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3"/>
  </p:notesMasterIdLst>
  <p:sldIdLst>
    <p:sldId id="280" r:id="rId2"/>
    <p:sldId id="282" r:id="rId3"/>
    <p:sldId id="293" r:id="rId4"/>
    <p:sldId id="284" r:id="rId5"/>
    <p:sldId id="294" r:id="rId6"/>
    <p:sldId id="323" r:id="rId7"/>
    <p:sldId id="295" r:id="rId8"/>
    <p:sldId id="296" r:id="rId9"/>
    <p:sldId id="297" r:id="rId10"/>
    <p:sldId id="324" r:id="rId11"/>
    <p:sldId id="325" r:id="rId12"/>
    <p:sldId id="326" r:id="rId13"/>
    <p:sldId id="327" r:id="rId14"/>
    <p:sldId id="328" r:id="rId15"/>
    <p:sldId id="300" r:id="rId16"/>
    <p:sldId id="298" r:id="rId17"/>
    <p:sldId id="301" r:id="rId18"/>
    <p:sldId id="285" r:id="rId19"/>
    <p:sldId id="316" r:id="rId20"/>
    <p:sldId id="317" r:id="rId21"/>
    <p:sldId id="318" r:id="rId22"/>
    <p:sldId id="283" r:id="rId23"/>
    <p:sldId id="291" r:id="rId24"/>
    <p:sldId id="304" r:id="rId25"/>
    <p:sldId id="307" r:id="rId26"/>
    <p:sldId id="320" r:id="rId27"/>
    <p:sldId id="319" r:id="rId28"/>
    <p:sldId id="322" r:id="rId29"/>
    <p:sldId id="274" r:id="rId30"/>
    <p:sldId id="314" r:id="rId31"/>
    <p:sldId id="313" r:id="rId32"/>
  </p:sldIdLst>
  <p:sldSz cx="12192000" cy="6858000"/>
  <p:notesSz cx="7010400" cy="9296400"/>
  <p:defaultTextStyle>
    <a:defPPr>
      <a:defRPr lang="en-IN"/>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7" d="100"/>
          <a:sy n="57" d="100"/>
        </p:scale>
        <p:origin x="-1224"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8205F-6F27-4972-8AE9-01346B0E70F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2069C5F-A7F2-4C6F-808F-D1EA92A13292}">
      <dgm:prSet phldrT="[Text]"/>
      <dgm:spPr>
        <a:solidFill>
          <a:schemeClr val="tx1"/>
        </a:solidFill>
      </dgm:spPr>
      <dgm:t>
        <a:bodyPr/>
        <a:lstStyle/>
        <a:p>
          <a:r>
            <a:rPr lang="en-US" b="1" dirty="0" smtClean="0"/>
            <a:t>Enquiries &amp; Quote </a:t>
          </a:r>
          <a:endParaRPr lang="en-US" dirty="0"/>
        </a:p>
      </dgm:t>
    </dgm:pt>
    <dgm:pt modelId="{C04E2866-C722-4EED-A45B-55FD203B3FBE}" type="parTrans" cxnId="{6ED20E9D-73C3-4A13-88A6-530A58580819}">
      <dgm:prSet/>
      <dgm:spPr/>
      <dgm:t>
        <a:bodyPr/>
        <a:lstStyle/>
        <a:p>
          <a:endParaRPr lang="en-US"/>
        </a:p>
      </dgm:t>
    </dgm:pt>
    <dgm:pt modelId="{2A5E0F4F-5657-43B3-A85C-7577C4616EFE}" type="sibTrans" cxnId="{6ED20E9D-73C3-4A13-88A6-530A58580819}">
      <dgm:prSet/>
      <dgm:spPr/>
      <dgm:t>
        <a:bodyPr/>
        <a:lstStyle/>
        <a:p>
          <a:endParaRPr lang="en-US"/>
        </a:p>
      </dgm:t>
    </dgm:pt>
    <dgm:pt modelId="{E79B422F-D47D-41FF-887F-7EC7DCAD69A7}">
      <dgm:prSet phldrT="[Text]"/>
      <dgm:spPr>
        <a:solidFill>
          <a:schemeClr val="tx1"/>
        </a:solidFill>
      </dgm:spPr>
      <dgm:t>
        <a:bodyPr/>
        <a:lstStyle/>
        <a:p>
          <a:r>
            <a:rPr lang="en-US" b="1" dirty="0" smtClean="0"/>
            <a:t>Acceptance &amp; obtaining of     LPO, Job Order initiation </a:t>
          </a:r>
          <a:endParaRPr lang="en-US" dirty="0"/>
        </a:p>
      </dgm:t>
    </dgm:pt>
    <dgm:pt modelId="{19DAD69B-72B4-45DF-9621-07F1B94597DF}" type="parTrans" cxnId="{A36B3337-138A-4C24-B709-6244E7545278}">
      <dgm:prSet/>
      <dgm:spPr/>
      <dgm:t>
        <a:bodyPr/>
        <a:lstStyle/>
        <a:p>
          <a:endParaRPr lang="en-US"/>
        </a:p>
      </dgm:t>
    </dgm:pt>
    <dgm:pt modelId="{BE80049B-02A0-4E13-8155-CB6311219F24}" type="sibTrans" cxnId="{A36B3337-138A-4C24-B709-6244E7545278}">
      <dgm:prSet/>
      <dgm:spPr/>
      <dgm:t>
        <a:bodyPr/>
        <a:lstStyle/>
        <a:p>
          <a:endParaRPr lang="en-US"/>
        </a:p>
      </dgm:t>
    </dgm:pt>
    <dgm:pt modelId="{EBD9C6E2-534F-451F-93FE-63F24273E0C5}">
      <dgm:prSet phldrT="[Text]"/>
      <dgm:spPr>
        <a:solidFill>
          <a:schemeClr val="tx1"/>
        </a:solidFill>
      </dgm:spPr>
      <dgm:t>
        <a:bodyPr/>
        <a:lstStyle/>
        <a:p>
          <a:r>
            <a:rPr lang="en-US" b="1" dirty="0" smtClean="0"/>
            <a:t>PDCA</a:t>
          </a:r>
          <a:endParaRPr lang="en-US" dirty="0"/>
        </a:p>
      </dgm:t>
    </dgm:pt>
    <dgm:pt modelId="{25B75263-E169-4E67-96F5-F48691798399}" type="parTrans" cxnId="{DDEFCACA-373C-4061-AB63-BE4F0C9BFB0C}">
      <dgm:prSet/>
      <dgm:spPr/>
      <dgm:t>
        <a:bodyPr/>
        <a:lstStyle/>
        <a:p>
          <a:endParaRPr lang="en-US"/>
        </a:p>
      </dgm:t>
    </dgm:pt>
    <dgm:pt modelId="{8E421171-6FD5-4D0E-A8C7-0A4CD593CD67}" type="sibTrans" cxnId="{DDEFCACA-373C-4061-AB63-BE4F0C9BFB0C}">
      <dgm:prSet/>
      <dgm:spPr/>
      <dgm:t>
        <a:bodyPr/>
        <a:lstStyle/>
        <a:p>
          <a:endParaRPr lang="en-US"/>
        </a:p>
      </dgm:t>
    </dgm:pt>
    <dgm:pt modelId="{F06AB5CD-AB64-464C-909E-440C0516D687}">
      <dgm:prSet/>
      <dgm:spPr>
        <a:solidFill>
          <a:schemeClr val="tx1"/>
        </a:solidFill>
      </dgm:spPr>
      <dgm:t>
        <a:bodyPr/>
        <a:lstStyle/>
        <a:p>
          <a:r>
            <a:rPr lang="en-US" b="1" dirty="0" smtClean="0"/>
            <a:t>Job Completion &amp; Invoicing</a:t>
          </a:r>
          <a:endParaRPr lang="en-US" dirty="0"/>
        </a:p>
      </dgm:t>
    </dgm:pt>
    <dgm:pt modelId="{E3D88EB7-EBFC-4E9E-B8A2-4E3E8A1B3437}" type="parTrans" cxnId="{7C89C21A-9F0E-4605-AC98-6DA7B5234C88}">
      <dgm:prSet/>
      <dgm:spPr/>
      <dgm:t>
        <a:bodyPr/>
        <a:lstStyle/>
        <a:p>
          <a:endParaRPr lang="en-US"/>
        </a:p>
      </dgm:t>
    </dgm:pt>
    <dgm:pt modelId="{C8332E2F-8BC6-45B8-918A-86EF27A9BF55}" type="sibTrans" cxnId="{7C89C21A-9F0E-4605-AC98-6DA7B5234C88}">
      <dgm:prSet/>
      <dgm:spPr/>
      <dgm:t>
        <a:bodyPr/>
        <a:lstStyle/>
        <a:p>
          <a:endParaRPr lang="en-US"/>
        </a:p>
      </dgm:t>
    </dgm:pt>
    <dgm:pt modelId="{7B0FB44D-24BF-492F-9E6C-40971B5CA97A}" type="pres">
      <dgm:prSet presAssocID="{5658205F-6F27-4972-8AE9-01346B0E70FB}" presName="Name0" presStyleCnt="0">
        <dgm:presLayoutVars>
          <dgm:dir/>
          <dgm:animLvl val="lvl"/>
          <dgm:resizeHandles val="exact"/>
        </dgm:presLayoutVars>
      </dgm:prSet>
      <dgm:spPr/>
      <dgm:t>
        <a:bodyPr/>
        <a:lstStyle/>
        <a:p>
          <a:endParaRPr lang="en-US"/>
        </a:p>
      </dgm:t>
    </dgm:pt>
    <dgm:pt modelId="{99302344-50A0-42DE-9A11-C6C968C7EC80}" type="pres">
      <dgm:prSet presAssocID="{F06AB5CD-AB64-464C-909E-440C0516D687}" presName="boxAndChildren" presStyleCnt="0"/>
      <dgm:spPr/>
    </dgm:pt>
    <dgm:pt modelId="{2A6B1CE9-52E4-4478-B443-5D2A0479D21F}" type="pres">
      <dgm:prSet presAssocID="{F06AB5CD-AB64-464C-909E-440C0516D687}" presName="parentTextBox" presStyleLbl="node1" presStyleIdx="0" presStyleCnt="4" custLinFactNeighborY="-56400"/>
      <dgm:spPr/>
      <dgm:t>
        <a:bodyPr/>
        <a:lstStyle/>
        <a:p>
          <a:endParaRPr lang="en-US"/>
        </a:p>
      </dgm:t>
    </dgm:pt>
    <dgm:pt modelId="{B75ED561-2339-4E69-B410-9FA6F700136B}" type="pres">
      <dgm:prSet presAssocID="{8E421171-6FD5-4D0E-A8C7-0A4CD593CD67}" presName="sp" presStyleCnt="0"/>
      <dgm:spPr/>
    </dgm:pt>
    <dgm:pt modelId="{262AC478-FF1B-465C-BE62-636FAD96D311}" type="pres">
      <dgm:prSet presAssocID="{EBD9C6E2-534F-451F-93FE-63F24273E0C5}" presName="arrowAndChildren" presStyleCnt="0"/>
      <dgm:spPr/>
    </dgm:pt>
    <dgm:pt modelId="{DB5C6B37-98F5-4E56-AD08-8DD9954FD7DC}" type="pres">
      <dgm:prSet presAssocID="{EBD9C6E2-534F-451F-93FE-63F24273E0C5}" presName="parentTextArrow" presStyleLbl="node1" presStyleIdx="1" presStyleCnt="4" custLinFactNeighborY="-20391"/>
      <dgm:spPr/>
      <dgm:t>
        <a:bodyPr/>
        <a:lstStyle/>
        <a:p>
          <a:endParaRPr lang="en-US"/>
        </a:p>
      </dgm:t>
    </dgm:pt>
    <dgm:pt modelId="{80E20AF5-6067-47D1-940D-CE8417533423}" type="pres">
      <dgm:prSet presAssocID="{BE80049B-02A0-4E13-8155-CB6311219F24}" presName="sp" presStyleCnt="0"/>
      <dgm:spPr/>
    </dgm:pt>
    <dgm:pt modelId="{7A50DC70-B13B-4A7D-8D31-FCE66AEA058D}" type="pres">
      <dgm:prSet presAssocID="{E79B422F-D47D-41FF-887F-7EC7DCAD69A7}" presName="arrowAndChildren" presStyleCnt="0"/>
      <dgm:spPr/>
    </dgm:pt>
    <dgm:pt modelId="{DE565948-502A-4781-9FE8-6012828A6FCB}" type="pres">
      <dgm:prSet presAssocID="{E79B422F-D47D-41FF-887F-7EC7DCAD69A7}" presName="parentTextArrow" presStyleLbl="node1" presStyleIdx="2" presStyleCnt="4" custLinFactNeighborY="-2875"/>
      <dgm:spPr/>
      <dgm:t>
        <a:bodyPr/>
        <a:lstStyle/>
        <a:p>
          <a:endParaRPr lang="en-US"/>
        </a:p>
      </dgm:t>
    </dgm:pt>
    <dgm:pt modelId="{33147F1E-7A09-440A-AD48-924001B0D435}" type="pres">
      <dgm:prSet presAssocID="{2A5E0F4F-5657-43B3-A85C-7577C4616EFE}" presName="sp" presStyleCnt="0"/>
      <dgm:spPr/>
    </dgm:pt>
    <dgm:pt modelId="{F9948AEF-AF0B-4D12-B77C-B13B3A251507}" type="pres">
      <dgm:prSet presAssocID="{22069C5F-A7F2-4C6F-808F-D1EA92A13292}" presName="arrowAndChildren" presStyleCnt="0"/>
      <dgm:spPr/>
    </dgm:pt>
    <dgm:pt modelId="{60681178-83B8-4AED-8C87-CD45677B5B56}" type="pres">
      <dgm:prSet presAssocID="{22069C5F-A7F2-4C6F-808F-D1EA92A13292}" presName="parentTextArrow" presStyleLbl="node1" presStyleIdx="3" presStyleCnt="4" custScaleY="92853" custLinFactNeighborY="6287"/>
      <dgm:spPr/>
      <dgm:t>
        <a:bodyPr/>
        <a:lstStyle/>
        <a:p>
          <a:endParaRPr lang="en-US"/>
        </a:p>
      </dgm:t>
    </dgm:pt>
  </dgm:ptLst>
  <dgm:cxnLst>
    <dgm:cxn modelId="{C48F9359-3044-4BC4-BB86-81C3F9EBB0E7}" type="presOf" srcId="{5658205F-6F27-4972-8AE9-01346B0E70FB}" destId="{7B0FB44D-24BF-492F-9E6C-40971B5CA97A}" srcOrd="0" destOrd="0" presId="urn:microsoft.com/office/officeart/2005/8/layout/process4"/>
    <dgm:cxn modelId="{6ED20E9D-73C3-4A13-88A6-530A58580819}" srcId="{5658205F-6F27-4972-8AE9-01346B0E70FB}" destId="{22069C5F-A7F2-4C6F-808F-D1EA92A13292}" srcOrd="0" destOrd="0" parTransId="{C04E2866-C722-4EED-A45B-55FD203B3FBE}" sibTransId="{2A5E0F4F-5657-43B3-A85C-7577C4616EFE}"/>
    <dgm:cxn modelId="{283B7D56-5EB1-4E86-915A-87751AA8FB83}" type="presOf" srcId="{F06AB5CD-AB64-464C-909E-440C0516D687}" destId="{2A6B1CE9-52E4-4478-B443-5D2A0479D21F}" srcOrd="0" destOrd="0" presId="urn:microsoft.com/office/officeart/2005/8/layout/process4"/>
    <dgm:cxn modelId="{7C89C21A-9F0E-4605-AC98-6DA7B5234C88}" srcId="{5658205F-6F27-4972-8AE9-01346B0E70FB}" destId="{F06AB5CD-AB64-464C-909E-440C0516D687}" srcOrd="3" destOrd="0" parTransId="{E3D88EB7-EBFC-4E9E-B8A2-4E3E8A1B3437}" sibTransId="{C8332E2F-8BC6-45B8-918A-86EF27A9BF55}"/>
    <dgm:cxn modelId="{DDEFCACA-373C-4061-AB63-BE4F0C9BFB0C}" srcId="{5658205F-6F27-4972-8AE9-01346B0E70FB}" destId="{EBD9C6E2-534F-451F-93FE-63F24273E0C5}" srcOrd="2" destOrd="0" parTransId="{25B75263-E169-4E67-96F5-F48691798399}" sibTransId="{8E421171-6FD5-4D0E-A8C7-0A4CD593CD67}"/>
    <dgm:cxn modelId="{A36B3337-138A-4C24-B709-6244E7545278}" srcId="{5658205F-6F27-4972-8AE9-01346B0E70FB}" destId="{E79B422F-D47D-41FF-887F-7EC7DCAD69A7}" srcOrd="1" destOrd="0" parTransId="{19DAD69B-72B4-45DF-9621-07F1B94597DF}" sibTransId="{BE80049B-02A0-4E13-8155-CB6311219F24}"/>
    <dgm:cxn modelId="{EEFB884E-E3ED-4305-A65D-6522671DD907}" type="presOf" srcId="{EBD9C6E2-534F-451F-93FE-63F24273E0C5}" destId="{DB5C6B37-98F5-4E56-AD08-8DD9954FD7DC}" srcOrd="0" destOrd="0" presId="urn:microsoft.com/office/officeart/2005/8/layout/process4"/>
    <dgm:cxn modelId="{3836E879-2E55-46DA-936A-BFE33DE75E94}" type="presOf" srcId="{22069C5F-A7F2-4C6F-808F-D1EA92A13292}" destId="{60681178-83B8-4AED-8C87-CD45677B5B56}" srcOrd="0" destOrd="0" presId="urn:microsoft.com/office/officeart/2005/8/layout/process4"/>
    <dgm:cxn modelId="{C3E168DB-253F-4BB2-AD69-76C011AA0443}" type="presOf" srcId="{E79B422F-D47D-41FF-887F-7EC7DCAD69A7}" destId="{DE565948-502A-4781-9FE8-6012828A6FCB}" srcOrd="0" destOrd="0" presId="urn:microsoft.com/office/officeart/2005/8/layout/process4"/>
    <dgm:cxn modelId="{CAD6C386-6B8C-4D0D-AA00-2750FB45A667}" type="presParOf" srcId="{7B0FB44D-24BF-492F-9E6C-40971B5CA97A}" destId="{99302344-50A0-42DE-9A11-C6C968C7EC80}" srcOrd="0" destOrd="0" presId="urn:microsoft.com/office/officeart/2005/8/layout/process4"/>
    <dgm:cxn modelId="{2CC16D96-3354-4FAD-83F8-E91201675607}" type="presParOf" srcId="{99302344-50A0-42DE-9A11-C6C968C7EC80}" destId="{2A6B1CE9-52E4-4478-B443-5D2A0479D21F}" srcOrd="0" destOrd="0" presId="urn:microsoft.com/office/officeart/2005/8/layout/process4"/>
    <dgm:cxn modelId="{680AE005-FB3B-43E5-8229-575BC58C3623}" type="presParOf" srcId="{7B0FB44D-24BF-492F-9E6C-40971B5CA97A}" destId="{B75ED561-2339-4E69-B410-9FA6F700136B}" srcOrd="1" destOrd="0" presId="urn:microsoft.com/office/officeart/2005/8/layout/process4"/>
    <dgm:cxn modelId="{909BC31B-E1DD-4DFE-9EB6-93887FEB0C85}" type="presParOf" srcId="{7B0FB44D-24BF-492F-9E6C-40971B5CA97A}" destId="{262AC478-FF1B-465C-BE62-636FAD96D311}" srcOrd="2" destOrd="0" presId="urn:microsoft.com/office/officeart/2005/8/layout/process4"/>
    <dgm:cxn modelId="{D88E8DD6-8305-4011-AC53-8A32A18E954C}" type="presParOf" srcId="{262AC478-FF1B-465C-BE62-636FAD96D311}" destId="{DB5C6B37-98F5-4E56-AD08-8DD9954FD7DC}" srcOrd="0" destOrd="0" presId="urn:microsoft.com/office/officeart/2005/8/layout/process4"/>
    <dgm:cxn modelId="{80C3EB36-E9F7-4B3C-B744-4A3C4B213D23}" type="presParOf" srcId="{7B0FB44D-24BF-492F-9E6C-40971B5CA97A}" destId="{80E20AF5-6067-47D1-940D-CE8417533423}" srcOrd="3" destOrd="0" presId="urn:microsoft.com/office/officeart/2005/8/layout/process4"/>
    <dgm:cxn modelId="{E64315D4-A724-4AE5-822B-D5D7D6EBF8EC}" type="presParOf" srcId="{7B0FB44D-24BF-492F-9E6C-40971B5CA97A}" destId="{7A50DC70-B13B-4A7D-8D31-FCE66AEA058D}" srcOrd="4" destOrd="0" presId="urn:microsoft.com/office/officeart/2005/8/layout/process4"/>
    <dgm:cxn modelId="{034E9409-7A07-4A72-A84A-98267BB49806}" type="presParOf" srcId="{7A50DC70-B13B-4A7D-8D31-FCE66AEA058D}" destId="{DE565948-502A-4781-9FE8-6012828A6FCB}" srcOrd="0" destOrd="0" presId="urn:microsoft.com/office/officeart/2005/8/layout/process4"/>
    <dgm:cxn modelId="{BEFD11B3-DACA-4E19-B002-1A8FDD913B0A}" type="presParOf" srcId="{7B0FB44D-24BF-492F-9E6C-40971B5CA97A}" destId="{33147F1E-7A09-440A-AD48-924001B0D435}" srcOrd="5" destOrd="0" presId="urn:microsoft.com/office/officeart/2005/8/layout/process4"/>
    <dgm:cxn modelId="{E071E4B7-015D-4933-B3B2-F1CF1AAB0436}" type="presParOf" srcId="{7B0FB44D-24BF-492F-9E6C-40971B5CA97A}" destId="{F9948AEF-AF0B-4D12-B77C-B13B3A251507}" srcOrd="6" destOrd="0" presId="urn:microsoft.com/office/officeart/2005/8/layout/process4"/>
    <dgm:cxn modelId="{2DC4890B-DDE2-4985-8920-ADF1E7400A69}" type="presParOf" srcId="{F9948AEF-AF0B-4D12-B77C-B13B3A251507}" destId="{60681178-83B8-4AED-8C87-CD45677B5B5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8205F-6F27-4972-8AE9-01346B0E70F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2069C5F-A7F2-4C6F-808F-D1EA92A13292}">
      <dgm:prSet phldrT="[Text]"/>
      <dgm:spPr>
        <a:solidFill>
          <a:schemeClr val="tx1"/>
        </a:solidFill>
      </dgm:spPr>
      <dgm:t>
        <a:bodyPr/>
        <a:lstStyle/>
        <a:p>
          <a:r>
            <a:rPr lang="en-US" b="1" dirty="0" smtClean="0"/>
            <a:t>Enquiries &amp; Quote </a:t>
          </a:r>
          <a:endParaRPr lang="en-US" dirty="0"/>
        </a:p>
      </dgm:t>
    </dgm:pt>
    <dgm:pt modelId="{C04E2866-C722-4EED-A45B-55FD203B3FBE}" type="parTrans" cxnId="{6ED20E9D-73C3-4A13-88A6-530A58580819}">
      <dgm:prSet/>
      <dgm:spPr/>
      <dgm:t>
        <a:bodyPr/>
        <a:lstStyle/>
        <a:p>
          <a:endParaRPr lang="en-US"/>
        </a:p>
      </dgm:t>
    </dgm:pt>
    <dgm:pt modelId="{2A5E0F4F-5657-43B3-A85C-7577C4616EFE}" type="sibTrans" cxnId="{6ED20E9D-73C3-4A13-88A6-530A58580819}">
      <dgm:prSet/>
      <dgm:spPr/>
      <dgm:t>
        <a:bodyPr/>
        <a:lstStyle/>
        <a:p>
          <a:endParaRPr lang="en-US"/>
        </a:p>
      </dgm:t>
    </dgm:pt>
    <dgm:pt modelId="{E79B422F-D47D-41FF-887F-7EC7DCAD69A7}">
      <dgm:prSet phldrT="[Text]"/>
      <dgm:spPr>
        <a:solidFill>
          <a:schemeClr val="tx1"/>
        </a:solidFill>
      </dgm:spPr>
      <dgm:t>
        <a:bodyPr/>
        <a:lstStyle/>
        <a:p>
          <a:r>
            <a:rPr lang="en-US" b="1" dirty="0" smtClean="0"/>
            <a:t>Acceptance &amp; obtaining of     LPO, Job Order initiation </a:t>
          </a:r>
          <a:endParaRPr lang="en-US" dirty="0"/>
        </a:p>
      </dgm:t>
    </dgm:pt>
    <dgm:pt modelId="{19DAD69B-72B4-45DF-9621-07F1B94597DF}" type="parTrans" cxnId="{A36B3337-138A-4C24-B709-6244E7545278}">
      <dgm:prSet/>
      <dgm:spPr/>
      <dgm:t>
        <a:bodyPr/>
        <a:lstStyle/>
        <a:p>
          <a:endParaRPr lang="en-US"/>
        </a:p>
      </dgm:t>
    </dgm:pt>
    <dgm:pt modelId="{BE80049B-02A0-4E13-8155-CB6311219F24}" type="sibTrans" cxnId="{A36B3337-138A-4C24-B709-6244E7545278}">
      <dgm:prSet/>
      <dgm:spPr/>
      <dgm:t>
        <a:bodyPr/>
        <a:lstStyle/>
        <a:p>
          <a:endParaRPr lang="en-US"/>
        </a:p>
      </dgm:t>
    </dgm:pt>
    <dgm:pt modelId="{EBD9C6E2-534F-451F-93FE-63F24273E0C5}">
      <dgm:prSet phldrT="[Text]"/>
      <dgm:spPr>
        <a:solidFill>
          <a:schemeClr val="tx1"/>
        </a:solidFill>
      </dgm:spPr>
      <dgm:t>
        <a:bodyPr/>
        <a:lstStyle/>
        <a:p>
          <a:r>
            <a:rPr lang="en-US" b="1" dirty="0" smtClean="0"/>
            <a:t>PDCA</a:t>
          </a:r>
          <a:endParaRPr lang="en-US" dirty="0"/>
        </a:p>
      </dgm:t>
    </dgm:pt>
    <dgm:pt modelId="{25B75263-E169-4E67-96F5-F48691798399}" type="parTrans" cxnId="{DDEFCACA-373C-4061-AB63-BE4F0C9BFB0C}">
      <dgm:prSet/>
      <dgm:spPr/>
      <dgm:t>
        <a:bodyPr/>
        <a:lstStyle/>
        <a:p>
          <a:endParaRPr lang="en-US"/>
        </a:p>
      </dgm:t>
    </dgm:pt>
    <dgm:pt modelId="{8E421171-6FD5-4D0E-A8C7-0A4CD593CD67}" type="sibTrans" cxnId="{DDEFCACA-373C-4061-AB63-BE4F0C9BFB0C}">
      <dgm:prSet/>
      <dgm:spPr/>
      <dgm:t>
        <a:bodyPr/>
        <a:lstStyle/>
        <a:p>
          <a:endParaRPr lang="en-US"/>
        </a:p>
      </dgm:t>
    </dgm:pt>
    <dgm:pt modelId="{F06AB5CD-AB64-464C-909E-440C0516D687}">
      <dgm:prSet/>
      <dgm:spPr>
        <a:solidFill>
          <a:schemeClr val="tx1"/>
        </a:solidFill>
      </dgm:spPr>
      <dgm:t>
        <a:bodyPr/>
        <a:lstStyle/>
        <a:p>
          <a:r>
            <a:rPr lang="en-US" b="1" dirty="0" smtClean="0"/>
            <a:t>Job Completion &amp; Invoicing</a:t>
          </a:r>
          <a:endParaRPr lang="en-US" dirty="0"/>
        </a:p>
      </dgm:t>
    </dgm:pt>
    <dgm:pt modelId="{E3D88EB7-EBFC-4E9E-B8A2-4E3E8A1B3437}" type="parTrans" cxnId="{7C89C21A-9F0E-4605-AC98-6DA7B5234C88}">
      <dgm:prSet/>
      <dgm:spPr/>
      <dgm:t>
        <a:bodyPr/>
        <a:lstStyle/>
        <a:p>
          <a:endParaRPr lang="en-US"/>
        </a:p>
      </dgm:t>
    </dgm:pt>
    <dgm:pt modelId="{C8332E2F-8BC6-45B8-918A-86EF27A9BF55}" type="sibTrans" cxnId="{7C89C21A-9F0E-4605-AC98-6DA7B5234C88}">
      <dgm:prSet/>
      <dgm:spPr/>
      <dgm:t>
        <a:bodyPr/>
        <a:lstStyle/>
        <a:p>
          <a:endParaRPr lang="en-US"/>
        </a:p>
      </dgm:t>
    </dgm:pt>
    <dgm:pt modelId="{7B0FB44D-24BF-492F-9E6C-40971B5CA97A}" type="pres">
      <dgm:prSet presAssocID="{5658205F-6F27-4972-8AE9-01346B0E70FB}" presName="Name0" presStyleCnt="0">
        <dgm:presLayoutVars>
          <dgm:dir/>
          <dgm:animLvl val="lvl"/>
          <dgm:resizeHandles val="exact"/>
        </dgm:presLayoutVars>
      </dgm:prSet>
      <dgm:spPr/>
      <dgm:t>
        <a:bodyPr/>
        <a:lstStyle/>
        <a:p>
          <a:endParaRPr lang="en-US"/>
        </a:p>
      </dgm:t>
    </dgm:pt>
    <dgm:pt modelId="{99302344-50A0-42DE-9A11-C6C968C7EC80}" type="pres">
      <dgm:prSet presAssocID="{F06AB5CD-AB64-464C-909E-440C0516D687}" presName="boxAndChildren" presStyleCnt="0"/>
      <dgm:spPr/>
    </dgm:pt>
    <dgm:pt modelId="{2A6B1CE9-52E4-4478-B443-5D2A0479D21F}" type="pres">
      <dgm:prSet presAssocID="{F06AB5CD-AB64-464C-909E-440C0516D687}" presName="parentTextBox" presStyleLbl="node1" presStyleIdx="0" presStyleCnt="4" custLinFactNeighborY="-56400"/>
      <dgm:spPr/>
      <dgm:t>
        <a:bodyPr/>
        <a:lstStyle/>
        <a:p>
          <a:endParaRPr lang="en-US"/>
        </a:p>
      </dgm:t>
    </dgm:pt>
    <dgm:pt modelId="{B75ED561-2339-4E69-B410-9FA6F700136B}" type="pres">
      <dgm:prSet presAssocID="{8E421171-6FD5-4D0E-A8C7-0A4CD593CD67}" presName="sp" presStyleCnt="0"/>
      <dgm:spPr/>
    </dgm:pt>
    <dgm:pt modelId="{262AC478-FF1B-465C-BE62-636FAD96D311}" type="pres">
      <dgm:prSet presAssocID="{EBD9C6E2-534F-451F-93FE-63F24273E0C5}" presName="arrowAndChildren" presStyleCnt="0"/>
      <dgm:spPr/>
    </dgm:pt>
    <dgm:pt modelId="{DB5C6B37-98F5-4E56-AD08-8DD9954FD7DC}" type="pres">
      <dgm:prSet presAssocID="{EBD9C6E2-534F-451F-93FE-63F24273E0C5}" presName="parentTextArrow" presStyleLbl="node1" presStyleIdx="1" presStyleCnt="4" custLinFactNeighborY="-20391"/>
      <dgm:spPr/>
      <dgm:t>
        <a:bodyPr/>
        <a:lstStyle/>
        <a:p>
          <a:endParaRPr lang="en-US"/>
        </a:p>
      </dgm:t>
    </dgm:pt>
    <dgm:pt modelId="{80E20AF5-6067-47D1-940D-CE8417533423}" type="pres">
      <dgm:prSet presAssocID="{BE80049B-02A0-4E13-8155-CB6311219F24}" presName="sp" presStyleCnt="0"/>
      <dgm:spPr/>
    </dgm:pt>
    <dgm:pt modelId="{7A50DC70-B13B-4A7D-8D31-FCE66AEA058D}" type="pres">
      <dgm:prSet presAssocID="{E79B422F-D47D-41FF-887F-7EC7DCAD69A7}" presName="arrowAndChildren" presStyleCnt="0"/>
      <dgm:spPr/>
    </dgm:pt>
    <dgm:pt modelId="{DE565948-502A-4781-9FE8-6012828A6FCB}" type="pres">
      <dgm:prSet presAssocID="{E79B422F-D47D-41FF-887F-7EC7DCAD69A7}" presName="parentTextArrow" presStyleLbl="node1" presStyleIdx="2" presStyleCnt="4" custLinFactNeighborY="-2875"/>
      <dgm:spPr/>
      <dgm:t>
        <a:bodyPr/>
        <a:lstStyle/>
        <a:p>
          <a:endParaRPr lang="en-US"/>
        </a:p>
      </dgm:t>
    </dgm:pt>
    <dgm:pt modelId="{33147F1E-7A09-440A-AD48-924001B0D435}" type="pres">
      <dgm:prSet presAssocID="{2A5E0F4F-5657-43B3-A85C-7577C4616EFE}" presName="sp" presStyleCnt="0"/>
      <dgm:spPr/>
    </dgm:pt>
    <dgm:pt modelId="{F9948AEF-AF0B-4D12-B77C-B13B3A251507}" type="pres">
      <dgm:prSet presAssocID="{22069C5F-A7F2-4C6F-808F-D1EA92A13292}" presName="arrowAndChildren" presStyleCnt="0"/>
      <dgm:spPr/>
    </dgm:pt>
    <dgm:pt modelId="{60681178-83B8-4AED-8C87-CD45677B5B56}" type="pres">
      <dgm:prSet presAssocID="{22069C5F-A7F2-4C6F-808F-D1EA92A13292}" presName="parentTextArrow" presStyleLbl="node1" presStyleIdx="3" presStyleCnt="4" custScaleY="92853" custLinFactNeighborY="6287"/>
      <dgm:spPr/>
      <dgm:t>
        <a:bodyPr/>
        <a:lstStyle/>
        <a:p>
          <a:endParaRPr lang="en-US"/>
        </a:p>
      </dgm:t>
    </dgm:pt>
  </dgm:ptLst>
  <dgm:cxnLst>
    <dgm:cxn modelId="{6ED20E9D-73C3-4A13-88A6-530A58580819}" srcId="{5658205F-6F27-4972-8AE9-01346B0E70FB}" destId="{22069C5F-A7F2-4C6F-808F-D1EA92A13292}" srcOrd="0" destOrd="0" parTransId="{C04E2866-C722-4EED-A45B-55FD203B3FBE}" sibTransId="{2A5E0F4F-5657-43B3-A85C-7577C4616EFE}"/>
    <dgm:cxn modelId="{D7076183-C075-4B3A-800E-CF98BF86E15A}" type="presOf" srcId="{F06AB5CD-AB64-464C-909E-440C0516D687}" destId="{2A6B1CE9-52E4-4478-B443-5D2A0479D21F}" srcOrd="0" destOrd="0" presId="urn:microsoft.com/office/officeart/2005/8/layout/process4"/>
    <dgm:cxn modelId="{7C89C21A-9F0E-4605-AC98-6DA7B5234C88}" srcId="{5658205F-6F27-4972-8AE9-01346B0E70FB}" destId="{F06AB5CD-AB64-464C-909E-440C0516D687}" srcOrd="3" destOrd="0" parTransId="{E3D88EB7-EBFC-4E9E-B8A2-4E3E8A1B3437}" sibTransId="{C8332E2F-8BC6-45B8-918A-86EF27A9BF55}"/>
    <dgm:cxn modelId="{643000C0-9130-4AF4-8296-13736690EB4D}" type="presOf" srcId="{22069C5F-A7F2-4C6F-808F-D1EA92A13292}" destId="{60681178-83B8-4AED-8C87-CD45677B5B56}" srcOrd="0" destOrd="0" presId="urn:microsoft.com/office/officeart/2005/8/layout/process4"/>
    <dgm:cxn modelId="{DDEFCACA-373C-4061-AB63-BE4F0C9BFB0C}" srcId="{5658205F-6F27-4972-8AE9-01346B0E70FB}" destId="{EBD9C6E2-534F-451F-93FE-63F24273E0C5}" srcOrd="2" destOrd="0" parTransId="{25B75263-E169-4E67-96F5-F48691798399}" sibTransId="{8E421171-6FD5-4D0E-A8C7-0A4CD593CD67}"/>
    <dgm:cxn modelId="{54E7CB57-6D79-411B-A889-00B707694ED8}" type="presOf" srcId="{EBD9C6E2-534F-451F-93FE-63F24273E0C5}" destId="{DB5C6B37-98F5-4E56-AD08-8DD9954FD7DC}" srcOrd="0" destOrd="0" presId="urn:microsoft.com/office/officeart/2005/8/layout/process4"/>
    <dgm:cxn modelId="{A36B3337-138A-4C24-B709-6244E7545278}" srcId="{5658205F-6F27-4972-8AE9-01346B0E70FB}" destId="{E79B422F-D47D-41FF-887F-7EC7DCAD69A7}" srcOrd="1" destOrd="0" parTransId="{19DAD69B-72B4-45DF-9621-07F1B94597DF}" sibTransId="{BE80049B-02A0-4E13-8155-CB6311219F24}"/>
    <dgm:cxn modelId="{1CB02409-DA91-410F-A7AA-A44E752B2AF0}" type="presOf" srcId="{E79B422F-D47D-41FF-887F-7EC7DCAD69A7}" destId="{DE565948-502A-4781-9FE8-6012828A6FCB}" srcOrd="0" destOrd="0" presId="urn:microsoft.com/office/officeart/2005/8/layout/process4"/>
    <dgm:cxn modelId="{4AAC841C-9ADA-4950-BA18-8D4D2DADBA5B}" type="presOf" srcId="{5658205F-6F27-4972-8AE9-01346B0E70FB}" destId="{7B0FB44D-24BF-492F-9E6C-40971B5CA97A}" srcOrd="0" destOrd="0" presId="urn:microsoft.com/office/officeart/2005/8/layout/process4"/>
    <dgm:cxn modelId="{0A244AB4-261A-4070-95B6-4A07242F54D5}" type="presParOf" srcId="{7B0FB44D-24BF-492F-9E6C-40971B5CA97A}" destId="{99302344-50A0-42DE-9A11-C6C968C7EC80}" srcOrd="0" destOrd="0" presId="urn:microsoft.com/office/officeart/2005/8/layout/process4"/>
    <dgm:cxn modelId="{F8FC102D-3B4D-4ECC-95AF-46B8D5AAFE5D}" type="presParOf" srcId="{99302344-50A0-42DE-9A11-C6C968C7EC80}" destId="{2A6B1CE9-52E4-4478-B443-5D2A0479D21F}" srcOrd="0" destOrd="0" presId="urn:microsoft.com/office/officeart/2005/8/layout/process4"/>
    <dgm:cxn modelId="{6E12DC94-8CB7-4A99-BFC6-7174D23007AA}" type="presParOf" srcId="{7B0FB44D-24BF-492F-9E6C-40971B5CA97A}" destId="{B75ED561-2339-4E69-B410-9FA6F700136B}" srcOrd="1" destOrd="0" presId="urn:microsoft.com/office/officeart/2005/8/layout/process4"/>
    <dgm:cxn modelId="{270F0235-7509-441A-9BAE-0C99144BC8A0}" type="presParOf" srcId="{7B0FB44D-24BF-492F-9E6C-40971B5CA97A}" destId="{262AC478-FF1B-465C-BE62-636FAD96D311}" srcOrd="2" destOrd="0" presId="urn:microsoft.com/office/officeart/2005/8/layout/process4"/>
    <dgm:cxn modelId="{FDC05EB5-817D-4659-8E55-CE8F11D9EFD4}" type="presParOf" srcId="{262AC478-FF1B-465C-BE62-636FAD96D311}" destId="{DB5C6B37-98F5-4E56-AD08-8DD9954FD7DC}" srcOrd="0" destOrd="0" presId="urn:microsoft.com/office/officeart/2005/8/layout/process4"/>
    <dgm:cxn modelId="{D3E97A12-E118-4DFE-8E30-2D31068E00A8}" type="presParOf" srcId="{7B0FB44D-24BF-492F-9E6C-40971B5CA97A}" destId="{80E20AF5-6067-47D1-940D-CE8417533423}" srcOrd="3" destOrd="0" presId="urn:microsoft.com/office/officeart/2005/8/layout/process4"/>
    <dgm:cxn modelId="{5AA720A1-32EF-4781-AD37-CA07457A3A34}" type="presParOf" srcId="{7B0FB44D-24BF-492F-9E6C-40971B5CA97A}" destId="{7A50DC70-B13B-4A7D-8D31-FCE66AEA058D}" srcOrd="4" destOrd="0" presId="urn:microsoft.com/office/officeart/2005/8/layout/process4"/>
    <dgm:cxn modelId="{F3715153-BF99-4034-961F-DE1EF6CD4C8B}" type="presParOf" srcId="{7A50DC70-B13B-4A7D-8D31-FCE66AEA058D}" destId="{DE565948-502A-4781-9FE8-6012828A6FCB}" srcOrd="0" destOrd="0" presId="urn:microsoft.com/office/officeart/2005/8/layout/process4"/>
    <dgm:cxn modelId="{341E5789-2525-4D40-B5F7-80DBAC9FB662}" type="presParOf" srcId="{7B0FB44D-24BF-492F-9E6C-40971B5CA97A}" destId="{33147F1E-7A09-440A-AD48-924001B0D435}" srcOrd="5" destOrd="0" presId="urn:microsoft.com/office/officeart/2005/8/layout/process4"/>
    <dgm:cxn modelId="{0D9E7639-7E27-45B3-BE8F-E024C6F73928}" type="presParOf" srcId="{7B0FB44D-24BF-492F-9E6C-40971B5CA97A}" destId="{F9948AEF-AF0B-4D12-B77C-B13B3A251507}" srcOrd="6" destOrd="0" presId="urn:microsoft.com/office/officeart/2005/8/layout/process4"/>
    <dgm:cxn modelId="{EBDEB281-5A8E-4796-BC64-C0E8D1C7CA35}" type="presParOf" srcId="{F9948AEF-AF0B-4D12-B77C-B13B3A251507}" destId="{60681178-83B8-4AED-8C87-CD45677B5B56}"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B1CE9-52E4-4478-B443-5D2A0479D21F}">
      <dsp:nvSpPr>
        <dsp:cNvPr id="0" name=""/>
        <dsp:cNvSpPr/>
      </dsp:nvSpPr>
      <dsp:spPr>
        <a:xfrm>
          <a:off x="0" y="3446346"/>
          <a:ext cx="11074400" cy="88453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Job Completion &amp; Invoicing</a:t>
          </a:r>
          <a:endParaRPr lang="en-US" sz="2900" kern="1200" dirty="0"/>
        </a:p>
      </dsp:txBody>
      <dsp:txXfrm>
        <a:off x="0" y="3446346"/>
        <a:ext cx="11074400" cy="884539"/>
      </dsp:txXfrm>
    </dsp:sp>
    <dsp:sp modelId="{DB5C6B37-98F5-4E56-AD08-8DD9954FD7DC}">
      <dsp:nvSpPr>
        <dsp:cNvPr id="0" name=""/>
        <dsp:cNvSpPr/>
      </dsp:nvSpPr>
      <dsp:spPr>
        <a:xfrm rot="10800000">
          <a:off x="0" y="2320670"/>
          <a:ext cx="11074400" cy="136042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PDCA</a:t>
          </a:r>
          <a:endParaRPr lang="en-US" sz="2900" kern="1200" dirty="0"/>
        </a:p>
      </dsp:txBody>
      <dsp:txXfrm rot="10800000">
        <a:off x="0" y="2320670"/>
        <a:ext cx="11074400" cy="883961"/>
      </dsp:txXfrm>
    </dsp:sp>
    <dsp:sp modelId="{DE565948-502A-4781-9FE8-6012828A6FCB}">
      <dsp:nvSpPr>
        <dsp:cNvPr id="0" name=""/>
        <dsp:cNvSpPr/>
      </dsp:nvSpPr>
      <dsp:spPr>
        <a:xfrm rot="10800000">
          <a:off x="0" y="1211808"/>
          <a:ext cx="11074400" cy="136042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Acceptance &amp; obtaining of     LPO, Job Order initiation </a:t>
          </a:r>
          <a:endParaRPr lang="en-US" sz="2900" kern="1200" dirty="0"/>
        </a:p>
      </dsp:txBody>
      <dsp:txXfrm rot="10800000">
        <a:off x="0" y="1211808"/>
        <a:ext cx="11074400" cy="883961"/>
      </dsp:txXfrm>
    </dsp:sp>
    <dsp:sp modelId="{60681178-83B8-4AED-8C87-CD45677B5B56}">
      <dsp:nvSpPr>
        <dsp:cNvPr id="0" name=""/>
        <dsp:cNvSpPr/>
      </dsp:nvSpPr>
      <dsp:spPr>
        <a:xfrm rot="10800000">
          <a:off x="0" y="86526"/>
          <a:ext cx="11074400" cy="126319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Enquiries &amp; Quote </a:t>
          </a:r>
          <a:endParaRPr lang="en-US" sz="2900" kern="1200" dirty="0"/>
        </a:p>
      </dsp:txBody>
      <dsp:txXfrm rot="10800000">
        <a:off x="0" y="86526"/>
        <a:ext cx="11074400" cy="820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B1CE9-52E4-4478-B443-5D2A0479D21F}">
      <dsp:nvSpPr>
        <dsp:cNvPr id="0" name=""/>
        <dsp:cNvSpPr/>
      </dsp:nvSpPr>
      <dsp:spPr>
        <a:xfrm>
          <a:off x="0" y="3446346"/>
          <a:ext cx="11504814" cy="88453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Job Completion &amp; Invoicing</a:t>
          </a:r>
          <a:endParaRPr lang="en-US" sz="2900" kern="1200" dirty="0"/>
        </a:p>
      </dsp:txBody>
      <dsp:txXfrm>
        <a:off x="0" y="3446346"/>
        <a:ext cx="11504814" cy="884539"/>
      </dsp:txXfrm>
    </dsp:sp>
    <dsp:sp modelId="{DB5C6B37-98F5-4E56-AD08-8DD9954FD7DC}">
      <dsp:nvSpPr>
        <dsp:cNvPr id="0" name=""/>
        <dsp:cNvSpPr/>
      </dsp:nvSpPr>
      <dsp:spPr>
        <a:xfrm rot="10800000">
          <a:off x="0" y="2320670"/>
          <a:ext cx="11504814" cy="136042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PDCA</a:t>
          </a:r>
          <a:endParaRPr lang="en-US" sz="2900" kern="1200" dirty="0"/>
        </a:p>
      </dsp:txBody>
      <dsp:txXfrm rot="10800000">
        <a:off x="0" y="2320670"/>
        <a:ext cx="11504814" cy="883961"/>
      </dsp:txXfrm>
    </dsp:sp>
    <dsp:sp modelId="{DE565948-502A-4781-9FE8-6012828A6FCB}">
      <dsp:nvSpPr>
        <dsp:cNvPr id="0" name=""/>
        <dsp:cNvSpPr/>
      </dsp:nvSpPr>
      <dsp:spPr>
        <a:xfrm rot="10800000">
          <a:off x="0" y="1211808"/>
          <a:ext cx="11504814" cy="136042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Acceptance &amp; obtaining of     LPO, Job Order initiation </a:t>
          </a:r>
          <a:endParaRPr lang="en-US" sz="2900" kern="1200" dirty="0"/>
        </a:p>
      </dsp:txBody>
      <dsp:txXfrm rot="10800000">
        <a:off x="0" y="1211808"/>
        <a:ext cx="11504814" cy="883961"/>
      </dsp:txXfrm>
    </dsp:sp>
    <dsp:sp modelId="{60681178-83B8-4AED-8C87-CD45677B5B56}">
      <dsp:nvSpPr>
        <dsp:cNvPr id="0" name=""/>
        <dsp:cNvSpPr/>
      </dsp:nvSpPr>
      <dsp:spPr>
        <a:xfrm rot="10800000">
          <a:off x="0" y="86526"/>
          <a:ext cx="11504814" cy="1263191"/>
        </a:xfrm>
        <a:prstGeom prst="upArrowCallou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Enquiries &amp; Quote </a:t>
          </a:r>
          <a:endParaRPr lang="en-US" sz="2900" kern="1200" dirty="0"/>
        </a:p>
      </dsp:txBody>
      <dsp:txXfrm rot="10800000">
        <a:off x="0" y="86526"/>
        <a:ext cx="11504814" cy="820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D1DD57F1-3EEB-4E1A-8523-9DB1809BBB80}" type="datetimeFigureOut">
              <a:rPr lang="en-IN"/>
              <a:pPr>
                <a:defRPr/>
              </a:pPr>
              <a:t>26-06-2013</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IN"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wrap="square" lIns="93177" tIns="46589" rIns="93177" bIns="46589"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A24B0379-E6FC-4A9A-A717-E5474E7DB574}" type="slidenum">
              <a:rPr lang="en-IN"/>
              <a:pPr>
                <a:defRPr/>
              </a:pPr>
              <a:t>‹#›</a:t>
            </a:fld>
            <a:endParaRPr lang="en-IN"/>
          </a:p>
        </p:txBody>
      </p:sp>
    </p:spTree>
    <p:extLst>
      <p:ext uri="{BB962C8B-B14F-4D97-AF65-F5344CB8AC3E}">
        <p14:creationId xmlns:p14="http://schemas.microsoft.com/office/powerpoint/2010/main" val="3652665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7066" indent="-291179" eaLnBrk="0" hangingPunct="0">
              <a:defRPr kumimoji="1">
                <a:solidFill>
                  <a:schemeClr val="tx1"/>
                </a:solidFill>
                <a:latin typeface="Arial" charset="0"/>
                <a:ea typeface="ＭＳ Ｐゴシック" pitchFamily="50" charset="-128"/>
              </a:defRPr>
            </a:lvl2pPr>
            <a:lvl3pPr marL="1164717" indent="-232943" eaLnBrk="0" hangingPunct="0">
              <a:defRPr kumimoji="1">
                <a:solidFill>
                  <a:schemeClr val="tx1"/>
                </a:solidFill>
                <a:latin typeface="Arial" charset="0"/>
                <a:ea typeface="ＭＳ Ｐゴシック" pitchFamily="50" charset="-128"/>
              </a:defRPr>
            </a:lvl3pPr>
            <a:lvl4pPr marL="1630604" indent="-232943" eaLnBrk="0" hangingPunct="0">
              <a:defRPr kumimoji="1">
                <a:solidFill>
                  <a:schemeClr val="tx1"/>
                </a:solidFill>
                <a:latin typeface="Arial" charset="0"/>
                <a:ea typeface="ＭＳ Ｐゴシック" pitchFamily="50" charset="-128"/>
              </a:defRPr>
            </a:lvl4pPr>
            <a:lvl5pPr marL="2096491" indent="-232943" eaLnBrk="0" hangingPunct="0">
              <a:defRPr kumimoji="1">
                <a:solidFill>
                  <a:schemeClr val="tx1"/>
                </a:solidFill>
                <a:latin typeface="Arial" charset="0"/>
                <a:ea typeface="ＭＳ Ｐゴシック" pitchFamily="50" charset="-128"/>
              </a:defRPr>
            </a:lvl5pPr>
            <a:lvl6pPr marL="2562377" indent="-232943" eaLnBrk="0" fontAlgn="base" hangingPunct="0">
              <a:spcBef>
                <a:spcPct val="0"/>
              </a:spcBef>
              <a:spcAft>
                <a:spcPct val="0"/>
              </a:spcAft>
              <a:defRPr kumimoji="1">
                <a:solidFill>
                  <a:schemeClr val="tx1"/>
                </a:solidFill>
                <a:latin typeface="Arial" charset="0"/>
                <a:ea typeface="ＭＳ Ｐゴシック" pitchFamily="50" charset="-128"/>
              </a:defRPr>
            </a:lvl6pPr>
            <a:lvl7pPr marL="3028264" indent="-232943" eaLnBrk="0" fontAlgn="base" hangingPunct="0">
              <a:spcBef>
                <a:spcPct val="0"/>
              </a:spcBef>
              <a:spcAft>
                <a:spcPct val="0"/>
              </a:spcAft>
              <a:defRPr kumimoji="1">
                <a:solidFill>
                  <a:schemeClr val="tx1"/>
                </a:solidFill>
                <a:latin typeface="Arial" charset="0"/>
                <a:ea typeface="ＭＳ Ｐゴシック" pitchFamily="50" charset="-128"/>
              </a:defRPr>
            </a:lvl7pPr>
            <a:lvl8pPr marL="3494151" indent="-232943" eaLnBrk="0" fontAlgn="base" hangingPunct="0">
              <a:spcBef>
                <a:spcPct val="0"/>
              </a:spcBef>
              <a:spcAft>
                <a:spcPct val="0"/>
              </a:spcAft>
              <a:defRPr kumimoji="1">
                <a:solidFill>
                  <a:schemeClr val="tx1"/>
                </a:solidFill>
                <a:latin typeface="Arial" charset="0"/>
                <a:ea typeface="ＭＳ Ｐゴシック" pitchFamily="50" charset="-128"/>
              </a:defRPr>
            </a:lvl8pPr>
            <a:lvl9pPr marL="3960038" indent="-232943" eaLnBrk="0" fontAlgn="base" hangingPunct="0">
              <a:spcBef>
                <a:spcPct val="0"/>
              </a:spcBef>
              <a:spcAft>
                <a:spcPct val="0"/>
              </a:spcAft>
              <a:defRPr kumimoji="1">
                <a:solidFill>
                  <a:schemeClr val="tx1"/>
                </a:solidFill>
                <a:latin typeface="Arial" charset="0"/>
                <a:ea typeface="ＭＳ Ｐゴシック" pitchFamily="50" charset="-128"/>
              </a:defRPr>
            </a:lvl9pPr>
          </a:lstStyle>
          <a:p>
            <a:fld id="{B22FBEA6-664C-4852-9F86-924261CDC108}" type="slidenum">
              <a:rPr lang="ja-JP" altLang="en-US"/>
              <a:pPr/>
              <a:t>22</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7066" indent="-291179" eaLnBrk="0" hangingPunct="0">
              <a:defRPr kumimoji="1">
                <a:solidFill>
                  <a:schemeClr val="tx1"/>
                </a:solidFill>
                <a:latin typeface="Arial" charset="0"/>
                <a:ea typeface="ＭＳ Ｐゴシック" pitchFamily="50" charset="-128"/>
              </a:defRPr>
            </a:lvl2pPr>
            <a:lvl3pPr marL="1164717" indent="-232943" eaLnBrk="0" hangingPunct="0">
              <a:defRPr kumimoji="1">
                <a:solidFill>
                  <a:schemeClr val="tx1"/>
                </a:solidFill>
                <a:latin typeface="Arial" charset="0"/>
                <a:ea typeface="ＭＳ Ｐゴシック" pitchFamily="50" charset="-128"/>
              </a:defRPr>
            </a:lvl3pPr>
            <a:lvl4pPr marL="1630604" indent="-232943" eaLnBrk="0" hangingPunct="0">
              <a:defRPr kumimoji="1">
                <a:solidFill>
                  <a:schemeClr val="tx1"/>
                </a:solidFill>
                <a:latin typeface="Arial" charset="0"/>
                <a:ea typeface="ＭＳ Ｐゴシック" pitchFamily="50" charset="-128"/>
              </a:defRPr>
            </a:lvl4pPr>
            <a:lvl5pPr marL="2096491" indent="-232943" eaLnBrk="0" hangingPunct="0">
              <a:defRPr kumimoji="1">
                <a:solidFill>
                  <a:schemeClr val="tx1"/>
                </a:solidFill>
                <a:latin typeface="Arial" charset="0"/>
                <a:ea typeface="ＭＳ Ｐゴシック" pitchFamily="50" charset="-128"/>
              </a:defRPr>
            </a:lvl5pPr>
            <a:lvl6pPr marL="2562377" indent="-232943" eaLnBrk="0" fontAlgn="base" hangingPunct="0">
              <a:spcBef>
                <a:spcPct val="0"/>
              </a:spcBef>
              <a:spcAft>
                <a:spcPct val="0"/>
              </a:spcAft>
              <a:defRPr kumimoji="1">
                <a:solidFill>
                  <a:schemeClr val="tx1"/>
                </a:solidFill>
                <a:latin typeface="Arial" charset="0"/>
                <a:ea typeface="ＭＳ Ｐゴシック" pitchFamily="50" charset="-128"/>
              </a:defRPr>
            </a:lvl6pPr>
            <a:lvl7pPr marL="3028264" indent="-232943" eaLnBrk="0" fontAlgn="base" hangingPunct="0">
              <a:spcBef>
                <a:spcPct val="0"/>
              </a:spcBef>
              <a:spcAft>
                <a:spcPct val="0"/>
              </a:spcAft>
              <a:defRPr kumimoji="1">
                <a:solidFill>
                  <a:schemeClr val="tx1"/>
                </a:solidFill>
                <a:latin typeface="Arial" charset="0"/>
                <a:ea typeface="ＭＳ Ｐゴシック" pitchFamily="50" charset="-128"/>
              </a:defRPr>
            </a:lvl7pPr>
            <a:lvl8pPr marL="3494151" indent="-232943" eaLnBrk="0" fontAlgn="base" hangingPunct="0">
              <a:spcBef>
                <a:spcPct val="0"/>
              </a:spcBef>
              <a:spcAft>
                <a:spcPct val="0"/>
              </a:spcAft>
              <a:defRPr kumimoji="1">
                <a:solidFill>
                  <a:schemeClr val="tx1"/>
                </a:solidFill>
                <a:latin typeface="Arial" charset="0"/>
                <a:ea typeface="ＭＳ Ｐゴシック" pitchFamily="50" charset="-128"/>
              </a:defRPr>
            </a:lvl8pPr>
            <a:lvl9pPr marL="3960038" indent="-232943" eaLnBrk="0" fontAlgn="base" hangingPunct="0">
              <a:spcBef>
                <a:spcPct val="0"/>
              </a:spcBef>
              <a:spcAft>
                <a:spcPct val="0"/>
              </a:spcAft>
              <a:defRPr kumimoji="1">
                <a:solidFill>
                  <a:schemeClr val="tx1"/>
                </a:solidFill>
                <a:latin typeface="Arial" charset="0"/>
                <a:ea typeface="ＭＳ Ｐゴシック" pitchFamily="50" charset="-128"/>
              </a:defRPr>
            </a:lvl9pPr>
          </a:lstStyle>
          <a:p>
            <a:fld id="{BC21FC97-AA73-4843-9B16-3954E36011AA}" type="slidenum">
              <a:rPr lang="ja-JP" altLang="en-US"/>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34DB5CEA-8ABC-4E5B-B6FF-2161FC682BB1}" type="datetimeFigureOut">
              <a:rPr lang="en-IN"/>
              <a:pPr>
                <a:defRPr/>
              </a:pPr>
              <a:t>26-06-2013</a:t>
            </a:fld>
            <a:endParaRPr lang="en-IN"/>
          </a:p>
        </p:txBody>
      </p:sp>
      <p:sp>
        <p:nvSpPr>
          <p:cNvPr id="16" name="Footer Placeholder 4"/>
          <p:cNvSpPr>
            <a:spLocks noGrp="1"/>
          </p:cNvSpPr>
          <p:nvPr>
            <p:ph type="ftr" sz="quarter" idx="11"/>
          </p:nvPr>
        </p:nvSpPr>
        <p:spPr/>
        <p:txBody>
          <a:bodyPr/>
          <a:lstStyle>
            <a:lvl1pPr>
              <a:defRPr/>
            </a:lvl1pPr>
          </a:lstStyle>
          <a:p>
            <a:pPr>
              <a:defRPr/>
            </a:pPr>
            <a:endParaRPr lang="en-IN"/>
          </a:p>
        </p:txBody>
      </p:sp>
      <p:sp>
        <p:nvSpPr>
          <p:cNvPr id="17" name="Slide Number Placeholder 5"/>
          <p:cNvSpPr>
            <a:spLocks noGrp="1"/>
          </p:cNvSpPr>
          <p:nvPr>
            <p:ph type="sldNum" sz="quarter" idx="12"/>
          </p:nvPr>
        </p:nvSpPr>
        <p:spPr/>
        <p:txBody>
          <a:bodyPr/>
          <a:lstStyle>
            <a:lvl1pPr>
              <a:defRPr/>
            </a:lvl1pPr>
          </a:lstStyle>
          <a:p>
            <a:pPr>
              <a:defRPr/>
            </a:pPr>
            <a:fld id="{0B511036-8D82-49D3-8439-00E97CB5F3EF}" type="slidenum">
              <a:rPr lang="en-IN"/>
              <a:pPr>
                <a:defRPr/>
              </a:pPr>
              <a:t>‹#›</a:t>
            </a:fld>
            <a:endParaRPr lang="en-IN"/>
          </a:p>
        </p:txBody>
      </p:sp>
    </p:spTree>
    <p:extLst>
      <p:ext uri="{BB962C8B-B14F-4D97-AF65-F5344CB8AC3E}">
        <p14:creationId xmlns:p14="http://schemas.microsoft.com/office/powerpoint/2010/main" val="1176693450"/>
      </p:ext>
    </p:extLst>
  </p:cSld>
  <p:clrMapOvr>
    <a:masterClrMapping/>
  </p:clrMapOvr>
  <p:transition spd="slow" advClick="0" advTm="2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E17FFF-7383-43FD-9984-4EE91A56A00A}"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7ECCCF2-F0B3-46F7-BEC8-E00ED47C395E}" type="slidenum">
              <a:rPr lang="en-IN"/>
              <a:pPr>
                <a:defRPr/>
              </a:pPr>
              <a:t>‹#›</a:t>
            </a:fld>
            <a:endParaRPr lang="en-IN"/>
          </a:p>
        </p:txBody>
      </p:sp>
    </p:spTree>
    <p:extLst>
      <p:ext uri="{BB962C8B-B14F-4D97-AF65-F5344CB8AC3E}">
        <p14:creationId xmlns:p14="http://schemas.microsoft.com/office/powerpoint/2010/main" val="904286712"/>
      </p:ext>
    </p:extLst>
  </p:cSld>
  <p:clrMapOvr>
    <a:masterClrMapping/>
  </p:clrMapOvr>
  <p:transition spd="slow" advClick="0" advTm="2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IN" sz="8000">
                <a:solidFill>
                  <a:srgbClr val="9DC3E6"/>
                </a:solidFill>
                <a:latin typeface="Arial" panose="020B0604020202020204" pitchFamily="34" charset="0"/>
              </a:rPr>
              <a:t>“</a:t>
            </a:r>
          </a:p>
        </p:txBody>
      </p:sp>
      <p:sp>
        <p:nvSpPr>
          <p:cNvPr id="6" name="TextBox 1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IN" sz="8000">
                <a:solidFill>
                  <a:srgbClr val="9DC3E6"/>
                </a:solidFill>
                <a:latin typeface="Arial" panose="020B0604020202020204" pitchFamily="34" charset="0"/>
              </a:rPr>
              <a:t>”</a:t>
            </a:r>
            <a:endParaRPr lang="en-IN">
              <a:solidFill>
                <a:srgbClr val="9DC3E6"/>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01FB4D40-8A6C-40F2-9CEE-8DE6A3AFDD68}" type="datetimeFigureOut">
              <a:rPr lang="en-IN"/>
              <a:pPr>
                <a:defRPr/>
              </a:pPr>
              <a:t>26-06-2013</a:t>
            </a:fld>
            <a:endParaRPr lang="en-IN"/>
          </a:p>
        </p:txBody>
      </p:sp>
      <p:sp>
        <p:nvSpPr>
          <p:cNvPr id="8" name="Footer Placeholder 4"/>
          <p:cNvSpPr>
            <a:spLocks noGrp="1"/>
          </p:cNvSpPr>
          <p:nvPr>
            <p:ph type="ftr" sz="quarter" idx="15"/>
          </p:nvPr>
        </p:nvSpPr>
        <p:spPr/>
        <p:txBody>
          <a:bodyPr/>
          <a:lstStyle>
            <a:lvl1pPr>
              <a:defRPr/>
            </a:lvl1pPr>
          </a:lstStyle>
          <a:p>
            <a:pPr>
              <a:defRPr/>
            </a:pPr>
            <a:endParaRPr lang="en-IN"/>
          </a:p>
        </p:txBody>
      </p:sp>
      <p:sp>
        <p:nvSpPr>
          <p:cNvPr id="9" name="Slide Number Placeholder 5"/>
          <p:cNvSpPr>
            <a:spLocks noGrp="1"/>
          </p:cNvSpPr>
          <p:nvPr>
            <p:ph type="sldNum" sz="quarter" idx="16"/>
          </p:nvPr>
        </p:nvSpPr>
        <p:spPr/>
        <p:txBody>
          <a:bodyPr/>
          <a:lstStyle>
            <a:lvl1pPr>
              <a:defRPr/>
            </a:lvl1pPr>
          </a:lstStyle>
          <a:p>
            <a:pPr>
              <a:defRPr/>
            </a:pPr>
            <a:fld id="{C854CB37-CC22-4927-8D6C-ECB712C8EAA6}" type="slidenum">
              <a:rPr lang="en-IN"/>
              <a:pPr>
                <a:defRPr/>
              </a:pPr>
              <a:t>‹#›</a:t>
            </a:fld>
            <a:endParaRPr lang="en-IN"/>
          </a:p>
        </p:txBody>
      </p:sp>
    </p:spTree>
    <p:extLst>
      <p:ext uri="{BB962C8B-B14F-4D97-AF65-F5344CB8AC3E}">
        <p14:creationId xmlns:p14="http://schemas.microsoft.com/office/powerpoint/2010/main" val="736671972"/>
      </p:ext>
    </p:extLst>
  </p:cSld>
  <p:clrMapOvr>
    <a:masterClrMapping/>
  </p:clrMapOvr>
  <p:transition spd="slow" advClick="0" advTm="2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183591-9356-48A8-89E3-CC611063A67B}"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31A707DA-6A4C-48A7-B0AB-B77C5EA47AA9}" type="slidenum">
              <a:rPr lang="en-IN"/>
              <a:pPr>
                <a:defRPr/>
              </a:pPr>
              <a:t>‹#›</a:t>
            </a:fld>
            <a:endParaRPr lang="en-IN"/>
          </a:p>
        </p:txBody>
      </p:sp>
    </p:spTree>
    <p:extLst>
      <p:ext uri="{BB962C8B-B14F-4D97-AF65-F5344CB8AC3E}">
        <p14:creationId xmlns:p14="http://schemas.microsoft.com/office/powerpoint/2010/main" val="830685162"/>
      </p:ext>
    </p:extLst>
  </p:cSld>
  <p:clrMapOvr>
    <a:masterClrMapping/>
  </p:clrMapOvr>
  <p:transition spd="slow"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IN" sz="8000">
                <a:solidFill>
                  <a:srgbClr val="9DC3E6"/>
                </a:solidFill>
                <a:latin typeface="Arial" panose="020B0604020202020204" pitchFamily="34" charset="0"/>
              </a:rPr>
              <a:t>“</a:t>
            </a:r>
          </a:p>
        </p:txBody>
      </p:sp>
      <p:sp>
        <p:nvSpPr>
          <p:cNvPr id="6" name="TextBox 1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r>
              <a:rPr lang="en-IN" sz="8000">
                <a:solidFill>
                  <a:srgbClr val="9DC3E6"/>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DAC02F95-DB8D-4906-AD17-385B256ABD77}" type="datetimeFigureOut">
              <a:rPr lang="en-IN"/>
              <a:pPr>
                <a:defRPr/>
              </a:pPr>
              <a:t>26-06-2013</a:t>
            </a:fld>
            <a:endParaRPr lang="en-IN"/>
          </a:p>
        </p:txBody>
      </p:sp>
      <p:sp>
        <p:nvSpPr>
          <p:cNvPr id="8" name="Footer Placeholder 4"/>
          <p:cNvSpPr>
            <a:spLocks noGrp="1"/>
          </p:cNvSpPr>
          <p:nvPr>
            <p:ph type="ftr" sz="quarter" idx="15"/>
          </p:nvPr>
        </p:nvSpPr>
        <p:spPr/>
        <p:txBody>
          <a:bodyPr/>
          <a:lstStyle>
            <a:lvl1pPr>
              <a:defRPr/>
            </a:lvl1pPr>
          </a:lstStyle>
          <a:p>
            <a:pPr>
              <a:defRPr/>
            </a:pPr>
            <a:endParaRPr lang="en-IN"/>
          </a:p>
        </p:txBody>
      </p:sp>
      <p:sp>
        <p:nvSpPr>
          <p:cNvPr id="9" name="Slide Number Placeholder 5"/>
          <p:cNvSpPr>
            <a:spLocks noGrp="1"/>
          </p:cNvSpPr>
          <p:nvPr>
            <p:ph type="sldNum" sz="quarter" idx="16"/>
          </p:nvPr>
        </p:nvSpPr>
        <p:spPr/>
        <p:txBody>
          <a:bodyPr/>
          <a:lstStyle>
            <a:lvl1pPr>
              <a:defRPr/>
            </a:lvl1pPr>
          </a:lstStyle>
          <a:p>
            <a:pPr>
              <a:defRPr/>
            </a:pPr>
            <a:fld id="{E18C6593-1880-4E7C-87F2-7CFEF449991A}" type="slidenum">
              <a:rPr lang="en-IN"/>
              <a:pPr>
                <a:defRPr/>
              </a:pPr>
              <a:t>‹#›</a:t>
            </a:fld>
            <a:endParaRPr lang="en-IN"/>
          </a:p>
        </p:txBody>
      </p:sp>
    </p:spTree>
    <p:extLst>
      <p:ext uri="{BB962C8B-B14F-4D97-AF65-F5344CB8AC3E}">
        <p14:creationId xmlns:p14="http://schemas.microsoft.com/office/powerpoint/2010/main" val="988811525"/>
      </p:ext>
    </p:extLst>
  </p:cSld>
  <p:clrMapOvr>
    <a:masterClrMapping/>
  </p:clrMapOvr>
  <p:transition spd="slow"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EED9274-0E4A-4754-A1EA-4B2A7B5C93CC}" type="datetimeFigureOut">
              <a:rPr lang="en-IN"/>
              <a:pPr>
                <a:defRPr/>
              </a:pPr>
              <a:t>26-06-2013</a:t>
            </a:fld>
            <a:endParaRPr lang="en-IN"/>
          </a:p>
        </p:txBody>
      </p:sp>
      <p:sp>
        <p:nvSpPr>
          <p:cNvPr id="6" name="Footer Placeholder 4"/>
          <p:cNvSpPr>
            <a:spLocks noGrp="1"/>
          </p:cNvSpPr>
          <p:nvPr>
            <p:ph type="ftr" sz="quarter" idx="15"/>
          </p:nvPr>
        </p:nvSpPr>
        <p:spPr/>
        <p:txBody>
          <a:bodyPr/>
          <a:lstStyle>
            <a:lvl1pPr>
              <a:defRPr/>
            </a:lvl1pPr>
          </a:lstStyle>
          <a:p>
            <a:pPr>
              <a:defRPr/>
            </a:pPr>
            <a:endParaRPr lang="en-IN"/>
          </a:p>
        </p:txBody>
      </p:sp>
      <p:sp>
        <p:nvSpPr>
          <p:cNvPr id="7" name="Slide Number Placeholder 5"/>
          <p:cNvSpPr>
            <a:spLocks noGrp="1"/>
          </p:cNvSpPr>
          <p:nvPr>
            <p:ph type="sldNum" sz="quarter" idx="16"/>
          </p:nvPr>
        </p:nvSpPr>
        <p:spPr/>
        <p:txBody>
          <a:bodyPr/>
          <a:lstStyle>
            <a:lvl1pPr>
              <a:defRPr/>
            </a:lvl1pPr>
          </a:lstStyle>
          <a:p>
            <a:pPr>
              <a:defRPr/>
            </a:pPr>
            <a:fld id="{71BC2B56-8D0A-4202-BBFA-6E5172DEAD8D}" type="slidenum">
              <a:rPr lang="en-IN"/>
              <a:pPr>
                <a:defRPr/>
              </a:pPr>
              <a:t>‹#›</a:t>
            </a:fld>
            <a:endParaRPr lang="en-IN"/>
          </a:p>
        </p:txBody>
      </p:sp>
    </p:spTree>
    <p:extLst>
      <p:ext uri="{BB962C8B-B14F-4D97-AF65-F5344CB8AC3E}">
        <p14:creationId xmlns:p14="http://schemas.microsoft.com/office/powerpoint/2010/main" val="2384481347"/>
      </p:ext>
    </p:extLst>
  </p:cSld>
  <p:clrMapOvr>
    <a:masterClrMapping/>
  </p:clrMapOvr>
  <p:transition spd="slow"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51334B-AC05-47A3-BFB0-FBF0B89DADA5}"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1245A00-1ECC-4877-9224-FCEC3D95825A}" type="slidenum">
              <a:rPr lang="en-IN"/>
              <a:pPr>
                <a:defRPr/>
              </a:pPr>
              <a:t>‹#›</a:t>
            </a:fld>
            <a:endParaRPr lang="en-IN"/>
          </a:p>
        </p:txBody>
      </p:sp>
    </p:spTree>
    <p:extLst>
      <p:ext uri="{BB962C8B-B14F-4D97-AF65-F5344CB8AC3E}">
        <p14:creationId xmlns:p14="http://schemas.microsoft.com/office/powerpoint/2010/main" val="2279921269"/>
      </p:ext>
    </p:extLst>
  </p:cSld>
  <p:clrMapOvr>
    <a:masterClrMapping/>
  </p:clrMapOvr>
  <p:transition spd="slow"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ED129D-D571-4594-AF88-5B9C3C34B157}"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BD807B2-5498-4198-AA16-DB63E56DCE0D}" type="slidenum">
              <a:rPr lang="en-IN"/>
              <a:pPr>
                <a:defRPr/>
              </a:pPr>
              <a:t>‹#›</a:t>
            </a:fld>
            <a:endParaRPr lang="en-IN"/>
          </a:p>
        </p:txBody>
      </p:sp>
    </p:spTree>
    <p:extLst>
      <p:ext uri="{BB962C8B-B14F-4D97-AF65-F5344CB8AC3E}">
        <p14:creationId xmlns:p14="http://schemas.microsoft.com/office/powerpoint/2010/main" val="3568207447"/>
      </p:ext>
    </p:extLst>
  </p:cSld>
  <p:clrMapOvr>
    <a:masterClrMapping/>
  </p:clrMapOvr>
  <p:transition spd="slow"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38E803F-7BB4-4A8C-B94F-6D353E2B0EAF}"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FFF55D2-22BF-4857-8C00-297B9250611A}" type="slidenum">
              <a:rPr lang="en-IN"/>
              <a:pPr>
                <a:defRPr/>
              </a:pPr>
              <a:t>‹#›</a:t>
            </a:fld>
            <a:endParaRPr lang="en-IN"/>
          </a:p>
        </p:txBody>
      </p:sp>
    </p:spTree>
    <p:extLst>
      <p:ext uri="{BB962C8B-B14F-4D97-AF65-F5344CB8AC3E}">
        <p14:creationId xmlns:p14="http://schemas.microsoft.com/office/powerpoint/2010/main" val="3681838766"/>
      </p:ext>
    </p:extLst>
  </p:cSld>
  <p:clrMapOvr>
    <a:masterClrMapping/>
  </p:clrMapOvr>
  <p:transition spd="slow"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F84AB4-BDA6-4EB5-8401-BB48EE4C9F88}" type="datetimeFigureOut">
              <a:rPr lang="en-IN"/>
              <a:pPr>
                <a:defRPr/>
              </a:pPr>
              <a:t>26-06-2013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CF514281-A377-49F2-AE5D-311B87BDCB9F}" type="slidenum">
              <a:rPr lang="en-IN"/>
              <a:pPr>
                <a:defRPr/>
              </a:pPr>
              <a:t>‹#›</a:t>
            </a:fld>
            <a:endParaRPr lang="en-IN"/>
          </a:p>
        </p:txBody>
      </p:sp>
    </p:spTree>
    <p:extLst>
      <p:ext uri="{BB962C8B-B14F-4D97-AF65-F5344CB8AC3E}">
        <p14:creationId xmlns:p14="http://schemas.microsoft.com/office/powerpoint/2010/main" val="2915864384"/>
      </p:ext>
    </p:extLst>
  </p:cSld>
  <p:clrMapOvr>
    <a:masterClrMapping/>
  </p:clrMapOvr>
  <p:transition spd="slow"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3F3C963-736B-4386-9921-FEDE363218B0}" type="datetimeFigureOut">
              <a:rPr lang="en-IN"/>
              <a:pPr>
                <a:defRPr/>
              </a:pPr>
              <a:t>26-06-2013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235608D4-3A89-4BA6-9A23-7A4C24E974A2}" type="slidenum">
              <a:rPr lang="en-IN"/>
              <a:pPr>
                <a:defRPr/>
              </a:pPr>
              <a:t>‹#›</a:t>
            </a:fld>
            <a:endParaRPr lang="en-IN"/>
          </a:p>
        </p:txBody>
      </p:sp>
    </p:spTree>
    <p:extLst>
      <p:ext uri="{BB962C8B-B14F-4D97-AF65-F5344CB8AC3E}">
        <p14:creationId xmlns:p14="http://schemas.microsoft.com/office/powerpoint/2010/main" val="1028902990"/>
      </p:ext>
    </p:extLst>
  </p:cSld>
  <p:clrMapOvr>
    <a:masterClrMapping/>
  </p:clrMapOvr>
  <p:transition spd="slow" advClick="0" advTm="2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9121C13-D7F6-4E7F-A9E9-C555516BB68C}" type="datetimeFigureOut">
              <a:rPr lang="en-IN"/>
              <a:pPr>
                <a:defRPr/>
              </a:pPr>
              <a:t>26-06-2013</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9291EA43-F6BD-4A29-92FF-52CD33165EB2}" type="slidenum">
              <a:rPr lang="en-IN"/>
              <a:pPr>
                <a:defRPr/>
              </a:pPr>
              <a:t>‹#›</a:t>
            </a:fld>
            <a:endParaRPr lang="en-IN"/>
          </a:p>
        </p:txBody>
      </p:sp>
    </p:spTree>
    <p:extLst>
      <p:ext uri="{BB962C8B-B14F-4D97-AF65-F5344CB8AC3E}">
        <p14:creationId xmlns:p14="http://schemas.microsoft.com/office/powerpoint/2010/main" val="503579112"/>
      </p:ext>
    </p:extLst>
  </p:cSld>
  <p:clrMapOvr>
    <a:masterClrMapping/>
  </p:clrMapOvr>
  <p:transition spd="slow" advClick="0" advTm="2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909415C-42A7-4358-99DC-CFC04C2FE7C1}" type="datetimeFigureOut">
              <a:rPr lang="en-IN"/>
              <a:pPr>
                <a:defRPr/>
              </a:pPr>
              <a:t>26-06-2013</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B1E7C89A-90E4-4B8C-AA99-4A3CF833547D}" type="slidenum">
              <a:rPr lang="en-IN"/>
              <a:pPr>
                <a:defRPr/>
              </a:pPr>
              <a:t>‹#›</a:t>
            </a:fld>
            <a:endParaRPr lang="en-IN"/>
          </a:p>
        </p:txBody>
      </p:sp>
    </p:spTree>
    <p:extLst>
      <p:ext uri="{BB962C8B-B14F-4D97-AF65-F5344CB8AC3E}">
        <p14:creationId xmlns:p14="http://schemas.microsoft.com/office/powerpoint/2010/main" val="161582513"/>
      </p:ext>
    </p:extLst>
  </p:cSld>
  <p:clrMapOvr>
    <a:masterClrMapping/>
  </p:clrMapOvr>
  <p:transition spd="slow" advClick="0" advTm="2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6273B3-088B-49CE-B2D2-3954E5E4158E}" type="datetimeFigureOut">
              <a:rPr lang="en-IN"/>
              <a:pPr>
                <a:defRPr/>
              </a:pPr>
              <a:t>26-06-2013</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96CF27AB-4D4A-42EB-86CA-87AC1C41379B}" type="slidenum">
              <a:rPr lang="en-IN"/>
              <a:pPr>
                <a:defRPr/>
              </a:pPr>
              <a:t>‹#›</a:t>
            </a:fld>
            <a:endParaRPr lang="en-IN"/>
          </a:p>
        </p:txBody>
      </p:sp>
    </p:spTree>
    <p:extLst>
      <p:ext uri="{BB962C8B-B14F-4D97-AF65-F5344CB8AC3E}">
        <p14:creationId xmlns:p14="http://schemas.microsoft.com/office/powerpoint/2010/main" val="209348610"/>
      </p:ext>
    </p:extLst>
  </p:cSld>
  <p:clrMapOvr>
    <a:masterClrMapping/>
  </p:clrMapOvr>
  <p:transition spd="slow" advClick="0" advTm="2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724B96-86FD-4E91-B12E-3446316BF567}" type="datetimeFigureOut">
              <a:rPr lang="en-IN"/>
              <a:pPr>
                <a:defRPr/>
              </a:pPr>
              <a:t>26-06-2013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C2934CD-F246-414B-8674-E267E398F5B5}" type="slidenum">
              <a:rPr lang="en-IN"/>
              <a:pPr>
                <a:defRPr/>
              </a:pPr>
              <a:t>‹#›</a:t>
            </a:fld>
            <a:endParaRPr lang="en-IN"/>
          </a:p>
        </p:txBody>
      </p:sp>
    </p:spTree>
    <p:extLst>
      <p:ext uri="{BB962C8B-B14F-4D97-AF65-F5344CB8AC3E}">
        <p14:creationId xmlns:p14="http://schemas.microsoft.com/office/powerpoint/2010/main" val="775001856"/>
      </p:ext>
    </p:extLst>
  </p:cSld>
  <p:clrMapOvr>
    <a:masterClrMapping/>
  </p:clrMapOvr>
  <p:transition spd="slow" advClick="0" advTm="2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983928-48B0-4FA3-A6AA-E2033C129034}" type="datetimeFigureOut">
              <a:rPr lang="en-IN"/>
              <a:pPr>
                <a:defRPr/>
              </a:pPr>
              <a:t>26-06-2013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2ACF3BA1-F094-4A82-A141-24A414C2A5C4}" type="slidenum">
              <a:rPr lang="en-IN"/>
              <a:pPr>
                <a:defRPr/>
              </a:pPr>
              <a:t>‹#›</a:t>
            </a:fld>
            <a:endParaRPr lang="en-IN"/>
          </a:p>
        </p:txBody>
      </p:sp>
    </p:spTree>
    <p:extLst>
      <p:ext uri="{BB962C8B-B14F-4D97-AF65-F5344CB8AC3E}">
        <p14:creationId xmlns:p14="http://schemas.microsoft.com/office/powerpoint/2010/main" val="2215105362"/>
      </p:ext>
    </p:extLst>
  </p:cSld>
  <p:clrMapOvr>
    <a:masterClrMapping/>
  </p:clrMapOvr>
  <p:transition spd="slow" advClick="0" advTm="2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7000" b="-17000"/>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91A8B25-450C-4AA2-BE6A-F0DC2C4A04A3}" type="datetimeFigureOut">
              <a:rPr lang="en-IN"/>
              <a:pPr>
                <a:defRPr/>
              </a:pPr>
              <a:t>26-06-2013</a:t>
            </a:fld>
            <a:endParaRPr lang="en-IN"/>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IN"/>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3F1F43AC-1074-4FBF-906A-DDBCDEE98357}"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06"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7" r:id="rId11"/>
    <p:sldLayoutId id="2147483802" r:id="rId12"/>
    <p:sldLayoutId id="2147483808" r:id="rId13"/>
    <p:sldLayoutId id="2147483803" r:id="rId14"/>
    <p:sldLayoutId id="2147483804" r:id="rId15"/>
    <p:sldLayoutId id="2147483805" r:id="rId16"/>
  </p:sldLayoutIdLst>
  <p:transition spd="slow" advClick="0" advTm="20000">
    <p:fade/>
  </p:transition>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fiata.com/" TargetMode="External"/><Relationship Id="rId7" Type="http://schemas.openxmlformats.org/officeDocument/2006/relationships/image" Target="../media/image52.png"/><Relationship Id="rId2" Type="http://schemas.openxmlformats.org/officeDocument/2006/relationships/hyperlink" Target="http://www.nafl.ae/" TargetMode="External"/><Relationship Id="rId1" Type="http://schemas.openxmlformats.org/officeDocument/2006/relationships/slideLayout" Target="../slideLayouts/slideLayout7.xml"/><Relationship Id="rId6" Type="http://schemas.openxmlformats.org/officeDocument/2006/relationships/hyperlink" Target="http://www.imamovers.org/" TargetMode="External"/><Relationship Id="rId5" Type="http://schemas.openxmlformats.org/officeDocument/2006/relationships/hyperlink" Target="http://www.cgln.net/eng/index/asp" TargetMode="External"/><Relationship Id="rId4" Type="http://schemas.openxmlformats.org/officeDocument/2006/relationships/hyperlink" Target="http://www.wcafamily.com/e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6.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52.png"/><Relationship Id="rId2" Type="http://schemas.openxmlformats.org/officeDocument/2006/relationships/image" Target="../media/image53.jpe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73.png"/><Relationship Id="rId5" Type="http://schemas.openxmlformats.org/officeDocument/2006/relationships/image" Target="../media/image57.png"/><Relationship Id="rId15" Type="http://schemas.openxmlformats.org/officeDocument/2006/relationships/image" Target="../media/image75.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1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83.pn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87.jpeg"/><Relationship Id="rId4" Type="http://schemas.openxmlformats.org/officeDocument/2006/relationships/image" Target="../media/image86.jpeg"/></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91.jpeg"/><Relationship Id="rId4" Type="http://schemas.openxmlformats.org/officeDocument/2006/relationships/image" Target="../media/image90.jpeg"/></Relationships>
</file>

<file path=ppt/slides/_rels/slide2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93.jpeg"/></Relationships>
</file>

<file path=ppt/slides/_rels/slide2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95.jpeg"/><Relationship Id="rId4" Type="http://schemas.openxmlformats.org/officeDocument/2006/relationships/image" Target="../media/image94.jpe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Air%20Inbound.docx"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6" Type="http://schemas.openxmlformats.org/officeDocument/2006/relationships/hyperlink" Target="Sea%20Outbound.docx"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hyperlink" Target="Sea%20Inbound.docx" TargetMode="Externa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hyperlink" Target="Air%20Outbound.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11" Type="http://schemas.openxmlformats.org/officeDocument/2006/relationships/image" Target="../media/image52.pn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jpe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awristamani.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jpeg"/><Relationship Id="rId16" Type="http://schemas.openxmlformats.org/officeDocument/2006/relationships/image" Target="../media/image67.jp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8.png"/><Relationship Id="rId2" Type="http://schemas.openxmlformats.org/officeDocument/2006/relationships/image" Target="../media/image53.jpe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72.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71.png"/><Relationship Id="rId2" Type="http://schemas.openxmlformats.org/officeDocument/2006/relationships/image" Target="../media/image53.jpe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616" y="-13854"/>
            <a:ext cx="12450616" cy="6948054"/>
            <a:chOff x="0" y="0"/>
            <a:chExt cx="22677" cy="1190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1124" y="1424"/>
              <a:ext cx="1351" cy="923"/>
              <a:chOff x="1124" y="1424"/>
              <a:chExt cx="1351" cy="923"/>
            </a:xfrm>
          </p:grpSpPr>
          <p:sp>
            <p:nvSpPr>
              <p:cNvPr id="2061" name="Freeform 5"/>
              <p:cNvSpPr>
                <a:spLocks/>
              </p:cNvSpPr>
              <p:nvPr/>
            </p:nvSpPr>
            <p:spPr bwMode="auto">
              <a:xfrm>
                <a:off x="1124" y="1424"/>
                <a:ext cx="1351" cy="923"/>
              </a:xfrm>
              <a:custGeom>
                <a:avLst/>
                <a:gdLst>
                  <a:gd name="T0" fmla="+- 0 1903 1124"/>
                  <a:gd name="T1" fmla="*/ T0 w 1351"/>
                  <a:gd name="T2" fmla="+- 0 1618 1424"/>
                  <a:gd name="T3" fmla="*/ 1618 h 923"/>
                  <a:gd name="T4" fmla="+- 0 1804 1124"/>
                  <a:gd name="T5" fmla="*/ T4 w 1351"/>
                  <a:gd name="T6" fmla="+- 0 1618 1424"/>
                  <a:gd name="T7" fmla="*/ 1618 h 923"/>
                  <a:gd name="T8" fmla="+- 0 2048 1124"/>
                  <a:gd name="T9" fmla="*/ T8 w 1351"/>
                  <a:gd name="T10" fmla="+- 0 2310 1424"/>
                  <a:gd name="T11" fmla="*/ 2310 h 923"/>
                  <a:gd name="T12" fmla="+- 0 2058 1124"/>
                  <a:gd name="T13" fmla="*/ T12 w 1351"/>
                  <a:gd name="T14" fmla="+- 0 2332 1424"/>
                  <a:gd name="T15" fmla="*/ 2332 h 923"/>
                  <a:gd name="T16" fmla="+- 0 2068 1124"/>
                  <a:gd name="T17" fmla="*/ T16 w 1351"/>
                  <a:gd name="T18" fmla="+- 0 2344 1424"/>
                  <a:gd name="T19" fmla="*/ 2344 h 923"/>
                  <a:gd name="T20" fmla="+- 0 2080 1124"/>
                  <a:gd name="T21" fmla="*/ T20 w 1351"/>
                  <a:gd name="T22" fmla="+- 0 2347 1424"/>
                  <a:gd name="T23" fmla="*/ 2347 h 923"/>
                  <a:gd name="T24" fmla="+- 0 2086 1124"/>
                  <a:gd name="T25" fmla="*/ T24 w 1351"/>
                  <a:gd name="T26" fmla="+- 0 2342 1424"/>
                  <a:gd name="T27" fmla="*/ 2342 h 923"/>
                  <a:gd name="T28" fmla="+- 0 2111 1124"/>
                  <a:gd name="T29" fmla="*/ T28 w 1351"/>
                  <a:gd name="T30" fmla="+- 0 2284 1424"/>
                  <a:gd name="T31" fmla="*/ 2284 h 923"/>
                  <a:gd name="T32" fmla="+- 0 2133 1124"/>
                  <a:gd name="T33" fmla="*/ T32 w 1351"/>
                  <a:gd name="T34" fmla="+- 0 2223 1424"/>
                  <a:gd name="T35" fmla="*/ 2223 h 923"/>
                  <a:gd name="T36" fmla="+- 0 2152 1124"/>
                  <a:gd name="T37" fmla="*/ T36 w 1351"/>
                  <a:gd name="T38" fmla="+- 0 2165 1424"/>
                  <a:gd name="T39" fmla="*/ 2165 h 923"/>
                  <a:gd name="T40" fmla="+- 0 2095 1124"/>
                  <a:gd name="T41" fmla="*/ T40 w 1351"/>
                  <a:gd name="T42" fmla="+- 0 2165 1424"/>
                  <a:gd name="T43" fmla="*/ 2165 h 923"/>
                  <a:gd name="T44" fmla="+- 0 1903 1124"/>
                  <a:gd name="T45" fmla="*/ T44 w 1351"/>
                  <a:gd name="T46" fmla="+- 0 1618 1424"/>
                  <a:gd name="T47" fmla="*/ 1618 h 9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51" h="923">
                    <a:moveTo>
                      <a:pt x="779" y="194"/>
                    </a:moveTo>
                    <a:lnTo>
                      <a:pt x="680" y="194"/>
                    </a:lnTo>
                    <a:lnTo>
                      <a:pt x="924" y="886"/>
                    </a:lnTo>
                    <a:lnTo>
                      <a:pt x="934" y="908"/>
                    </a:lnTo>
                    <a:lnTo>
                      <a:pt x="944" y="920"/>
                    </a:lnTo>
                    <a:lnTo>
                      <a:pt x="956" y="923"/>
                    </a:lnTo>
                    <a:lnTo>
                      <a:pt x="962" y="918"/>
                    </a:lnTo>
                    <a:lnTo>
                      <a:pt x="987" y="860"/>
                    </a:lnTo>
                    <a:lnTo>
                      <a:pt x="1009" y="799"/>
                    </a:lnTo>
                    <a:lnTo>
                      <a:pt x="1028" y="741"/>
                    </a:lnTo>
                    <a:lnTo>
                      <a:pt x="971" y="741"/>
                    </a:lnTo>
                    <a:lnTo>
                      <a:pt x="779"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6"/>
              <p:cNvSpPr>
                <a:spLocks/>
              </p:cNvSpPr>
              <p:nvPr/>
            </p:nvSpPr>
            <p:spPr bwMode="auto">
              <a:xfrm>
                <a:off x="1124" y="1424"/>
                <a:ext cx="1351" cy="923"/>
              </a:xfrm>
              <a:custGeom>
                <a:avLst/>
                <a:gdLst>
                  <a:gd name="T0" fmla="+- 0 1132 1124"/>
                  <a:gd name="T1" fmla="*/ T0 w 1351"/>
                  <a:gd name="T2" fmla="+- 0 1424 1424"/>
                  <a:gd name="T3" fmla="*/ 1424 h 923"/>
                  <a:gd name="T4" fmla="+- 0 1124 1124"/>
                  <a:gd name="T5" fmla="*/ T4 w 1351"/>
                  <a:gd name="T6" fmla="+- 0 1426 1424"/>
                  <a:gd name="T7" fmla="*/ 1426 h 923"/>
                  <a:gd name="T8" fmla="+- 0 1124 1124"/>
                  <a:gd name="T9" fmla="*/ T8 w 1351"/>
                  <a:gd name="T10" fmla="+- 0 1439 1424"/>
                  <a:gd name="T11" fmla="*/ 1439 h 923"/>
                  <a:gd name="T12" fmla="+- 0 1129 1124"/>
                  <a:gd name="T13" fmla="*/ T12 w 1351"/>
                  <a:gd name="T14" fmla="+- 0 1441 1424"/>
                  <a:gd name="T15" fmla="*/ 1441 h 923"/>
                  <a:gd name="T16" fmla="+- 0 1138 1124"/>
                  <a:gd name="T17" fmla="*/ T16 w 1351"/>
                  <a:gd name="T18" fmla="+- 0 1441 1424"/>
                  <a:gd name="T19" fmla="*/ 1441 h 923"/>
                  <a:gd name="T20" fmla="+- 0 1154 1124"/>
                  <a:gd name="T21" fmla="*/ T20 w 1351"/>
                  <a:gd name="T22" fmla="+- 0 1442 1424"/>
                  <a:gd name="T23" fmla="*/ 1442 h 923"/>
                  <a:gd name="T24" fmla="+- 0 1214 1124"/>
                  <a:gd name="T25" fmla="*/ T24 w 1351"/>
                  <a:gd name="T26" fmla="+- 0 1461 1424"/>
                  <a:gd name="T27" fmla="*/ 1461 h 923"/>
                  <a:gd name="T28" fmla="+- 0 1255 1124"/>
                  <a:gd name="T29" fmla="*/ T28 w 1351"/>
                  <a:gd name="T30" fmla="+- 0 1541 1424"/>
                  <a:gd name="T31" fmla="*/ 1541 h 923"/>
                  <a:gd name="T32" fmla="+- 0 1474 1124"/>
                  <a:gd name="T33" fmla="*/ T32 w 1351"/>
                  <a:gd name="T34" fmla="+- 0 2271 1424"/>
                  <a:gd name="T35" fmla="*/ 2271 h 923"/>
                  <a:gd name="T36" fmla="+- 0 1485 1124"/>
                  <a:gd name="T37" fmla="*/ T36 w 1351"/>
                  <a:gd name="T38" fmla="+- 0 2304 1424"/>
                  <a:gd name="T39" fmla="*/ 2304 h 923"/>
                  <a:gd name="T40" fmla="+- 0 1493 1124"/>
                  <a:gd name="T41" fmla="*/ T40 w 1351"/>
                  <a:gd name="T42" fmla="+- 0 2326 1424"/>
                  <a:gd name="T43" fmla="*/ 2326 h 923"/>
                  <a:gd name="T44" fmla="+- 0 1501 1124"/>
                  <a:gd name="T45" fmla="*/ T44 w 1351"/>
                  <a:gd name="T46" fmla="+- 0 2339 1424"/>
                  <a:gd name="T47" fmla="*/ 2339 h 923"/>
                  <a:gd name="T48" fmla="+- 0 1509 1124"/>
                  <a:gd name="T49" fmla="*/ T48 w 1351"/>
                  <a:gd name="T50" fmla="+- 0 2345 1424"/>
                  <a:gd name="T51" fmla="*/ 2345 h 923"/>
                  <a:gd name="T52" fmla="+- 0 1519 1124"/>
                  <a:gd name="T53" fmla="*/ T52 w 1351"/>
                  <a:gd name="T54" fmla="+- 0 2346 1424"/>
                  <a:gd name="T55" fmla="*/ 2346 h 923"/>
                  <a:gd name="T56" fmla="+- 0 1528 1124"/>
                  <a:gd name="T57" fmla="*/ T56 w 1351"/>
                  <a:gd name="T58" fmla="+- 0 2337 1424"/>
                  <a:gd name="T59" fmla="*/ 2337 h 923"/>
                  <a:gd name="T60" fmla="+- 0 1558 1124"/>
                  <a:gd name="T61" fmla="*/ T60 w 1351"/>
                  <a:gd name="T62" fmla="+- 0 2265 1424"/>
                  <a:gd name="T63" fmla="*/ 2265 h 923"/>
                  <a:gd name="T64" fmla="+- 0 1595 1124"/>
                  <a:gd name="T65" fmla="*/ T64 w 1351"/>
                  <a:gd name="T66" fmla="+- 0 2168 1424"/>
                  <a:gd name="T67" fmla="*/ 2168 h 923"/>
                  <a:gd name="T68" fmla="+- 0 1540 1124"/>
                  <a:gd name="T69" fmla="*/ T68 w 1351"/>
                  <a:gd name="T70" fmla="+- 0 2168 1424"/>
                  <a:gd name="T71" fmla="*/ 2168 h 923"/>
                  <a:gd name="T72" fmla="+- 0 1509 1124"/>
                  <a:gd name="T73" fmla="*/ T72 w 1351"/>
                  <a:gd name="T74" fmla="+- 0 2061 1424"/>
                  <a:gd name="T75" fmla="*/ 2061 h 923"/>
                  <a:gd name="T76" fmla="+- 0 1480 1124"/>
                  <a:gd name="T77" fmla="*/ T76 w 1351"/>
                  <a:gd name="T78" fmla="+- 0 1957 1424"/>
                  <a:gd name="T79" fmla="*/ 1957 h 923"/>
                  <a:gd name="T80" fmla="+- 0 1459 1124"/>
                  <a:gd name="T81" fmla="*/ T80 w 1351"/>
                  <a:gd name="T82" fmla="+- 0 1880 1424"/>
                  <a:gd name="T83" fmla="*/ 1880 h 923"/>
                  <a:gd name="T84" fmla="+- 0 1437 1124"/>
                  <a:gd name="T85" fmla="*/ T84 w 1351"/>
                  <a:gd name="T86" fmla="+- 0 1802 1424"/>
                  <a:gd name="T87" fmla="*/ 1802 h 923"/>
                  <a:gd name="T88" fmla="+- 0 1417 1124"/>
                  <a:gd name="T89" fmla="*/ T88 w 1351"/>
                  <a:gd name="T90" fmla="+- 0 1728 1424"/>
                  <a:gd name="T91" fmla="*/ 1728 h 923"/>
                  <a:gd name="T92" fmla="+- 0 1399 1124"/>
                  <a:gd name="T93" fmla="*/ T92 w 1351"/>
                  <a:gd name="T94" fmla="+- 0 1662 1424"/>
                  <a:gd name="T95" fmla="*/ 1662 h 923"/>
                  <a:gd name="T96" fmla="+- 0 1379 1124"/>
                  <a:gd name="T97" fmla="*/ T96 w 1351"/>
                  <a:gd name="T98" fmla="+- 0 1586 1424"/>
                  <a:gd name="T99" fmla="*/ 1586 h 923"/>
                  <a:gd name="T100" fmla="+- 0 1364 1124"/>
                  <a:gd name="T101" fmla="*/ T100 w 1351"/>
                  <a:gd name="T102" fmla="+- 0 1522 1424"/>
                  <a:gd name="T103" fmla="*/ 1522 h 923"/>
                  <a:gd name="T104" fmla="+- 0 1356 1124"/>
                  <a:gd name="T105" fmla="*/ T104 w 1351"/>
                  <a:gd name="T106" fmla="+- 0 1461 1424"/>
                  <a:gd name="T107" fmla="*/ 1461 h 923"/>
                  <a:gd name="T108" fmla="+- 0 1364 1124"/>
                  <a:gd name="T109" fmla="*/ T108 w 1351"/>
                  <a:gd name="T110" fmla="+- 0 1451 1424"/>
                  <a:gd name="T111" fmla="*/ 1451 h 923"/>
                  <a:gd name="T112" fmla="+- 0 1379 1124"/>
                  <a:gd name="T113" fmla="*/ T112 w 1351"/>
                  <a:gd name="T114" fmla="+- 0 1445 1424"/>
                  <a:gd name="T115" fmla="*/ 1445 h 923"/>
                  <a:gd name="T116" fmla="+- 0 1401 1124"/>
                  <a:gd name="T117" fmla="*/ T116 w 1351"/>
                  <a:gd name="T118" fmla="+- 0 1441 1424"/>
                  <a:gd name="T119" fmla="*/ 1441 h 923"/>
                  <a:gd name="T120" fmla="+- 0 1418 1124"/>
                  <a:gd name="T121" fmla="*/ T120 w 1351"/>
                  <a:gd name="T122" fmla="+- 0 1441 1424"/>
                  <a:gd name="T123" fmla="*/ 1441 h 923"/>
                  <a:gd name="T124" fmla="+- 0 1424 1124"/>
                  <a:gd name="T125" fmla="*/ T124 w 1351"/>
                  <a:gd name="T126" fmla="+- 0 1441 1424"/>
                  <a:gd name="T127" fmla="*/ 1441 h 923"/>
                  <a:gd name="T128" fmla="+- 0 1430 1124"/>
                  <a:gd name="T129" fmla="*/ T128 w 1351"/>
                  <a:gd name="T130" fmla="+- 0 1439 1424"/>
                  <a:gd name="T131" fmla="*/ 1439 h 923"/>
                  <a:gd name="T132" fmla="+- 0 1430 1124"/>
                  <a:gd name="T133" fmla="*/ T132 w 1351"/>
                  <a:gd name="T134" fmla="+- 0 1427 1424"/>
                  <a:gd name="T135" fmla="*/ 1427 h 923"/>
                  <a:gd name="T136" fmla="+- 0 1285 1124"/>
                  <a:gd name="T137" fmla="*/ T136 w 1351"/>
                  <a:gd name="T138" fmla="+- 0 1427 1424"/>
                  <a:gd name="T139" fmla="*/ 1427 h 923"/>
                  <a:gd name="T140" fmla="+- 0 1276 1124"/>
                  <a:gd name="T141" fmla="*/ T140 w 1351"/>
                  <a:gd name="T142" fmla="+- 0 1427 1424"/>
                  <a:gd name="T143" fmla="*/ 1427 h 923"/>
                  <a:gd name="T144" fmla="+- 0 1196 1124"/>
                  <a:gd name="T145" fmla="*/ T144 w 1351"/>
                  <a:gd name="T146" fmla="+- 0 1424 1424"/>
                  <a:gd name="T147" fmla="*/ 1424 h 923"/>
                  <a:gd name="T148" fmla="+- 0 1170 1124"/>
                  <a:gd name="T149" fmla="*/ T148 w 1351"/>
                  <a:gd name="T150" fmla="+- 0 1424 1424"/>
                  <a:gd name="T151" fmla="*/ 1424 h 923"/>
                  <a:gd name="T152" fmla="+- 0 1132 1124"/>
                  <a:gd name="T153" fmla="*/ T152 w 1351"/>
                  <a:gd name="T154" fmla="+- 0 1424 1424"/>
                  <a:gd name="T155" fmla="*/ 1424 h 9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351" h="923">
                    <a:moveTo>
                      <a:pt x="8" y="0"/>
                    </a:moveTo>
                    <a:lnTo>
                      <a:pt x="0" y="2"/>
                    </a:lnTo>
                    <a:lnTo>
                      <a:pt x="0" y="15"/>
                    </a:lnTo>
                    <a:lnTo>
                      <a:pt x="5" y="17"/>
                    </a:lnTo>
                    <a:lnTo>
                      <a:pt x="14" y="17"/>
                    </a:lnTo>
                    <a:lnTo>
                      <a:pt x="30" y="18"/>
                    </a:lnTo>
                    <a:lnTo>
                      <a:pt x="90" y="37"/>
                    </a:lnTo>
                    <a:lnTo>
                      <a:pt x="131" y="117"/>
                    </a:lnTo>
                    <a:lnTo>
                      <a:pt x="350" y="847"/>
                    </a:lnTo>
                    <a:lnTo>
                      <a:pt x="361" y="880"/>
                    </a:lnTo>
                    <a:lnTo>
                      <a:pt x="369" y="902"/>
                    </a:lnTo>
                    <a:lnTo>
                      <a:pt x="377" y="915"/>
                    </a:lnTo>
                    <a:lnTo>
                      <a:pt x="385" y="921"/>
                    </a:lnTo>
                    <a:lnTo>
                      <a:pt x="395" y="922"/>
                    </a:lnTo>
                    <a:lnTo>
                      <a:pt x="404" y="913"/>
                    </a:lnTo>
                    <a:lnTo>
                      <a:pt x="434" y="841"/>
                    </a:lnTo>
                    <a:lnTo>
                      <a:pt x="471" y="744"/>
                    </a:lnTo>
                    <a:lnTo>
                      <a:pt x="416" y="744"/>
                    </a:lnTo>
                    <a:lnTo>
                      <a:pt x="385" y="637"/>
                    </a:lnTo>
                    <a:lnTo>
                      <a:pt x="356" y="533"/>
                    </a:lnTo>
                    <a:lnTo>
                      <a:pt x="335" y="456"/>
                    </a:lnTo>
                    <a:lnTo>
                      <a:pt x="313" y="378"/>
                    </a:lnTo>
                    <a:lnTo>
                      <a:pt x="293" y="304"/>
                    </a:lnTo>
                    <a:lnTo>
                      <a:pt x="275" y="238"/>
                    </a:lnTo>
                    <a:lnTo>
                      <a:pt x="255" y="162"/>
                    </a:lnTo>
                    <a:lnTo>
                      <a:pt x="240" y="98"/>
                    </a:lnTo>
                    <a:lnTo>
                      <a:pt x="232" y="37"/>
                    </a:lnTo>
                    <a:lnTo>
                      <a:pt x="240" y="27"/>
                    </a:lnTo>
                    <a:lnTo>
                      <a:pt x="255" y="21"/>
                    </a:lnTo>
                    <a:lnTo>
                      <a:pt x="277" y="17"/>
                    </a:lnTo>
                    <a:lnTo>
                      <a:pt x="294" y="17"/>
                    </a:lnTo>
                    <a:lnTo>
                      <a:pt x="300" y="17"/>
                    </a:lnTo>
                    <a:lnTo>
                      <a:pt x="306" y="15"/>
                    </a:lnTo>
                    <a:lnTo>
                      <a:pt x="306" y="3"/>
                    </a:lnTo>
                    <a:lnTo>
                      <a:pt x="161" y="3"/>
                    </a:lnTo>
                    <a:lnTo>
                      <a:pt x="152" y="3"/>
                    </a:lnTo>
                    <a:lnTo>
                      <a:pt x="72" y="0"/>
                    </a:lnTo>
                    <a:lnTo>
                      <a:pt x="4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7"/>
              <p:cNvSpPr>
                <a:spLocks/>
              </p:cNvSpPr>
              <p:nvPr/>
            </p:nvSpPr>
            <p:spPr bwMode="auto">
              <a:xfrm>
                <a:off x="1124" y="1424"/>
                <a:ext cx="1351" cy="923"/>
              </a:xfrm>
              <a:custGeom>
                <a:avLst/>
                <a:gdLst>
                  <a:gd name="T0" fmla="+- 0 1825 1124"/>
                  <a:gd name="T1" fmla="*/ T0 w 1351"/>
                  <a:gd name="T2" fmla="+- 0 1429 1424"/>
                  <a:gd name="T3" fmla="*/ 1429 h 923"/>
                  <a:gd name="T4" fmla="+- 0 1819 1124"/>
                  <a:gd name="T5" fmla="*/ T4 w 1351"/>
                  <a:gd name="T6" fmla="+- 0 1433 1424"/>
                  <a:gd name="T7" fmla="*/ 1433 h 923"/>
                  <a:gd name="T8" fmla="+- 0 1810 1124"/>
                  <a:gd name="T9" fmla="*/ T8 w 1351"/>
                  <a:gd name="T10" fmla="+- 0 1449 1424"/>
                  <a:gd name="T11" fmla="*/ 1449 h 923"/>
                  <a:gd name="T12" fmla="+- 0 1796 1124"/>
                  <a:gd name="T13" fmla="*/ T12 w 1351"/>
                  <a:gd name="T14" fmla="+- 0 1484 1424"/>
                  <a:gd name="T15" fmla="*/ 1484 h 923"/>
                  <a:gd name="T16" fmla="+- 0 1542 1124"/>
                  <a:gd name="T17" fmla="*/ T16 w 1351"/>
                  <a:gd name="T18" fmla="+- 0 2168 1424"/>
                  <a:gd name="T19" fmla="*/ 2168 h 923"/>
                  <a:gd name="T20" fmla="+- 0 1595 1124"/>
                  <a:gd name="T21" fmla="*/ T20 w 1351"/>
                  <a:gd name="T22" fmla="+- 0 2168 1424"/>
                  <a:gd name="T23" fmla="*/ 2168 h 923"/>
                  <a:gd name="T24" fmla="+- 0 1676 1124"/>
                  <a:gd name="T25" fmla="*/ T24 w 1351"/>
                  <a:gd name="T26" fmla="+- 0 1952 1424"/>
                  <a:gd name="T27" fmla="*/ 1952 h 923"/>
                  <a:gd name="T28" fmla="+- 0 1801 1124"/>
                  <a:gd name="T29" fmla="*/ T28 w 1351"/>
                  <a:gd name="T30" fmla="+- 0 1618 1424"/>
                  <a:gd name="T31" fmla="*/ 1618 h 923"/>
                  <a:gd name="T32" fmla="+- 0 1903 1124"/>
                  <a:gd name="T33" fmla="*/ T32 w 1351"/>
                  <a:gd name="T34" fmla="+- 0 1618 1424"/>
                  <a:gd name="T35" fmla="*/ 1618 h 923"/>
                  <a:gd name="T36" fmla="+- 0 1853 1124"/>
                  <a:gd name="T37" fmla="*/ T36 w 1351"/>
                  <a:gd name="T38" fmla="+- 0 1477 1424"/>
                  <a:gd name="T39" fmla="*/ 1477 h 923"/>
                  <a:gd name="T40" fmla="+- 0 1843 1124"/>
                  <a:gd name="T41" fmla="*/ T40 w 1351"/>
                  <a:gd name="T42" fmla="+- 0 1449 1424"/>
                  <a:gd name="T43" fmla="*/ 1449 h 923"/>
                  <a:gd name="T44" fmla="+- 0 1834 1124"/>
                  <a:gd name="T45" fmla="*/ T44 w 1351"/>
                  <a:gd name="T46" fmla="+- 0 1433 1424"/>
                  <a:gd name="T47" fmla="*/ 1433 h 923"/>
                  <a:gd name="T48" fmla="+- 0 1825 1124"/>
                  <a:gd name="T49" fmla="*/ T48 w 1351"/>
                  <a:gd name="T50" fmla="+- 0 1429 1424"/>
                  <a:gd name="T51" fmla="*/ 1429 h 9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51" h="923">
                    <a:moveTo>
                      <a:pt x="701" y="5"/>
                    </a:moveTo>
                    <a:lnTo>
                      <a:pt x="695" y="9"/>
                    </a:lnTo>
                    <a:lnTo>
                      <a:pt x="686" y="25"/>
                    </a:lnTo>
                    <a:lnTo>
                      <a:pt x="672" y="60"/>
                    </a:lnTo>
                    <a:lnTo>
                      <a:pt x="418" y="744"/>
                    </a:lnTo>
                    <a:lnTo>
                      <a:pt x="471" y="744"/>
                    </a:lnTo>
                    <a:lnTo>
                      <a:pt x="552" y="528"/>
                    </a:lnTo>
                    <a:lnTo>
                      <a:pt x="677" y="194"/>
                    </a:lnTo>
                    <a:lnTo>
                      <a:pt x="779" y="194"/>
                    </a:lnTo>
                    <a:lnTo>
                      <a:pt x="729" y="53"/>
                    </a:lnTo>
                    <a:lnTo>
                      <a:pt x="719" y="25"/>
                    </a:lnTo>
                    <a:lnTo>
                      <a:pt x="710" y="9"/>
                    </a:lnTo>
                    <a:lnTo>
                      <a:pt x="70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8"/>
              <p:cNvSpPr>
                <a:spLocks/>
              </p:cNvSpPr>
              <p:nvPr/>
            </p:nvSpPr>
            <p:spPr bwMode="auto">
              <a:xfrm>
                <a:off x="1124" y="1424"/>
                <a:ext cx="1351" cy="923"/>
              </a:xfrm>
              <a:custGeom>
                <a:avLst/>
                <a:gdLst>
                  <a:gd name="T0" fmla="+- 0 2239 1124"/>
                  <a:gd name="T1" fmla="*/ T0 w 1351"/>
                  <a:gd name="T2" fmla="+- 0 1424 1424"/>
                  <a:gd name="T3" fmla="*/ 1424 h 923"/>
                  <a:gd name="T4" fmla="+- 0 2225 1124"/>
                  <a:gd name="T5" fmla="*/ T4 w 1351"/>
                  <a:gd name="T6" fmla="+- 0 1424 1424"/>
                  <a:gd name="T7" fmla="*/ 1424 h 923"/>
                  <a:gd name="T8" fmla="+- 0 2219 1124"/>
                  <a:gd name="T9" fmla="*/ T8 w 1351"/>
                  <a:gd name="T10" fmla="+- 0 1426 1424"/>
                  <a:gd name="T11" fmla="*/ 1426 h 923"/>
                  <a:gd name="T12" fmla="+- 0 2219 1124"/>
                  <a:gd name="T13" fmla="*/ T12 w 1351"/>
                  <a:gd name="T14" fmla="+- 0 1437 1424"/>
                  <a:gd name="T15" fmla="*/ 1437 h 923"/>
                  <a:gd name="T16" fmla="+- 0 2224 1124"/>
                  <a:gd name="T17" fmla="*/ T16 w 1351"/>
                  <a:gd name="T18" fmla="+- 0 1441 1424"/>
                  <a:gd name="T19" fmla="*/ 1441 h 923"/>
                  <a:gd name="T20" fmla="+- 0 2236 1124"/>
                  <a:gd name="T21" fmla="*/ T20 w 1351"/>
                  <a:gd name="T22" fmla="+- 0 1441 1424"/>
                  <a:gd name="T23" fmla="*/ 1441 h 923"/>
                  <a:gd name="T24" fmla="+- 0 2267 1124"/>
                  <a:gd name="T25" fmla="*/ T24 w 1351"/>
                  <a:gd name="T26" fmla="+- 0 1444 1424"/>
                  <a:gd name="T27" fmla="*/ 1444 h 923"/>
                  <a:gd name="T28" fmla="+- 0 2286 1124"/>
                  <a:gd name="T29" fmla="*/ T28 w 1351"/>
                  <a:gd name="T30" fmla="+- 0 1453 1424"/>
                  <a:gd name="T31" fmla="*/ 1453 h 923"/>
                  <a:gd name="T32" fmla="+- 0 2295 1124"/>
                  <a:gd name="T33" fmla="*/ T32 w 1351"/>
                  <a:gd name="T34" fmla="+- 0 1467 1424"/>
                  <a:gd name="T35" fmla="*/ 1467 h 923"/>
                  <a:gd name="T36" fmla="+- 0 2298 1124"/>
                  <a:gd name="T37" fmla="*/ T36 w 1351"/>
                  <a:gd name="T38" fmla="+- 0 1488 1424"/>
                  <a:gd name="T39" fmla="*/ 1488 h 923"/>
                  <a:gd name="T40" fmla="+- 0 2296 1124"/>
                  <a:gd name="T41" fmla="*/ T40 w 1351"/>
                  <a:gd name="T42" fmla="+- 0 1503 1424"/>
                  <a:gd name="T43" fmla="*/ 1503 h 923"/>
                  <a:gd name="T44" fmla="+- 0 2278 1124"/>
                  <a:gd name="T45" fmla="*/ T44 w 1351"/>
                  <a:gd name="T46" fmla="+- 0 1578 1424"/>
                  <a:gd name="T47" fmla="*/ 1578 h 923"/>
                  <a:gd name="T48" fmla="+- 0 2253 1124"/>
                  <a:gd name="T49" fmla="*/ T48 w 1351"/>
                  <a:gd name="T50" fmla="+- 0 1665 1424"/>
                  <a:gd name="T51" fmla="*/ 1665 h 923"/>
                  <a:gd name="T52" fmla="+- 0 2233 1124"/>
                  <a:gd name="T53" fmla="*/ T52 w 1351"/>
                  <a:gd name="T54" fmla="+- 0 1732 1424"/>
                  <a:gd name="T55" fmla="*/ 1732 h 923"/>
                  <a:gd name="T56" fmla="+- 0 2211 1124"/>
                  <a:gd name="T57" fmla="*/ T56 w 1351"/>
                  <a:gd name="T58" fmla="+- 0 1803 1424"/>
                  <a:gd name="T59" fmla="*/ 1803 h 923"/>
                  <a:gd name="T60" fmla="+- 0 2189 1124"/>
                  <a:gd name="T61" fmla="*/ T60 w 1351"/>
                  <a:gd name="T62" fmla="+- 0 1876 1424"/>
                  <a:gd name="T63" fmla="*/ 1876 h 923"/>
                  <a:gd name="T64" fmla="+- 0 2137 1124"/>
                  <a:gd name="T65" fmla="*/ T64 w 1351"/>
                  <a:gd name="T66" fmla="+- 0 2045 1424"/>
                  <a:gd name="T67" fmla="*/ 2045 h 923"/>
                  <a:gd name="T68" fmla="+- 0 2119 1124"/>
                  <a:gd name="T69" fmla="*/ T68 w 1351"/>
                  <a:gd name="T70" fmla="+- 0 2101 1424"/>
                  <a:gd name="T71" fmla="*/ 2101 h 923"/>
                  <a:gd name="T72" fmla="+- 0 2112 1124"/>
                  <a:gd name="T73" fmla="*/ T72 w 1351"/>
                  <a:gd name="T74" fmla="+- 0 2126 1424"/>
                  <a:gd name="T75" fmla="*/ 2126 h 923"/>
                  <a:gd name="T76" fmla="+- 0 2105 1124"/>
                  <a:gd name="T77" fmla="*/ T76 w 1351"/>
                  <a:gd name="T78" fmla="+- 0 2147 1424"/>
                  <a:gd name="T79" fmla="*/ 2147 h 923"/>
                  <a:gd name="T80" fmla="+- 0 2100 1124"/>
                  <a:gd name="T81" fmla="*/ T80 w 1351"/>
                  <a:gd name="T82" fmla="+- 0 2165 1424"/>
                  <a:gd name="T83" fmla="*/ 2165 h 923"/>
                  <a:gd name="T84" fmla="+- 0 2152 1124"/>
                  <a:gd name="T85" fmla="*/ T84 w 1351"/>
                  <a:gd name="T86" fmla="+- 0 2165 1424"/>
                  <a:gd name="T87" fmla="*/ 2165 h 923"/>
                  <a:gd name="T88" fmla="+- 0 2161 1124"/>
                  <a:gd name="T89" fmla="*/ T88 w 1351"/>
                  <a:gd name="T90" fmla="+- 0 2138 1424"/>
                  <a:gd name="T91" fmla="*/ 2138 h 923"/>
                  <a:gd name="T92" fmla="+- 0 2172 1124"/>
                  <a:gd name="T93" fmla="*/ T92 w 1351"/>
                  <a:gd name="T94" fmla="+- 0 2105 1424"/>
                  <a:gd name="T95" fmla="*/ 2105 h 923"/>
                  <a:gd name="T96" fmla="+- 0 2196 1124"/>
                  <a:gd name="T97" fmla="*/ T96 w 1351"/>
                  <a:gd name="T98" fmla="+- 0 2032 1424"/>
                  <a:gd name="T99" fmla="*/ 2032 h 923"/>
                  <a:gd name="T100" fmla="+- 0 2260 1124"/>
                  <a:gd name="T101" fmla="*/ T100 w 1351"/>
                  <a:gd name="T102" fmla="+- 0 1835 1424"/>
                  <a:gd name="T103" fmla="*/ 1835 h 923"/>
                  <a:gd name="T104" fmla="+- 0 2286 1124"/>
                  <a:gd name="T105" fmla="*/ T104 w 1351"/>
                  <a:gd name="T106" fmla="+- 0 1757 1424"/>
                  <a:gd name="T107" fmla="*/ 1757 h 923"/>
                  <a:gd name="T108" fmla="+- 0 2310 1124"/>
                  <a:gd name="T109" fmla="*/ T108 w 1351"/>
                  <a:gd name="T110" fmla="+- 0 1683 1424"/>
                  <a:gd name="T111" fmla="*/ 1683 h 923"/>
                  <a:gd name="T112" fmla="+- 0 2332 1124"/>
                  <a:gd name="T113" fmla="*/ T112 w 1351"/>
                  <a:gd name="T114" fmla="+- 0 1617 1424"/>
                  <a:gd name="T115" fmla="*/ 1617 h 923"/>
                  <a:gd name="T116" fmla="+- 0 2360 1124"/>
                  <a:gd name="T117" fmla="*/ T116 w 1351"/>
                  <a:gd name="T118" fmla="+- 0 1536 1424"/>
                  <a:gd name="T119" fmla="*/ 1536 h 923"/>
                  <a:gd name="T120" fmla="+- 0 2388 1124"/>
                  <a:gd name="T121" fmla="*/ T120 w 1351"/>
                  <a:gd name="T122" fmla="+- 0 1478 1424"/>
                  <a:gd name="T123" fmla="*/ 1478 h 923"/>
                  <a:gd name="T124" fmla="+- 0 2448 1124"/>
                  <a:gd name="T125" fmla="*/ T124 w 1351"/>
                  <a:gd name="T126" fmla="+- 0 1442 1424"/>
                  <a:gd name="T127" fmla="*/ 1442 h 923"/>
                  <a:gd name="T128" fmla="+- 0 2465 1124"/>
                  <a:gd name="T129" fmla="*/ T128 w 1351"/>
                  <a:gd name="T130" fmla="+- 0 1441 1424"/>
                  <a:gd name="T131" fmla="*/ 1441 h 923"/>
                  <a:gd name="T132" fmla="+- 0 2472 1124"/>
                  <a:gd name="T133" fmla="*/ T132 w 1351"/>
                  <a:gd name="T134" fmla="+- 0 1441 1424"/>
                  <a:gd name="T135" fmla="*/ 1441 h 923"/>
                  <a:gd name="T136" fmla="+- 0 2476 1124"/>
                  <a:gd name="T137" fmla="*/ T136 w 1351"/>
                  <a:gd name="T138" fmla="+- 0 1437 1424"/>
                  <a:gd name="T139" fmla="*/ 1437 h 923"/>
                  <a:gd name="T140" fmla="+- 0 2476 1124"/>
                  <a:gd name="T141" fmla="*/ T140 w 1351"/>
                  <a:gd name="T142" fmla="+- 0 1427 1424"/>
                  <a:gd name="T143" fmla="*/ 1427 h 923"/>
                  <a:gd name="T144" fmla="+- 0 2361 1124"/>
                  <a:gd name="T145" fmla="*/ T144 w 1351"/>
                  <a:gd name="T146" fmla="+- 0 1427 1424"/>
                  <a:gd name="T147" fmla="*/ 1427 h 923"/>
                  <a:gd name="T148" fmla="+- 0 2352 1124"/>
                  <a:gd name="T149" fmla="*/ T148 w 1351"/>
                  <a:gd name="T150" fmla="+- 0 1427 1424"/>
                  <a:gd name="T151" fmla="*/ 1427 h 923"/>
                  <a:gd name="T152" fmla="+- 0 2295 1124"/>
                  <a:gd name="T153" fmla="*/ T152 w 1351"/>
                  <a:gd name="T154" fmla="+- 0 1425 1424"/>
                  <a:gd name="T155" fmla="*/ 1425 h 923"/>
                  <a:gd name="T156" fmla="+- 0 2268 1124"/>
                  <a:gd name="T157" fmla="*/ T156 w 1351"/>
                  <a:gd name="T158" fmla="+- 0 1424 1424"/>
                  <a:gd name="T159" fmla="*/ 1424 h 923"/>
                  <a:gd name="T160" fmla="+- 0 2239 1124"/>
                  <a:gd name="T161" fmla="*/ T160 w 1351"/>
                  <a:gd name="T162" fmla="+- 0 1424 1424"/>
                  <a:gd name="T163" fmla="*/ 1424 h 9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351" h="923">
                    <a:moveTo>
                      <a:pt x="1115" y="0"/>
                    </a:moveTo>
                    <a:lnTo>
                      <a:pt x="1101" y="0"/>
                    </a:lnTo>
                    <a:lnTo>
                      <a:pt x="1095" y="2"/>
                    </a:lnTo>
                    <a:lnTo>
                      <a:pt x="1095" y="13"/>
                    </a:lnTo>
                    <a:lnTo>
                      <a:pt x="1100" y="17"/>
                    </a:lnTo>
                    <a:lnTo>
                      <a:pt x="1112" y="17"/>
                    </a:lnTo>
                    <a:lnTo>
                      <a:pt x="1143" y="20"/>
                    </a:lnTo>
                    <a:lnTo>
                      <a:pt x="1162" y="29"/>
                    </a:lnTo>
                    <a:lnTo>
                      <a:pt x="1171" y="43"/>
                    </a:lnTo>
                    <a:lnTo>
                      <a:pt x="1174" y="64"/>
                    </a:lnTo>
                    <a:lnTo>
                      <a:pt x="1172" y="79"/>
                    </a:lnTo>
                    <a:lnTo>
                      <a:pt x="1154" y="154"/>
                    </a:lnTo>
                    <a:lnTo>
                      <a:pt x="1129" y="241"/>
                    </a:lnTo>
                    <a:lnTo>
                      <a:pt x="1109" y="308"/>
                    </a:lnTo>
                    <a:lnTo>
                      <a:pt x="1087" y="379"/>
                    </a:lnTo>
                    <a:lnTo>
                      <a:pt x="1065" y="452"/>
                    </a:lnTo>
                    <a:lnTo>
                      <a:pt x="1013" y="621"/>
                    </a:lnTo>
                    <a:lnTo>
                      <a:pt x="995" y="677"/>
                    </a:lnTo>
                    <a:lnTo>
                      <a:pt x="988" y="702"/>
                    </a:lnTo>
                    <a:lnTo>
                      <a:pt x="981" y="723"/>
                    </a:lnTo>
                    <a:lnTo>
                      <a:pt x="976" y="741"/>
                    </a:lnTo>
                    <a:lnTo>
                      <a:pt x="1028" y="741"/>
                    </a:lnTo>
                    <a:lnTo>
                      <a:pt x="1037" y="714"/>
                    </a:lnTo>
                    <a:lnTo>
                      <a:pt x="1048" y="681"/>
                    </a:lnTo>
                    <a:lnTo>
                      <a:pt x="1072" y="608"/>
                    </a:lnTo>
                    <a:lnTo>
                      <a:pt x="1136" y="411"/>
                    </a:lnTo>
                    <a:lnTo>
                      <a:pt x="1162" y="333"/>
                    </a:lnTo>
                    <a:lnTo>
                      <a:pt x="1186" y="259"/>
                    </a:lnTo>
                    <a:lnTo>
                      <a:pt x="1208" y="193"/>
                    </a:lnTo>
                    <a:lnTo>
                      <a:pt x="1236" y="112"/>
                    </a:lnTo>
                    <a:lnTo>
                      <a:pt x="1264" y="54"/>
                    </a:lnTo>
                    <a:lnTo>
                      <a:pt x="1324" y="18"/>
                    </a:lnTo>
                    <a:lnTo>
                      <a:pt x="1341" y="17"/>
                    </a:lnTo>
                    <a:lnTo>
                      <a:pt x="1348" y="17"/>
                    </a:lnTo>
                    <a:lnTo>
                      <a:pt x="1352" y="13"/>
                    </a:lnTo>
                    <a:lnTo>
                      <a:pt x="1352" y="3"/>
                    </a:lnTo>
                    <a:lnTo>
                      <a:pt x="1237" y="3"/>
                    </a:lnTo>
                    <a:lnTo>
                      <a:pt x="1228" y="3"/>
                    </a:lnTo>
                    <a:lnTo>
                      <a:pt x="1171" y="1"/>
                    </a:lnTo>
                    <a:lnTo>
                      <a:pt x="1144" y="0"/>
                    </a:lnTo>
                    <a:lnTo>
                      <a:pt x="1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9"/>
              <p:cNvSpPr>
                <a:spLocks/>
              </p:cNvSpPr>
              <p:nvPr/>
            </p:nvSpPr>
            <p:spPr bwMode="auto">
              <a:xfrm>
                <a:off x="1124" y="1424"/>
                <a:ext cx="1351" cy="923"/>
              </a:xfrm>
              <a:custGeom>
                <a:avLst/>
                <a:gdLst>
                  <a:gd name="T0" fmla="+- 0 1426 1124"/>
                  <a:gd name="T1" fmla="*/ T0 w 1351"/>
                  <a:gd name="T2" fmla="+- 0 1424 1424"/>
                  <a:gd name="T3" fmla="*/ 1424 h 923"/>
                  <a:gd name="T4" fmla="+- 0 1403 1124"/>
                  <a:gd name="T5" fmla="*/ T4 w 1351"/>
                  <a:gd name="T6" fmla="+- 0 1424 1424"/>
                  <a:gd name="T7" fmla="*/ 1424 h 923"/>
                  <a:gd name="T8" fmla="+- 0 1375 1124"/>
                  <a:gd name="T9" fmla="*/ T8 w 1351"/>
                  <a:gd name="T10" fmla="+- 0 1424 1424"/>
                  <a:gd name="T11" fmla="*/ 1424 h 923"/>
                  <a:gd name="T12" fmla="+- 0 1349 1124"/>
                  <a:gd name="T13" fmla="*/ T12 w 1351"/>
                  <a:gd name="T14" fmla="+- 0 1425 1424"/>
                  <a:gd name="T15" fmla="*/ 1425 h 923"/>
                  <a:gd name="T16" fmla="+- 0 1293 1124"/>
                  <a:gd name="T17" fmla="*/ T16 w 1351"/>
                  <a:gd name="T18" fmla="+- 0 1427 1424"/>
                  <a:gd name="T19" fmla="*/ 1427 h 923"/>
                  <a:gd name="T20" fmla="+- 0 1285 1124"/>
                  <a:gd name="T21" fmla="*/ T20 w 1351"/>
                  <a:gd name="T22" fmla="+- 0 1427 1424"/>
                  <a:gd name="T23" fmla="*/ 1427 h 923"/>
                  <a:gd name="T24" fmla="+- 0 1430 1124"/>
                  <a:gd name="T25" fmla="*/ T24 w 1351"/>
                  <a:gd name="T26" fmla="+- 0 1427 1424"/>
                  <a:gd name="T27" fmla="*/ 1427 h 923"/>
                  <a:gd name="T28" fmla="+- 0 1426 1124"/>
                  <a:gd name="T29" fmla="*/ T28 w 1351"/>
                  <a:gd name="T30" fmla="+- 0 1424 1424"/>
                  <a:gd name="T31" fmla="*/ 1424 h 92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1" h="923">
                    <a:moveTo>
                      <a:pt x="302" y="0"/>
                    </a:moveTo>
                    <a:lnTo>
                      <a:pt x="279" y="0"/>
                    </a:lnTo>
                    <a:lnTo>
                      <a:pt x="251" y="0"/>
                    </a:lnTo>
                    <a:lnTo>
                      <a:pt x="225" y="1"/>
                    </a:lnTo>
                    <a:lnTo>
                      <a:pt x="169" y="3"/>
                    </a:lnTo>
                    <a:lnTo>
                      <a:pt x="161" y="3"/>
                    </a:lnTo>
                    <a:lnTo>
                      <a:pt x="306" y="3"/>
                    </a:lnTo>
                    <a:lnTo>
                      <a:pt x="3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10"/>
              <p:cNvSpPr>
                <a:spLocks/>
              </p:cNvSpPr>
              <p:nvPr/>
            </p:nvSpPr>
            <p:spPr bwMode="auto">
              <a:xfrm>
                <a:off x="1124" y="1424"/>
                <a:ext cx="1351" cy="923"/>
              </a:xfrm>
              <a:custGeom>
                <a:avLst/>
                <a:gdLst>
                  <a:gd name="T0" fmla="+- 0 2470 1124"/>
                  <a:gd name="T1" fmla="*/ T0 w 1351"/>
                  <a:gd name="T2" fmla="+- 0 1424 1424"/>
                  <a:gd name="T3" fmla="*/ 1424 h 923"/>
                  <a:gd name="T4" fmla="+- 0 2437 1124"/>
                  <a:gd name="T5" fmla="*/ T4 w 1351"/>
                  <a:gd name="T6" fmla="+- 0 1424 1424"/>
                  <a:gd name="T7" fmla="*/ 1424 h 923"/>
                  <a:gd name="T8" fmla="+- 0 2412 1124"/>
                  <a:gd name="T9" fmla="*/ T8 w 1351"/>
                  <a:gd name="T10" fmla="+- 0 1425 1424"/>
                  <a:gd name="T11" fmla="*/ 1425 h 923"/>
                  <a:gd name="T12" fmla="+- 0 2371 1124"/>
                  <a:gd name="T13" fmla="*/ T12 w 1351"/>
                  <a:gd name="T14" fmla="+- 0 1427 1424"/>
                  <a:gd name="T15" fmla="*/ 1427 h 923"/>
                  <a:gd name="T16" fmla="+- 0 2361 1124"/>
                  <a:gd name="T17" fmla="*/ T16 w 1351"/>
                  <a:gd name="T18" fmla="+- 0 1427 1424"/>
                  <a:gd name="T19" fmla="*/ 1427 h 923"/>
                  <a:gd name="T20" fmla="+- 0 2476 1124"/>
                  <a:gd name="T21" fmla="*/ T20 w 1351"/>
                  <a:gd name="T22" fmla="+- 0 1427 1424"/>
                  <a:gd name="T23" fmla="*/ 1427 h 923"/>
                  <a:gd name="T24" fmla="+- 0 2476 1124"/>
                  <a:gd name="T25" fmla="*/ T24 w 1351"/>
                  <a:gd name="T26" fmla="+- 0 1426 1424"/>
                  <a:gd name="T27" fmla="*/ 1426 h 923"/>
                  <a:gd name="T28" fmla="+- 0 2470 1124"/>
                  <a:gd name="T29" fmla="*/ T28 w 1351"/>
                  <a:gd name="T30" fmla="+- 0 1424 1424"/>
                  <a:gd name="T31" fmla="*/ 1424 h 92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1" h="923">
                    <a:moveTo>
                      <a:pt x="1346" y="0"/>
                    </a:moveTo>
                    <a:lnTo>
                      <a:pt x="1313" y="0"/>
                    </a:lnTo>
                    <a:lnTo>
                      <a:pt x="1288" y="1"/>
                    </a:lnTo>
                    <a:lnTo>
                      <a:pt x="1247" y="3"/>
                    </a:lnTo>
                    <a:lnTo>
                      <a:pt x="1237" y="3"/>
                    </a:lnTo>
                    <a:lnTo>
                      <a:pt x="1352" y="3"/>
                    </a:lnTo>
                    <a:lnTo>
                      <a:pt x="1352" y="2"/>
                    </a:lnTo>
                    <a:lnTo>
                      <a:pt x="13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11"/>
            <p:cNvGrpSpPr>
              <a:grpSpLocks/>
            </p:cNvGrpSpPr>
            <p:nvPr/>
          </p:nvGrpSpPr>
          <p:grpSpPr bwMode="auto">
            <a:xfrm>
              <a:off x="2567" y="1414"/>
              <a:ext cx="532" cy="920"/>
              <a:chOff x="2567" y="1414"/>
              <a:chExt cx="532" cy="920"/>
            </a:xfrm>
          </p:grpSpPr>
          <p:sp>
            <p:nvSpPr>
              <p:cNvPr id="2054" name="Freeform 12"/>
              <p:cNvSpPr>
                <a:spLocks/>
              </p:cNvSpPr>
              <p:nvPr/>
            </p:nvSpPr>
            <p:spPr bwMode="auto">
              <a:xfrm>
                <a:off x="2567" y="1414"/>
                <a:ext cx="532" cy="920"/>
              </a:xfrm>
              <a:custGeom>
                <a:avLst/>
                <a:gdLst>
                  <a:gd name="T0" fmla="+- 0 3067 2567"/>
                  <a:gd name="T1" fmla="*/ T0 w 532"/>
                  <a:gd name="T2" fmla="+- 0 2327 1414"/>
                  <a:gd name="T3" fmla="*/ 2327 h 920"/>
                  <a:gd name="T4" fmla="+- 0 2717 2567"/>
                  <a:gd name="T5" fmla="*/ T4 w 532"/>
                  <a:gd name="T6" fmla="+- 0 2327 1414"/>
                  <a:gd name="T7" fmla="*/ 2327 h 920"/>
                  <a:gd name="T8" fmla="+- 0 2732 2567"/>
                  <a:gd name="T9" fmla="*/ T8 w 532"/>
                  <a:gd name="T10" fmla="+- 0 2327 1414"/>
                  <a:gd name="T11" fmla="*/ 2327 h 920"/>
                  <a:gd name="T12" fmla="+- 0 2748 2567"/>
                  <a:gd name="T13" fmla="*/ T12 w 532"/>
                  <a:gd name="T14" fmla="+- 0 2328 1414"/>
                  <a:gd name="T15" fmla="*/ 2328 h 920"/>
                  <a:gd name="T16" fmla="+- 0 2819 2567"/>
                  <a:gd name="T17" fmla="*/ T16 w 532"/>
                  <a:gd name="T18" fmla="+- 0 2331 1414"/>
                  <a:gd name="T19" fmla="*/ 2331 h 920"/>
                  <a:gd name="T20" fmla="+- 0 2924 2567"/>
                  <a:gd name="T21" fmla="*/ T20 w 532"/>
                  <a:gd name="T22" fmla="+- 0 2334 1414"/>
                  <a:gd name="T23" fmla="*/ 2334 h 920"/>
                  <a:gd name="T24" fmla="+- 0 3021 2567"/>
                  <a:gd name="T25" fmla="*/ T24 w 532"/>
                  <a:gd name="T26" fmla="+- 0 2335 1414"/>
                  <a:gd name="T27" fmla="*/ 2335 h 920"/>
                  <a:gd name="T28" fmla="+- 0 3048 2567"/>
                  <a:gd name="T29" fmla="*/ T28 w 532"/>
                  <a:gd name="T30" fmla="+- 0 2334 1414"/>
                  <a:gd name="T31" fmla="*/ 2334 h 920"/>
                  <a:gd name="T32" fmla="+- 0 3066 2567"/>
                  <a:gd name="T33" fmla="*/ T32 w 532"/>
                  <a:gd name="T34" fmla="+- 0 2328 1414"/>
                  <a:gd name="T35" fmla="*/ 2328 h 920"/>
                  <a:gd name="T36" fmla="+- 0 3067 2567"/>
                  <a:gd name="T37" fmla="*/ T36 w 532"/>
                  <a:gd name="T38" fmla="+- 0 2327 1414"/>
                  <a:gd name="T39" fmla="*/ 2327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2" h="920">
                    <a:moveTo>
                      <a:pt x="500" y="913"/>
                    </a:moveTo>
                    <a:lnTo>
                      <a:pt x="150" y="913"/>
                    </a:lnTo>
                    <a:lnTo>
                      <a:pt x="165" y="913"/>
                    </a:lnTo>
                    <a:lnTo>
                      <a:pt x="181" y="914"/>
                    </a:lnTo>
                    <a:lnTo>
                      <a:pt x="252" y="917"/>
                    </a:lnTo>
                    <a:lnTo>
                      <a:pt x="357" y="920"/>
                    </a:lnTo>
                    <a:lnTo>
                      <a:pt x="454" y="921"/>
                    </a:lnTo>
                    <a:lnTo>
                      <a:pt x="481" y="920"/>
                    </a:lnTo>
                    <a:lnTo>
                      <a:pt x="499" y="914"/>
                    </a:lnTo>
                    <a:lnTo>
                      <a:pt x="500" y="9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13"/>
              <p:cNvSpPr>
                <a:spLocks/>
              </p:cNvSpPr>
              <p:nvPr/>
            </p:nvSpPr>
            <p:spPr bwMode="auto">
              <a:xfrm>
                <a:off x="2567" y="1414"/>
                <a:ext cx="532" cy="920"/>
              </a:xfrm>
              <a:custGeom>
                <a:avLst/>
                <a:gdLst>
                  <a:gd name="T0" fmla="+- 0 2573 2567"/>
                  <a:gd name="T1" fmla="*/ T0 w 532"/>
                  <a:gd name="T2" fmla="+- 0 1424 1414"/>
                  <a:gd name="T3" fmla="*/ 1424 h 920"/>
                  <a:gd name="T4" fmla="+- 0 2567 2567"/>
                  <a:gd name="T5" fmla="*/ T4 w 532"/>
                  <a:gd name="T6" fmla="+- 0 1426 1414"/>
                  <a:gd name="T7" fmla="*/ 1426 h 920"/>
                  <a:gd name="T8" fmla="+- 0 2567 2567"/>
                  <a:gd name="T9" fmla="*/ T8 w 532"/>
                  <a:gd name="T10" fmla="+- 0 1438 1414"/>
                  <a:gd name="T11" fmla="*/ 1438 h 920"/>
                  <a:gd name="T12" fmla="+- 0 2572 2567"/>
                  <a:gd name="T13" fmla="*/ T12 w 532"/>
                  <a:gd name="T14" fmla="+- 0 1441 1414"/>
                  <a:gd name="T15" fmla="*/ 1441 h 920"/>
                  <a:gd name="T16" fmla="+- 0 2588 2567"/>
                  <a:gd name="T17" fmla="*/ T16 w 532"/>
                  <a:gd name="T18" fmla="+- 0 1441 1414"/>
                  <a:gd name="T19" fmla="*/ 1441 h 920"/>
                  <a:gd name="T20" fmla="+- 0 2608 2567"/>
                  <a:gd name="T21" fmla="*/ T20 w 532"/>
                  <a:gd name="T22" fmla="+- 0 1443 1414"/>
                  <a:gd name="T23" fmla="*/ 1443 h 920"/>
                  <a:gd name="T24" fmla="+- 0 2666 2567"/>
                  <a:gd name="T25" fmla="*/ T24 w 532"/>
                  <a:gd name="T26" fmla="+- 0 1493 1414"/>
                  <a:gd name="T27" fmla="*/ 1493 h 920"/>
                  <a:gd name="T28" fmla="+- 0 2671 2567"/>
                  <a:gd name="T29" fmla="*/ T28 w 532"/>
                  <a:gd name="T30" fmla="+- 0 1563 1414"/>
                  <a:gd name="T31" fmla="*/ 1563 h 920"/>
                  <a:gd name="T32" fmla="+- 0 2671 2567"/>
                  <a:gd name="T33" fmla="*/ T32 w 532"/>
                  <a:gd name="T34" fmla="+- 0 2039 1414"/>
                  <a:gd name="T35" fmla="*/ 2039 h 920"/>
                  <a:gd name="T36" fmla="+- 0 2671 2567"/>
                  <a:gd name="T37" fmla="*/ T36 w 532"/>
                  <a:gd name="T38" fmla="+- 0 2076 1414"/>
                  <a:gd name="T39" fmla="*/ 2076 h 920"/>
                  <a:gd name="T40" fmla="+- 0 2670 2567"/>
                  <a:gd name="T41" fmla="*/ T40 w 532"/>
                  <a:gd name="T42" fmla="+- 0 2140 1414"/>
                  <a:gd name="T43" fmla="*/ 2140 h 920"/>
                  <a:gd name="T44" fmla="+- 0 2667 2567"/>
                  <a:gd name="T45" fmla="*/ T44 w 532"/>
                  <a:gd name="T46" fmla="+- 0 2214 1414"/>
                  <a:gd name="T47" fmla="*/ 2214 h 920"/>
                  <a:gd name="T48" fmla="+- 0 2656 2567"/>
                  <a:gd name="T49" fmla="*/ T48 w 532"/>
                  <a:gd name="T50" fmla="+- 0 2285 1414"/>
                  <a:gd name="T51" fmla="*/ 2285 h 920"/>
                  <a:gd name="T52" fmla="+- 0 2605 2567"/>
                  <a:gd name="T53" fmla="*/ T52 w 532"/>
                  <a:gd name="T54" fmla="+- 0 2314 1414"/>
                  <a:gd name="T55" fmla="*/ 2314 h 920"/>
                  <a:gd name="T56" fmla="+- 0 2587 2567"/>
                  <a:gd name="T57" fmla="*/ T56 w 532"/>
                  <a:gd name="T58" fmla="+- 0 2314 1414"/>
                  <a:gd name="T59" fmla="*/ 2314 h 920"/>
                  <a:gd name="T60" fmla="+- 0 2585 2567"/>
                  <a:gd name="T61" fmla="*/ T60 w 532"/>
                  <a:gd name="T62" fmla="+- 0 2318 1414"/>
                  <a:gd name="T63" fmla="*/ 2318 h 920"/>
                  <a:gd name="T64" fmla="+- 0 2585 2567"/>
                  <a:gd name="T65" fmla="*/ T64 w 532"/>
                  <a:gd name="T66" fmla="+- 0 2329 1414"/>
                  <a:gd name="T67" fmla="*/ 2329 h 920"/>
                  <a:gd name="T68" fmla="+- 0 2591 2567"/>
                  <a:gd name="T69" fmla="*/ T68 w 532"/>
                  <a:gd name="T70" fmla="+- 0 2331 1414"/>
                  <a:gd name="T71" fmla="*/ 2331 h 920"/>
                  <a:gd name="T72" fmla="+- 0 2612 2567"/>
                  <a:gd name="T73" fmla="*/ T72 w 532"/>
                  <a:gd name="T74" fmla="+- 0 2331 1414"/>
                  <a:gd name="T75" fmla="*/ 2331 h 920"/>
                  <a:gd name="T76" fmla="+- 0 2669 2567"/>
                  <a:gd name="T77" fmla="*/ T76 w 532"/>
                  <a:gd name="T78" fmla="+- 0 2328 1414"/>
                  <a:gd name="T79" fmla="*/ 2328 h 920"/>
                  <a:gd name="T80" fmla="+- 0 2696 2567"/>
                  <a:gd name="T81" fmla="*/ T80 w 532"/>
                  <a:gd name="T82" fmla="+- 0 2328 1414"/>
                  <a:gd name="T83" fmla="*/ 2328 h 920"/>
                  <a:gd name="T84" fmla="+- 0 2717 2567"/>
                  <a:gd name="T85" fmla="*/ T84 w 532"/>
                  <a:gd name="T86" fmla="+- 0 2327 1414"/>
                  <a:gd name="T87" fmla="*/ 2327 h 920"/>
                  <a:gd name="T88" fmla="+- 0 3067 2567"/>
                  <a:gd name="T89" fmla="*/ T88 w 532"/>
                  <a:gd name="T90" fmla="+- 0 2327 1414"/>
                  <a:gd name="T91" fmla="*/ 2327 h 920"/>
                  <a:gd name="T92" fmla="+- 0 3077 2567"/>
                  <a:gd name="T93" fmla="*/ T92 w 532"/>
                  <a:gd name="T94" fmla="+- 0 2315 1414"/>
                  <a:gd name="T95" fmla="*/ 2315 h 920"/>
                  <a:gd name="T96" fmla="+- 0 3086 2567"/>
                  <a:gd name="T97" fmla="*/ T96 w 532"/>
                  <a:gd name="T98" fmla="+- 0 2289 1414"/>
                  <a:gd name="T99" fmla="*/ 2289 h 920"/>
                  <a:gd name="T100" fmla="+- 0 3086 2567"/>
                  <a:gd name="T101" fmla="*/ T100 w 532"/>
                  <a:gd name="T102" fmla="+- 0 2286 1414"/>
                  <a:gd name="T103" fmla="*/ 2286 h 920"/>
                  <a:gd name="T104" fmla="+- 0 2912 2567"/>
                  <a:gd name="T105" fmla="*/ T104 w 532"/>
                  <a:gd name="T106" fmla="+- 0 2286 1414"/>
                  <a:gd name="T107" fmla="*/ 2286 h 920"/>
                  <a:gd name="T108" fmla="+- 0 2888 2567"/>
                  <a:gd name="T109" fmla="*/ T108 w 532"/>
                  <a:gd name="T110" fmla="+- 0 2286 1414"/>
                  <a:gd name="T111" fmla="*/ 2286 h 920"/>
                  <a:gd name="T112" fmla="+- 0 2810 2567"/>
                  <a:gd name="T113" fmla="*/ T112 w 532"/>
                  <a:gd name="T114" fmla="+- 0 2274 1414"/>
                  <a:gd name="T115" fmla="*/ 2274 h 920"/>
                  <a:gd name="T116" fmla="+- 0 2774 2567"/>
                  <a:gd name="T117" fmla="*/ T116 w 532"/>
                  <a:gd name="T118" fmla="+- 0 2213 1414"/>
                  <a:gd name="T119" fmla="*/ 2213 h 920"/>
                  <a:gd name="T120" fmla="+- 0 2772 2567"/>
                  <a:gd name="T121" fmla="*/ T120 w 532"/>
                  <a:gd name="T122" fmla="+- 0 2179 1414"/>
                  <a:gd name="T123" fmla="*/ 2179 h 920"/>
                  <a:gd name="T124" fmla="+- 0 2772 2567"/>
                  <a:gd name="T125" fmla="*/ T124 w 532"/>
                  <a:gd name="T126" fmla="+- 0 1917 1414"/>
                  <a:gd name="T127" fmla="*/ 1917 h 920"/>
                  <a:gd name="T128" fmla="+- 0 2772 2567"/>
                  <a:gd name="T129" fmla="*/ T128 w 532"/>
                  <a:gd name="T130" fmla="+- 0 1873 1414"/>
                  <a:gd name="T131" fmla="*/ 1873 h 920"/>
                  <a:gd name="T132" fmla="+- 0 2774 2567"/>
                  <a:gd name="T133" fmla="*/ T132 w 532"/>
                  <a:gd name="T134" fmla="+- 0 1869 1414"/>
                  <a:gd name="T135" fmla="*/ 1869 h 920"/>
                  <a:gd name="T136" fmla="+- 0 3041 2567"/>
                  <a:gd name="T137" fmla="*/ T136 w 532"/>
                  <a:gd name="T138" fmla="+- 0 1869 1414"/>
                  <a:gd name="T139" fmla="*/ 1869 h 920"/>
                  <a:gd name="T140" fmla="+- 0 3042 2567"/>
                  <a:gd name="T141" fmla="*/ T140 w 532"/>
                  <a:gd name="T142" fmla="+- 0 1855 1414"/>
                  <a:gd name="T143" fmla="*/ 1855 h 920"/>
                  <a:gd name="T144" fmla="+- 0 3046 2567"/>
                  <a:gd name="T145" fmla="*/ T144 w 532"/>
                  <a:gd name="T146" fmla="+- 0 1828 1414"/>
                  <a:gd name="T147" fmla="*/ 1828 h 920"/>
                  <a:gd name="T148" fmla="+- 0 3046 2567"/>
                  <a:gd name="T149" fmla="*/ T148 w 532"/>
                  <a:gd name="T150" fmla="+- 0 1826 1414"/>
                  <a:gd name="T151" fmla="*/ 1826 h 920"/>
                  <a:gd name="T152" fmla="+- 0 2773 2567"/>
                  <a:gd name="T153" fmla="*/ T152 w 532"/>
                  <a:gd name="T154" fmla="+- 0 1826 1414"/>
                  <a:gd name="T155" fmla="*/ 1826 h 920"/>
                  <a:gd name="T156" fmla="+- 0 2772 2567"/>
                  <a:gd name="T157" fmla="*/ T156 w 532"/>
                  <a:gd name="T158" fmla="+- 0 1822 1414"/>
                  <a:gd name="T159" fmla="*/ 1822 h 920"/>
                  <a:gd name="T160" fmla="+- 0 2772 2567"/>
                  <a:gd name="T161" fmla="*/ T160 w 532"/>
                  <a:gd name="T162" fmla="+- 0 1474 1414"/>
                  <a:gd name="T163" fmla="*/ 1474 h 920"/>
                  <a:gd name="T164" fmla="+- 0 2774 2567"/>
                  <a:gd name="T165" fmla="*/ T164 w 532"/>
                  <a:gd name="T166" fmla="+- 0 1471 1414"/>
                  <a:gd name="T167" fmla="*/ 1471 h 920"/>
                  <a:gd name="T168" fmla="+- 0 3062 2567"/>
                  <a:gd name="T169" fmla="*/ T168 w 532"/>
                  <a:gd name="T170" fmla="+- 0 1471 1414"/>
                  <a:gd name="T171" fmla="*/ 1471 h 920"/>
                  <a:gd name="T172" fmla="+- 0 3064 2567"/>
                  <a:gd name="T173" fmla="*/ T172 w 532"/>
                  <a:gd name="T174" fmla="+- 0 1456 1414"/>
                  <a:gd name="T175" fmla="*/ 1456 h 920"/>
                  <a:gd name="T176" fmla="+- 0 3068 2567"/>
                  <a:gd name="T177" fmla="*/ T176 w 532"/>
                  <a:gd name="T178" fmla="+- 0 1436 1414"/>
                  <a:gd name="T179" fmla="*/ 1436 h 920"/>
                  <a:gd name="T180" fmla="+- 0 3069 2567"/>
                  <a:gd name="T181" fmla="*/ T180 w 532"/>
                  <a:gd name="T182" fmla="+- 0 1427 1414"/>
                  <a:gd name="T183" fmla="*/ 1427 h 920"/>
                  <a:gd name="T184" fmla="+- 0 2722 2567"/>
                  <a:gd name="T185" fmla="*/ T184 w 532"/>
                  <a:gd name="T186" fmla="+- 0 1427 1414"/>
                  <a:gd name="T187" fmla="*/ 1427 h 920"/>
                  <a:gd name="T188" fmla="+- 0 2666 2567"/>
                  <a:gd name="T189" fmla="*/ T188 w 532"/>
                  <a:gd name="T190" fmla="+- 0 1425 1414"/>
                  <a:gd name="T191" fmla="*/ 1425 h 920"/>
                  <a:gd name="T192" fmla="+- 0 2647 2567"/>
                  <a:gd name="T193" fmla="*/ T192 w 532"/>
                  <a:gd name="T194" fmla="+- 0 1424 1414"/>
                  <a:gd name="T195" fmla="*/ 1424 h 920"/>
                  <a:gd name="T196" fmla="+- 0 2626 2567"/>
                  <a:gd name="T197" fmla="*/ T196 w 532"/>
                  <a:gd name="T198" fmla="+- 0 1424 1414"/>
                  <a:gd name="T199" fmla="*/ 1424 h 920"/>
                  <a:gd name="T200" fmla="+- 0 2573 2567"/>
                  <a:gd name="T201" fmla="*/ T200 w 532"/>
                  <a:gd name="T202" fmla="+- 0 1424 1414"/>
                  <a:gd name="T203" fmla="*/ 1424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532" h="920">
                    <a:moveTo>
                      <a:pt x="6" y="10"/>
                    </a:moveTo>
                    <a:lnTo>
                      <a:pt x="0" y="12"/>
                    </a:lnTo>
                    <a:lnTo>
                      <a:pt x="0" y="24"/>
                    </a:lnTo>
                    <a:lnTo>
                      <a:pt x="5" y="27"/>
                    </a:lnTo>
                    <a:lnTo>
                      <a:pt x="21" y="27"/>
                    </a:lnTo>
                    <a:lnTo>
                      <a:pt x="41" y="29"/>
                    </a:lnTo>
                    <a:lnTo>
                      <a:pt x="99" y="79"/>
                    </a:lnTo>
                    <a:lnTo>
                      <a:pt x="104" y="149"/>
                    </a:lnTo>
                    <a:lnTo>
                      <a:pt x="104" y="625"/>
                    </a:lnTo>
                    <a:lnTo>
                      <a:pt x="104" y="662"/>
                    </a:lnTo>
                    <a:lnTo>
                      <a:pt x="103" y="726"/>
                    </a:lnTo>
                    <a:lnTo>
                      <a:pt x="100" y="800"/>
                    </a:lnTo>
                    <a:lnTo>
                      <a:pt x="89" y="871"/>
                    </a:lnTo>
                    <a:lnTo>
                      <a:pt x="38" y="900"/>
                    </a:lnTo>
                    <a:lnTo>
                      <a:pt x="20" y="900"/>
                    </a:lnTo>
                    <a:lnTo>
                      <a:pt x="18" y="904"/>
                    </a:lnTo>
                    <a:lnTo>
                      <a:pt x="18" y="915"/>
                    </a:lnTo>
                    <a:lnTo>
                      <a:pt x="24" y="917"/>
                    </a:lnTo>
                    <a:lnTo>
                      <a:pt x="45" y="917"/>
                    </a:lnTo>
                    <a:lnTo>
                      <a:pt x="102" y="914"/>
                    </a:lnTo>
                    <a:lnTo>
                      <a:pt x="129" y="914"/>
                    </a:lnTo>
                    <a:lnTo>
                      <a:pt x="150" y="913"/>
                    </a:lnTo>
                    <a:lnTo>
                      <a:pt x="500" y="913"/>
                    </a:lnTo>
                    <a:lnTo>
                      <a:pt x="510" y="901"/>
                    </a:lnTo>
                    <a:lnTo>
                      <a:pt x="519" y="875"/>
                    </a:lnTo>
                    <a:lnTo>
                      <a:pt x="519" y="872"/>
                    </a:lnTo>
                    <a:lnTo>
                      <a:pt x="345" y="872"/>
                    </a:lnTo>
                    <a:lnTo>
                      <a:pt x="321" y="872"/>
                    </a:lnTo>
                    <a:lnTo>
                      <a:pt x="243" y="860"/>
                    </a:lnTo>
                    <a:lnTo>
                      <a:pt x="207" y="799"/>
                    </a:lnTo>
                    <a:lnTo>
                      <a:pt x="205" y="765"/>
                    </a:lnTo>
                    <a:lnTo>
                      <a:pt x="205" y="503"/>
                    </a:lnTo>
                    <a:lnTo>
                      <a:pt x="205" y="459"/>
                    </a:lnTo>
                    <a:lnTo>
                      <a:pt x="207" y="455"/>
                    </a:lnTo>
                    <a:lnTo>
                      <a:pt x="474" y="455"/>
                    </a:lnTo>
                    <a:lnTo>
                      <a:pt x="475" y="441"/>
                    </a:lnTo>
                    <a:lnTo>
                      <a:pt x="479" y="414"/>
                    </a:lnTo>
                    <a:lnTo>
                      <a:pt x="479" y="412"/>
                    </a:lnTo>
                    <a:lnTo>
                      <a:pt x="206" y="412"/>
                    </a:lnTo>
                    <a:lnTo>
                      <a:pt x="205" y="408"/>
                    </a:lnTo>
                    <a:lnTo>
                      <a:pt x="205" y="60"/>
                    </a:lnTo>
                    <a:lnTo>
                      <a:pt x="207" y="57"/>
                    </a:lnTo>
                    <a:lnTo>
                      <a:pt x="495" y="57"/>
                    </a:lnTo>
                    <a:lnTo>
                      <a:pt x="497" y="42"/>
                    </a:lnTo>
                    <a:lnTo>
                      <a:pt x="501" y="22"/>
                    </a:lnTo>
                    <a:lnTo>
                      <a:pt x="502" y="13"/>
                    </a:lnTo>
                    <a:lnTo>
                      <a:pt x="155" y="13"/>
                    </a:lnTo>
                    <a:lnTo>
                      <a:pt x="99" y="11"/>
                    </a:lnTo>
                    <a:lnTo>
                      <a:pt x="80" y="10"/>
                    </a:lnTo>
                    <a:lnTo>
                      <a:pt x="59" y="10"/>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14"/>
              <p:cNvSpPr>
                <a:spLocks/>
              </p:cNvSpPr>
              <p:nvPr/>
            </p:nvSpPr>
            <p:spPr bwMode="auto">
              <a:xfrm>
                <a:off x="2567" y="1414"/>
                <a:ext cx="532" cy="920"/>
              </a:xfrm>
              <a:custGeom>
                <a:avLst/>
                <a:gdLst>
                  <a:gd name="T0" fmla="+- 0 3098 2567"/>
                  <a:gd name="T1" fmla="*/ T0 w 532"/>
                  <a:gd name="T2" fmla="+- 0 2169 1414"/>
                  <a:gd name="T3" fmla="*/ 2169 h 920"/>
                  <a:gd name="T4" fmla="+- 0 3085 2567"/>
                  <a:gd name="T5" fmla="*/ T4 w 532"/>
                  <a:gd name="T6" fmla="+- 0 2169 1414"/>
                  <a:gd name="T7" fmla="*/ 2169 h 920"/>
                  <a:gd name="T8" fmla="+- 0 3083 2567"/>
                  <a:gd name="T9" fmla="*/ T8 w 532"/>
                  <a:gd name="T10" fmla="+- 0 2174 1414"/>
                  <a:gd name="T11" fmla="*/ 2174 h 920"/>
                  <a:gd name="T12" fmla="+- 0 3077 2567"/>
                  <a:gd name="T13" fmla="*/ T12 w 532"/>
                  <a:gd name="T14" fmla="+- 0 2203 1414"/>
                  <a:gd name="T15" fmla="*/ 2203 h 920"/>
                  <a:gd name="T16" fmla="+- 0 3071 2567"/>
                  <a:gd name="T17" fmla="*/ T16 w 532"/>
                  <a:gd name="T18" fmla="+- 0 2224 1414"/>
                  <a:gd name="T19" fmla="*/ 2224 h 920"/>
                  <a:gd name="T20" fmla="+- 0 3013 2567"/>
                  <a:gd name="T21" fmla="*/ T20 w 532"/>
                  <a:gd name="T22" fmla="+- 0 2278 1414"/>
                  <a:gd name="T23" fmla="*/ 2278 h 920"/>
                  <a:gd name="T24" fmla="+- 0 2934 2567"/>
                  <a:gd name="T25" fmla="*/ T24 w 532"/>
                  <a:gd name="T26" fmla="+- 0 2286 1414"/>
                  <a:gd name="T27" fmla="*/ 2286 h 920"/>
                  <a:gd name="T28" fmla="+- 0 2912 2567"/>
                  <a:gd name="T29" fmla="*/ T28 w 532"/>
                  <a:gd name="T30" fmla="+- 0 2286 1414"/>
                  <a:gd name="T31" fmla="*/ 2286 h 920"/>
                  <a:gd name="T32" fmla="+- 0 3086 2567"/>
                  <a:gd name="T33" fmla="*/ T32 w 532"/>
                  <a:gd name="T34" fmla="+- 0 2286 1414"/>
                  <a:gd name="T35" fmla="*/ 2286 h 920"/>
                  <a:gd name="T36" fmla="+- 0 3096 2567"/>
                  <a:gd name="T37" fmla="*/ T36 w 532"/>
                  <a:gd name="T38" fmla="+- 0 2217 1414"/>
                  <a:gd name="T39" fmla="*/ 2217 h 920"/>
                  <a:gd name="T40" fmla="+- 0 3098 2567"/>
                  <a:gd name="T41" fmla="*/ T40 w 532"/>
                  <a:gd name="T42" fmla="+- 0 2187 1414"/>
                  <a:gd name="T43" fmla="*/ 2187 h 920"/>
                  <a:gd name="T44" fmla="+- 0 3098 2567"/>
                  <a:gd name="T45" fmla="*/ T44 w 532"/>
                  <a:gd name="T46" fmla="+- 0 2169 1414"/>
                  <a:gd name="T47" fmla="*/ 2169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31" y="755"/>
                    </a:moveTo>
                    <a:lnTo>
                      <a:pt x="518" y="755"/>
                    </a:lnTo>
                    <a:lnTo>
                      <a:pt x="516" y="760"/>
                    </a:lnTo>
                    <a:lnTo>
                      <a:pt x="510" y="789"/>
                    </a:lnTo>
                    <a:lnTo>
                      <a:pt x="504" y="810"/>
                    </a:lnTo>
                    <a:lnTo>
                      <a:pt x="446" y="864"/>
                    </a:lnTo>
                    <a:lnTo>
                      <a:pt x="367" y="872"/>
                    </a:lnTo>
                    <a:lnTo>
                      <a:pt x="345" y="872"/>
                    </a:lnTo>
                    <a:lnTo>
                      <a:pt x="519" y="872"/>
                    </a:lnTo>
                    <a:lnTo>
                      <a:pt x="529" y="803"/>
                    </a:lnTo>
                    <a:lnTo>
                      <a:pt x="531" y="773"/>
                    </a:lnTo>
                    <a:lnTo>
                      <a:pt x="531"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15"/>
              <p:cNvSpPr>
                <a:spLocks/>
              </p:cNvSpPr>
              <p:nvPr/>
            </p:nvSpPr>
            <p:spPr bwMode="auto">
              <a:xfrm>
                <a:off x="2567" y="1414"/>
                <a:ext cx="532" cy="920"/>
              </a:xfrm>
              <a:custGeom>
                <a:avLst/>
                <a:gdLst>
                  <a:gd name="T0" fmla="+- 0 3041 2567"/>
                  <a:gd name="T1" fmla="*/ T0 w 532"/>
                  <a:gd name="T2" fmla="+- 0 1869 1414"/>
                  <a:gd name="T3" fmla="*/ 1869 h 920"/>
                  <a:gd name="T4" fmla="+- 0 2774 2567"/>
                  <a:gd name="T5" fmla="*/ T4 w 532"/>
                  <a:gd name="T6" fmla="+- 0 1869 1414"/>
                  <a:gd name="T7" fmla="*/ 1869 h 920"/>
                  <a:gd name="T8" fmla="+- 0 2787 2567"/>
                  <a:gd name="T9" fmla="*/ T8 w 532"/>
                  <a:gd name="T10" fmla="+- 0 1869 1414"/>
                  <a:gd name="T11" fmla="*/ 1869 h 920"/>
                  <a:gd name="T12" fmla="+- 0 2801 2567"/>
                  <a:gd name="T13" fmla="*/ T12 w 532"/>
                  <a:gd name="T14" fmla="+- 0 1869 1414"/>
                  <a:gd name="T15" fmla="*/ 1869 h 920"/>
                  <a:gd name="T16" fmla="+- 0 2887 2567"/>
                  <a:gd name="T17" fmla="*/ T16 w 532"/>
                  <a:gd name="T18" fmla="+- 0 1872 1414"/>
                  <a:gd name="T19" fmla="*/ 1872 h 920"/>
                  <a:gd name="T20" fmla="+- 0 2957 2567"/>
                  <a:gd name="T21" fmla="*/ T20 w 532"/>
                  <a:gd name="T22" fmla="+- 0 1877 1414"/>
                  <a:gd name="T23" fmla="*/ 1877 h 920"/>
                  <a:gd name="T24" fmla="+- 0 3014 2567"/>
                  <a:gd name="T25" fmla="*/ T24 w 532"/>
                  <a:gd name="T26" fmla="+- 0 1917 1414"/>
                  <a:gd name="T27" fmla="*/ 1917 h 920"/>
                  <a:gd name="T28" fmla="+- 0 3019 2567"/>
                  <a:gd name="T29" fmla="*/ T28 w 532"/>
                  <a:gd name="T30" fmla="+- 0 1933 1414"/>
                  <a:gd name="T31" fmla="*/ 1933 h 920"/>
                  <a:gd name="T32" fmla="+- 0 3019 2567"/>
                  <a:gd name="T33" fmla="*/ T32 w 532"/>
                  <a:gd name="T34" fmla="+- 0 1963 1414"/>
                  <a:gd name="T35" fmla="*/ 1963 h 920"/>
                  <a:gd name="T36" fmla="+- 0 3022 2567"/>
                  <a:gd name="T37" fmla="*/ T36 w 532"/>
                  <a:gd name="T38" fmla="+- 0 1967 1414"/>
                  <a:gd name="T39" fmla="*/ 1967 h 920"/>
                  <a:gd name="T40" fmla="+- 0 3036 2567"/>
                  <a:gd name="T41" fmla="*/ T40 w 532"/>
                  <a:gd name="T42" fmla="+- 0 1967 1414"/>
                  <a:gd name="T43" fmla="*/ 1967 h 920"/>
                  <a:gd name="T44" fmla="+- 0 3036 2567"/>
                  <a:gd name="T45" fmla="*/ T44 w 532"/>
                  <a:gd name="T46" fmla="+- 0 1940 1414"/>
                  <a:gd name="T47" fmla="*/ 1940 h 920"/>
                  <a:gd name="T48" fmla="+- 0 3037 2567"/>
                  <a:gd name="T49" fmla="*/ T48 w 532"/>
                  <a:gd name="T50" fmla="+- 0 1926 1414"/>
                  <a:gd name="T51" fmla="*/ 1926 h 920"/>
                  <a:gd name="T52" fmla="+- 0 3038 2567"/>
                  <a:gd name="T53" fmla="*/ T52 w 532"/>
                  <a:gd name="T54" fmla="+- 0 1903 1414"/>
                  <a:gd name="T55" fmla="*/ 1903 h 920"/>
                  <a:gd name="T56" fmla="+- 0 3040 2567"/>
                  <a:gd name="T57" fmla="*/ T56 w 532"/>
                  <a:gd name="T58" fmla="+- 0 1880 1414"/>
                  <a:gd name="T59" fmla="*/ 1880 h 920"/>
                  <a:gd name="T60" fmla="+- 0 3041 2567"/>
                  <a:gd name="T61" fmla="*/ T60 w 532"/>
                  <a:gd name="T62" fmla="+- 0 1869 1414"/>
                  <a:gd name="T63" fmla="*/ 1869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32" h="920">
                    <a:moveTo>
                      <a:pt x="474" y="455"/>
                    </a:moveTo>
                    <a:lnTo>
                      <a:pt x="207" y="455"/>
                    </a:lnTo>
                    <a:lnTo>
                      <a:pt x="220" y="455"/>
                    </a:lnTo>
                    <a:lnTo>
                      <a:pt x="234" y="455"/>
                    </a:lnTo>
                    <a:lnTo>
                      <a:pt x="320" y="458"/>
                    </a:lnTo>
                    <a:lnTo>
                      <a:pt x="390" y="463"/>
                    </a:lnTo>
                    <a:lnTo>
                      <a:pt x="447" y="503"/>
                    </a:lnTo>
                    <a:lnTo>
                      <a:pt x="452" y="519"/>
                    </a:lnTo>
                    <a:lnTo>
                      <a:pt x="452" y="549"/>
                    </a:lnTo>
                    <a:lnTo>
                      <a:pt x="455" y="553"/>
                    </a:lnTo>
                    <a:lnTo>
                      <a:pt x="469" y="553"/>
                    </a:lnTo>
                    <a:lnTo>
                      <a:pt x="469" y="526"/>
                    </a:lnTo>
                    <a:lnTo>
                      <a:pt x="470" y="512"/>
                    </a:lnTo>
                    <a:lnTo>
                      <a:pt x="471" y="489"/>
                    </a:lnTo>
                    <a:lnTo>
                      <a:pt x="473" y="466"/>
                    </a:lnTo>
                    <a:lnTo>
                      <a:pt x="474" y="4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16"/>
              <p:cNvSpPr>
                <a:spLocks/>
              </p:cNvSpPr>
              <p:nvPr/>
            </p:nvSpPr>
            <p:spPr bwMode="auto">
              <a:xfrm>
                <a:off x="2567" y="1414"/>
                <a:ext cx="532" cy="920"/>
              </a:xfrm>
              <a:custGeom>
                <a:avLst/>
                <a:gdLst>
                  <a:gd name="T0" fmla="+- 0 3048 2567"/>
                  <a:gd name="T1" fmla="*/ T0 w 532"/>
                  <a:gd name="T2" fmla="+- 0 1791 1414"/>
                  <a:gd name="T3" fmla="*/ 1791 h 920"/>
                  <a:gd name="T4" fmla="+- 0 3040 2567"/>
                  <a:gd name="T5" fmla="*/ T4 w 532"/>
                  <a:gd name="T6" fmla="+- 0 1791 1414"/>
                  <a:gd name="T7" fmla="*/ 1791 h 920"/>
                  <a:gd name="T8" fmla="+- 0 3035 2567"/>
                  <a:gd name="T9" fmla="*/ T8 w 532"/>
                  <a:gd name="T10" fmla="+- 0 1797 1414"/>
                  <a:gd name="T11" fmla="*/ 1797 h 920"/>
                  <a:gd name="T12" fmla="+- 0 3024 2567"/>
                  <a:gd name="T13" fmla="*/ T12 w 532"/>
                  <a:gd name="T14" fmla="+- 0 1809 1414"/>
                  <a:gd name="T15" fmla="*/ 1809 h 920"/>
                  <a:gd name="T16" fmla="+- 0 2964 2567"/>
                  <a:gd name="T17" fmla="*/ T16 w 532"/>
                  <a:gd name="T18" fmla="+- 0 1824 1414"/>
                  <a:gd name="T19" fmla="*/ 1824 h 920"/>
                  <a:gd name="T20" fmla="+- 0 2773 2567"/>
                  <a:gd name="T21" fmla="*/ T20 w 532"/>
                  <a:gd name="T22" fmla="+- 0 1826 1414"/>
                  <a:gd name="T23" fmla="*/ 1826 h 920"/>
                  <a:gd name="T24" fmla="+- 0 3046 2567"/>
                  <a:gd name="T25" fmla="*/ T24 w 532"/>
                  <a:gd name="T26" fmla="+- 0 1826 1414"/>
                  <a:gd name="T27" fmla="*/ 1826 h 920"/>
                  <a:gd name="T28" fmla="+- 0 3049 2567"/>
                  <a:gd name="T29" fmla="*/ T28 w 532"/>
                  <a:gd name="T30" fmla="+- 0 1810 1414"/>
                  <a:gd name="T31" fmla="*/ 1810 h 920"/>
                  <a:gd name="T32" fmla="+- 0 3050 2567"/>
                  <a:gd name="T33" fmla="*/ T32 w 532"/>
                  <a:gd name="T34" fmla="+- 0 1801 1414"/>
                  <a:gd name="T35" fmla="*/ 1801 h 920"/>
                  <a:gd name="T36" fmla="+- 0 3050 2567"/>
                  <a:gd name="T37" fmla="*/ T36 w 532"/>
                  <a:gd name="T38" fmla="+- 0 1793 1414"/>
                  <a:gd name="T39" fmla="*/ 1793 h 920"/>
                  <a:gd name="T40" fmla="+- 0 3048 2567"/>
                  <a:gd name="T41" fmla="*/ T40 w 532"/>
                  <a:gd name="T42" fmla="+- 0 1791 1414"/>
                  <a:gd name="T43" fmla="*/ 179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32" h="920">
                    <a:moveTo>
                      <a:pt x="481" y="377"/>
                    </a:moveTo>
                    <a:lnTo>
                      <a:pt x="473" y="377"/>
                    </a:lnTo>
                    <a:lnTo>
                      <a:pt x="468" y="383"/>
                    </a:lnTo>
                    <a:lnTo>
                      <a:pt x="457" y="395"/>
                    </a:lnTo>
                    <a:lnTo>
                      <a:pt x="397" y="410"/>
                    </a:lnTo>
                    <a:lnTo>
                      <a:pt x="206" y="412"/>
                    </a:lnTo>
                    <a:lnTo>
                      <a:pt x="479" y="412"/>
                    </a:lnTo>
                    <a:lnTo>
                      <a:pt x="482" y="396"/>
                    </a:lnTo>
                    <a:lnTo>
                      <a:pt x="483" y="387"/>
                    </a:lnTo>
                    <a:lnTo>
                      <a:pt x="483" y="379"/>
                    </a:lnTo>
                    <a:lnTo>
                      <a:pt x="481" y="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17"/>
              <p:cNvSpPr>
                <a:spLocks/>
              </p:cNvSpPr>
              <p:nvPr/>
            </p:nvSpPr>
            <p:spPr bwMode="auto">
              <a:xfrm>
                <a:off x="2567" y="1414"/>
                <a:ext cx="532" cy="920"/>
              </a:xfrm>
              <a:custGeom>
                <a:avLst/>
                <a:gdLst>
                  <a:gd name="T0" fmla="+- 0 3062 2567"/>
                  <a:gd name="T1" fmla="*/ T0 w 532"/>
                  <a:gd name="T2" fmla="+- 0 1471 1414"/>
                  <a:gd name="T3" fmla="*/ 1471 h 920"/>
                  <a:gd name="T4" fmla="+- 0 2774 2567"/>
                  <a:gd name="T5" fmla="*/ T4 w 532"/>
                  <a:gd name="T6" fmla="+- 0 1471 1414"/>
                  <a:gd name="T7" fmla="*/ 1471 h 920"/>
                  <a:gd name="T8" fmla="+- 0 2796 2567"/>
                  <a:gd name="T9" fmla="*/ T8 w 532"/>
                  <a:gd name="T10" fmla="+- 0 1471 1414"/>
                  <a:gd name="T11" fmla="*/ 1471 h 920"/>
                  <a:gd name="T12" fmla="+- 0 2859 2567"/>
                  <a:gd name="T13" fmla="*/ T12 w 532"/>
                  <a:gd name="T14" fmla="+- 0 1472 1414"/>
                  <a:gd name="T15" fmla="*/ 1472 h 920"/>
                  <a:gd name="T16" fmla="+- 0 2934 2567"/>
                  <a:gd name="T17" fmla="*/ T16 w 532"/>
                  <a:gd name="T18" fmla="+- 0 1475 1414"/>
                  <a:gd name="T19" fmla="*/ 1475 h 920"/>
                  <a:gd name="T20" fmla="+- 0 2998 2567"/>
                  <a:gd name="T21" fmla="*/ T20 w 532"/>
                  <a:gd name="T22" fmla="+- 0 1486 1414"/>
                  <a:gd name="T23" fmla="*/ 1486 h 920"/>
                  <a:gd name="T24" fmla="+- 0 3035 2567"/>
                  <a:gd name="T25" fmla="*/ T24 w 532"/>
                  <a:gd name="T26" fmla="+- 0 1541 1414"/>
                  <a:gd name="T27" fmla="*/ 1541 h 920"/>
                  <a:gd name="T28" fmla="+- 0 3036 2567"/>
                  <a:gd name="T29" fmla="*/ T28 w 532"/>
                  <a:gd name="T30" fmla="+- 0 1558 1414"/>
                  <a:gd name="T31" fmla="*/ 1558 h 920"/>
                  <a:gd name="T32" fmla="+- 0 3036 2567"/>
                  <a:gd name="T33" fmla="*/ T32 w 532"/>
                  <a:gd name="T34" fmla="+- 0 1568 1414"/>
                  <a:gd name="T35" fmla="*/ 1568 h 920"/>
                  <a:gd name="T36" fmla="+- 0 3038 2567"/>
                  <a:gd name="T37" fmla="*/ T36 w 532"/>
                  <a:gd name="T38" fmla="+- 0 1574 1414"/>
                  <a:gd name="T39" fmla="*/ 1574 h 920"/>
                  <a:gd name="T40" fmla="+- 0 3050 2567"/>
                  <a:gd name="T41" fmla="*/ T40 w 532"/>
                  <a:gd name="T42" fmla="+- 0 1574 1414"/>
                  <a:gd name="T43" fmla="*/ 1574 h 920"/>
                  <a:gd name="T44" fmla="+- 0 3053 2567"/>
                  <a:gd name="T45" fmla="*/ T44 w 532"/>
                  <a:gd name="T46" fmla="+- 0 1567 1414"/>
                  <a:gd name="T47" fmla="*/ 1567 h 920"/>
                  <a:gd name="T48" fmla="+- 0 3054 2567"/>
                  <a:gd name="T49" fmla="*/ T48 w 532"/>
                  <a:gd name="T50" fmla="+- 0 1558 1414"/>
                  <a:gd name="T51" fmla="*/ 1558 h 920"/>
                  <a:gd name="T52" fmla="+- 0 3056 2567"/>
                  <a:gd name="T53" fmla="*/ T52 w 532"/>
                  <a:gd name="T54" fmla="+- 0 1544 1414"/>
                  <a:gd name="T55" fmla="*/ 1544 h 920"/>
                  <a:gd name="T56" fmla="+- 0 3059 2567"/>
                  <a:gd name="T57" fmla="*/ T56 w 532"/>
                  <a:gd name="T58" fmla="+- 0 1502 1414"/>
                  <a:gd name="T59" fmla="*/ 1502 h 920"/>
                  <a:gd name="T60" fmla="+- 0 3061 2567"/>
                  <a:gd name="T61" fmla="*/ T60 w 532"/>
                  <a:gd name="T62" fmla="+- 0 1479 1414"/>
                  <a:gd name="T63" fmla="*/ 1479 h 920"/>
                  <a:gd name="T64" fmla="+- 0 3062 2567"/>
                  <a:gd name="T65" fmla="*/ T64 w 532"/>
                  <a:gd name="T66" fmla="+- 0 1471 1414"/>
                  <a:gd name="T67" fmla="*/ 147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32" h="920">
                    <a:moveTo>
                      <a:pt x="495" y="57"/>
                    </a:moveTo>
                    <a:lnTo>
                      <a:pt x="207" y="57"/>
                    </a:lnTo>
                    <a:lnTo>
                      <a:pt x="229" y="57"/>
                    </a:lnTo>
                    <a:lnTo>
                      <a:pt x="292" y="58"/>
                    </a:lnTo>
                    <a:lnTo>
                      <a:pt x="367" y="61"/>
                    </a:lnTo>
                    <a:lnTo>
                      <a:pt x="431" y="72"/>
                    </a:lnTo>
                    <a:lnTo>
                      <a:pt x="468" y="127"/>
                    </a:lnTo>
                    <a:lnTo>
                      <a:pt x="469" y="144"/>
                    </a:lnTo>
                    <a:lnTo>
                      <a:pt x="469" y="154"/>
                    </a:lnTo>
                    <a:lnTo>
                      <a:pt x="471" y="160"/>
                    </a:lnTo>
                    <a:lnTo>
                      <a:pt x="483" y="160"/>
                    </a:lnTo>
                    <a:lnTo>
                      <a:pt x="486" y="153"/>
                    </a:lnTo>
                    <a:lnTo>
                      <a:pt x="487" y="144"/>
                    </a:lnTo>
                    <a:lnTo>
                      <a:pt x="489" y="130"/>
                    </a:lnTo>
                    <a:lnTo>
                      <a:pt x="492" y="88"/>
                    </a:lnTo>
                    <a:lnTo>
                      <a:pt x="494" y="65"/>
                    </a:lnTo>
                    <a:lnTo>
                      <a:pt x="495"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18"/>
              <p:cNvSpPr>
                <a:spLocks/>
              </p:cNvSpPr>
              <p:nvPr/>
            </p:nvSpPr>
            <p:spPr bwMode="auto">
              <a:xfrm>
                <a:off x="2567" y="1414"/>
                <a:ext cx="532" cy="920"/>
              </a:xfrm>
              <a:custGeom>
                <a:avLst/>
                <a:gdLst>
                  <a:gd name="T0" fmla="+- 0 3068 2567"/>
                  <a:gd name="T1" fmla="*/ T0 w 532"/>
                  <a:gd name="T2" fmla="+- 0 1414 1414"/>
                  <a:gd name="T3" fmla="*/ 1414 h 920"/>
                  <a:gd name="T4" fmla="+- 0 3059 2567"/>
                  <a:gd name="T5" fmla="*/ T4 w 532"/>
                  <a:gd name="T6" fmla="+- 0 1414 1414"/>
                  <a:gd name="T7" fmla="*/ 1414 h 920"/>
                  <a:gd name="T8" fmla="+- 0 3054 2567"/>
                  <a:gd name="T9" fmla="*/ T8 w 532"/>
                  <a:gd name="T10" fmla="+- 0 1419 1414"/>
                  <a:gd name="T11" fmla="*/ 1419 h 920"/>
                  <a:gd name="T12" fmla="+- 0 3036 2567"/>
                  <a:gd name="T13" fmla="*/ T12 w 532"/>
                  <a:gd name="T14" fmla="+- 0 1422 1414"/>
                  <a:gd name="T15" fmla="*/ 1422 h 920"/>
                  <a:gd name="T16" fmla="+- 0 3017 2567"/>
                  <a:gd name="T17" fmla="*/ T16 w 532"/>
                  <a:gd name="T18" fmla="+- 0 1425 1414"/>
                  <a:gd name="T19" fmla="*/ 1425 h 920"/>
                  <a:gd name="T20" fmla="+- 0 2990 2567"/>
                  <a:gd name="T21" fmla="*/ T20 w 532"/>
                  <a:gd name="T22" fmla="+- 0 1426 1414"/>
                  <a:gd name="T23" fmla="*/ 1426 h 920"/>
                  <a:gd name="T24" fmla="+- 0 2977 2567"/>
                  <a:gd name="T25" fmla="*/ T24 w 532"/>
                  <a:gd name="T26" fmla="+- 0 1427 1414"/>
                  <a:gd name="T27" fmla="*/ 1427 h 920"/>
                  <a:gd name="T28" fmla="+- 0 2722 2567"/>
                  <a:gd name="T29" fmla="*/ T28 w 532"/>
                  <a:gd name="T30" fmla="+- 0 1427 1414"/>
                  <a:gd name="T31" fmla="*/ 1427 h 920"/>
                  <a:gd name="T32" fmla="+- 0 3069 2567"/>
                  <a:gd name="T33" fmla="*/ T32 w 532"/>
                  <a:gd name="T34" fmla="+- 0 1427 1414"/>
                  <a:gd name="T35" fmla="*/ 1427 h 920"/>
                  <a:gd name="T36" fmla="+- 0 3069 2567"/>
                  <a:gd name="T37" fmla="*/ T36 w 532"/>
                  <a:gd name="T38" fmla="+- 0 1426 1414"/>
                  <a:gd name="T39" fmla="*/ 1426 h 920"/>
                  <a:gd name="T40" fmla="+- 0 3070 2567"/>
                  <a:gd name="T41" fmla="*/ T40 w 532"/>
                  <a:gd name="T42" fmla="+- 0 1419 1414"/>
                  <a:gd name="T43" fmla="*/ 1419 h 920"/>
                  <a:gd name="T44" fmla="+- 0 3068 2567"/>
                  <a:gd name="T45" fmla="*/ T44 w 532"/>
                  <a:gd name="T46" fmla="+- 0 1414 1414"/>
                  <a:gd name="T47" fmla="*/ 1414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01" y="0"/>
                    </a:moveTo>
                    <a:lnTo>
                      <a:pt x="492" y="0"/>
                    </a:lnTo>
                    <a:lnTo>
                      <a:pt x="487" y="5"/>
                    </a:lnTo>
                    <a:lnTo>
                      <a:pt x="469" y="8"/>
                    </a:lnTo>
                    <a:lnTo>
                      <a:pt x="450" y="11"/>
                    </a:lnTo>
                    <a:lnTo>
                      <a:pt x="423" y="12"/>
                    </a:lnTo>
                    <a:lnTo>
                      <a:pt x="410" y="13"/>
                    </a:lnTo>
                    <a:lnTo>
                      <a:pt x="155" y="13"/>
                    </a:lnTo>
                    <a:lnTo>
                      <a:pt x="502" y="13"/>
                    </a:lnTo>
                    <a:lnTo>
                      <a:pt x="502" y="12"/>
                    </a:lnTo>
                    <a:lnTo>
                      <a:pt x="503" y="5"/>
                    </a:lnTo>
                    <a:lnTo>
                      <a:pt x="5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19"/>
            <p:cNvGrpSpPr>
              <a:grpSpLocks/>
            </p:cNvGrpSpPr>
            <p:nvPr/>
          </p:nvGrpSpPr>
          <p:grpSpPr bwMode="auto">
            <a:xfrm>
              <a:off x="3299" y="1424"/>
              <a:ext cx="570" cy="911"/>
              <a:chOff x="3299" y="1424"/>
              <a:chExt cx="570" cy="911"/>
            </a:xfrm>
          </p:grpSpPr>
          <p:sp>
            <p:nvSpPr>
              <p:cNvPr id="2049" name="Freeform 20"/>
              <p:cNvSpPr>
                <a:spLocks/>
              </p:cNvSpPr>
              <p:nvPr/>
            </p:nvSpPr>
            <p:spPr bwMode="auto">
              <a:xfrm>
                <a:off x="3299" y="1424"/>
                <a:ext cx="570" cy="911"/>
              </a:xfrm>
              <a:custGeom>
                <a:avLst/>
                <a:gdLst>
                  <a:gd name="T0" fmla="+- 0 3835 3299"/>
                  <a:gd name="T1" fmla="*/ T0 w 570"/>
                  <a:gd name="T2" fmla="+- 0 2327 1424"/>
                  <a:gd name="T3" fmla="*/ 2327 h 911"/>
                  <a:gd name="T4" fmla="+- 0 3459 3299"/>
                  <a:gd name="T5" fmla="*/ T4 w 570"/>
                  <a:gd name="T6" fmla="+- 0 2327 1424"/>
                  <a:gd name="T7" fmla="*/ 2327 h 911"/>
                  <a:gd name="T8" fmla="+- 0 3476 3299"/>
                  <a:gd name="T9" fmla="*/ T8 w 570"/>
                  <a:gd name="T10" fmla="+- 0 2327 1424"/>
                  <a:gd name="T11" fmla="*/ 2327 h 911"/>
                  <a:gd name="T12" fmla="+- 0 3513 3299"/>
                  <a:gd name="T13" fmla="*/ T12 w 570"/>
                  <a:gd name="T14" fmla="+- 0 2328 1424"/>
                  <a:gd name="T15" fmla="*/ 2328 h 911"/>
                  <a:gd name="T16" fmla="+- 0 3580 3299"/>
                  <a:gd name="T17" fmla="*/ T16 w 570"/>
                  <a:gd name="T18" fmla="+- 0 2331 1424"/>
                  <a:gd name="T19" fmla="*/ 2331 h 911"/>
                  <a:gd name="T20" fmla="+- 0 3686 3299"/>
                  <a:gd name="T21" fmla="*/ T20 w 570"/>
                  <a:gd name="T22" fmla="+- 0 2334 1424"/>
                  <a:gd name="T23" fmla="*/ 2334 h 911"/>
                  <a:gd name="T24" fmla="+- 0 3782 3299"/>
                  <a:gd name="T25" fmla="*/ T24 w 570"/>
                  <a:gd name="T26" fmla="+- 0 2334 1424"/>
                  <a:gd name="T27" fmla="*/ 2334 h 911"/>
                  <a:gd name="T28" fmla="+- 0 3816 3299"/>
                  <a:gd name="T29" fmla="*/ T28 w 570"/>
                  <a:gd name="T30" fmla="+- 0 2333 1424"/>
                  <a:gd name="T31" fmla="*/ 2333 h 911"/>
                  <a:gd name="T32" fmla="+- 0 3835 3299"/>
                  <a:gd name="T33" fmla="*/ T32 w 570"/>
                  <a:gd name="T34" fmla="+- 0 2328 1424"/>
                  <a:gd name="T35" fmla="*/ 2328 h 911"/>
                  <a:gd name="T36" fmla="+- 0 3835 3299"/>
                  <a:gd name="T37" fmla="*/ T36 w 570"/>
                  <a:gd name="T38" fmla="+- 0 2327 1424"/>
                  <a:gd name="T39" fmla="*/ 2327 h 9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70" h="911">
                    <a:moveTo>
                      <a:pt x="536" y="903"/>
                    </a:moveTo>
                    <a:lnTo>
                      <a:pt x="160" y="903"/>
                    </a:lnTo>
                    <a:lnTo>
                      <a:pt x="177" y="903"/>
                    </a:lnTo>
                    <a:lnTo>
                      <a:pt x="214" y="904"/>
                    </a:lnTo>
                    <a:lnTo>
                      <a:pt x="281" y="907"/>
                    </a:lnTo>
                    <a:lnTo>
                      <a:pt x="387" y="910"/>
                    </a:lnTo>
                    <a:lnTo>
                      <a:pt x="483" y="910"/>
                    </a:lnTo>
                    <a:lnTo>
                      <a:pt x="517" y="909"/>
                    </a:lnTo>
                    <a:lnTo>
                      <a:pt x="536" y="904"/>
                    </a:lnTo>
                    <a:lnTo>
                      <a:pt x="536" y="9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1"/>
              <p:cNvSpPr>
                <a:spLocks/>
              </p:cNvSpPr>
              <p:nvPr/>
            </p:nvSpPr>
            <p:spPr bwMode="auto">
              <a:xfrm>
                <a:off x="3299" y="1424"/>
                <a:ext cx="570" cy="911"/>
              </a:xfrm>
              <a:custGeom>
                <a:avLst/>
                <a:gdLst>
                  <a:gd name="T0" fmla="+- 0 3318 3299"/>
                  <a:gd name="T1" fmla="*/ T0 w 570"/>
                  <a:gd name="T2" fmla="+- 0 1424 1424"/>
                  <a:gd name="T3" fmla="*/ 1424 h 911"/>
                  <a:gd name="T4" fmla="+- 0 3305 3299"/>
                  <a:gd name="T5" fmla="*/ T4 w 570"/>
                  <a:gd name="T6" fmla="+- 0 1424 1424"/>
                  <a:gd name="T7" fmla="*/ 1424 h 911"/>
                  <a:gd name="T8" fmla="+- 0 3299 3299"/>
                  <a:gd name="T9" fmla="*/ T8 w 570"/>
                  <a:gd name="T10" fmla="+- 0 1426 1424"/>
                  <a:gd name="T11" fmla="*/ 1426 h 911"/>
                  <a:gd name="T12" fmla="+- 0 3299 3299"/>
                  <a:gd name="T13" fmla="*/ T12 w 570"/>
                  <a:gd name="T14" fmla="+- 0 1438 1424"/>
                  <a:gd name="T15" fmla="*/ 1438 h 911"/>
                  <a:gd name="T16" fmla="+- 0 3304 3299"/>
                  <a:gd name="T17" fmla="*/ T16 w 570"/>
                  <a:gd name="T18" fmla="+- 0 1441 1424"/>
                  <a:gd name="T19" fmla="*/ 1441 h 911"/>
                  <a:gd name="T20" fmla="+- 0 3320 3299"/>
                  <a:gd name="T21" fmla="*/ T20 w 570"/>
                  <a:gd name="T22" fmla="+- 0 1441 1424"/>
                  <a:gd name="T23" fmla="*/ 1441 h 911"/>
                  <a:gd name="T24" fmla="+- 0 3340 3299"/>
                  <a:gd name="T25" fmla="*/ T24 w 570"/>
                  <a:gd name="T26" fmla="+- 0 1443 1424"/>
                  <a:gd name="T27" fmla="*/ 1443 h 911"/>
                  <a:gd name="T28" fmla="+- 0 3398 3299"/>
                  <a:gd name="T29" fmla="*/ T28 w 570"/>
                  <a:gd name="T30" fmla="+- 0 1493 1424"/>
                  <a:gd name="T31" fmla="*/ 1493 h 911"/>
                  <a:gd name="T32" fmla="+- 0 3403 3299"/>
                  <a:gd name="T33" fmla="*/ T32 w 570"/>
                  <a:gd name="T34" fmla="+- 0 1562 1424"/>
                  <a:gd name="T35" fmla="*/ 1562 h 911"/>
                  <a:gd name="T36" fmla="+- 0 3403 3299"/>
                  <a:gd name="T37" fmla="*/ T36 w 570"/>
                  <a:gd name="T38" fmla="+- 0 2056 1424"/>
                  <a:gd name="T39" fmla="*/ 2056 h 911"/>
                  <a:gd name="T40" fmla="+- 0 3403 3299"/>
                  <a:gd name="T41" fmla="*/ T40 w 570"/>
                  <a:gd name="T42" fmla="+- 0 2087 1424"/>
                  <a:gd name="T43" fmla="*/ 2087 h 911"/>
                  <a:gd name="T44" fmla="+- 0 3402 3299"/>
                  <a:gd name="T45" fmla="*/ T44 w 570"/>
                  <a:gd name="T46" fmla="+- 0 2160 1424"/>
                  <a:gd name="T47" fmla="*/ 2160 h 911"/>
                  <a:gd name="T48" fmla="+- 0 3397 3299"/>
                  <a:gd name="T49" fmla="*/ T48 w 570"/>
                  <a:gd name="T50" fmla="+- 0 2231 1424"/>
                  <a:gd name="T51" fmla="*/ 2231 h 911"/>
                  <a:gd name="T52" fmla="+- 0 3378 3299"/>
                  <a:gd name="T53" fmla="*/ T52 w 570"/>
                  <a:gd name="T54" fmla="+- 0 2301 1424"/>
                  <a:gd name="T55" fmla="*/ 2301 h 911"/>
                  <a:gd name="T56" fmla="+- 0 3337 3299"/>
                  <a:gd name="T57" fmla="*/ T56 w 570"/>
                  <a:gd name="T58" fmla="+- 0 2314 1424"/>
                  <a:gd name="T59" fmla="*/ 2314 h 911"/>
                  <a:gd name="T60" fmla="+- 0 3319 3299"/>
                  <a:gd name="T61" fmla="*/ T60 w 570"/>
                  <a:gd name="T62" fmla="+- 0 2314 1424"/>
                  <a:gd name="T63" fmla="*/ 2314 h 911"/>
                  <a:gd name="T64" fmla="+- 0 3317 3299"/>
                  <a:gd name="T65" fmla="*/ T64 w 570"/>
                  <a:gd name="T66" fmla="+- 0 2318 1424"/>
                  <a:gd name="T67" fmla="*/ 2318 h 911"/>
                  <a:gd name="T68" fmla="+- 0 3317 3299"/>
                  <a:gd name="T69" fmla="*/ T68 w 570"/>
                  <a:gd name="T70" fmla="+- 0 2329 1424"/>
                  <a:gd name="T71" fmla="*/ 2329 h 911"/>
                  <a:gd name="T72" fmla="+- 0 3323 3299"/>
                  <a:gd name="T73" fmla="*/ T72 w 570"/>
                  <a:gd name="T74" fmla="+- 0 2331 1424"/>
                  <a:gd name="T75" fmla="*/ 2331 h 911"/>
                  <a:gd name="T76" fmla="+- 0 3341 3299"/>
                  <a:gd name="T77" fmla="*/ T76 w 570"/>
                  <a:gd name="T78" fmla="+- 0 2331 1424"/>
                  <a:gd name="T79" fmla="*/ 2331 h 911"/>
                  <a:gd name="T80" fmla="+- 0 3355 3299"/>
                  <a:gd name="T81" fmla="*/ T80 w 570"/>
                  <a:gd name="T82" fmla="+- 0 2331 1424"/>
                  <a:gd name="T83" fmla="*/ 2331 h 911"/>
                  <a:gd name="T84" fmla="+- 0 3459 3299"/>
                  <a:gd name="T85" fmla="*/ T84 w 570"/>
                  <a:gd name="T86" fmla="+- 0 2327 1424"/>
                  <a:gd name="T87" fmla="*/ 2327 h 911"/>
                  <a:gd name="T88" fmla="+- 0 3835 3299"/>
                  <a:gd name="T89" fmla="*/ T88 w 570"/>
                  <a:gd name="T90" fmla="+- 0 2327 1424"/>
                  <a:gd name="T91" fmla="*/ 2327 h 911"/>
                  <a:gd name="T92" fmla="+- 0 3845 3299"/>
                  <a:gd name="T93" fmla="*/ T92 w 570"/>
                  <a:gd name="T94" fmla="+- 0 2318 1424"/>
                  <a:gd name="T95" fmla="*/ 2318 h 911"/>
                  <a:gd name="T96" fmla="+- 0 3851 3299"/>
                  <a:gd name="T97" fmla="*/ T96 w 570"/>
                  <a:gd name="T98" fmla="+- 0 2301 1424"/>
                  <a:gd name="T99" fmla="*/ 2301 h 911"/>
                  <a:gd name="T100" fmla="+- 0 3854 3299"/>
                  <a:gd name="T101" fmla="*/ T100 w 570"/>
                  <a:gd name="T102" fmla="+- 0 2288 1424"/>
                  <a:gd name="T103" fmla="*/ 2288 h 911"/>
                  <a:gd name="T104" fmla="+- 0 3655 3299"/>
                  <a:gd name="T105" fmla="*/ T104 w 570"/>
                  <a:gd name="T106" fmla="+- 0 2288 1424"/>
                  <a:gd name="T107" fmla="*/ 2288 h 911"/>
                  <a:gd name="T108" fmla="+- 0 3624 3299"/>
                  <a:gd name="T109" fmla="*/ T108 w 570"/>
                  <a:gd name="T110" fmla="+- 0 2287 1424"/>
                  <a:gd name="T111" fmla="*/ 2287 h 911"/>
                  <a:gd name="T112" fmla="+- 0 3561 3299"/>
                  <a:gd name="T113" fmla="*/ T112 w 570"/>
                  <a:gd name="T114" fmla="+- 0 2277 1424"/>
                  <a:gd name="T115" fmla="*/ 2277 h 911"/>
                  <a:gd name="T116" fmla="+- 0 3516 3299"/>
                  <a:gd name="T117" fmla="*/ T116 w 570"/>
                  <a:gd name="T118" fmla="+- 0 2229 1424"/>
                  <a:gd name="T119" fmla="*/ 2229 h 911"/>
                  <a:gd name="T120" fmla="+- 0 3508 3299"/>
                  <a:gd name="T121" fmla="*/ T120 w 570"/>
                  <a:gd name="T122" fmla="+- 0 2163 1424"/>
                  <a:gd name="T123" fmla="*/ 2163 h 911"/>
                  <a:gd name="T124" fmla="+- 0 3505 3299"/>
                  <a:gd name="T125" fmla="*/ T124 w 570"/>
                  <a:gd name="T126" fmla="+- 0 2087 1424"/>
                  <a:gd name="T127" fmla="*/ 2087 h 911"/>
                  <a:gd name="T128" fmla="+- 0 3504 3299"/>
                  <a:gd name="T129" fmla="*/ T128 w 570"/>
                  <a:gd name="T130" fmla="+- 0 2022 1424"/>
                  <a:gd name="T131" fmla="*/ 2022 h 911"/>
                  <a:gd name="T132" fmla="+- 0 3504 3299"/>
                  <a:gd name="T133" fmla="*/ T132 w 570"/>
                  <a:gd name="T134" fmla="+- 0 1612 1424"/>
                  <a:gd name="T135" fmla="*/ 1612 h 911"/>
                  <a:gd name="T136" fmla="+- 0 3505 3299"/>
                  <a:gd name="T137" fmla="*/ T136 w 570"/>
                  <a:gd name="T138" fmla="+- 0 1549 1424"/>
                  <a:gd name="T139" fmla="*/ 1549 h 911"/>
                  <a:gd name="T140" fmla="+- 0 3510 3299"/>
                  <a:gd name="T141" fmla="*/ T140 w 570"/>
                  <a:gd name="T142" fmla="+- 0 1483 1424"/>
                  <a:gd name="T143" fmla="*/ 1483 h 911"/>
                  <a:gd name="T144" fmla="+- 0 3568 3299"/>
                  <a:gd name="T145" fmla="*/ T144 w 570"/>
                  <a:gd name="T146" fmla="+- 0 1442 1424"/>
                  <a:gd name="T147" fmla="*/ 1442 h 911"/>
                  <a:gd name="T148" fmla="+- 0 3584 3299"/>
                  <a:gd name="T149" fmla="*/ T148 w 570"/>
                  <a:gd name="T150" fmla="+- 0 1441 1424"/>
                  <a:gd name="T151" fmla="*/ 1441 h 911"/>
                  <a:gd name="T152" fmla="+- 0 3598 3299"/>
                  <a:gd name="T153" fmla="*/ T152 w 570"/>
                  <a:gd name="T154" fmla="+- 0 1441 1424"/>
                  <a:gd name="T155" fmla="*/ 1441 h 911"/>
                  <a:gd name="T156" fmla="+- 0 3602 3299"/>
                  <a:gd name="T157" fmla="*/ T156 w 570"/>
                  <a:gd name="T158" fmla="+- 0 1438 1424"/>
                  <a:gd name="T159" fmla="*/ 1438 h 911"/>
                  <a:gd name="T160" fmla="+- 0 3602 3299"/>
                  <a:gd name="T161" fmla="*/ T160 w 570"/>
                  <a:gd name="T162" fmla="+- 0 1427 1424"/>
                  <a:gd name="T163" fmla="*/ 1427 h 911"/>
                  <a:gd name="T164" fmla="+- 0 3449 3299"/>
                  <a:gd name="T165" fmla="*/ T164 w 570"/>
                  <a:gd name="T166" fmla="+- 0 1427 1424"/>
                  <a:gd name="T167" fmla="*/ 1427 h 911"/>
                  <a:gd name="T168" fmla="+- 0 3369 3299"/>
                  <a:gd name="T169" fmla="*/ T168 w 570"/>
                  <a:gd name="T170" fmla="+- 0 1424 1424"/>
                  <a:gd name="T171" fmla="*/ 1424 h 911"/>
                  <a:gd name="T172" fmla="+- 0 3343 3299"/>
                  <a:gd name="T173" fmla="*/ T172 w 570"/>
                  <a:gd name="T174" fmla="+- 0 1424 1424"/>
                  <a:gd name="T175" fmla="*/ 1424 h 911"/>
                  <a:gd name="T176" fmla="+- 0 3318 3299"/>
                  <a:gd name="T177" fmla="*/ T176 w 570"/>
                  <a:gd name="T178" fmla="+- 0 1424 1424"/>
                  <a:gd name="T179" fmla="*/ 1424 h 9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570" h="911">
                    <a:moveTo>
                      <a:pt x="19" y="0"/>
                    </a:moveTo>
                    <a:lnTo>
                      <a:pt x="6" y="0"/>
                    </a:lnTo>
                    <a:lnTo>
                      <a:pt x="0" y="2"/>
                    </a:lnTo>
                    <a:lnTo>
                      <a:pt x="0" y="14"/>
                    </a:lnTo>
                    <a:lnTo>
                      <a:pt x="5" y="17"/>
                    </a:lnTo>
                    <a:lnTo>
                      <a:pt x="21" y="17"/>
                    </a:lnTo>
                    <a:lnTo>
                      <a:pt x="41" y="19"/>
                    </a:lnTo>
                    <a:lnTo>
                      <a:pt x="99" y="69"/>
                    </a:lnTo>
                    <a:lnTo>
                      <a:pt x="104" y="138"/>
                    </a:lnTo>
                    <a:lnTo>
                      <a:pt x="104" y="632"/>
                    </a:lnTo>
                    <a:lnTo>
                      <a:pt x="104" y="663"/>
                    </a:lnTo>
                    <a:lnTo>
                      <a:pt x="103" y="736"/>
                    </a:lnTo>
                    <a:lnTo>
                      <a:pt x="98" y="807"/>
                    </a:lnTo>
                    <a:lnTo>
                      <a:pt x="79" y="877"/>
                    </a:lnTo>
                    <a:lnTo>
                      <a:pt x="38" y="890"/>
                    </a:lnTo>
                    <a:lnTo>
                      <a:pt x="20" y="890"/>
                    </a:lnTo>
                    <a:lnTo>
                      <a:pt x="18" y="894"/>
                    </a:lnTo>
                    <a:lnTo>
                      <a:pt x="18" y="905"/>
                    </a:lnTo>
                    <a:lnTo>
                      <a:pt x="24" y="907"/>
                    </a:lnTo>
                    <a:lnTo>
                      <a:pt x="42" y="907"/>
                    </a:lnTo>
                    <a:lnTo>
                      <a:pt x="56" y="907"/>
                    </a:lnTo>
                    <a:lnTo>
                      <a:pt x="160" y="903"/>
                    </a:lnTo>
                    <a:lnTo>
                      <a:pt x="536" y="903"/>
                    </a:lnTo>
                    <a:lnTo>
                      <a:pt x="546" y="894"/>
                    </a:lnTo>
                    <a:lnTo>
                      <a:pt x="552" y="877"/>
                    </a:lnTo>
                    <a:lnTo>
                      <a:pt x="555" y="864"/>
                    </a:lnTo>
                    <a:lnTo>
                      <a:pt x="356" y="864"/>
                    </a:lnTo>
                    <a:lnTo>
                      <a:pt x="325" y="863"/>
                    </a:lnTo>
                    <a:lnTo>
                      <a:pt x="262" y="853"/>
                    </a:lnTo>
                    <a:lnTo>
                      <a:pt x="217" y="805"/>
                    </a:lnTo>
                    <a:lnTo>
                      <a:pt x="209" y="739"/>
                    </a:lnTo>
                    <a:lnTo>
                      <a:pt x="206" y="663"/>
                    </a:lnTo>
                    <a:lnTo>
                      <a:pt x="205" y="598"/>
                    </a:lnTo>
                    <a:lnTo>
                      <a:pt x="205" y="188"/>
                    </a:lnTo>
                    <a:lnTo>
                      <a:pt x="206" y="125"/>
                    </a:lnTo>
                    <a:lnTo>
                      <a:pt x="211" y="59"/>
                    </a:lnTo>
                    <a:lnTo>
                      <a:pt x="269" y="18"/>
                    </a:lnTo>
                    <a:lnTo>
                      <a:pt x="285" y="17"/>
                    </a:lnTo>
                    <a:lnTo>
                      <a:pt x="299" y="17"/>
                    </a:lnTo>
                    <a:lnTo>
                      <a:pt x="303" y="14"/>
                    </a:lnTo>
                    <a:lnTo>
                      <a:pt x="303" y="3"/>
                    </a:lnTo>
                    <a:lnTo>
                      <a:pt x="150" y="3"/>
                    </a:lnTo>
                    <a:lnTo>
                      <a:pt x="70" y="0"/>
                    </a:lnTo>
                    <a:lnTo>
                      <a:pt x="4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2"/>
              <p:cNvSpPr>
                <a:spLocks/>
              </p:cNvSpPr>
              <p:nvPr/>
            </p:nvSpPr>
            <p:spPr bwMode="auto">
              <a:xfrm>
                <a:off x="3299" y="1424"/>
                <a:ext cx="570" cy="911"/>
              </a:xfrm>
              <a:custGeom>
                <a:avLst/>
                <a:gdLst>
                  <a:gd name="T0" fmla="+- 0 3868 3299"/>
                  <a:gd name="T1" fmla="*/ T0 w 570"/>
                  <a:gd name="T2" fmla="+- 0 2164 1424"/>
                  <a:gd name="T3" fmla="*/ 2164 h 911"/>
                  <a:gd name="T4" fmla="+- 0 3854 3299"/>
                  <a:gd name="T5" fmla="*/ T4 w 570"/>
                  <a:gd name="T6" fmla="+- 0 2164 1424"/>
                  <a:gd name="T7" fmla="*/ 2164 h 911"/>
                  <a:gd name="T8" fmla="+- 0 3852 3299"/>
                  <a:gd name="T9" fmla="*/ T8 w 570"/>
                  <a:gd name="T10" fmla="+- 0 2170 1424"/>
                  <a:gd name="T11" fmla="*/ 2170 h 911"/>
                  <a:gd name="T12" fmla="+- 0 3850 3299"/>
                  <a:gd name="T13" fmla="*/ T12 w 570"/>
                  <a:gd name="T14" fmla="+- 0 2184 1424"/>
                  <a:gd name="T15" fmla="*/ 2184 h 911"/>
                  <a:gd name="T16" fmla="+- 0 3845 3299"/>
                  <a:gd name="T17" fmla="*/ T16 w 570"/>
                  <a:gd name="T18" fmla="+- 0 2201 1424"/>
                  <a:gd name="T19" fmla="*/ 2201 h 911"/>
                  <a:gd name="T20" fmla="+- 0 3815 3299"/>
                  <a:gd name="T21" fmla="*/ T20 w 570"/>
                  <a:gd name="T22" fmla="+- 0 2257 1424"/>
                  <a:gd name="T23" fmla="*/ 2257 h 911"/>
                  <a:gd name="T24" fmla="+- 0 3753 3299"/>
                  <a:gd name="T25" fmla="*/ T24 w 570"/>
                  <a:gd name="T26" fmla="+- 0 2283 1424"/>
                  <a:gd name="T27" fmla="*/ 2283 h 911"/>
                  <a:gd name="T28" fmla="+- 0 3683 3299"/>
                  <a:gd name="T29" fmla="*/ T28 w 570"/>
                  <a:gd name="T30" fmla="+- 0 2288 1424"/>
                  <a:gd name="T31" fmla="*/ 2288 h 911"/>
                  <a:gd name="T32" fmla="+- 0 3655 3299"/>
                  <a:gd name="T33" fmla="*/ T32 w 570"/>
                  <a:gd name="T34" fmla="+- 0 2288 1424"/>
                  <a:gd name="T35" fmla="*/ 2288 h 911"/>
                  <a:gd name="T36" fmla="+- 0 3854 3299"/>
                  <a:gd name="T37" fmla="*/ T36 w 570"/>
                  <a:gd name="T38" fmla="+- 0 2288 1424"/>
                  <a:gd name="T39" fmla="*/ 2288 h 911"/>
                  <a:gd name="T40" fmla="+- 0 3866 3299"/>
                  <a:gd name="T41" fmla="*/ T40 w 570"/>
                  <a:gd name="T42" fmla="+- 0 2211 1424"/>
                  <a:gd name="T43" fmla="*/ 2211 h 911"/>
                  <a:gd name="T44" fmla="+- 0 3869 3299"/>
                  <a:gd name="T45" fmla="*/ T44 w 570"/>
                  <a:gd name="T46" fmla="+- 0 2169 1424"/>
                  <a:gd name="T47" fmla="*/ 2169 h 911"/>
                  <a:gd name="T48" fmla="+- 0 3868 3299"/>
                  <a:gd name="T49" fmla="*/ T48 w 570"/>
                  <a:gd name="T50" fmla="+- 0 2164 1424"/>
                  <a:gd name="T51" fmla="*/ 2164 h 9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70" h="911">
                    <a:moveTo>
                      <a:pt x="569" y="740"/>
                    </a:moveTo>
                    <a:lnTo>
                      <a:pt x="555" y="740"/>
                    </a:lnTo>
                    <a:lnTo>
                      <a:pt x="553" y="746"/>
                    </a:lnTo>
                    <a:lnTo>
                      <a:pt x="551" y="760"/>
                    </a:lnTo>
                    <a:lnTo>
                      <a:pt x="546" y="777"/>
                    </a:lnTo>
                    <a:lnTo>
                      <a:pt x="516" y="833"/>
                    </a:lnTo>
                    <a:lnTo>
                      <a:pt x="454" y="859"/>
                    </a:lnTo>
                    <a:lnTo>
                      <a:pt x="384" y="864"/>
                    </a:lnTo>
                    <a:lnTo>
                      <a:pt x="356" y="864"/>
                    </a:lnTo>
                    <a:lnTo>
                      <a:pt x="555" y="864"/>
                    </a:lnTo>
                    <a:lnTo>
                      <a:pt x="567" y="787"/>
                    </a:lnTo>
                    <a:lnTo>
                      <a:pt x="570" y="745"/>
                    </a:lnTo>
                    <a:lnTo>
                      <a:pt x="569" y="7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3"/>
              <p:cNvSpPr>
                <a:spLocks/>
              </p:cNvSpPr>
              <p:nvPr/>
            </p:nvSpPr>
            <p:spPr bwMode="auto">
              <a:xfrm>
                <a:off x="3299" y="1424"/>
                <a:ext cx="570" cy="911"/>
              </a:xfrm>
              <a:custGeom>
                <a:avLst/>
                <a:gdLst>
                  <a:gd name="T0" fmla="+- 0 3596 3299"/>
                  <a:gd name="T1" fmla="*/ T0 w 570"/>
                  <a:gd name="T2" fmla="+- 0 1424 1424"/>
                  <a:gd name="T3" fmla="*/ 1424 h 911"/>
                  <a:gd name="T4" fmla="+- 0 3570 3299"/>
                  <a:gd name="T5" fmla="*/ T4 w 570"/>
                  <a:gd name="T6" fmla="+- 0 1424 1424"/>
                  <a:gd name="T7" fmla="*/ 1424 h 911"/>
                  <a:gd name="T8" fmla="+- 0 3458 3299"/>
                  <a:gd name="T9" fmla="*/ T8 w 570"/>
                  <a:gd name="T10" fmla="+- 0 1427 1424"/>
                  <a:gd name="T11" fmla="*/ 1427 h 911"/>
                  <a:gd name="T12" fmla="+- 0 3449 3299"/>
                  <a:gd name="T13" fmla="*/ T12 w 570"/>
                  <a:gd name="T14" fmla="+- 0 1427 1424"/>
                  <a:gd name="T15" fmla="*/ 1427 h 911"/>
                  <a:gd name="T16" fmla="+- 0 3602 3299"/>
                  <a:gd name="T17" fmla="*/ T16 w 570"/>
                  <a:gd name="T18" fmla="+- 0 1427 1424"/>
                  <a:gd name="T19" fmla="*/ 1427 h 911"/>
                  <a:gd name="T20" fmla="+- 0 3602 3299"/>
                  <a:gd name="T21" fmla="*/ T20 w 570"/>
                  <a:gd name="T22" fmla="+- 0 1426 1424"/>
                  <a:gd name="T23" fmla="*/ 1426 h 911"/>
                  <a:gd name="T24" fmla="+- 0 3596 3299"/>
                  <a:gd name="T25" fmla="*/ T24 w 570"/>
                  <a:gd name="T26" fmla="+- 0 1424 1424"/>
                  <a:gd name="T27" fmla="*/ 1424 h 911"/>
                </a:gdLst>
                <a:ahLst/>
                <a:cxnLst>
                  <a:cxn ang="0">
                    <a:pos x="T1" y="T3"/>
                  </a:cxn>
                  <a:cxn ang="0">
                    <a:pos x="T5" y="T7"/>
                  </a:cxn>
                  <a:cxn ang="0">
                    <a:pos x="T9" y="T11"/>
                  </a:cxn>
                  <a:cxn ang="0">
                    <a:pos x="T13" y="T15"/>
                  </a:cxn>
                  <a:cxn ang="0">
                    <a:pos x="T17" y="T19"/>
                  </a:cxn>
                  <a:cxn ang="0">
                    <a:pos x="T21" y="T23"/>
                  </a:cxn>
                  <a:cxn ang="0">
                    <a:pos x="T25" y="T27"/>
                  </a:cxn>
                </a:cxnLst>
                <a:rect l="0" t="0" r="r" b="b"/>
                <a:pathLst>
                  <a:path w="570" h="911">
                    <a:moveTo>
                      <a:pt x="297" y="0"/>
                    </a:moveTo>
                    <a:lnTo>
                      <a:pt x="271" y="0"/>
                    </a:lnTo>
                    <a:lnTo>
                      <a:pt x="159" y="3"/>
                    </a:lnTo>
                    <a:lnTo>
                      <a:pt x="150" y="3"/>
                    </a:lnTo>
                    <a:lnTo>
                      <a:pt x="303" y="3"/>
                    </a:lnTo>
                    <a:lnTo>
                      <a:pt x="303" y="2"/>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24"/>
            <p:cNvGrpSpPr>
              <a:grpSpLocks/>
            </p:cNvGrpSpPr>
            <p:nvPr/>
          </p:nvGrpSpPr>
          <p:grpSpPr bwMode="auto">
            <a:xfrm>
              <a:off x="3948" y="1407"/>
              <a:ext cx="815" cy="941"/>
              <a:chOff x="3948" y="1407"/>
              <a:chExt cx="815" cy="941"/>
            </a:xfrm>
          </p:grpSpPr>
          <p:sp>
            <p:nvSpPr>
              <p:cNvPr id="30" name="Freeform 25"/>
              <p:cNvSpPr>
                <a:spLocks/>
              </p:cNvSpPr>
              <p:nvPr/>
            </p:nvSpPr>
            <p:spPr bwMode="auto">
              <a:xfrm>
                <a:off x="3948" y="1407"/>
                <a:ext cx="815" cy="941"/>
              </a:xfrm>
              <a:custGeom>
                <a:avLst/>
                <a:gdLst>
                  <a:gd name="T0" fmla="+- 0 4370 3948"/>
                  <a:gd name="T1" fmla="*/ T0 w 815"/>
                  <a:gd name="T2" fmla="+- 0 1411 1407"/>
                  <a:gd name="T3" fmla="*/ 1411 h 941"/>
                  <a:gd name="T4" fmla="+- 0 4240 3948"/>
                  <a:gd name="T5" fmla="*/ T4 w 815"/>
                  <a:gd name="T6" fmla="+- 0 1439 1407"/>
                  <a:gd name="T7" fmla="*/ 1439 h 941"/>
                  <a:gd name="T8" fmla="+- 0 4108 3948"/>
                  <a:gd name="T9" fmla="*/ T8 w 815"/>
                  <a:gd name="T10" fmla="+- 0 1514 1407"/>
                  <a:gd name="T11" fmla="*/ 1514 h 941"/>
                  <a:gd name="T12" fmla="+- 0 4012 3948"/>
                  <a:gd name="T13" fmla="*/ T12 w 815"/>
                  <a:gd name="T14" fmla="+- 0 1628 1407"/>
                  <a:gd name="T15" fmla="*/ 1628 h 941"/>
                  <a:gd name="T16" fmla="+- 0 3964 3948"/>
                  <a:gd name="T17" fmla="*/ T16 w 815"/>
                  <a:gd name="T18" fmla="+- 0 1747 1407"/>
                  <a:gd name="T19" fmla="*/ 1747 h 941"/>
                  <a:gd name="T20" fmla="+- 0 3948 3948"/>
                  <a:gd name="T21" fmla="*/ T20 w 815"/>
                  <a:gd name="T22" fmla="+- 0 1871 1407"/>
                  <a:gd name="T23" fmla="*/ 1871 h 941"/>
                  <a:gd name="T24" fmla="+- 0 3955 3948"/>
                  <a:gd name="T25" fmla="*/ T24 w 815"/>
                  <a:gd name="T26" fmla="+- 0 1959 1407"/>
                  <a:gd name="T27" fmla="*/ 1959 h 941"/>
                  <a:gd name="T28" fmla="+- 0 3998 3948"/>
                  <a:gd name="T29" fmla="*/ T28 w 815"/>
                  <a:gd name="T30" fmla="+- 0 2094 1407"/>
                  <a:gd name="T31" fmla="*/ 2094 h 941"/>
                  <a:gd name="T32" fmla="+- 0 4076 3948"/>
                  <a:gd name="T33" fmla="*/ T32 w 815"/>
                  <a:gd name="T34" fmla="+- 0 2202 1407"/>
                  <a:gd name="T35" fmla="*/ 2202 h 941"/>
                  <a:gd name="T36" fmla="+- 0 4187 3948"/>
                  <a:gd name="T37" fmla="*/ T36 w 815"/>
                  <a:gd name="T38" fmla="+- 0 2284 1407"/>
                  <a:gd name="T39" fmla="*/ 2284 h 941"/>
                  <a:gd name="T40" fmla="+- 0 4304 3948"/>
                  <a:gd name="T41" fmla="*/ T40 w 815"/>
                  <a:gd name="T42" fmla="+- 0 2327 1407"/>
                  <a:gd name="T43" fmla="*/ 2327 h 941"/>
                  <a:gd name="T44" fmla="+- 0 4451 3948"/>
                  <a:gd name="T45" fmla="*/ T44 w 815"/>
                  <a:gd name="T46" fmla="+- 0 2346 1407"/>
                  <a:gd name="T47" fmla="*/ 2346 h 941"/>
                  <a:gd name="T48" fmla="+- 0 4530 3948"/>
                  <a:gd name="T49" fmla="*/ T48 w 815"/>
                  <a:gd name="T50" fmla="+- 0 2347 1407"/>
                  <a:gd name="T51" fmla="*/ 2347 h 941"/>
                  <a:gd name="T52" fmla="+- 0 4657 3948"/>
                  <a:gd name="T53" fmla="*/ T52 w 815"/>
                  <a:gd name="T54" fmla="+- 0 2334 1407"/>
                  <a:gd name="T55" fmla="*/ 2334 h 941"/>
                  <a:gd name="T56" fmla="+- 0 4733 3948"/>
                  <a:gd name="T57" fmla="*/ T56 w 815"/>
                  <a:gd name="T58" fmla="+- 0 2293 1407"/>
                  <a:gd name="T59" fmla="*/ 2293 h 941"/>
                  <a:gd name="T60" fmla="+- 0 4451 3948"/>
                  <a:gd name="T61" fmla="*/ T60 w 815"/>
                  <a:gd name="T62" fmla="+- 0 2291 1407"/>
                  <a:gd name="T63" fmla="*/ 2291 h 941"/>
                  <a:gd name="T64" fmla="+- 0 4313 3948"/>
                  <a:gd name="T65" fmla="*/ T64 w 815"/>
                  <a:gd name="T66" fmla="+- 0 2256 1407"/>
                  <a:gd name="T67" fmla="*/ 2256 h 941"/>
                  <a:gd name="T68" fmla="+- 0 4200 3948"/>
                  <a:gd name="T69" fmla="*/ T68 w 815"/>
                  <a:gd name="T70" fmla="+- 0 2181 1407"/>
                  <a:gd name="T71" fmla="*/ 2181 h 941"/>
                  <a:gd name="T72" fmla="+- 0 4117 3948"/>
                  <a:gd name="T73" fmla="*/ T72 w 815"/>
                  <a:gd name="T74" fmla="+- 0 2073 1407"/>
                  <a:gd name="T75" fmla="*/ 2073 h 941"/>
                  <a:gd name="T76" fmla="+- 0 4068 3948"/>
                  <a:gd name="T77" fmla="*/ T76 w 815"/>
                  <a:gd name="T78" fmla="+- 0 1943 1407"/>
                  <a:gd name="T79" fmla="*/ 1943 h 941"/>
                  <a:gd name="T80" fmla="+- 0 4056 3948"/>
                  <a:gd name="T81" fmla="*/ T80 w 815"/>
                  <a:gd name="T82" fmla="+- 0 1834 1407"/>
                  <a:gd name="T83" fmla="*/ 1834 h 941"/>
                  <a:gd name="T84" fmla="+- 0 4062 3948"/>
                  <a:gd name="T85" fmla="*/ T84 w 815"/>
                  <a:gd name="T86" fmla="+- 0 1751 1407"/>
                  <a:gd name="T87" fmla="*/ 1751 h 941"/>
                  <a:gd name="T88" fmla="+- 0 4105 3948"/>
                  <a:gd name="T89" fmla="*/ T88 w 815"/>
                  <a:gd name="T90" fmla="+- 0 1619 1407"/>
                  <a:gd name="T91" fmla="*/ 1619 h 941"/>
                  <a:gd name="T92" fmla="+- 0 4188 3948"/>
                  <a:gd name="T93" fmla="*/ T92 w 815"/>
                  <a:gd name="T94" fmla="+- 0 1519 1407"/>
                  <a:gd name="T95" fmla="*/ 1519 h 941"/>
                  <a:gd name="T96" fmla="+- 0 4319 3948"/>
                  <a:gd name="T97" fmla="*/ T96 w 815"/>
                  <a:gd name="T98" fmla="+- 0 1465 1407"/>
                  <a:gd name="T99" fmla="*/ 1465 h 941"/>
                  <a:gd name="T100" fmla="+- 0 4464 3948"/>
                  <a:gd name="T101" fmla="*/ T100 w 815"/>
                  <a:gd name="T102" fmla="+- 0 1453 1407"/>
                  <a:gd name="T103" fmla="*/ 1453 h 941"/>
                  <a:gd name="T104" fmla="+- 0 4760 3948"/>
                  <a:gd name="T105" fmla="*/ T104 w 815"/>
                  <a:gd name="T106" fmla="+- 0 1445 1407"/>
                  <a:gd name="T107" fmla="*/ 1445 h 941"/>
                  <a:gd name="T108" fmla="+- 0 4729 3948"/>
                  <a:gd name="T109" fmla="*/ T108 w 815"/>
                  <a:gd name="T110" fmla="+- 0 1438 1407"/>
                  <a:gd name="T111" fmla="*/ 1438 h 941"/>
                  <a:gd name="T112" fmla="+- 0 4694 3948"/>
                  <a:gd name="T113" fmla="*/ T112 w 815"/>
                  <a:gd name="T114" fmla="+- 0 1434 1407"/>
                  <a:gd name="T115" fmla="*/ 1434 h 941"/>
                  <a:gd name="T116" fmla="+- 0 4608 3948"/>
                  <a:gd name="T117" fmla="*/ T116 w 815"/>
                  <a:gd name="T118" fmla="+- 0 1419 1407"/>
                  <a:gd name="T119" fmla="*/ 1419 h 941"/>
                  <a:gd name="T120" fmla="+- 0 4524 3948"/>
                  <a:gd name="T121" fmla="*/ T120 w 815"/>
                  <a:gd name="T122" fmla="+- 0 1410 1407"/>
                  <a:gd name="T123" fmla="*/ 1410 h 941"/>
                  <a:gd name="T124" fmla="+- 0 4448 3948"/>
                  <a:gd name="T125" fmla="*/ T124 w 815"/>
                  <a:gd name="T126" fmla="+- 0 1407 1407"/>
                  <a:gd name="T127" fmla="*/ 1407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815" h="941">
                    <a:moveTo>
                      <a:pt x="500" y="0"/>
                    </a:moveTo>
                    <a:lnTo>
                      <a:pt x="422" y="4"/>
                    </a:lnTo>
                    <a:lnTo>
                      <a:pt x="353" y="14"/>
                    </a:lnTo>
                    <a:lnTo>
                      <a:pt x="292" y="32"/>
                    </a:lnTo>
                    <a:lnTo>
                      <a:pt x="221" y="64"/>
                    </a:lnTo>
                    <a:lnTo>
                      <a:pt x="160" y="107"/>
                    </a:lnTo>
                    <a:lnTo>
                      <a:pt x="104" y="163"/>
                    </a:lnTo>
                    <a:lnTo>
                      <a:pt x="64" y="221"/>
                    </a:lnTo>
                    <a:lnTo>
                      <a:pt x="35" y="281"/>
                    </a:lnTo>
                    <a:lnTo>
                      <a:pt x="16" y="340"/>
                    </a:lnTo>
                    <a:lnTo>
                      <a:pt x="3" y="413"/>
                    </a:lnTo>
                    <a:lnTo>
                      <a:pt x="0" y="464"/>
                    </a:lnTo>
                    <a:lnTo>
                      <a:pt x="0" y="477"/>
                    </a:lnTo>
                    <a:lnTo>
                      <a:pt x="7" y="552"/>
                    </a:lnTo>
                    <a:lnTo>
                      <a:pt x="26" y="629"/>
                    </a:lnTo>
                    <a:lnTo>
                      <a:pt x="50" y="687"/>
                    </a:lnTo>
                    <a:lnTo>
                      <a:pt x="83" y="742"/>
                    </a:lnTo>
                    <a:lnTo>
                      <a:pt x="128" y="795"/>
                    </a:lnTo>
                    <a:lnTo>
                      <a:pt x="175" y="835"/>
                    </a:lnTo>
                    <a:lnTo>
                      <a:pt x="239" y="877"/>
                    </a:lnTo>
                    <a:lnTo>
                      <a:pt x="294" y="901"/>
                    </a:lnTo>
                    <a:lnTo>
                      <a:pt x="356" y="920"/>
                    </a:lnTo>
                    <a:lnTo>
                      <a:pt x="425" y="932"/>
                    </a:lnTo>
                    <a:lnTo>
                      <a:pt x="503" y="939"/>
                    </a:lnTo>
                    <a:lnTo>
                      <a:pt x="561" y="941"/>
                    </a:lnTo>
                    <a:lnTo>
                      <a:pt x="582" y="940"/>
                    </a:lnTo>
                    <a:lnTo>
                      <a:pt x="648" y="935"/>
                    </a:lnTo>
                    <a:lnTo>
                      <a:pt x="709" y="927"/>
                    </a:lnTo>
                    <a:lnTo>
                      <a:pt x="774" y="904"/>
                    </a:lnTo>
                    <a:lnTo>
                      <a:pt x="785" y="886"/>
                    </a:lnTo>
                    <a:lnTo>
                      <a:pt x="541" y="886"/>
                    </a:lnTo>
                    <a:lnTo>
                      <a:pt x="503" y="884"/>
                    </a:lnTo>
                    <a:lnTo>
                      <a:pt x="431" y="872"/>
                    </a:lnTo>
                    <a:lnTo>
                      <a:pt x="365" y="849"/>
                    </a:lnTo>
                    <a:lnTo>
                      <a:pt x="305" y="816"/>
                    </a:lnTo>
                    <a:lnTo>
                      <a:pt x="252" y="774"/>
                    </a:lnTo>
                    <a:lnTo>
                      <a:pt x="206" y="723"/>
                    </a:lnTo>
                    <a:lnTo>
                      <a:pt x="169" y="666"/>
                    </a:lnTo>
                    <a:lnTo>
                      <a:pt x="140" y="604"/>
                    </a:lnTo>
                    <a:lnTo>
                      <a:pt x="120" y="536"/>
                    </a:lnTo>
                    <a:lnTo>
                      <a:pt x="109" y="464"/>
                    </a:lnTo>
                    <a:lnTo>
                      <a:pt x="108" y="427"/>
                    </a:lnTo>
                    <a:lnTo>
                      <a:pt x="109" y="406"/>
                    </a:lnTo>
                    <a:lnTo>
                      <a:pt x="114" y="344"/>
                    </a:lnTo>
                    <a:lnTo>
                      <a:pt x="127" y="285"/>
                    </a:lnTo>
                    <a:lnTo>
                      <a:pt x="157" y="212"/>
                    </a:lnTo>
                    <a:lnTo>
                      <a:pt x="191" y="160"/>
                    </a:lnTo>
                    <a:lnTo>
                      <a:pt x="240" y="112"/>
                    </a:lnTo>
                    <a:lnTo>
                      <a:pt x="293" y="82"/>
                    </a:lnTo>
                    <a:lnTo>
                      <a:pt x="371" y="58"/>
                    </a:lnTo>
                    <a:lnTo>
                      <a:pt x="451" y="48"/>
                    </a:lnTo>
                    <a:lnTo>
                      <a:pt x="516" y="46"/>
                    </a:lnTo>
                    <a:lnTo>
                      <a:pt x="812" y="46"/>
                    </a:lnTo>
                    <a:lnTo>
                      <a:pt x="812" y="38"/>
                    </a:lnTo>
                    <a:lnTo>
                      <a:pt x="810" y="34"/>
                    </a:lnTo>
                    <a:lnTo>
                      <a:pt x="781" y="31"/>
                    </a:lnTo>
                    <a:lnTo>
                      <a:pt x="764" y="29"/>
                    </a:lnTo>
                    <a:lnTo>
                      <a:pt x="746" y="27"/>
                    </a:lnTo>
                    <a:lnTo>
                      <a:pt x="727" y="24"/>
                    </a:lnTo>
                    <a:lnTo>
                      <a:pt x="660" y="12"/>
                    </a:lnTo>
                    <a:lnTo>
                      <a:pt x="639" y="9"/>
                    </a:lnTo>
                    <a:lnTo>
                      <a:pt x="576" y="3"/>
                    </a:lnTo>
                    <a:lnTo>
                      <a:pt x="518" y="0"/>
                    </a:lnTo>
                    <a:lnTo>
                      <a:pt x="5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3948" y="1407"/>
                <a:ext cx="815" cy="941"/>
              </a:xfrm>
              <a:custGeom>
                <a:avLst/>
                <a:gdLst>
                  <a:gd name="T0" fmla="+- 0 4760 3948"/>
                  <a:gd name="T1" fmla="*/ T0 w 815"/>
                  <a:gd name="T2" fmla="+- 0 2114 1407"/>
                  <a:gd name="T3" fmla="*/ 2114 h 941"/>
                  <a:gd name="T4" fmla="+- 0 4747 3948"/>
                  <a:gd name="T5" fmla="*/ T4 w 815"/>
                  <a:gd name="T6" fmla="+- 0 2114 1407"/>
                  <a:gd name="T7" fmla="*/ 2114 h 941"/>
                  <a:gd name="T8" fmla="+- 0 4745 3948"/>
                  <a:gd name="T9" fmla="*/ T8 w 815"/>
                  <a:gd name="T10" fmla="+- 0 2119 1407"/>
                  <a:gd name="T11" fmla="*/ 2119 h 941"/>
                  <a:gd name="T12" fmla="+- 0 4742 3948"/>
                  <a:gd name="T13" fmla="*/ T12 w 815"/>
                  <a:gd name="T14" fmla="+- 0 2135 1407"/>
                  <a:gd name="T15" fmla="*/ 2135 h 941"/>
                  <a:gd name="T16" fmla="+- 0 4739 3948"/>
                  <a:gd name="T17" fmla="*/ T16 w 815"/>
                  <a:gd name="T18" fmla="+- 0 2148 1407"/>
                  <a:gd name="T19" fmla="*/ 2148 h 941"/>
                  <a:gd name="T20" fmla="+- 0 4715 3948"/>
                  <a:gd name="T21" fmla="*/ T20 w 815"/>
                  <a:gd name="T22" fmla="+- 0 2204 1407"/>
                  <a:gd name="T23" fmla="*/ 2204 h 941"/>
                  <a:gd name="T24" fmla="+- 0 4671 3948"/>
                  <a:gd name="T25" fmla="*/ T24 w 815"/>
                  <a:gd name="T26" fmla="+- 0 2255 1407"/>
                  <a:gd name="T27" fmla="*/ 2255 h 941"/>
                  <a:gd name="T28" fmla="+- 0 4601 3948"/>
                  <a:gd name="T29" fmla="*/ T28 w 815"/>
                  <a:gd name="T30" fmla="+- 0 2283 1407"/>
                  <a:gd name="T31" fmla="*/ 2283 h 941"/>
                  <a:gd name="T32" fmla="+- 0 4537 3948"/>
                  <a:gd name="T33" fmla="*/ T32 w 815"/>
                  <a:gd name="T34" fmla="+- 0 2291 1407"/>
                  <a:gd name="T35" fmla="*/ 2291 h 941"/>
                  <a:gd name="T36" fmla="+- 0 4489 3948"/>
                  <a:gd name="T37" fmla="*/ T36 w 815"/>
                  <a:gd name="T38" fmla="+- 0 2293 1407"/>
                  <a:gd name="T39" fmla="*/ 2293 h 941"/>
                  <a:gd name="T40" fmla="+- 0 4733 3948"/>
                  <a:gd name="T41" fmla="*/ T40 w 815"/>
                  <a:gd name="T42" fmla="+- 0 2293 1407"/>
                  <a:gd name="T43" fmla="*/ 2293 h 941"/>
                  <a:gd name="T44" fmla="+- 0 4749 3948"/>
                  <a:gd name="T45" fmla="*/ T44 w 815"/>
                  <a:gd name="T46" fmla="+- 0 2224 1407"/>
                  <a:gd name="T47" fmla="*/ 2224 h 941"/>
                  <a:gd name="T48" fmla="+- 0 4760 3948"/>
                  <a:gd name="T49" fmla="*/ T48 w 815"/>
                  <a:gd name="T50" fmla="+- 0 2154 1407"/>
                  <a:gd name="T51" fmla="*/ 2154 h 941"/>
                  <a:gd name="T52" fmla="+- 0 4763 3948"/>
                  <a:gd name="T53" fmla="*/ T52 w 815"/>
                  <a:gd name="T54" fmla="+- 0 2132 1407"/>
                  <a:gd name="T55" fmla="*/ 2132 h 941"/>
                  <a:gd name="T56" fmla="+- 0 4763 3948"/>
                  <a:gd name="T57" fmla="*/ T56 w 815"/>
                  <a:gd name="T58" fmla="+- 0 2122 1407"/>
                  <a:gd name="T59" fmla="*/ 2122 h 941"/>
                  <a:gd name="T60" fmla="+- 0 4760 3948"/>
                  <a:gd name="T61" fmla="*/ T60 w 815"/>
                  <a:gd name="T62" fmla="+- 0 2114 1407"/>
                  <a:gd name="T63" fmla="*/ 2114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15" h="941">
                    <a:moveTo>
                      <a:pt x="812" y="707"/>
                    </a:moveTo>
                    <a:lnTo>
                      <a:pt x="799" y="707"/>
                    </a:lnTo>
                    <a:lnTo>
                      <a:pt x="797" y="712"/>
                    </a:lnTo>
                    <a:lnTo>
                      <a:pt x="794" y="728"/>
                    </a:lnTo>
                    <a:lnTo>
                      <a:pt x="791" y="741"/>
                    </a:lnTo>
                    <a:lnTo>
                      <a:pt x="767" y="797"/>
                    </a:lnTo>
                    <a:lnTo>
                      <a:pt x="723" y="848"/>
                    </a:lnTo>
                    <a:lnTo>
                      <a:pt x="653" y="876"/>
                    </a:lnTo>
                    <a:lnTo>
                      <a:pt x="589" y="884"/>
                    </a:lnTo>
                    <a:lnTo>
                      <a:pt x="541" y="886"/>
                    </a:lnTo>
                    <a:lnTo>
                      <a:pt x="785" y="886"/>
                    </a:lnTo>
                    <a:lnTo>
                      <a:pt x="801" y="817"/>
                    </a:lnTo>
                    <a:lnTo>
                      <a:pt x="812" y="747"/>
                    </a:lnTo>
                    <a:lnTo>
                      <a:pt x="815" y="725"/>
                    </a:lnTo>
                    <a:lnTo>
                      <a:pt x="815" y="715"/>
                    </a:lnTo>
                    <a:lnTo>
                      <a:pt x="812" y="7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7"/>
              <p:cNvSpPr>
                <a:spLocks/>
              </p:cNvSpPr>
              <p:nvPr/>
            </p:nvSpPr>
            <p:spPr bwMode="auto">
              <a:xfrm>
                <a:off x="3948" y="1407"/>
                <a:ext cx="815" cy="941"/>
              </a:xfrm>
              <a:custGeom>
                <a:avLst/>
                <a:gdLst>
                  <a:gd name="T0" fmla="+- 0 4760 3948"/>
                  <a:gd name="T1" fmla="*/ T0 w 815"/>
                  <a:gd name="T2" fmla="+- 0 1453 1407"/>
                  <a:gd name="T3" fmla="*/ 1453 h 941"/>
                  <a:gd name="T4" fmla="+- 0 4464 3948"/>
                  <a:gd name="T5" fmla="*/ T4 w 815"/>
                  <a:gd name="T6" fmla="+- 0 1453 1407"/>
                  <a:gd name="T7" fmla="*/ 1453 h 941"/>
                  <a:gd name="T8" fmla="+- 0 4488 3948"/>
                  <a:gd name="T9" fmla="*/ T8 w 815"/>
                  <a:gd name="T10" fmla="+- 0 1455 1407"/>
                  <a:gd name="T11" fmla="*/ 1455 h 941"/>
                  <a:gd name="T12" fmla="+- 0 4511 3948"/>
                  <a:gd name="T13" fmla="*/ T12 w 815"/>
                  <a:gd name="T14" fmla="+- 0 1457 1407"/>
                  <a:gd name="T15" fmla="*/ 1457 h 941"/>
                  <a:gd name="T16" fmla="+- 0 4575 3948"/>
                  <a:gd name="T17" fmla="*/ T16 w 815"/>
                  <a:gd name="T18" fmla="+- 0 1471 1407"/>
                  <a:gd name="T19" fmla="*/ 1471 h 941"/>
                  <a:gd name="T20" fmla="+- 0 4647 3948"/>
                  <a:gd name="T21" fmla="*/ T20 w 815"/>
                  <a:gd name="T22" fmla="+- 0 1501 1407"/>
                  <a:gd name="T23" fmla="*/ 1501 h 941"/>
                  <a:gd name="T24" fmla="+- 0 4701 3948"/>
                  <a:gd name="T25" fmla="*/ T24 w 815"/>
                  <a:gd name="T26" fmla="+- 0 1544 1407"/>
                  <a:gd name="T27" fmla="*/ 1544 h 941"/>
                  <a:gd name="T28" fmla="+- 0 4725 3948"/>
                  <a:gd name="T29" fmla="*/ T28 w 815"/>
                  <a:gd name="T30" fmla="+- 0 1601 1407"/>
                  <a:gd name="T31" fmla="*/ 1601 h 941"/>
                  <a:gd name="T32" fmla="+- 0 4731 3948"/>
                  <a:gd name="T33" fmla="*/ T32 w 815"/>
                  <a:gd name="T34" fmla="+- 0 1661 1407"/>
                  <a:gd name="T35" fmla="*/ 1661 h 941"/>
                  <a:gd name="T36" fmla="+- 0 4732 3948"/>
                  <a:gd name="T37" fmla="*/ T36 w 815"/>
                  <a:gd name="T38" fmla="+- 0 1669 1407"/>
                  <a:gd name="T39" fmla="*/ 1669 h 941"/>
                  <a:gd name="T40" fmla="+- 0 4747 3948"/>
                  <a:gd name="T41" fmla="*/ T40 w 815"/>
                  <a:gd name="T42" fmla="+- 0 1669 1407"/>
                  <a:gd name="T43" fmla="*/ 1669 h 941"/>
                  <a:gd name="T44" fmla="+- 0 4750 3948"/>
                  <a:gd name="T45" fmla="*/ T44 w 815"/>
                  <a:gd name="T46" fmla="+- 0 1661 1407"/>
                  <a:gd name="T47" fmla="*/ 1661 h 941"/>
                  <a:gd name="T48" fmla="+- 0 4751 3948"/>
                  <a:gd name="T49" fmla="*/ T48 w 815"/>
                  <a:gd name="T50" fmla="+- 0 1635 1407"/>
                  <a:gd name="T51" fmla="*/ 1635 h 941"/>
                  <a:gd name="T52" fmla="+- 0 4752 3948"/>
                  <a:gd name="T53" fmla="*/ T52 w 815"/>
                  <a:gd name="T54" fmla="+- 0 1619 1407"/>
                  <a:gd name="T55" fmla="*/ 1619 h 941"/>
                  <a:gd name="T56" fmla="+- 0 4752 3948"/>
                  <a:gd name="T57" fmla="*/ T56 w 815"/>
                  <a:gd name="T58" fmla="+- 0 1578 1407"/>
                  <a:gd name="T59" fmla="*/ 1578 h 941"/>
                  <a:gd name="T60" fmla="+- 0 4753 3948"/>
                  <a:gd name="T61" fmla="*/ T60 w 815"/>
                  <a:gd name="T62" fmla="+- 0 1555 1407"/>
                  <a:gd name="T63" fmla="*/ 1555 h 941"/>
                  <a:gd name="T64" fmla="+- 0 4754 3948"/>
                  <a:gd name="T65" fmla="*/ T64 w 815"/>
                  <a:gd name="T66" fmla="+- 0 1530 1407"/>
                  <a:gd name="T67" fmla="*/ 1530 h 941"/>
                  <a:gd name="T68" fmla="+- 0 4755 3948"/>
                  <a:gd name="T69" fmla="*/ T68 w 815"/>
                  <a:gd name="T70" fmla="+- 0 1506 1407"/>
                  <a:gd name="T71" fmla="*/ 1506 h 941"/>
                  <a:gd name="T72" fmla="+- 0 4758 3948"/>
                  <a:gd name="T73" fmla="*/ T72 w 815"/>
                  <a:gd name="T74" fmla="+- 0 1480 1407"/>
                  <a:gd name="T75" fmla="*/ 1480 h 941"/>
                  <a:gd name="T76" fmla="+- 0 4760 3948"/>
                  <a:gd name="T77" fmla="*/ T76 w 815"/>
                  <a:gd name="T78" fmla="+- 0 1463 1407"/>
                  <a:gd name="T79" fmla="*/ 1463 h 941"/>
                  <a:gd name="T80" fmla="+- 0 4760 3948"/>
                  <a:gd name="T81" fmla="*/ T80 w 815"/>
                  <a:gd name="T82" fmla="+- 0 1453 1407"/>
                  <a:gd name="T83" fmla="*/ 1453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15" h="941">
                    <a:moveTo>
                      <a:pt x="812" y="46"/>
                    </a:moveTo>
                    <a:lnTo>
                      <a:pt x="516" y="46"/>
                    </a:lnTo>
                    <a:lnTo>
                      <a:pt x="540" y="48"/>
                    </a:lnTo>
                    <a:lnTo>
                      <a:pt x="563" y="50"/>
                    </a:lnTo>
                    <a:lnTo>
                      <a:pt x="627" y="64"/>
                    </a:lnTo>
                    <a:lnTo>
                      <a:pt x="699" y="94"/>
                    </a:lnTo>
                    <a:lnTo>
                      <a:pt x="753" y="137"/>
                    </a:lnTo>
                    <a:lnTo>
                      <a:pt x="777" y="194"/>
                    </a:lnTo>
                    <a:lnTo>
                      <a:pt x="783" y="254"/>
                    </a:lnTo>
                    <a:lnTo>
                      <a:pt x="784" y="262"/>
                    </a:lnTo>
                    <a:lnTo>
                      <a:pt x="799" y="262"/>
                    </a:lnTo>
                    <a:lnTo>
                      <a:pt x="802" y="254"/>
                    </a:lnTo>
                    <a:lnTo>
                      <a:pt x="803" y="228"/>
                    </a:lnTo>
                    <a:lnTo>
                      <a:pt x="804" y="212"/>
                    </a:lnTo>
                    <a:lnTo>
                      <a:pt x="804" y="171"/>
                    </a:lnTo>
                    <a:lnTo>
                      <a:pt x="805" y="148"/>
                    </a:lnTo>
                    <a:lnTo>
                      <a:pt x="806" y="123"/>
                    </a:lnTo>
                    <a:lnTo>
                      <a:pt x="807" y="99"/>
                    </a:lnTo>
                    <a:lnTo>
                      <a:pt x="810" y="73"/>
                    </a:lnTo>
                    <a:lnTo>
                      <a:pt x="812" y="56"/>
                    </a:lnTo>
                    <a:lnTo>
                      <a:pt x="81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28"/>
            <p:cNvGrpSpPr>
              <a:grpSpLocks/>
            </p:cNvGrpSpPr>
            <p:nvPr/>
          </p:nvGrpSpPr>
          <p:grpSpPr bwMode="auto">
            <a:xfrm>
              <a:off x="4902" y="1407"/>
              <a:ext cx="944" cy="941"/>
              <a:chOff x="4902" y="1407"/>
              <a:chExt cx="944" cy="941"/>
            </a:xfrm>
          </p:grpSpPr>
          <p:sp>
            <p:nvSpPr>
              <p:cNvPr id="28" name="Freeform 29"/>
              <p:cNvSpPr>
                <a:spLocks/>
              </p:cNvSpPr>
              <p:nvPr/>
            </p:nvSpPr>
            <p:spPr bwMode="auto">
              <a:xfrm>
                <a:off x="4902" y="1407"/>
                <a:ext cx="944" cy="941"/>
              </a:xfrm>
              <a:custGeom>
                <a:avLst/>
                <a:gdLst>
                  <a:gd name="T0" fmla="+- 0 5375 4902"/>
                  <a:gd name="T1" fmla="*/ T0 w 944"/>
                  <a:gd name="T2" fmla="+- 0 1407 1407"/>
                  <a:gd name="T3" fmla="*/ 1407 h 941"/>
                  <a:gd name="T4" fmla="+- 0 5281 4902"/>
                  <a:gd name="T5" fmla="*/ T4 w 944"/>
                  <a:gd name="T6" fmla="+- 0 1415 1407"/>
                  <a:gd name="T7" fmla="*/ 1415 h 941"/>
                  <a:gd name="T8" fmla="+- 0 5198 4902"/>
                  <a:gd name="T9" fmla="*/ T8 w 944"/>
                  <a:gd name="T10" fmla="+- 0 1437 1407"/>
                  <a:gd name="T11" fmla="*/ 1437 h 941"/>
                  <a:gd name="T12" fmla="+- 0 5127 4902"/>
                  <a:gd name="T13" fmla="*/ T12 w 944"/>
                  <a:gd name="T14" fmla="+- 0 1472 1407"/>
                  <a:gd name="T15" fmla="*/ 1472 h 941"/>
                  <a:gd name="T16" fmla="+- 0 5065 4902"/>
                  <a:gd name="T17" fmla="*/ T16 w 944"/>
                  <a:gd name="T18" fmla="+- 0 1516 1407"/>
                  <a:gd name="T19" fmla="*/ 1516 h 941"/>
                  <a:gd name="T20" fmla="+- 0 5014 4902"/>
                  <a:gd name="T21" fmla="*/ T20 w 944"/>
                  <a:gd name="T22" fmla="+- 0 1569 1407"/>
                  <a:gd name="T23" fmla="*/ 1569 h 941"/>
                  <a:gd name="T24" fmla="+- 0 4973 4902"/>
                  <a:gd name="T25" fmla="*/ T24 w 944"/>
                  <a:gd name="T26" fmla="+- 0 1627 1407"/>
                  <a:gd name="T27" fmla="*/ 1627 h 941"/>
                  <a:gd name="T28" fmla="+- 0 4942 4902"/>
                  <a:gd name="T29" fmla="*/ T28 w 944"/>
                  <a:gd name="T30" fmla="+- 0 1689 1407"/>
                  <a:gd name="T31" fmla="*/ 1689 h 941"/>
                  <a:gd name="T32" fmla="+- 0 4919 4902"/>
                  <a:gd name="T33" fmla="*/ T32 w 944"/>
                  <a:gd name="T34" fmla="+- 0 1753 1407"/>
                  <a:gd name="T35" fmla="*/ 1753 h 941"/>
                  <a:gd name="T36" fmla="+- 0 4906 4902"/>
                  <a:gd name="T37" fmla="*/ T36 w 944"/>
                  <a:gd name="T38" fmla="+- 0 1816 1407"/>
                  <a:gd name="T39" fmla="*/ 1816 h 941"/>
                  <a:gd name="T40" fmla="+- 0 4902 4902"/>
                  <a:gd name="T41" fmla="*/ T40 w 944"/>
                  <a:gd name="T42" fmla="+- 0 1876 1407"/>
                  <a:gd name="T43" fmla="*/ 1876 h 941"/>
                  <a:gd name="T44" fmla="+- 0 4903 4902"/>
                  <a:gd name="T45" fmla="*/ T44 w 944"/>
                  <a:gd name="T46" fmla="+- 0 1909 1407"/>
                  <a:gd name="T47" fmla="*/ 1909 h 941"/>
                  <a:gd name="T48" fmla="+- 0 4911 4902"/>
                  <a:gd name="T49" fmla="*/ T48 w 944"/>
                  <a:gd name="T50" fmla="+- 0 1975 1407"/>
                  <a:gd name="T51" fmla="*/ 1975 h 941"/>
                  <a:gd name="T52" fmla="+- 0 4929 4902"/>
                  <a:gd name="T53" fmla="*/ T52 w 944"/>
                  <a:gd name="T54" fmla="+- 0 2041 1407"/>
                  <a:gd name="T55" fmla="*/ 2041 h 941"/>
                  <a:gd name="T56" fmla="+- 0 4955 4902"/>
                  <a:gd name="T57" fmla="*/ T56 w 944"/>
                  <a:gd name="T58" fmla="+- 0 2105 1407"/>
                  <a:gd name="T59" fmla="*/ 2105 h 941"/>
                  <a:gd name="T60" fmla="+- 0 4990 4902"/>
                  <a:gd name="T61" fmla="*/ T60 w 944"/>
                  <a:gd name="T62" fmla="+- 0 2165 1407"/>
                  <a:gd name="T63" fmla="*/ 2165 h 941"/>
                  <a:gd name="T64" fmla="+- 0 5035 4902"/>
                  <a:gd name="T65" fmla="*/ T64 w 944"/>
                  <a:gd name="T66" fmla="+- 0 2219 1407"/>
                  <a:gd name="T67" fmla="*/ 2219 h 941"/>
                  <a:gd name="T68" fmla="+- 0 5091 4902"/>
                  <a:gd name="T69" fmla="*/ T68 w 944"/>
                  <a:gd name="T70" fmla="+- 0 2266 1407"/>
                  <a:gd name="T71" fmla="*/ 2266 h 941"/>
                  <a:gd name="T72" fmla="+- 0 5156 4902"/>
                  <a:gd name="T73" fmla="*/ T72 w 944"/>
                  <a:gd name="T74" fmla="+- 0 2304 1407"/>
                  <a:gd name="T75" fmla="*/ 2304 h 941"/>
                  <a:gd name="T76" fmla="+- 0 5232 4902"/>
                  <a:gd name="T77" fmla="*/ T76 w 944"/>
                  <a:gd name="T78" fmla="+- 0 2331 1407"/>
                  <a:gd name="T79" fmla="*/ 2331 h 941"/>
                  <a:gd name="T80" fmla="+- 0 5320 4902"/>
                  <a:gd name="T81" fmla="*/ T80 w 944"/>
                  <a:gd name="T82" fmla="+- 0 2346 1407"/>
                  <a:gd name="T83" fmla="*/ 2346 h 941"/>
                  <a:gd name="T84" fmla="+- 0 5368 4902"/>
                  <a:gd name="T85" fmla="*/ T84 w 944"/>
                  <a:gd name="T86" fmla="+- 0 2348 1407"/>
                  <a:gd name="T87" fmla="*/ 2348 h 941"/>
                  <a:gd name="T88" fmla="+- 0 5410 4902"/>
                  <a:gd name="T89" fmla="*/ T88 w 944"/>
                  <a:gd name="T90" fmla="+- 0 2346 1407"/>
                  <a:gd name="T91" fmla="*/ 2346 h 941"/>
                  <a:gd name="T92" fmla="+- 0 5491 4902"/>
                  <a:gd name="T93" fmla="*/ T92 w 944"/>
                  <a:gd name="T94" fmla="+- 0 2333 1407"/>
                  <a:gd name="T95" fmla="*/ 2333 h 941"/>
                  <a:gd name="T96" fmla="+- 0 5564 4902"/>
                  <a:gd name="T97" fmla="*/ T96 w 944"/>
                  <a:gd name="T98" fmla="+- 0 2309 1407"/>
                  <a:gd name="T99" fmla="*/ 2309 h 941"/>
                  <a:gd name="T100" fmla="+- 0 5578 4902"/>
                  <a:gd name="T101" fmla="*/ T100 w 944"/>
                  <a:gd name="T102" fmla="+- 0 2302 1407"/>
                  <a:gd name="T103" fmla="*/ 2302 h 941"/>
                  <a:gd name="T104" fmla="+- 0 5400 4902"/>
                  <a:gd name="T105" fmla="*/ T104 w 944"/>
                  <a:gd name="T106" fmla="+- 0 2302 1407"/>
                  <a:gd name="T107" fmla="*/ 2302 h 941"/>
                  <a:gd name="T108" fmla="+- 0 5368 4902"/>
                  <a:gd name="T109" fmla="*/ T108 w 944"/>
                  <a:gd name="T110" fmla="+- 0 2301 1407"/>
                  <a:gd name="T111" fmla="*/ 2301 h 941"/>
                  <a:gd name="T112" fmla="+- 0 5306 4902"/>
                  <a:gd name="T113" fmla="*/ T112 w 944"/>
                  <a:gd name="T114" fmla="+- 0 2290 1407"/>
                  <a:gd name="T115" fmla="*/ 2290 h 941"/>
                  <a:gd name="T116" fmla="+- 0 5249 4902"/>
                  <a:gd name="T117" fmla="*/ T116 w 944"/>
                  <a:gd name="T118" fmla="+- 0 2270 1407"/>
                  <a:gd name="T119" fmla="*/ 2270 h 941"/>
                  <a:gd name="T120" fmla="+- 0 5196 4902"/>
                  <a:gd name="T121" fmla="*/ T120 w 944"/>
                  <a:gd name="T122" fmla="+- 0 2239 1407"/>
                  <a:gd name="T123" fmla="*/ 2239 h 941"/>
                  <a:gd name="T124" fmla="+- 0 5149 4902"/>
                  <a:gd name="T125" fmla="*/ T124 w 944"/>
                  <a:gd name="T126" fmla="+- 0 2200 1407"/>
                  <a:gd name="T127" fmla="*/ 2200 h 941"/>
                  <a:gd name="T128" fmla="+- 0 5107 4902"/>
                  <a:gd name="T129" fmla="*/ T128 w 944"/>
                  <a:gd name="T130" fmla="+- 0 2152 1407"/>
                  <a:gd name="T131" fmla="*/ 2152 h 941"/>
                  <a:gd name="T132" fmla="+- 0 5073 4902"/>
                  <a:gd name="T133" fmla="*/ T132 w 944"/>
                  <a:gd name="T134" fmla="+- 0 2096 1407"/>
                  <a:gd name="T135" fmla="*/ 2096 h 941"/>
                  <a:gd name="T136" fmla="+- 0 5046 4902"/>
                  <a:gd name="T137" fmla="*/ T136 w 944"/>
                  <a:gd name="T138" fmla="+- 0 2032 1407"/>
                  <a:gd name="T139" fmla="*/ 2032 h 941"/>
                  <a:gd name="T140" fmla="+- 0 5027 4902"/>
                  <a:gd name="T141" fmla="*/ T140 w 944"/>
                  <a:gd name="T142" fmla="+- 0 1961 1407"/>
                  <a:gd name="T143" fmla="*/ 1961 h 941"/>
                  <a:gd name="T144" fmla="+- 0 5017 4902"/>
                  <a:gd name="T145" fmla="*/ T144 w 944"/>
                  <a:gd name="T146" fmla="+- 0 1884 1407"/>
                  <a:gd name="T147" fmla="*/ 1884 h 941"/>
                  <a:gd name="T148" fmla="+- 0 5016 4902"/>
                  <a:gd name="T149" fmla="*/ T148 w 944"/>
                  <a:gd name="T150" fmla="+- 0 1843 1407"/>
                  <a:gd name="T151" fmla="*/ 1843 h 941"/>
                  <a:gd name="T152" fmla="+- 0 5017 4902"/>
                  <a:gd name="T153" fmla="*/ T152 w 944"/>
                  <a:gd name="T154" fmla="+- 0 1804 1407"/>
                  <a:gd name="T155" fmla="*/ 1804 h 941"/>
                  <a:gd name="T156" fmla="+- 0 5026 4902"/>
                  <a:gd name="T157" fmla="*/ T156 w 944"/>
                  <a:gd name="T158" fmla="+- 0 1733 1407"/>
                  <a:gd name="T159" fmla="*/ 1733 h 941"/>
                  <a:gd name="T160" fmla="+- 0 5043 4902"/>
                  <a:gd name="T161" fmla="*/ T160 w 944"/>
                  <a:gd name="T162" fmla="+- 0 1670 1407"/>
                  <a:gd name="T163" fmla="*/ 1670 h 941"/>
                  <a:gd name="T164" fmla="+- 0 5067 4902"/>
                  <a:gd name="T165" fmla="*/ T164 w 944"/>
                  <a:gd name="T166" fmla="+- 0 1615 1407"/>
                  <a:gd name="T167" fmla="*/ 1615 h 941"/>
                  <a:gd name="T168" fmla="+- 0 5116 4902"/>
                  <a:gd name="T169" fmla="*/ T168 w 944"/>
                  <a:gd name="T170" fmla="+- 0 1547 1407"/>
                  <a:gd name="T171" fmla="*/ 1547 h 941"/>
                  <a:gd name="T172" fmla="+- 0 5179 4902"/>
                  <a:gd name="T173" fmla="*/ T172 w 944"/>
                  <a:gd name="T174" fmla="+- 0 1496 1407"/>
                  <a:gd name="T175" fmla="*/ 1496 h 941"/>
                  <a:gd name="T176" fmla="+- 0 5253 4902"/>
                  <a:gd name="T177" fmla="*/ T176 w 944"/>
                  <a:gd name="T178" fmla="+- 0 1464 1407"/>
                  <a:gd name="T179" fmla="*/ 1464 h 941"/>
                  <a:gd name="T180" fmla="+- 0 5337 4902"/>
                  <a:gd name="T181" fmla="*/ T180 w 944"/>
                  <a:gd name="T182" fmla="+- 0 1449 1407"/>
                  <a:gd name="T183" fmla="*/ 1449 h 941"/>
                  <a:gd name="T184" fmla="+- 0 5366 4902"/>
                  <a:gd name="T185" fmla="*/ T184 w 944"/>
                  <a:gd name="T186" fmla="+- 0 1448 1407"/>
                  <a:gd name="T187" fmla="*/ 1448 h 941"/>
                  <a:gd name="T188" fmla="+- 0 5587 4902"/>
                  <a:gd name="T189" fmla="*/ T188 w 944"/>
                  <a:gd name="T190" fmla="+- 0 1448 1407"/>
                  <a:gd name="T191" fmla="*/ 1448 h 941"/>
                  <a:gd name="T192" fmla="+- 0 5562 4902"/>
                  <a:gd name="T193" fmla="*/ T192 w 944"/>
                  <a:gd name="T194" fmla="+- 0 1438 1407"/>
                  <a:gd name="T195" fmla="*/ 1438 h 941"/>
                  <a:gd name="T196" fmla="+- 0 5528 4902"/>
                  <a:gd name="T197" fmla="*/ T196 w 944"/>
                  <a:gd name="T198" fmla="+- 0 1427 1407"/>
                  <a:gd name="T199" fmla="*/ 1427 h 941"/>
                  <a:gd name="T200" fmla="+- 0 5491 4902"/>
                  <a:gd name="T201" fmla="*/ T200 w 944"/>
                  <a:gd name="T202" fmla="+- 0 1418 1407"/>
                  <a:gd name="T203" fmla="*/ 1418 h 941"/>
                  <a:gd name="T204" fmla="+- 0 5454 4902"/>
                  <a:gd name="T205" fmla="*/ T204 w 944"/>
                  <a:gd name="T206" fmla="+- 0 1412 1407"/>
                  <a:gd name="T207" fmla="*/ 1412 h 941"/>
                  <a:gd name="T208" fmla="+- 0 5415 4902"/>
                  <a:gd name="T209" fmla="*/ T208 w 944"/>
                  <a:gd name="T210" fmla="+- 0 1408 1407"/>
                  <a:gd name="T211" fmla="*/ 1408 h 941"/>
                  <a:gd name="T212" fmla="+- 0 5375 4902"/>
                  <a:gd name="T213" fmla="*/ T212 w 944"/>
                  <a:gd name="T214" fmla="+- 0 1407 1407"/>
                  <a:gd name="T215" fmla="*/ 1407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944" h="941">
                    <a:moveTo>
                      <a:pt x="473" y="0"/>
                    </a:moveTo>
                    <a:lnTo>
                      <a:pt x="379" y="8"/>
                    </a:lnTo>
                    <a:lnTo>
                      <a:pt x="296" y="30"/>
                    </a:lnTo>
                    <a:lnTo>
                      <a:pt x="225" y="65"/>
                    </a:lnTo>
                    <a:lnTo>
                      <a:pt x="163" y="109"/>
                    </a:lnTo>
                    <a:lnTo>
                      <a:pt x="112" y="162"/>
                    </a:lnTo>
                    <a:lnTo>
                      <a:pt x="71" y="220"/>
                    </a:lnTo>
                    <a:lnTo>
                      <a:pt x="40" y="282"/>
                    </a:lnTo>
                    <a:lnTo>
                      <a:pt x="17" y="346"/>
                    </a:lnTo>
                    <a:lnTo>
                      <a:pt x="4" y="409"/>
                    </a:lnTo>
                    <a:lnTo>
                      <a:pt x="0" y="469"/>
                    </a:lnTo>
                    <a:lnTo>
                      <a:pt x="1" y="502"/>
                    </a:lnTo>
                    <a:lnTo>
                      <a:pt x="9" y="568"/>
                    </a:lnTo>
                    <a:lnTo>
                      <a:pt x="27" y="634"/>
                    </a:lnTo>
                    <a:lnTo>
                      <a:pt x="53" y="698"/>
                    </a:lnTo>
                    <a:lnTo>
                      <a:pt x="88" y="758"/>
                    </a:lnTo>
                    <a:lnTo>
                      <a:pt x="133" y="812"/>
                    </a:lnTo>
                    <a:lnTo>
                      <a:pt x="189" y="859"/>
                    </a:lnTo>
                    <a:lnTo>
                      <a:pt x="254" y="897"/>
                    </a:lnTo>
                    <a:lnTo>
                      <a:pt x="330" y="924"/>
                    </a:lnTo>
                    <a:lnTo>
                      <a:pt x="418" y="939"/>
                    </a:lnTo>
                    <a:lnTo>
                      <a:pt x="466" y="941"/>
                    </a:lnTo>
                    <a:lnTo>
                      <a:pt x="508" y="939"/>
                    </a:lnTo>
                    <a:lnTo>
                      <a:pt x="589" y="926"/>
                    </a:lnTo>
                    <a:lnTo>
                      <a:pt x="662" y="902"/>
                    </a:lnTo>
                    <a:lnTo>
                      <a:pt x="676" y="895"/>
                    </a:lnTo>
                    <a:lnTo>
                      <a:pt x="498" y="895"/>
                    </a:lnTo>
                    <a:lnTo>
                      <a:pt x="466" y="894"/>
                    </a:lnTo>
                    <a:lnTo>
                      <a:pt x="404" y="883"/>
                    </a:lnTo>
                    <a:lnTo>
                      <a:pt x="347" y="863"/>
                    </a:lnTo>
                    <a:lnTo>
                      <a:pt x="294" y="832"/>
                    </a:lnTo>
                    <a:lnTo>
                      <a:pt x="247" y="793"/>
                    </a:lnTo>
                    <a:lnTo>
                      <a:pt x="205" y="745"/>
                    </a:lnTo>
                    <a:lnTo>
                      <a:pt x="171" y="689"/>
                    </a:lnTo>
                    <a:lnTo>
                      <a:pt x="144" y="625"/>
                    </a:lnTo>
                    <a:lnTo>
                      <a:pt x="125" y="554"/>
                    </a:lnTo>
                    <a:lnTo>
                      <a:pt x="115" y="477"/>
                    </a:lnTo>
                    <a:lnTo>
                      <a:pt x="114" y="436"/>
                    </a:lnTo>
                    <a:lnTo>
                      <a:pt x="115" y="397"/>
                    </a:lnTo>
                    <a:lnTo>
                      <a:pt x="124" y="326"/>
                    </a:lnTo>
                    <a:lnTo>
                      <a:pt x="141" y="263"/>
                    </a:lnTo>
                    <a:lnTo>
                      <a:pt x="165" y="208"/>
                    </a:lnTo>
                    <a:lnTo>
                      <a:pt x="214" y="140"/>
                    </a:lnTo>
                    <a:lnTo>
                      <a:pt x="277" y="89"/>
                    </a:lnTo>
                    <a:lnTo>
                      <a:pt x="351" y="57"/>
                    </a:lnTo>
                    <a:lnTo>
                      <a:pt x="435" y="42"/>
                    </a:lnTo>
                    <a:lnTo>
                      <a:pt x="464" y="41"/>
                    </a:lnTo>
                    <a:lnTo>
                      <a:pt x="685" y="41"/>
                    </a:lnTo>
                    <a:lnTo>
                      <a:pt x="660" y="31"/>
                    </a:lnTo>
                    <a:lnTo>
                      <a:pt x="626" y="20"/>
                    </a:lnTo>
                    <a:lnTo>
                      <a:pt x="589" y="11"/>
                    </a:lnTo>
                    <a:lnTo>
                      <a:pt x="552" y="5"/>
                    </a:lnTo>
                    <a:lnTo>
                      <a:pt x="513" y="1"/>
                    </a:lnTo>
                    <a:lnTo>
                      <a:pt x="4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
              <p:cNvSpPr>
                <a:spLocks/>
              </p:cNvSpPr>
              <p:nvPr/>
            </p:nvSpPr>
            <p:spPr bwMode="auto">
              <a:xfrm>
                <a:off x="4902" y="1407"/>
                <a:ext cx="944" cy="941"/>
              </a:xfrm>
              <a:custGeom>
                <a:avLst/>
                <a:gdLst>
                  <a:gd name="T0" fmla="+- 0 5587 4902"/>
                  <a:gd name="T1" fmla="*/ T0 w 944"/>
                  <a:gd name="T2" fmla="+- 0 1448 1407"/>
                  <a:gd name="T3" fmla="*/ 1448 h 941"/>
                  <a:gd name="T4" fmla="+- 0 5366 4902"/>
                  <a:gd name="T5" fmla="*/ T4 w 944"/>
                  <a:gd name="T6" fmla="+- 0 1448 1407"/>
                  <a:gd name="T7" fmla="*/ 1448 h 941"/>
                  <a:gd name="T8" fmla="+- 0 5395 4902"/>
                  <a:gd name="T9" fmla="*/ T8 w 944"/>
                  <a:gd name="T10" fmla="+- 0 1449 1407"/>
                  <a:gd name="T11" fmla="*/ 1449 h 941"/>
                  <a:gd name="T12" fmla="+- 0 5423 4902"/>
                  <a:gd name="T13" fmla="*/ T12 w 944"/>
                  <a:gd name="T14" fmla="+- 0 1452 1407"/>
                  <a:gd name="T15" fmla="*/ 1452 h 941"/>
                  <a:gd name="T16" fmla="+- 0 5503 4902"/>
                  <a:gd name="T17" fmla="*/ T16 w 944"/>
                  <a:gd name="T18" fmla="+- 0 1476 1407"/>
                  <a:gd name="T19" fmla="*/ 1476 h 941"/>
                  <a:gd name="T20" fmla="+- 0 5577 4902"/>
                  <a:gd name="T21" fmla="*/ T20 w 944"/>
                  <a:gd name="T22" fmla="+- 0 1521 1407"/>
                  <a:gd name="T23" fmla="*/ 1521 h 941"/>
                  <a:gd name="T24" fmla="+- 0 5639 4902"/>
                  <a:gd name="T25" fmla="*/ T24 w 944"/>
                  <a:gd name="T26" fmla="+- 0 1585 1407"/>
                  <a:gd name="T27" fmla="*/ 1585 h 941"/>
                  <a:gd name="T28" fmla="+- 0 5674 4902"/>
                  <a:gd name="T29" fmla="*/ T28 w 944"/>
                  <a:gd name="T30" fmla="+- 0 1638 1407"/>
                  <a:gd name="T31" fmla="*/ 1638 h 941"/>
                  <a:gd name="T32" fmla="+- 0 5701 4902"/>
                  <a:gd name="T33" fmla="*/ T32 w 944"/>
                  <a:gd name="T34" fmla="+- 0 1700 1407"/>
                  <a:gd name="T35" fmla="*/ 1700 h 941"/>
                  <a:gd name="T36" fmla="+- 0 5720 4902"/>
                  <a:gd name="T37" fmla="*/ T36 w 944"/>
                  <a:gd name="T38" fmla="+- 0 1770 1407"/>
                  <a:gd name="T39" fmla="*/ 1770 h 941"/>
                  <a:gd name="T40" fmla="+- 0 5730 4902"/>
                  <a:gd name="T41" fmla="*/ T40 w 944"/>
                  <a:gd name="T42" fmla="+- 0 1848 1407"/>
                  <a:gd name="T43" fmla="*/ 1848 h 941"/>
                  <a:gd name="T44" fmla="+- 0 5731 4902"/>
                  <a:gd name="T45" fmla="*/ T44 w 944"/>
                  <a:gd name="T46" fmla="+- 0 1891 1407"/>
                  <a:gd name="T47" fmla="*/ 1891 h 941"/>
                  <a:gd name="T48" fmla="+- 0 5730 4902"/>
                  <a:gd name="T49" fmla="*/ T48 w 944"/>
                  <a:gd name="T50" fmla="+- 0 1941 1407"/>
                  <a:gd name="T51" fmla="*/ 1941 h 941"/>
                  <a:gd name="T52" fmla="+- 0 5717 4902"/>
                  <a:gd name="T53" fmla="*/ T52 w 944"/>
                  <a:gd name="T54" fmla="+- 0 2029 1407"/>
                  <a:gd name="T55" fmla="*/ 2029 h 941"/>
                  <a:gd name="T56" fmla="+- 0 5695 4902"/>
                  <a:gd name="T57" fmla="*/ T56 w 944"/>
                  <a:gd name="T58" fmla="+- 0 2102 1407"/>
                  <a:gd name="T59" fmla="*/ 2102 h 941"/>
                  <a:gd name="T60" fmla="+- 0 5664 4902"/>
                  <a:gd name="T61" fmla="*/ T60 w 944"/>
                  <a:gd name="T62" fmla="+- 0 2161 1407"/>
                  <a:gd name="T63" fmla="*/ 2161 h 941"/>
                  <a:gd name="T64" fmla="+- 0 5606 4902"/>
                  <a:gd name="T65" fmla="*/ T64 w 944"/>
                  <a:gd name="T66" fmla="+- 0 2227 1407"/>
                  <a:gd name="T67" fmla="*/ 2227 h 941"/>
                  <a:gd name="T68" fmla="+- 0 5541 4902"/>
                  <a:gd name="T69" fmla="*/ T68 w 944"/>
                  <a:gd name="T70" fmla="+- 0 2270 1407"/>
                  <a:gd name="T71" fmla="*/ 2270 h 941"/>
                  <a:gd name="T72" fmla="+- 0 5476 4902"/>
                  <a:gd name="T73" fmla="*/ T72 w 944"/>
                  <a:gd name="T74" fmla="+- 0 2293 1407"/>
                  <a:gd name="T75" fmla="*/ 2293 h 941"/>
                  <a:gd name="T76" fmla="+- 0 5400 4902"/>
                  <a:gd name="T77" fmla="*/ T76 w 944"/>
                  <a:gd name="T78" fmla="+- 0 2302 1407"/>
                  <a:gd name="T79" fmla="*/ 2302 h 941"/>
                  <a:gd name="T80" fmla="+- 0 5578 4902"/>
                  <a:gd name="T81" fmla="*/ T80 w 944"/>
                  <a:gd name="T82" fmla="+- 0 2302 1407"/>
                  <a:gd name="T83" fmla="*/ 2302 h 941"/>
                  <a:gd name="T84" fmla="+- 0 5661 4902"/>
                  <a:gd name="T85" fmla="*/ T84 w 944"/>
                  <a:gd name="T86" fmla="+- 0 2252 1407"/>
                  <a:gd name="T87" fmla="*/ 2252 h 941"/>
                  <a:gd name="T88" fmla="+- 0 5715 4902"/>
                  <a:gd name="T89" fmla="*/ T88 w 944"/>
                  <a:gd name="T90" fmla="+- 0 2203 1407"/>
                  <a:gd name="T91" fmla="*/ 2203 h 941"/>
                  <a:gd name="T92" fmla="+- 0 5761 4902"/>
                  <a:gd name="T93" fmla="*/ T92 w 944"/>
                  <a:gd name="T94" fmla="+- 0 2146 1407"/>
                  <a:gd name="T95" fmla="*/ 2146 h 941"/>
                  <a:gd name="T96" fmla="+- 0 5798 4902"/>
                  <a:gd name="T97" fmla="*/ T96 w 944"/>
                  <a:gd name="T98" fmla="+- 0 2081 1407"/>
                  <a:gd name="T99" fmla="*/ 2081 h 941"/>
                  <a:gd name="T100" fmla="+- 0 5824 4902"/>
                  <a:gd name="T101" fmla="*/ T100 w 944"/>
                  <a:gd name="T102" fmla="+- 0 2011 1407"/>
                  <a:gd name="T103" fmla="*/ 2011 h 941"/>
                  <a:gd name="T104" fmla="+- 0 5841 4902"/>
                  <a:gd name="T105" fmla="*/ T104 w 944"/>
                  <a:gd name="T106" fmla="+- 0 1936 1407"/>
                  <a:gd name="T107" fmla="*/ 1936 h 941"/>
                  <a:gd name="T108" fmla="+- 0 5846 4902"/>
                  <a:gd name="T109" fmla="*/ T108 w 944"/>
                  <a:gd name="T110" fmla="+- 0 1857 1407"/>
                  <a:gd name="T111" fmla="*/ 1857 h 941"/>
                  <a:gd name="T112" fmla="+- 0 5845 4902"/>
                  <a:gd name="T113" fmla="*/ T112 w 944"/>
                  <a:gd name="T114" fmla="+- 0 1816 1407"/>
                  <a:gd name="T115" fmla="*/ 1816 h 941"/>
                  <a:gd name="T116" fmla="+- 0 5833 4902"/>
                  <a:gd name="T117" fmla="*/ T116 w 944"/>
                  <a:gd name="T118" fmla="+- 0 1739 1407"/>
                  <a:gd name="T119" fmla="*/ 1739 h 941"/>
                  <a:gd name="T120" fmla="+- 0 5811 4902"/>
                  <a:gd name="T121" fmla="*/ T120 w 944"/>
                  <a:gd name="T122" fmla="+- 0 1669 1407"/>
                  <a:gd name="T123" fmla="*/ 1669 h 941"/>
                  <a:gd name="T124" fmla="+- 0 5778 4902"/>
                  <a:gd name="T125" fmla="*/ T124 w 944"/>
                  <a:gd name="T126" fmla="+- 0 1606 1407"/>
                  <a:gd name="T127" fmla="*/ 1606 h 941"/>
                  <a:gd name="T128" fmla="+- 0 5736 4902"/>
                  <a:gd name="T129" fmla="*/ T128 w 944"/>
                  <a:gd name="T130" fmla="+- 0 1551 1407"/>
                  <a:gd name="T131" fmla="*/ 1551 h 941"/>
                  <a:gd name="T132" fmla="+- 0 5686 4902"/>
                  <a:gd name="T133" fmla="*/ T132 w 944"/>
                  <a:gd name="T134" fmla="+- 0 1505 1407"/>
                  <a:gd name="T135" fmla="*/ 1505 h 941"/>
                  <a:gd name="T136" fmla="+- 0 5627 4902"/>
                  <a:gd name="T137" fmla="*/ T136 w 944"/>
                  <a:gd name="T138" fmla="+- 0 1467 1407"/>
                  <a:gd name="T139" fmla="*/ 1467 h 941"/>
                  <a:gd name="T140" fmla="+- 0 5596 4902"/>
                  <a:gd name="T141" fmla="*/ T140 w 944"/>
                  <a:gd name="T142" fmla="+- 0 1451 1407"/>
                  <a:gd name="T143" fmla="*/ 1451 h 941"/>
                  <a:gd name="T144" fmla="+- 0 5587 4902"/>
                  <a:gd name="T145" fmla="*/ T144 w 944"/>
                  <a:gd name="T146" fmla="+- 0 1448 1407"/>
                  <a:gd name="T147" fmla="*/ 1448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944" h="941">
                    <a:moveTo>
                      <a:pt x="685" y="41"/>
                    </a:moveTo>
                    <a:lnTo>
                      <a:pt x="464" y="41"/>
                    </a:lnTo>
                    <a:lnTo>
                      <a:pt x="493" y="42"/>
                    </a:lnTo>
                    <a:lnTo>
                      <a:pt x="521" y="45"/>
                    </a:lnTo>
                    <a:lnTo>
                      <a:pt x="601" y="69"/>
                    </a:lnTo>
                    <a:lnTo>
                      <a:pt x="675" y="114"/>
                    </a:lnTo>
                    <a:lnTo>
                      <a:pt x="737" y="178"/>
                    </a:lnTo>
                    <a:lnTo>
                      <a:pt x="772" y="231"/>
                    </a:lnTo>
                    <a:lnTo>
                      <a:pt x="799" y="293"/>
                    </a:lnTo>
                    <a:lnTo>
                      <a:pt x="818" y="363"/>
                    </a:lnTo>
                    <a:lnTo>
                      <a:pt x="828" y="441"/>
                    </a:lnTo>
                    <a:lnTo>
                      <a:pt x="829" y="484"/>
                    </a:lnTo>
                    <a:lnTo>
                      <a:pt x="828" y="534"/>
                    </a:lnTo>
                    <a:lnTo>
                      <a:pt x="815" y="622"/>
                    </a:lnTo>
                    <a:lnTo>
                      <a:pt x="793" y="695"/>
                    </a:lnTo>
                    <a:lnTo>
                      <a:pt x="762" y="754"/>
                    </a:lnTo>
                    <a:lnTo>
                      <a:pt x="704" y="820"/>
                    </a:lnTo>
                    <a:lnTo>
                      <a:pt x="639" y="863"/>
                    </a:lnTo>
                    <a:lnTo>
                      <a:pt x="574" y="886"/>
                    </a:lnTo>
                    <a:lnTo>
                      <a:pt x="498" y="895"/>
                    </a:lnTo>
                    <a:lnTo>
                      <a:pt x="676" y="895"/>
                    </a:lnTo>
                    <a:lnTo>
                      <a:pt x="759" y="845"/>
                    </a:lnTo>
                    <a:lnTo>
                      <a:pt x="813" y="796"/>
                    </a:lnTo>
                    <a:lnTo>
                      <a:pt x="859" y="739"/>
                    </a:lnTo>
                    <a:lnTo>
                      <a:pt x="896" y="674"/>
                    </a:lnTo>
                    <a:lnTo>
                      <a:pt x="922" y="604"/>
                    </a:lnTo>
                    <a:lnTo>
                      <a:pt x="939" y="529"/>
                    </a:lnTo>
                    <a:lnTo>
                      <a:pt x="944" y="450"/>
                    </a:lnTo>
                    <a:lnTo>
                      <a:pt x="943" y="409"/>
                    </a:lnTo>
                    <a:lnTo>
                      <a:pt x="931" y="332"/>
                    </a:lnTo>
                    <a:lnTo>
                      <a:pt x="909" y="262"/>
                    </a:lnTo>
                    <a:lnTo>
                      <a:pt x="876" y="199"/>
                    </a:lnTo>
                    <a:lnTo>
                      <a:pt x="834" y="144"/>
                    </a:lnTo>
                    <a:lnTo>
                      <a:pt x="784" y="98"/>
                    </a:lnTo>
                    <a:lnTo>
                      <a:pt x="725" y="60"/>
                    </a:lnTo>
                    <a:lnTo>
                      <a:pt x="694" y="44"/>
                    </a:lnTo>
                    <a:lnTo>
                      <a:pt x="68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5971" y="1407"/>
              <a:ext cx="1199" cy="924"/>
              <a:chOff x="5971" y="1407"/>
              <a:chExt cx="1199" cy="924"/>
            </a:xfrm>
          </p:grpSpPr>
          <p:sp>
            <p:nvSpPr>
              <p:cNvPr id="23" name="Freeform 32"/>
              <p:cNvSpPr>
                <a:spLocks/>
              </p:cNvSpPr>
              <p:nvPr/>
            </p:nvSpPr>
            <p:spPr bwMode="auto">
              <a:xfrm>
                <a:off x="5971" y="1407"/>
                <a:ext cx="1199" cy="924"/>
              </a:xfrm>
              <a:custGeom>
                <a:avLst/>
                <a:gdLst>
                  <a:gd name="T0" fmla="+- 0 6174 5971"/>
                  <a:gd name="T1" fmla="*/ T0 w 1199"/>
                  <a:gd name="T2" fmla="+- 0 1407 1407"/>
                  <a:gd name="T3" fmla="*/ 1407 h 924"/>
                  <a:gd name="T4" fmla="+- 0 6160 5971"/>
                  <a:gd name="T5" fmla="*/ T4 w 1199"/>
                  <a:gd name="T6" fmla="+- 0 1407 1407"/>
                  <a:gd name="T7" fmla="*/ 1407 h 924"/>
                  <a:gd name="T8" fmla="+- 0 6155 5971"/>
                  <a:gd name="T9" fmla="*/ T8 w 1199"/>
                  <a:gd name="T10" fmla="+- 0 1415 1407"/>
                  <a:gd name="T11" fmla="*/ 1415 h 924"/>
                  <a:gd name="T12" fmla="+- 0 6154 5971"/>
                  <a:gd name="T13" fmla="*/ T12 w 1199"/>
                  <a:gd name="T14" fmla="+- 0 1429 1407"/>
                  <a:gd name="T15" fmla="*/ 1429 h 924"/>
                  <a:gd name="T16" fmla="+- 0 6066 5971"/>
                  <a:gd name="T17" fmla="*/ T16 w 1199"/>
                  <a:gd name="T18" fmla="+- 0 2224 1407"/>
                  <a:gd name="T19" fmla="*/ 2224 h 924"/>
                  <a:gd name="T20" fmla="+- 0 6050 5971"/>
                  <a:gd name="T21" fmla="*/ T20 w 1199"/>
                  <a:gd name="T22" fmla="+- 0 2289 1407"/>
                  <a:gd name="T23" fmla="*/ 2289 h 924"/>
                  <a:gd name="T24" fmla="+- 0 6001 5971"/>
                  <a:gd name="T25" fmla="*/ T24 w 1199"/>
                  <a:gd name="T26" fmla="+- 0 2314 1407"/>
                  <a:gd name="T27" fmla="*/ 2314 h 924"/>
                  <a:gd name="T28" fmla="+- 0 5977 5971"/>
                  <a:gd name="T29" fmla="*/ T28 w 1199"/>
                  <a:gd name="T30" fmla="+- 0 2314 1407"/>
                  <a:gd name="T31" fmla="*/ 2314 h 924"/>
                  <a:gd name="T32" fmla="+- 0 5971 5971"/>
                  <a:gd name="T33" fmla="*/ T32 w 1199"/>
                  <a:gd name="T34" fmla="+- 0 2317 1407"/>
                  <a:gd name="T35" fmla="*/ 2317 h 924"/>
                  <a:gd name="T36" fmla="+- 0 5971 5971"/>
                  <a:gd name="T37" fmla="*/ T36 w 1199"/>
                  <a:gd name="T38" fmla="+- 0 2329 1407"/>
                  <a:gd name="T39" fmla="*/ 2329 h 924"/>
                  <a:gd name="T40" fmla="+- 0 5980 5971"/>
                  <a:gd name="T41" fmla="*/ T40 w 1199"/>
                  <a:gd name="T42" fmla="+- 0 2331 1407"/>
                  <a:gd name="T43" fmla="*/ 2331 h 924"/>
                  <a:gd name="T44" fmla="+- 0 5997 5971"/>
                  <a:gd name="T45" fmla="*/ T44 w 1199"/>
                  <a:gd name="T46" fmla="+- 0 2331 1407"/>
                  <a:gd name="T47" fmla="*/ 2331 h 924"/>
                  <a:gd name="T48" fmla="+- 0 6018 5971"/>
                  <a:gd name="T49" fmla="*/ T48 w 1199"/>
                  <a:gd name="T50" fmla="+- 0 2330 1407"/>
                  <a:gd name="T51" fmla="*/ 2330 h 924"/>
                  <a:gd name="T52" fmla="+- 0 6084 5971"/>
                  <a:gd name="T53" fmla="*/ T52 w 1199"/>
                  <a:gd name="T54" fmla="+- 0 2328 1407"/>
                  <a:gd name="T55" fmla="*/ 2328 h 924"/>
                  <a:gd name="T56" fmla="+- 0 6097 5971"/>
                  <a:gd name="T57" fmla="*/ T56 w 1199"/>
                  <a:gd name="T58" fmla="+- 0 2327 1407"/>
                  <a:gd name="T59" fmla="*/ 2327 h 924"/>
                  <a:gd name="T60" fmla="+- 0 6226 5971"/>
                  <a:gd name="T61" fmla="*/ T60 w 1199"/>
                  <a:gd name="T62" fmla="+- 0 2327 1407"/>
                  <a:gd name="T63" fmla="*/ 2327 h 924"/>
                  <a:gd name="T64" fmla="+- 0 6226 5971"/>
                  <a:gd name="T65" fmla="*/ T64 w 1199"/>
                  <a:gd name="T66" fmla="+- 0 2317 1407"/>
                  <a:gd name="T67" fmla="*/ 2317 h 924"/>
                  <a:gd name="T68" fmla="+- 0 6221 5971"/>
                  <a:gd name="T69" fmla="*/ T68 w 1199"/>
                  <a:gd name="T70" fmla="+- 0 2314 1407"/>
                  <a:gd name="T71" fmla="*/ 2314 h 924"/>
                  <a:gd name="T72" fmla="+- 0 6207 5971"/>
                  <a:gd name="T73" fmla="*/ T72 w 1199"/>
                  <a:gd name="T74" fmla="+- 0 2314 1407"/>
                  <a:gd name="T75" fmla="*/ 2314 h 924"/>
                  <a:gd name="T76" fmla="+- 0 6188 5971"/>
                  <a:gd name="T77" fmla="*/ T76 w 1199"/>
                  <a:gd name="T78" fmla="+- 0 2311 1407"/>
                  <a:gd name="T79" fmla="*/ 2311 h 924"/>
                  <a:gd name="T80" fmla="+- 0 6161 5971"/>
                  <a:gd name="T81" fmla="*/ T80 w 1199"/>
                  <a:gd name="T82" fmla="+- 0 2305 1407"/>
                  <a:gd name="T83" fmla="*/ 2305 h 924"/>
                  <a:gd name="T84" fmla="+- 0 6145 5971"/>
                  <a:gd name="T85" fmla="*/ T84 w 1199"/>
                  <a:gd name="T86" fmla="+- 0 2291 1407"/>
                  <a:gd name="T87" fmla="*/ 2291 h 924"/>
                  <a:gd name="T88" fmla="+- 0 6139 5971"/>
                  <a:gd name="T89" fmla="*/ T88 w 1199"/>
                  <a:gd name="T90" fmla="+- 0 2270 1407"/>
                  <a:gd name="T91" fmla="*/ 2270 h 924"/>
                  <a:gd name="T92" fmla="+- 0 6140 5971"/>
                  <a:gd name="T93" fmla="*/ T92 w 1199"/>
                  <a:gd name="T94" fmla="+- 0 2229 1407"/>
                  <a:gd name="T95" fmla="*/ 2229 h 924"/>
                  <a:gd name="T96" fmla="+- 0 6140 5971"/>
                  <a:gd name="T97" fmla="*/ T96 w 1199"/>
                  <a:gd name="T98" fmla="+- 0 2210 1407"/>
                  <a:gd name="T99" fmla="*/ 2210 h 924"/>
                  <a:gd name="T100" fmla="+- 0 6188 5971"/>
                  <a:gd name="T101" fmla="*/ T100 w 1199"/>
                  <a:gd name="T102" fmla="+- 0 1653 1407"/>
                  <a:gd name="T103" fmla="*/ 1653 h 924"/>
                  <a:gd name="T104" fmla="+- 0 6296 5971"/>
                  <a:gd name="T105" fmla="*/ T104 w 1199"/>
                  <a:gd name="T106" fmla="+- 0 1653 1407"/>
                  <a:gd name="T107" fmla="*/ 1653 h 924"/>
                  <a:gd name="T108" fmla="+- 0 6185 5971"/>
                  <a:gd name="T109" fmla="*/ T108 w 1199"/>
                  <a:gd name="T110" fmla="+- 0 1425 1407"/>
                  <a:gd name="T111" fmla="*/ 1425 h 924"/>
                  <a:gd name="T112" fmla="+- 0 6179 5971"/>
                  <a:gd name="T113" fmla="*/ T112 w 1199"/>
                  <a:gd name="T114" fmla="+- 0 1412 1407"/>
                  <a:gd name="T115" fmla="*/ 1412 h 924"/>
                  <a:gd name="T116" fmla="+- 0 6174 5971"/>
                  <a:gd name="T117" fmla="*/ T116 w 1199"/>
                  <a:gd name="T118" fmla="+- 0 1407 1407"/>
                  <a:gd name="T119" fmla="*/ 1407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199" h="924">
                    <a:moveTo>
                      <a:pt x="203" y="0"/>
                    </a:moveTo>
                    <a:lnTo>
                      <a:pt x="189" y="0"/>
                    </a:lnTo>
                    <a:lnTo>
                      <a:pt x="184" y="8"/>
                    </a:lnTo>
                    <a:lnTo>
                      <a:pt x="183" y="22"/>
                    </a:lnTo>
                    <a:lnTo>
                      <a:pt x="95" y="817"/>
                    </a:lnTo>
                    <a:lnTo>
                      <a:pt x="79" y="882"/>
                    </a:lnTo>
                    <a:lnTo>
                      <a:pt x="30" y="907"/>
                    </a:lnTo>
                    <a:lnTo>
                      <a:pt x="6" y="907"/>
                    </a:lnTo>
                    <a:lnTo>
                      <a:pt x="0" y="910"/>
                    </a:lnTo>
                    <a:lnTo>
                      <a:pt x="0" y="922"/>
                    </a:lnTo>
                    <a:lnTo>
                      <a:pt x="9" y="924"/>
                    </a:lnTo>
                    <a:lnTo>
                      <a:pt x="26" y="924"/>
                    </a:lnTo>
                    <a:lnTo>
                      <a:pt x="47" y="923"/>
                    </a:lnTo>
                    <a:lnTo>
                      <a:pt x="113" y="921"/>
                    </a:lnTo>
                    <a:lnTo>
                      <a:pt x="126" y="920"/>
                    </a:lnTo>
                    <a:lnTo>
                      <a:pt x="255" y="920"/>
                    </a:lnTo>
                    <a:lnTo>
                      <a:pt x="255" y="910"/>
                    </a:lnTo>
                    <a:lnTo>
                      <a:pt x="250" y="907"/>
                    </a:lnTo>
                    <a:lnTo>
                      <a:pt x="236" y="907"/>
                    </a:lnTo>
                    <a:lnTo>
                      <a:pt x="217" y="904"/>
                    </a:lnTo>
                    <a:lnTo>
                      <a:pt x="190" y="898"/>
                    </a:lnTo>
                    <a:lnTo>
                      <a:pt x="174" y="884"/>
                    </a:lnTo>
                    <a:lnTo>
                      <a:pt x="168" y="863"/>
                    </a:lnTo>
                    <a:lnTo>
                      <a:pt x="169" y="822"/>
                    </a:lnTo>
                    <a:lnTo>
                      <a:pt x="169" y="803"/>
                    </a:lnTo>
                    <a:lnTo>
                      <a:pt x="217" y="246"/>
                    </a:lnTo>
                    <a:lnTo>
                      <a:pt x="325" y="246"/>
                    </a:lnTo>
                    <a:lnTo>
                      <a:pt x="214" y="18"/>
                    </a:lnTo>
                    <a:lnTo>
                      <a:pt x="208"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p:cNvSpPr>
              <p:nvPr/>
            </p:nvSpPr>
            <p:spPr bwMode="auto">
              <a:xfrm>
                <a:off x="5971" y="1407"/>
                <a:ext cx="1199" cy="924"/>
              </a:xfrm>
              <a:custGeom>
                <a:avLst/>
                <a:gdLst>
                  <a:gd name="T0" fmla="+- 0 6226 5971"/>
                  <a:gd name="T1" fmla="*/ T0 w 1199"/>
                  <a:gd name="T2" fmla="+- 0 2327 1407"/>
                  <a:gd name="T3" fmla="*/ 2327 h 924"/>
                  <a:gd name="T4" fmla="+- 0 6097 5971"/>
                  <a:gd name="T5" fmla="*/ T4 w 1199"/>
                  <a:gd name="T6" fmla="+- 0 2327 1407"/>
                  <a:gd name="T7" fmla="*/ 2327 h 924"/>
                  <a:gd name="T8" fmla="+- 0 6121 5971"/>
                  <a:gd name="T9" fmla="*/ T8 w 1199"/>
                  <a:gd name="T10" fmla="+- 0 2329 1407"/>
                  <a:gd name="T11" fmla="*/ 2329 h 924"/>
                  <a:gd name="T12" fmla="+- 0 6154 5971"/>
                  <a:gd name="T13" fmla="*/ T12 w 1199"/>
                  <a:gd name="T14" fmla="+- 0 2330 1407"/>
                  <a:gd name="T15" fmla="*/ 2330 h 924"/>
                  <a:gd name="T16" fmla="+- 0 6179 5971"/>
                  <a:gd name="T17" fmla="*/ T16 w 1199"/>
                  <a:gd name="T18" fmla="+- 0 2331 1407"/>
                  <a:gd name="T19" fmla="*/ 2331 h 924"/>
                  <a:gd name="T20" fmla="+- 0 6204 5971"/>
                  <a:gd name="T21" fmla="*/ T20 w 1199"/>
                  <a:gd name="T22" fmla="+- 0 2331 1407"/>
                  <a:gd name="T23" fmla="*/ 2331 h 924"/>
                  <a:gd name="T24" fmla="+- 0 6218 5971"/>
                  <a:gd name="T25" fmla="*/ T24 w 1199"/>
                  <a:gd name="T26" fmla="+- 0 2331 1407"/>
                  <a:gd name="T27" fmla="*/ 2331 h 924"/>
                  <a:gd name="T28" fmla="+- 0 6226 5971"/>
                  <a:gd name="T29" fmla="*/ T28 w 1199"/>
                  <a:gd name="T30" fmla="+- 0 2329 1407"/>
                  <a:gd name="T31" fmla="*/ 2329 h 924"/>
                  <a:gd name="T32" fmla="+- 0 6226 5971"/>
                  <a:gd name="T33" fmla="*/ T32 w 1199"/>
                  <a:gd name="T34" fmla="+- 0 2327 1407"/>
                  <a:gd name="T35" fmla="*/ 2327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99" h="924">
                    <a:moveTo>
                      <a:pt x="255" y="920"/>
                    </a:moveTo>
                    <a:lnTo>
                      <a:pt x="126" y="920"/>
                    </a:lnTo>
                    <a:lnTo>
                      <a:pt x="150" y="922"/>
                    </a:lnTo>
                    <a:lnTo>
                      <a:pt x="183" y="923"/>
                    </a:lnTo>
                    <a:lnTo>
                      <a:pt x="208" y="924"/>
                    </a:lnTo>
                    <a:lnTo>
                      <a:pt x="233" y="924"/>
                    </a:lnTo>
                    <a:lnTo>
                      <a:pt x="247" y="924"/>
                    </a:lnTo>
                    <a:lnTo>
                      <a:pt x="255" y="922"/>
                    </a:lnTo>
                    <a:lnTo>
                      <a:pt x="255"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4"/>
              <p:cNvSpPr>
                <a:spLocks/>
              </p:cNvSpPr>
              <p:nvPr/>
            </p:nvSpPr>
            <p:spPr bwMode="auto">
              <a:xfrm>
                <a:off x="5971" y="1407"/>
                <a:ext cx="1199" cy="924"/>
              </a:xfrm>
              <a:custGeom>
                <a:avLst/>
                <a:gdLst>
                  <a:gd name="T0" fmla="+- 0 6959 5971"/>
                  <a:gd name="T1" fmla="*/ T0 w 1199"/>
                  <a:gd name="T2" fmla="+- 0 1641 1407"/>
                  <a:gd name="T3" fmla="*/ 1641 h 924"/>
                  <a:gd name="T4" fmla="+- 0 6866 5971"/>
                  <a:gd name="T5" fmla="*/ T4 w 1199"/>
                  <a:gd name="T6" fmla="+- 0 1641 1407"/>
                  <a:gd name="T7" fmla="*/ 1641 h 924"/>
                  <a:gd name="T8" fmla="+- 0 6924 5971"/>
                  <a:gd name="T9" fmla="*/ T8 w 1199"/>
                  <a:gd name="T10" fmla="+- 0 2265 1407"/>
                  <a:gd name="T11" fmla="*/ 2265 h 924"/>
                  <a:gd name="T12" fmla="+- 0 6924 5971"/>
                  <a:gd name="T13" fmla="*/ T12 w 1199"/>
                  <a:gd name="T14" fmla="+- 0 2292 1407"/>
                  <a:gd name="T15" fmla="*/ 2292 h 924"/>
                  <a:gd name="T16" fmla="+- 0 6919 5971"/>
                  <a:gd name="T17" fmla="*/ T16 w 1199"/>
                  <a:gd name="T18" fmla="+- 0 2303 1407"/>
                  <a:gd name="T19" fmla="*/ 2303 h 924"/>
                  <a:gd name="T20" fmla="+- 0 6913 5971"/>
                  <a:gd name="T21" fmla="*/ T20 w 1199"/>
                  <a:gd name="T22" fmla="+- 0 2305 1407"/>
                  <a:gd name="T23" fmla="*/ 2305 h 924"/>
                  <a:gd name="T24" fmla="+- 0 6911 5971"/>
                  <a:gd name="T25" fmla="*/ T24 w 1199"/>
                  <a:gd name="T26" fmla="+- 0 2307 1407"/>
                  <a:gd name="T27" fmla="*/ 2307 h 924"/>
                  <a:gd name="T28" fmla="+- 0 6911 5971"/>
                  <a:gd name="T29" fmla="*/ T28 w 1199"/>
                  <a:gd name="T30" fmla="+- 0 2318 1407"/>
                  <a:gd name="T31" fmla="*/ 2318 h 924"/>
                  <a:gd name="T32" fmla="+- 0 6917 5971"/>
                  <a:gd name="T33" fmla="*/ T32 w 1199"/>
                  <a:gd name="T34" fmla="+- 0 2321 1407"/>
                  <a:gd name="T35" fmla="*/ 2321 h 924"/>
                  <a:gd name="T36" fmla="+- 0 6980 5971"/>
                  <a:gd name="T37" fmla="*/ T36 w 1199"/>
                  <a:gd name="T38" fmla="+- 0 2326 1407"/>
                  <a:gd name="T39" fmla="*/ 2326 h 924"/>
                  <a:gd name="T40" fmla="+- 0 7047 5971"/>
                  <a:gd name="T41" fmla="*/ T40 w 1199"/>
                  <a:gd name="T42" fmla="+- 0 2329 1407"/>
                  <a:gd name="T43" fmla="*/ 2329 h 924"/>
                  <a:gd name="T44" fmla="+- 0 7134 5971"/>
                  <a:gd name="T45" fmla="*/ T44 w 1199"/>
                  <a:gd name="T46" fmla="+- 0 2331 1407"/>
                  <a:gd name="T47" fmla="*/ 2331 h 924"/>
                  <a:gd name="T48" fmla="+- 0 7159 5971"/>
                  <a:gd name="T49" fmla="*/ T48 w 1199"/>
                  <a:gd name="T50" fmla="+- 0 2331 1407"/>
                  <a:gd name="T51" fmla="*/ 2331 h 924"/>
                  <a:gd name="T52" fmla="+- 0 7170 5971"/>
                  <a:gd name="T53" fmla="*/ T52 w 1199"/>
                  <a:gd name="T54" fmla="+- 0 2327 1407"/>
                  <a:gd name="T55" fmla="*/ 2327 h 924"/>
                  <a:gd name="T56" fmla="+- 0 7170 5971"/>
                  <a:gd name="T57" fmla="*/ T56 w 1199"/>
                  <a:gd name="T58" fmla="+- 0 2315 1407"/>
                  <a:gd name="T59" fmla="*/ 2315 h 924"/>
                  <a:gd name="T60" fmla="+- 0 7166 5971"/>
                  <a:gd name="T61" fmla="*/ T60 w 1199"/>
                  <a:gd name="T62" fmla="+- 0 2314 1407"/>
                  <a:gd name="T63" fmla="*/ 2314 h 924"/>
                  <a:gd name="T64" fmla="+- 0 7160 5971"/>
                  <a:gd name="T65" fmla="*/ T64 w 1199"/>
                  <a:gd name="T66" fmla="+- 0 2314 1407"/>
                  <a:gd name="T67" fmla="*/ 2314 h 924"/>
                  <a:gd name="T68" fmla="+- 0 7147 5971"/>
                  <a:gd name="T69" fmla="*/ T68 w 1199"/>
                  <a:gd name="T70" fmla="+- 0 2314 1407"/>
                  <a:gd name="T71" fmla="*/ 2314 h 924"/>
                  <a:gd name="T72" fmla="+- 0 7079 5971"/>
                  <a:gd name="T73" fmla="*/ T72 w 1199"/>
                  <a:gd name="T74" fmla="+- 0 2302 1407"/>
                  <a:gd name="T75" fmla="*/ 2302 h 924"/>
                  <a:gd name="T76" fmla="+- 0 7036 5971"/>
                  <a:gd name="T77" fmla="*/ T76 w 1199"/>
                  <a:gd name="T78" fmla="+- 0 2258 1407"/>
                  <a:gd name="T79" fmla="*/ 2258 h 924"/>
                  <a:gd name="T80" fmla="+- 0 7020 5971"/>
                  <a:gd name="T81" fmla="*/ T80 w 1199"/>
                  <a:gd name="T82" fmla="+- 0 2195 1407"/>
                  <a:gd name="T83" fmla="*/ 2195 h 924"/>
                  <a:gd name="T84" fmla="+- 0 7018 5971"/>
                  <a:gd name="T85" fmla="*/ T84 w 1199"/>
                  <a:gd name="T86" fmla="+- 0 2176 1407"/>
                  <a:gd name="T87" fmla="*/ 2176 h 924"/>
                  <a:gd name="T88" fmla="+- 0 6959 5971"/>
                  <a:gd name="T89" fmla="*/ T88 w 1199"/>
                  <a:gd name="T90" fmla="+- 0 1641 1407"/>
                  <a:gd name="T91" fmla="*/ 1641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199" h="924">
                    <a:moveTo>
                      <a:pt x="988" y="234"/>
                    </a:moveTo>
                    <a:lnTo>
                      <a:pt x="895" y="234"/>
                    </a:lnTo>
                    <a:lnTo>
                      <a:pt x="953" y="858"/>
                    </a:lnTo>
                    <a:lnTo>
                      <a:pt x="953" y="885"/>
                    </a:lnTo>
                    <a:lnTo>
                      <a:pt x="948" y="896"/>
                    </a:lnTo>
                    <a:lnTo>
                      <a:pt x="942" y="898"/>
                    </a:lnTo>
                    <a:lnTo>
                      <a:pt x="940" y="900"/>
                    </a:lnTo>
                    <a:lnTo>
                      <a:pt x="940" y="911"/>
                    </a:lnTo>
                    <a:lnTo>
                      <a:pt x="946" y="914"/>
                    </a:lnTo>
                    <a:lnTo>
                      <a:pt x="1009" y="919"/>
                    </a:lnTo>
                    <a:lnTo>
                      <a:pt x="1076" y="922"/>
                    </a:lnTo>
                    <a:lnTo>
                      <a:pt x="1163" y="924"/>
                    </a:lnTo>
                    <a:lnTo>
                      <a:pt x="1188" y="924"/>
                    </a:lnTo>
                    <a:lnTo>
                      <a:pt x="1199" y="920"/>
                    </a:lnTo>
                    <a:lnTo>
                      <a:pt x="1199" y="908"/>
                    </a:lnTo>
                    <a:lnTo>
                      <a:pt x="1195" y="907"/>
                    </a:lnTo>
                    <a:lnTo>
                      <a:pt x="1189" y="907"/>
                    </a:lnTo>
                    <a:lnTo>
                      <a:pt x="1176" y="907"/>
                    </a:lnTo>
                    <a:lnTo>
                      <a:pt x="1108" y="895"/>
                    </a:lnTo>
                    <a:lnTo>
                      <a:pt x="1065" y="851"/>
                    </a:lnTo>
                    <a:lnTo>
                      <a:pt x="1049" y="788"/>
                    </a:lnTo>
                    <a:lnTo>
                      <a:pt x="1047" y="769"/>
                    </a:lnTo>
                    <a:lnTo>
                      <a:pt x="98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5"/>
              <p:cNvSpPr>
                <a:spLocks/>
              </p:cNvSpPr>
              <p:nvPr/>
            </p:nvSpPr>
            <p:spPr bwMode="auto">
              <a:xfrm>
                <a:off x="5971" y="1407"/>
                <a:ext cx="1199" cy="924"/>
              </a:xfrm>
              <a:custGeom>
                <a:avLst/>
                <a:gdLst>
                  <a:gd name="T0" fmla="+- 0 6296 5971"/>
                  <a:gd name="T1" fmla="*/ T0 w 1199"/>
                  <a:gd name="T2" fmla="+- 0 1653 1407"/>
                  <a:gd name="T3" fmla="*/ 1653 h 924"/>
                  <a:gd name="T4" fmla="+- 0 6188 5971"/>
                  <a:gd name="T5" fmla="*/ T4 w 1199"/>
                  <a:gd name="T6" fmla="+- 0 1653 1407"/>
                  <a:gd name="T7" fmla="*/ 1653 h 924"/>
                  <a:gd name="T8" fmla="+- 0 6196 5971"/>
                  <a:gd name="T9" fmla="*/ T8 w 1199"/>
                  <a:gd name="T10" fmla="+- 0 1660 1407"/>
                  <a:gd name="T11" fmla="*/ 1660 h 924"/>
                  <a:gd name="T12" fmla="+- 0 6201 5971"/>
                  <a:gd name="T13" fmla="*/ T12 w 1199"/>
                  <a:gd name="T14" fmla="+- 0 1671 1407"/>
                  <a:gd name="T15" fmla="*/ 1671 h 924"/>
                  <a:gd name="T16" fmla="+- 0 6245 5971"/>
                  <a:gd name="T17" fmla="*/ T16 w 1199"/>
                  <a:gd name="T18" fmla="+- 0 1766 1407"/>
                  <a:gd name="T19" fmla="*/ 1766 h 924"/>
                  <a:gd name="T20" fmla="+- 0 6302 5971"/>
                  <a:gd name="T21" fmla="*/ T20 w 1199"/>
                  <a:gd name="T22" fmla="+- 0 1889 1407"/>
                  <a:gd name="T23" fmla="*/ 1889 h 924"/>
                  <a:gd name="T24" fmla="+- 0 6331 5971"/>
                  <a:gd name="T25" fmla="*/ T24 w 1199"/>
                  <a:gd name="T26" fmla="+- 0 1952 1407"/>
                  <a:gd name="T27" fmla="*/ 1952 h 924"/>
                  <a:gd name="T28" fmla="+- 0 6395 5971"/>
                  <a:gd name="T29" fmla="*/ T28 w 1199"/>
                  <a:gd name="T30" fmla="+- 0 2082 1407"/>
                  <a:gd name="T31" fmla="*/ 2082 h 924"/>
                  <a:gd name="T32" fmla="+- 0 6429 5971"/>
                  <a:gd name="T33" fmla="*/ T32 w 1199"/>
                  <a:gd name="T34" fmla="+- 0 2149 1407"/>
                  <a:gd name="T35" fmla="*/ 2149 h 924"/>
                  <a:gd name="T36" fmla="+- 0 6474 5971"/>
                  <a:gd name="T37" fmla="*/ T36 w 1199"/>
                  <a:gd name="T38" fmla="+- 0 2239 1407"/>
                  <a:gd name="T39" fmla="*/ 2239 h 924"/>
                  <a:gd name="T40" fmla="+- 0 6514 5971"/>
                  <a:gd name="T41" fmla="*/ T40 w 1199"/>
                  <a:gd name="T42" fmla="+- 0 2314 1407"/>
                  <a:gd name="T43" fmla="*/ 2314 h 924"/>
                  <a:gd name="T44" fmla="+- 0 6535 5971"/>
                  <a:gd name="T45" fmla="*/ T44 w 1199"/>
                  <a:gd name="T46" fmla="+- 0 2327 1407"/>
                  <a:gd name="T47" fmla="*/ 2327 h 924"/>
                  <a:gd name="T48" fmla="+- 0 6543 5971"/>
                  <a:gd name="T49" fmla="*/ T48 w 1199"/>
                  <a:gd name="T50" fmla="+- 0 2318 1407"/>
                  <a:gd name="T51" fmla="*/ 2318 h 924"/>
                  <a:gd name="T52" fmla="+- 0 6553 5971"/>
                  <a:gd name="T53" fmla="*/ T52 w 1199"/>
                  <a:gd name="T54" fmla="+- 0 2299 1407"/>
                  <a:gd name="T55" fmla="*/ 2299 h 924"/>
                  <a:gd name="T56" fmla="+- 0 6572 5971"/>
                  <a:gd name="T57" fmla="*/ T56 w 1199"/>
                  <a:gd name="T58" fmla="+- 0 2258 1407"/>
                  <a:gd name="T59" fmla="*/ 2258 h 924"/>
                  <a:gd name="T60" fmla="+- 0 6609 5971"/>
                  <a:gd name="T61" fmla="*/ T60 w 1199"/>
                  <a:gd name="T62" fmla="+- 0 2180 1407"/>
                  <a:gd name="T63" fmla="*/ 2180 h 924"/>
                  <a:gd name="T64" fmla="+- 0 6552 5971"/>
                  <a:gd name="T65" fmla="*/ T64 w 1199"/>
                  <a:gd name="T66" fmla="+- 0 2180 1407"/>
                  <a:gd name="T67" fmla="*/ 2180 h 924"/>
                  <a:gd name="T68" fmla="+- 0 6296 5971"/>
                  <a:gd name="T69" fmla="*/ T68 w 1199"/>
                  <a:gd name="T70" fmla="+- 0 1653 1407"/>
                  <a:gd name="T71" fmla="*/ 1653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99" h="924">
                    <a:moveTo>
                      <a:pt x="325" y="246"/>
                    </a:moveTo>
                    <a:lnTo>
                      <a:pt x="217" y="246"/>
                    </a:lnTo>
                    <a:lnTo>
                      <a:pt x="225" y="253"/>
                    </a:lnTo>
                    <a:lnTo>
                      <a:pt x="230" y="264"/>
                    </a:lnTo>
                    <a:lnTo>
                      <a:pt x="274" y="359"/>
                    </a:lnTo>
                    <a:lnTo>
                      <a:pt x="331" y="482"/>
                    </a:lnTo>
                    <a:lnTo>
                      <a:pt x="360" y="545"/>
                    </a:lnTo>
                    <a:lnTo>
                      <a:pt x="424" y="675"/>
                    </a:lnTo>
                    <a:lnTo>
                      <a:pt x="458" y="742"/>
                    </a:lnTo>
                    <a:lnTo>
                      <a:pt x="503" y="832"/>
                    </a:lnTo>
                    <a:lnTo>
                      <a:pt x="543" y="907"/>
                    </a:lnTo>
                    <a:lnTo>
                      <a:pt x="564" y="920"/>
                    </a:lnTo>
                    <a:lnTo>
                      <a:pt x="572" y="911"/>
                    </a:lnTo>
                    <a:lnTo>
                      <a:pt x="582" y="892"/>
                    </a:lnTo>
                    <a:lnTo>
                      <a:pt x="601" y="851"/>
                    </a:lnTo>
                    <a:lnTo>
                      <a:pt x="638" y="773"/>
                    </a:lnTo>
                    <a:lnTo>
                      <a:pt x="581" y="773"/>
                    </a:lnTo>
                    <a:lnTo>
                      <a:pt x="325"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6"/>
              <p:cNvSpPr>
                <a:spLocks/>
              </p:cNvSpPr>
              <p:nvPr/>
            </p:nvSpPr>
            <p:spPr bwMode="auto">
              <a:xfrm>
                <a:off x="5971" y="1407"/>
                <a:ext cx="1199" cy="924"/>
              </a:xfrm>
              <a:custGeom>
                <a:avLst/>
                <a:gdLst>
                  <a:gd name="T0" fmla="+- 0 6931 5971"/>
                  <a:gd name="T1" fmla="*/ T0 w 1199"/>
                  <a:gd name="T2" fmla="+- 0 1407 1407"/>
                  <a:gd name="T3" fmla="*/ 1407 h 924"/>
                  <a:gd name="T4" fmla="+- 0 6914 5971"/>
                  <a:gd name="T5" fmla="*/ T4 w 1199"/>
                  <a:gd name="T6" fmla="+- 0 1407 1407"/>
                  <a:gd name="T7" fmla="*/ 1407 h 924"/>
                  <a:gd name="T8" fmla="+- 0 6910 5971"/>
                  <a:gd name="T9" fmla="*/ T8 w 1199"/>
                  <a:gd name="T10" fmla="+- 0 1415 1407"/>
                  <a:gd name="T11" fmla="*/ 1415 h 924"/>
                  <a:gd name="T12" fmla="+- 0 6905 5971"/>
                  <a:gd name="T13" fmla="*/ T12 w 1199"/>
                  <a:gd name="T14" fmla="+- 0 1426 1407"/>
                  <a:gd name="T15" fmla="*/ 1426 h 924"/>
                  <a:gd name="T16" fmla="+- 0 6552 5971"/>
                  <a:gd name="T17" fmla="*/ T16 w 1199"/>
                  <a:gd name="T18" fmla="+- 0 2180 1407"/>
                  <a:gd name="T19" fmla="*/ 2180 h 924"/>
                  <a:gd name="T20" fmla="+- 0 6609 5971"/>
                  <a:gd name="T21" fmla="*/ T20 w 1199"/>
                  <a:gd name="T22" fmla="+- 0 2180 1407"/>
                  <a:gd name="T23" fmla="*/ 2180 h 924"/>
                  <a:gd name="T24" fmla="+- 0 6863 5971"/>
                  <a:gd name="T25" fmla="*/ T24 w 1199"/>
                  <a:gd name="T26" fmla="+- 0 1641 1407"/>
                  <a:gd name="T27" fmla="*/ 1641 h 924"/>
                  <a:gd name="T28" fmla="+- 0 6959 5971"/>
                  <a:gd name="T29" fmla="*/ T28 w 1199"/>
                  <a:gd name="T30" fmla="+- 0 1641 1407"/>
                  <a:gd name="T31" fmla="*/ 1641 h 924"/>
                  <a:gd name="T32" fmla="+- 0 6937 5971"/>
                  <a:gd name="T33" fmla="*/ T32 w 1199"/>
                  <a:gd name="T34" fmla="+- 0 1439 1407"/>
                  <a:gd name="T35" fmla="*/ 1439 h 924"/>
                  <a:gd name="T36" fmla="+- 0 6935 5971"/>
                  <a:gd name="T37" fmla="*/ T36 w 1199"/>
                  <a:gd name="T38" fmla="+- 0 1417 1407"/>
                  <a:gd name="T39" fmla="*/ 1417 h 924"/>
                  <a:gd name="T40" fmla="+- 0 6931 5971"/>
                  <a:gd name="T41" fmla="*/ T40 w 1199"/>
                  <a:gd name="T42" fmla="+- 0 1407 1407"/>
                  <a:gd name="T43" fmla="*/ 1407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199" h="924">
                    <a:moveTo>
                      <a:pt x="960" y="0"/>
                    </a:moveTo>
                    <a:lnTo>
                      <a:pt x="943" y="0"/>
                    </a:lnTo>
                    <a:lnTo>
                      <a:pt x="939" y="8"/>
                    </a:lnTo>
                    <a:lnTo>
                      <a:pt x="934" y="19"/>
                    </a:lnTo>
                    <a:lnTo>
                      <a:pt x="581" y="773"/>
                    </a:lnTo>
                    <a:lnTo>
                      <a:pt x="638" y="773"/>
                    </a:lnTo>
                    <a:lnTo>
                      <a:pt x="892" y="234"/>
                    </a:lnTo>
                    <a:lnTo>
                      <a:pt x="988" y="234"/>
                    </a:lnTo>
                    <a:lnTo>
                      <a:pt x="966" y="32"/>
                    </a:lnTo>
                    <a:lnTo>
                      <a:pt x="964" y="10"/>
                    </a:lnTo>
                    <a:lnTo>
                      <a:pt x="9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37"/>
            <p:cNvGrpSpPr>
              <a:grpSpLocks/>
            </p:cNvGrpSpPr>
            <p:nvPr/>
          </p:nvGrpSpPr>
          <p:grpSpPr bwMode="auto">
            <a:xfrm>
              <a:off x="7280" y="1414"/>
              <a:ext cx="532" cy="920"/>
              <a:chOff x="7280" y="1414"/>
              <a:chExt cx="532" cy="920"/>
            </a:xfrm>
          </p:grpSpPr>
          <p:sp>
            <p:nvSpPr>
              <p:cNvPr id="16" name="Freeform 38"/>
              <p:cNvSpPr>
                <a:spLocks/>
              </p:cNvSpPr>
              <p:nvPr/>
            </p:nvSpPr>
            <p:spPr bwMode="auto">
              <a:xfrm>
                <a:off x="7280" y="1414"/>
                <a:ext cx="532" cy="920"/>
              </a:xfrm>
              <a:custGeom>
                <a:avLst/>
                <a:gdLst>
                  <a:gd name="T0" fmla="+- 0 7780 7280"/>
                  <a:gd name="T1" fmla="*/ T0 w 532"/>
                  <a:gd name="T2" fmla="+- 0 2327 1414"/>
                  <a:gd name="T3" fmla="*/ 2327 h 920"/>
                  <a:gd name="T4" fmla="+- 0 7430 7280"/>
                  <a:gd name="T5" fmla="*/ T4 w 532"/>
                  <a:gd name="T6" fmla="+- 0 2327 1414"/>
                  <a:gd name="T7" fmla="*/ 2327 h 920"/>
                  <a:gd name="T8" fmla="+- 0 7446 7280"/>
                  <a:gd name="T9" fmla="*/ T8 w 532"/>
                  <a:gd name="T10" fmla="+- 0 2327 1414"/>
                  <a:gd name="T11" fmla="*/ 2327 h 920"/>
                  <a:gd name="T12" fmla="+- 0 7461 7280"/>
                  <a:gd name="T13" fmla="*/ T12 w 532"/>
                  <a:gd name="T14" fmla="+- 0 2328 1414"/>
                  <a:gd name="T15" fmla="*/ 2328 h 920"/>
                  <a:gd name="T16" fmla="+- 0 7533 7280"/>
                  <a:gd name="T17" fmla="*/ T16 w 532"/>
                  <a:gd name="T18" fmla="+- 0 2331 1414"/>
                  <a:gd name="T19" fmla="*/ 2331 h 920"/>
                  <a:gd name="T20" fmla="+- 0 7638 7280"/>
                  <a:gd name="T21" fmla="*/ T20 w 532"/>
                  <a:gd name="T22" fmla="+- 0 2334 1414"/>
                  <a:gd name="T23" fmla="*/ 2334 h 920"/>
                  <a:gd name="T24" fmla="+- 0 7734 7280"/>
                  <a:gd name="T25" fmla="*/ T24 w 532"/>
                  <a:gd name="T26" fmla="+- 0 2335 1414"/>
                  <a:gd name="T27" fmla="*/ 2335 h 920"/>
                  <a:gd name="T28" fmla="+- 0 7762 7280"/>
                  <a:gd name="T29" fmla="*/ T28 w 532"/>
                  <a:gd name="T30" fmla="+- 0 2334 1414"/>
                  <a:gd name="T31" fmla="*/ 2334 h 920"/>
                  <a:gd name="T32" fmla="+- 0 7779 7280"/>
                  <a:gd name="T33" fmla="*/ T32 w 532"/>
                  <a:gd name="T34" fmla="+- 0 2328 1414"/>
                  <a:gd name="T35" fmla="*/ 2328 h 920"/>
                  <a:gd name="T36" fmla="+- 0 7780 7280"/>
                  <a:gd name="T37" fmla="*/ T36 w 532"/>
                  <a:gd name="T38" fmla="+- 0 2327 1414"/>
                  <a:gd name="T39" fmla="*/ 2327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2" h="920">
                    <a:moveTo>
                      <a:pt x="500" y="913"/>
                    </a:moveTo>
                    <a:lnTo>
                      <a:pt x="150" y="913"/>
                    </a:lnTo>
                    <a:lnTo>
                      <a:pt x="166" y="913"/>
                    </a:lnTo>
                    <a:lnTo>
                      <a:pt x="181" y="914"/>
                    </a:lnTo>
                    <a:lnTo>
                      <a:pt x="253" y="917"/>
                    </a:lnTo>
                    <a:lnTo>
                      <a:pt x="358" y="920"/>
                    </a:lnTo>
                    <a:lnTo>
                      <a:pt x="454" y="921"/>
                    </a:lnTo>
                    <a:lnTo>
                      <a:pt x="482" y="920"/>
                    </a:lnTo>
                    <a:lnTo>
                      <a:pt x="499" y="914"/>
                    </a:lnTo>
                    <a:lnTo>
                      <a:pt x="500" y="9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9"/>
              <p:cNvSpPr>
                <a:spLocks/>
              </p:cNvSpPr>
              <p:nvPr/>
            </p:nvSpPr>
            <p:spPr bwMode="auto">
              <a:xfrm>
                <a:off x="7280" y="1414"/>
                <a:ext cx="532" cy="920"/>
              </a:xfrm>
              <a:custGeom>
                <a:avLst/>
                <a:gdLst>
                  <a:gd name="T0" fmla="+- 0 7286 7280"/>
                  <a:gd name="T1" fmla="*/ T0 w 532"/>
                  <a:gd name="T2" fmla="+- 0 1424 1414"/>
                  <a:gd name="T3" fmla="*/ 1424 h 920"/>
                  <a:gd name="T4" fmla="+- 0 7280 7280"/>
                  <a:gd name="T5" fmla="*/ T4 w 532"/>
                  <a:gd name="T6" fmla="+- 0 1426 1414"/>
                  <a:gd name="T7" fmla="*/ 1426 h 920"/>
                  <a:gd name="T8" fmla="+- 0 7280 7280"/>
                  <a:gd name="T9" fmla="*/ T8 w 532"/>
                  <a:gd name="T10" fmla="+- 0 1438 1414"/>
                  <a:gd name="T11" fmla="*/ 1438 h 920"/>
                  <a:gd name="T12" fmla="+- 0 7285 7280"/>
                  <a:gd name="T13" fmla="*/ T12 w 532"/>
                  <a:gd name="T14" fmla="+- 0 1441 1414"/>
                  <a:gd name="T15" fmla="*/ 1441 h 920"/>
                  <a:gd name="T16" fmla="+- 0 7302 7280"/>
                  <a:gd name="T17" fmla="*/ T16 w 532"/>
                  <a:gd name="T18" fmla="+- 0 1441 1414"/>
                  <a:gd name="T19" fmla="*/ 1441 h 920"/>
                  <a:gd name="T20" fmla="+- 0 7321 7280"/>
                  <a:gd name="T21" fmla="*/ T20 w 532"/>
                  <a:gd name="T22" fmla="+- 0 1443 1414"/>
                  <a:gd name="T23" fmla="*/ 1443 h 920"/>
                  <a:gd name="T24" fmla="+- 0 7380 7280"/>
                  <a:gd name="T25" fmla="*/ T24 w 532"/>
                  <a:gd name="T26" fmla="+- 0 1493 1414"/>
                  <a:gd name="T27" fmla="*/ 1493 h 920"/>
                  <a:gd name="T28" fmla="+- 0 7384 7280"/>
                  <a:gd name="T29" fmla="*/ T28 w 532"/>
                  <a:gd name="T30" fmla="+- 0 1563 1414"/>
                  <a:gd name="T31" fmla="*/ 1563 h 920"/>
                  <a:gd name="T32" fmla="+- 0 7385 7280"/>
                  <a:gd name="T33" fmla="*/ T32 w 532"/>
                  <a:gd name="T34" fmla="+- 0 2039 1414"/>
                  <a:gd name="T35" fmla="*/ 2039 h 920"/>
                  <a:gd name="T36" fmla="+- 0 7385 7280"/>
                  <a:gd name="T37" fmla="*/ T36 w 532"/>
                  <a:gd name="T38" fmla="+- 0 2076 1414"/>
                  <a:gd name="T39" fmla="*/ 2076 h 920"/>
                  <a:gd name="T40" fmla="+- 0 7384 7280"/>
                  <a:gd name="T41" fmla="*/ T40 w 532"/>
                  <a:gd name="T42" fmla="+- 0 2140 1414"/>
                  <a:gd name="T43" fmla="*/ 2140 h 920"/>
                  <a:gd name="T44" fmla="+- 0 7380 7280"/>
                  <a:gd name="T45" fmla="*/ T44 w 532"/>
                  <a:gd name="T46" fmla="+- 0 2214 1414"/>
                  <a:gd name="T47" fmla="*/ 2214 h 920"/>
                  <a:gd name="T48" fmla="+- 0 7370 7280"/>
                  <a:gd name="T49" fmla="*/ T48 w 532"/>
                  <a:gd name="T50" fmla="+- 0 2285 1414"/>
                  <a:gd name="T51" fmla="*/ 2285 h 920"/>
                  <a:gd name="T52" fmla="+- 0 7319 7280"/>
                  <a:gd name="T53" fmla="*/ T52 w 532"/>
                  <a:gd name="T54" fmla="+- 0 2314 1414"/>
                  <a:gd name="T55" fmla="*/ 2314 h 920"/>
                  <a:gd name="T56" fmla="+- 0 7301 7280"/>
                  <a:gd name="T57" fmla="*/ T56 w 532"/>
                  <a:gd name="T58" fmla="+- 0 2314 1414"/>
                  <a:gd name="T59" fmla="*/ 2314 h 920"/>
                  <a:gd name="T60" fmla="+- 0 7298 7280"/>
                  <a:gd name="T61" fmla="*/ T60 w 532"/>
                  <a:gd name="T62" fmla="+- 0 2318 1414"/>
                  <a:gd name="T63" fmla="*/ 2318 h 920"/>
                  <a:gd name="T64" fmla="+- 0 7299 7280"/>
                  <a:gd name="T65" fmla="*/ T64 w 532"/>
                  <a:gd name="T66" fmla="+- 0 2329 1414"/>
                  <a:gd name="T67" fmla="*/ 2329 h 920"/>
                  <a:gd name="T68" fmla="+- 0 7304 7280"/>
                  <a:gd name="T69" fmla="*/ T68 w 532"/>
                  <a:gd name="T70" fmla="+- 0 2331 1414"/>
                  <a:gd name="T71" fmla="*/ 2331 h 920"/>
                  <a:gd name="T72" fmla="+- 0 7325 7280"/>
                  <a:gd name="T73" fmla="*/ T72 w 532"/>
                  <a:gd name="T74" fmla="+- 0 2331 1414"/>
                  <a:gd name="T75" fmla="*/ 2331 h 920"/>
                  <a:gd name="T76" fmla="+- 0 7382 7280"/>
                  <a:gd name="T77" fmla="*/ T76 w 532"/>
                  <a:gd name="T78" fmla="+- 0 2328 1414"/>
                  <a:gd name="T79" fmla="*/ 2328 h 920"/>
                  <a:gd name="T80" fmla="+- 0 7410 7280"/>
                  <a:gd name="T81" fmla="*/ T80 w 532"/>
                  <a:gd name="T82" fmla="+- 0 2328 1414"/>
                  <a:gd name="T83" fmla="*/ 2328 h 920"/>
                  <a:gd name="T84" fmla="+- 0 7430 7280"/>
                  <a:gd name="T85" fmla="*/ T84 w 532"/>
                  <a:gd name="T86" fmla="+- 0 2327 1414"/>
                  <a:gd name="T87" fmla="*/ 2327 h 920"/>
                  <a:gd name="T88" fmla="+- 0 7780 7280"/>
                  <a:gd name="T89" fmla="*/ T88 w 532"/>
                  <a:gd name="T90" fmla="+- 0 2327 1414"/>
                  <a:gd name="T91" fmla="*/ 2327 h 920"/>
                  <a:gd name="T92" fmla="+- 0 7791 7280"/>
                  <a:gd name="T93" fmla="*/ T92 w 532"/>
                  <a:gd name="T94" fmla="+- 0 2315 1414"/>
                  <a:gd name="T95" fmla="*/ 2315 h 920"/>
                  <a:gd name="T96" fmla="+- 0 7799 7280"/>
                  <a:gd name="T97" fmla="*/ T96 w 532"/>
                  <a:gd name="T98" fmla="+- 0 2289 1414"/>
                  <a:gd name="T99" fmla="*/ 2289 h 920"/>
                  <a:gd name="T100" fmla="+- 0 7800 7280"/>
                  <a:gd name="T101" fmla="*/ T100 w 532"/>
                  <a:gd name="T102" fmla="+- 0 2286 1414"/>
                  <a:gd name="T103" fmla="*/ 2286 h 920"/>
                  <a:gd name="T104" fmla="+- 0 7625 7280"/>
                  <a:gd name="T105" fmla="*/ T104 w 532"/>
                  <a:gd name="T106" fmla="+- 0 2286 1414"/>
                  <a:gd name="T107" fmla="*/ 2286 h 920"/>
                  <a:gd name="T108" fmla="+- 0 7602 7280"/>
                  <a:gd name="T109" fmla="*/ T108 w 532"/>
                  <a:gd name="T110" fmla="+- 0 2286 1414"/>
                  <a:gd name="T111" fmla="*/ 2286 h 920"/>
                  <a:gd name="T112" fmla="+- 0 7523 7280"/>
                  <a:gd name="T113" fmla="*/ T112 w 532"/>
                  <a:gd name="T114" fmla="+- 0 2274 1414"/>
                  <a:gd name="T115" fmla="*/ 2274 h 920"/>
                  <a:gd name="T116" fmla="+- 0 7488 7280"/>
                  <a:gd name="T117" fmla="*/ T116 w 532"/>
                  <a:gd name="T118" fmla="+- 0 2213 1414"/>
                  <a:gd name="T119" fmla="*/ 2213 h 920"/>
                  <a:gd name="T120" fmla="+- 0 7485 7280"/>
                  <a:gd name="T121" fmla="*/ T120 w 532"/>
                  <a:gd name="T122" fmla="+- 0 2179 1414"/>
                  <a:gd name="T123" fmla="*/ 2179 h 920"/>
                  <a:gd name="T124" fmla="+- 0 7486 7280"/>
                  <a:gd name="T125" fmla="*/ T124 w 532"/>
                  <a:gd name="T126" fmla="+- 0 1917 1414"/>
                  <a:gd name="T127" fmla="*/ 1917 h 920"/>
                  <a:gd name="T128" fmla="+- 0 7486 7280"/>
                  <a:gd name="T129" fmla="*/ T128 w 532"/>
                  <a:gd name="T130" fmla="+- 0 1873 1414"/>
                  <a:gd name="T131" fmla="*/ 1873 h 920"/>
                  <a:gd name="T132" fmla="+- 0 7488 7280"/>
                  <a:gd name="T133" fmla="*/ T132 w 532"/>
                  <a:gd name="T134" fmla="+- 0 1869 1414"/>
                  <a:gd name="T135" fmla="*/ 1869 h 920"/>
                  <a:gd name="T136" fmla="+- 0 7754 7280"/>
                  <a:gd name="T137" fmla="*/ T136 w 532"/>
                  <a:gd name="T138" fmla="+- 0 1869 1414"/>
                  <a:gd name="T139" fmla="*/ 1869 h 920"/>
                  <a:gd name="T140" fmla="+- 0 7756 7280"/>
                  <a:gd name="T141" fmla="*/ T140 w 532"/>
                  <a:gd name="T142" fmla="+- 0 1855 1414"/>
                  <a:gd name="T143" fmla="*/ 1855 h 920"/>
                  <a:gd name="T144" fmla="+- 0 7759 7280"/>
                  <a:gd name="T145" fmla="*/ T144 w 532"/>
                  <a:gd name="T146" fmla="+- 0 1828 1414"/>
                  <a:gd name="T147" fmla="*/ 1828 h 920"/>
                  <a:gd name="T148" fmla="+- 0 7760 7280"/>
                  <a:gd name="T149" fmla="*/ T148 w 532"/>
                  <a:gd name="T150" fmla="+- 0 1826 1414"/>
                  <a:gd name="T151" fmla="*/ 1826 h 920"/>
                  <a:gd name="T152" fmla="+- 0 7487 7280"/>
                  <a:gd name="T153" fmla="*/ T152 w 532"/>
                  <a:gd name="T154" fmla="+- 0 1826 1414"/>
                  <a:gd name="T155" fmla="*/ 1826 h 920"/>
                  <a:gd name="T156" fmla="+- 0 7486 7280"/>
                  <a:gd name="T157" fmla="*/ T156 w 532"/>
                  <a:gd name="T158" fmla="+- 0 1822 1414"/>
                  <a:gd name="T159" fmla="*/ 1822 h 920"/>
                  <a:gd name="T160" fmla="+- 0 7486 7280"/>
                  <a:gd name="T161" fmla="*/ T160 w 532"/>
                  <a:gd name="T162" fmla="+- 0 1474 1414"/>
                  <a:gd name="T163" fmla="*/ 1474 h 920"/>
                  <a:gd name="T164" fmla="+- 0 7488 7280"/>
                  <a:gd name="T165" fmla="*/ T164 w 532"/>
                  <a:gd name="T166" fmla="+- 0 1471 1414"/>
                  <a:gd name="T167" fmla="*/ 1471 h 920"/>
                  <a:gd name="T168" fmla="+- 0 7776 7280"/>
                  <a:gd name="T169" fmla="*/ T168 w 532"/>
                  <a:gd name="T170" fmla="+- 0 1471 1414"/>
                  <a:gd name="T171" fmla="*/ 1471 h 920"/>
                  <a:gd name="T172" fmla="+- 0 7777 7280"/>
                  <a:gd name="T173" fmla="*/ T172 w 532"/>
                  <a:gd name="T174" fmla="+- 0 1456 1414"/>
                  <a:gd name="T175" fmla="*/ 1456 h 920"/>
                  <a:gd name="T176" fmla="+- 0 7781 7280"/>
                  <a:gd name="T177" fmla="*/ T176 w 532"/>
                  <a:gd name="T178" fmla="+- 0 1436 1414"/>
                  <a:gd name="T179" fmla="*/ 1436 h 920"/>
                  <a:gd name="T180" fmla="+- 0 7783 7280"/>
                  <a:gd name="T181" fmla="*/ T180 w 532"/>
                  <a:gd name="T182" fmla="+- 0 1427 1414"/>
                  <a:gd name="T183" fmla="*/ 1427 h 920"/>
                  <a:gd name="T184" fmla="+- 0 7435 7280"/>
                  <a:gd name="T185" fmla="*/ T184 w 532"/>
                  <a:gd name="T186" fmla="+- 0 1427 1414"/>
                  <a:gd name="T187" fmla="*/ 1427 h 920"/>
                  <a:gd name="T188" fmla="+- 0 7380 7280"/>
                  <a:gd name="T189" fmla="*/ T188 w 532"/>
                  <a:gd name="T190" fmla="+- 0 1425 1414"/>
                  <a:gd name="T191" fmla="*/ 1425 h 920"/>
                  <a:gd name="T192" fmla="+- 0 7360 7280"/>
                  <a:gd name="T193" fmla="*/ T192 w 532"/>
                  <a:gd name="T194" fmla="+- 0 1424 1414"/>
                  <a:gd name="T195" fmla="*/ 1424 h 920"/>
                  <a:gd name="T196" fmla="+- 0 7340 7280"/>
                  <a:gd name="T197" fmla="*/ T196 w 532"/>
                  <a:gd name="T198" fmla="+- 0 1424 1414"/>
                  <a:gd name="T199" fmla="*/ 1424 h 920"/>
                  <a:gd name="T200" fmla="+- 0 7286 7280"/>
                  <a:gd name="T201" fmla="*/ T200 w 532"/>
                  <a:gd name="T202" fmla="+- 0 1424 1414"/>
                  <a:gd name="T203" fmla="*/ 1424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532" h="920">
                    <a:moveTo>
                      <a:pt x="6" y="10"/>
                    </a:moveTo>
                    <a:lnTo>
                      <a:pt x="0" y="12"/>
                    </a:lnTo>
                    <a:lnTo>
                      <a:pt x="0" y="24"/>
                    </a:lnTo>
                    <a:lnTo>
                      <a:pt x="5" y="27"/>
                    </a:lnTo>
                    <a:lnTo>
                      <a:pt x="22" y="27"/>
                    </a:lnTo>
                    <a:lnTo>
                      <a:pt x="41" y="29"/>
                    </a:lnTo>
                    <a:lnTo>
                      <a:pt x="100" y="79"/>
                    </a:lnTo>
                    <a:lnTo>
                      <a:pt x="104" y="149"/>
                    </a:lnTo>
                    <a:lnTo>
                      <a:pt x="105" y="625"/>
                    </a:lnTo>
                    <a:lnTo>
                      <a:pt x="105" y="662"/>
                    </a:lnTo>
                    <a:lnTo>
                      <a:pt x="104" y="726"/>
                    </a:lnTo>
                    <a:lnTo>
                      <a:pt x="100" y="800"/>
                    </a:lnTo>
                    <a:lnTo>
                      <a:pt x="90" y="871"/>
                    </a:lnTo>
                    <a:lnTo>
                      <a:pt x="39" y="900"/>
                    </a:lnTo>
                    <a:lnTo>
                      <a:pt x="21" y="900"/>
                    </a:lnTo>
                    <a:lnTo>
                      <a:pt x="18" y="904"/>
                    </a:lnTo>
                    <a:lnTo>
                      <a:pt x="19" y="915"/>
                    </a:lnTo>
                    <a:lnTo>
                      <a:pt x="24" y="917"/>
                    </a:lnTo>
                    <a:lnTo>
                      <a:pt x="45" y="917"/>
                    </a:lnTo>
                    <a:lnTo>
                      <a:pt x="102" y="914"/>
                    </a:lnTo>
                    <a:lnTo>
                      <a:pt x="130" y="914"/>
                    </a:lnTo>
                    <a:lnTo>
                      <a:pt x="150" y="913"/>
                    </a:lnTo>
                    <a:lnTo>
                      <a:pt x="500" y="913"/>
                    </a:lnTo>
                    <a:lnTo>
                      <a:pt x="511" y="901"/>
                    </a:lnTo>
                    <a:lnTo>
                      <a:pt x="519" y="875"/>
                    </a:lnTo>
                    <a:lnTo>
                      <a:pt x="520" y="872"/>
                    </a:lnTo>
                    <a:lnTo>
                      <a:pt x="345" y="872"/>
                    </a:lnTo>
                    <a:lnTo>
                      <a:pt x="322" y="872"/>
                    </a:lnTo>
                    <a:lnTo>
                      <a:pt x="243" y="860"/>
                    </a:lnTo>
                    <a:lnTo>
                      <a:pt x="208" y="799"/>
                    </a:lnTo>
                    <a:lnTo>
                      <a:pt x="205" y="765"/>
                    </a:lnTo>
                    <a:lnTo>
                      <a:pt x="206" y="503"/>
                    </a:lnTo>
                    <a:lnTo>
                      <a:pt x="206" y="459"/>
                    </a:lnTo>
                    <a:lnTo>
                      <a:pt x="208" y="455"/>
                    </a:lnTo>
                    <a:lnTo>
                      <a:pt x="474" y="455"/>
                    </a:lnTo>
                    <a:lnTo>
                      <a:pt x="476" y="441"/>
                    </a:lnTo>
                    <a:lnTo>
                      <a:pt x="479" y="414"/>
                    </a:lnTo>
                    <a:lnTo>
                      <a:pt x="480" y="412"/>
                    </a:lnTo>
                    <a:lnTo>
                      <a:pt x="207" y="412"/>
                    </a:lnTo>
                    <a:lnTo>
                      <a:pt x="206" y="408"/>
                    </a:lnTo>
                    <a:lnTo>
                      <a:pt x="206" y="60"/>
                    </a:lnTo>
                    <a:lnTo>
                      <a:pt x="208" y="57"/>
                    </a:lnTo>
                    <a:lnTo>
                      <a:pt x="496" y="57"/>
                    </a:lnTo>
                    <a:lnTo>
                      <a:pt x="497" y="42"/>
                    </a:lnTo>
                    <a:lnTo>
                      <a:pt x="501" y="22"/>
                    </a:lnTo>
                    <a:lnTo>
                      <a:pt x="503" y="13"/>
                    </a:lnTo>
                    <a:lnTo>
                      <a:pt x="155" y="13"/>
                    </a:lnTo>
                    <a:lnTo>
                      <a:pt x="100" y="11"/>
                    </a:lnTo>
                    <a:lnTo>
                      <a:pt x="80" y="10"/>
                    </a:lnTo>
                    <a:lnTo>
                      <a:pt x="60" y="10"/>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0"/>
              <p:cNvSpPr>
                <a:spLocks/>
              </p:cNvSpPr>
              <p:nvPr/>
            </p:nvSpPr>
            <p:spPr bwMode="auto">
              <a:xfrm>
                <a:off x="7280" y="1414"/>
                <a:ext cx="532" cy="920"/>
              </a:xfrm>
              <a:custGeom>
                <a:avLst/>
                <a:gdLst>
                  <a:gd name="T0" fmla="+- 0 7812 7280"/>
                  <a:gd name="T1" fmla="*/ T0 w 532"/>
                  <a:gd name="T2" fmla="+- 0 2169 1414"/>
                  <a:gd name="T3" fmla="*/ 2169 h 920"/>
                  <a:gd name="T4" fmla="+- 0 7799 7280"/>
                  <a:gd name="T5" fmla="*/ T4 w 532"/>
                  <a:gd name="T6" fmla="+- 0 2169 1414"/>
                  <a:gd name="T7" fmla="*/ 2169 h 920"/>
                  <a:gd name="T8" fmla="+- 0 7796 7280"/>
                  <a:gd name="T9" fmla="*/ T8 w 532"/>
                  <a:gd name="T10" fmla="+- 0 2174 1414"/>
                  <a:gd name="T11" fmla="*/ 2174 h 920"/>
                  <a:gd name="T12" fmla="+- 0 7791 7280"/>
                  <a:gd name="T13" fmla="*/ T12 w 532"/>
                  <a:gd name="T14" fmla="+- 0 2203 1414"/>
                  <a:gd name="T15" fmla="*/ 2203 h 920"/>
                  <a:gd name="T16" fmla="+- 0 7784 7280"/>
                  <a:gd name="T17" fmla="*/ T16 w 532"/>
                  <a:gd name="T18" fmla="+- 0 2224 1414"/>
                  <a:gd name="T19" fmla="*/ 2224 h 920"/>
                  <a:gd name="T20" fmla="+- 0 7726 7280"/>
                  <a:gd name="T21" fmla="*/ T20 w 532"/>
                  <a:gd name="T22" fmla="+- 0 2278 1414"/>
                  <a:gd name="T23" fmla="*/ 2278 h 920"/>
                  <a:gd name="T24" fmla="+- 0 7648 7280"/>
                  <a:gd name="T25" fmla="*/ T24 w 532"/>
                  <a:gd name="T26" fmla="+- 0 2286 1414"/>
                  <a:gd name="T27" fmla="*/ 2286 h 920"/>
                  <a:gd name="T28" fmla="+- 0 7625 7280"/>
                  <a:gd name="T29" fmla="*/ T28 w 532"/>
                  <a:gd name="T30" fmla="+- 0 2286 1414"/>
                  <a:gd name="T31" fmla="*/ 2286 h 920"/>
                  <a:gd name="T32" fmla="+- 0 7800 7280"/>
                  <a:gd name="T33" fmla="*/ T32 w 532"/>
                  <a:gd name="T34" fmla="+- 0 2286 1414"/>
                  <a:gd name="T35" fmla="*/ 2286 h 920"/>
                  <a:gd name="T36" fmla="+- 0 7809 7280"/>
                  <a:gd name="T37" fmla="*/ T36 w 532"/>
                  <a:gd name="T38" fmla="+- 0 2217 1414"/>
                  <a:gd name="T39" fmla="*/ 2217 h 920"/>
                  <a:gd name="T40" fmla="+- 0 7812 7280"/>
                  <a:gd name="T41" fmla="*/ T40 w 532"/>
                  <a:gd name="T42" fmla="+- 0 2187 1414"/>
                  <a:gd name="T43" fmla="*/ 2187 h 920"/>
                  <a:gd name="T44" fmla="+- 0 7812 7280"/>
                  <a:gd name="T45" fmla="*/ T44 w 532"/>
                  <a:gd name="T46" fmla="+- 0 2169 1414"/>
                  <a:gd name="T47" fmla="*/ 2169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32" y="755"/>
                    </a:moveTo>
                    <a:lnTo>
                      <a:pt x="519" y="755"/>
                    </a:lnTo>
                    <a:lnTo>
                      <a:pt x="516" y="760"/>
                    </a:lnTo>
                    <a:lnTo>
                      <a:pt x="511" y="789"/>
                    </a:lnTo>
                    <a:lnTo>
                      <a:pt x="504" y="810"/>
                    </a:lnTo>
                    <a:lnTo>
                      <a:pt x="446" y="864"/>
                    </a:lnTo>
                    <a:lnTo>
                      <a:pt x="368" y="872"/>
                    </a:lnTo>
                    <a:lnTo>
                      <a:pt x="345" y="872"/>
                    </a:lnTo>
                    <a:lnTo>
                      <a:pt x="520" y="872"/>
                    </a:lnTo>
                    <a:lnTo>
                      <a:pt x="529" y="803"/>
                    </a:lnTo>
                    <a:lnTo>
                      <a:pt x="532" y="773"/>
                    </a:lnTo>
                    <a:lnTo>
                      <a:pt x="532"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1"/>
              <p:cNvSpPr>
                <a:spLocks/>
              </p:cNvSpPr>
              <p:nvPr/>
            </p:nvSpPr>
            <p:spPr bwMode="auto">
              <a:xfrm>
                <a:off x="7280" y="1414"/>
                <a:ext cx="532" cy="920"/>
              </a:xfrm>
              <a:custGeom>
                <a:avLst/>
                <a:gdLst>
                  <a:gd name="T0" fmla="+- 0 7754 7280"/>
                  <a:gd name="T1" fmla="*/ T0 w 532"/>
                  <a:gd name="T2" fmla="+- 0 1869 1414"/>
                  <a:gd name="T3" fmla="*/ 1869 h 920"/>
                  <a:gd name="T4" fmla="+- 0 7488 7280"/>
                  <a:gd name="T5" fmla="*/ T4 w 532"/>
                  <a:gd name="T6" fmla="+- 0 1869 1414"/>
                  <a:gd name="T7" fmla="*/ 1869 h 920"/>
                  <a:gd name="T8" fmla="+- 0 7501 7280"/>
                  <a:gd name="T9" fmla="*/ T8 w 532"/>
                  <a:gd name="T10" fmla="+- 0 1869 1414"/>
                  <a:gd name="T11" fmla="*/ 1869 h 920"/>
                  <a:gd name="T12" fmla="+- 0 7514 7280"/>
                  <a:gd name="T13" fmla="*/ T12 w 532"/>
                  <a:gd name="T14" fmla="+- 0 1869 1414"/>
                  <a:gd name="T15" fmla="*/ 1869 h 920"/>
                  <a:gd name="T16" fmla="+- 0 7600 7280"/>
                  <a:gd name="T17" fmla="*/ T16 w 532"/>
                  <a:gd name="T18" fmla="+- 0 1872 1414"/>
                  <a:gd name="T19" fmla="*/ 1872 h 920"/>
                  <a:gd name="T20" fmla="+- 0 7671 7280"/>
                  <a:gd name="T21" fmla="*/ T20 w 532"/>
                  <a:gd name="T22" fmla="+- 0 1877 1414"/>
                  <a:gd name="T23" fmla="*/ 1877 h 920"/>
                  <a:gd name="T24" fmla="+- 0 7728 7280"/>
                  <a:gd name="T25" fmla="*/ T24 w 532"/>
                  <a:gd name="T26" fmla="+- 0 1917 1414"/>
                  <a:gd name="T27" fmla="*/ 1917 h 920"/>
                  <a:gd name="T28" fmla="+- 0 7733 7280"/>
                  <a:gd name="T29" fmla="*/ T28 w 532"/>
                  <a:gd name="T30" fmla="+- 0 1933 1414"/>
                  <a:gd name="T31" fmla="*/ 1933 h 920"/>
                  <a:gd name="T32" fmla="+- 0 7733 7280"/>
                  <a:gd name="T33" fmla="*/ T32 w 532"/>
                  <a:gd name="T34" fmla="+- 0 1963 1414"/>
                  <a:gd name="T35" fmla="*/ 1963 h 920"/>
                  <a:gd name="T36" fmla="+- 0 7735 7280"/>
                  <a:gd name="T37" fmla="*/ T36 w 532"/>
                  <a:gd name="T38" fmla="+- 0 1967 1414"/>
                  <a:gd name="T39" fmla="*/ 1967 h 920"/>
                  <a:gd name="T40" fmla="+- 0 7750 7280"/>
                  <a:gd name="T41" fmla="*/ T40 w 532"/>
                  <a:gd name="T42" fmla="+- 0 1967 1414"/>
                  <a:gd name="T43" fmla="*/ 1967 h 920"/>
                  <a:gd name="T44" fmla="+- 0 7750 7280"/>
                  <a:gd name="T45" fmla="*/ T44 w 532"/>
                  <a:gd name="T46" fmla="+- 0 1940 1414"/>
                  <a:gd name="T47" fmla="*/ 1940 h 920"/>
                  <a:gd name="T48" fmla="+- 0 7750 7280"/>
                  <a:gd name="T49" fmla="*/ T48 w 532"/>
                  <a:gd name="T50" fmla="+- 0 1926 1414"/>
                  <a:gd name="T51" fmla="*/ 1926 h 920"/>
                  <a:gd name="T52" fmla="+- 0 7752 7280"/>
                  <a:gd name="T53" fmla="*/ T52 w 532"/>
                  <a:gd name="T54" fmla="+- 0 1903 1414"/>
                  <a:gd name="T55" fmla="*/ 1903 h 920"/>
                  <a:gd name="T56" fmla="+- 0 7753 7280"/>
                  <a:gd name="T57" fmla="*/ T56 w 532"/>
                  <a:gd name="T58" fmla="+- 0 1880 1414"/>
                  <a:gd name="T59" fmla="*/ 1880 h 920"/>
                  <a:gd name="T60" fmla="+- 0 7754 7280"/>
                  <a:gd name="T61" fmla="*/ T60 w 532"/>
                  <a:gd name="T62" fmla="+- 0 1869 1414"/>
                  <a:gd name="T63" fmla="*/ 1869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32" h="920">
                    <a:moveTo>
                      <a:pt x="474" y="455"/>
                    </a:moveTo>
                    <a:lnTo>
                      <a:pt x="208" y="455"/>
                    </a:lnTo>
                    <a:lnTo>
                      <a:pt x="221" y="455"/>
                    </a:lnTo>
                    <a:lnTo>
                      <a:pt x="234" y="455"/>
                    </a:lnTo>
                    <a:lnTo>
                      <a:pt x="320" y="458"/>
                    </a:lnTo>
                    <a:lnTo>
                      <a:pt x="391" y="463"/>
                    </a:lnTo>
                    <a:lnTo>
                      <a:pt x="448" y="503"/>
                    </a:lnTo>
                    <a:lnTo>
                      <a:pt x="453" y="519"/>
                    </a:lnTo>
                    <a:lnTo>
                      <a:pt x="453" y="549"/>
                    </a:lnTo>
                    <a:lnTo>
                      <a:pt x="455" y="553"/>
                    </a:lnTo>
                    <a:lnTo>
                      <a:pt x="470" y="553"/>
                    </a:lnTo>
                    <a:lnTo>
                      <a:pt x="470" y="526"/>
                    </a:lnTo>
                    <a:lnTo>
                      <a:pt x="470" y="512"/>
                    </a:lnTo>
                    <a:lnTo>
                      <a:pt x="472" y="489"/>
                    </a:lnTo>
                    <a:lnTo>
                      <a:pt x="473" y="466"/>
                    </a:lnTo>
                    <a:lnTo>
                      <a:pt x="474" y="4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2"/>
              <p:cNvSpPr>
                <a:spLocks/>
              </p:cNvSpPr>
              <p:nvPr/>
            </p:nvSpPr>
            <p:spPr bwMode="auto">
              <a:xfrm>
                <a:off x="7280" y="1414"/>
                <a:ext cx="532" cy="920"/>
              </a:xfrm>
              <a:custGeom>
                <a:avLst/>
                <a:gdLst>
                  <a:gd name="T0" fmla="+- 0 7762 7280"/>
                  <a:gd name="T1" fmla="*/ T0 w 532"/>
                  <a:gd name="T2" fmla="+- 0 1791 1414"/>
                  <a:gd name="T3" fmla="*/ 1791 h 920"/>
                  <a:gd name="T4" fmla="+- 0 7753 7280"/>
                  <a:gd name="T5" fmla="*/ T4 w 532"/>
                  <a:gd name="T6" fmla="+- 0 1791 1414"/>
                  <a:gd name="T7" fmla="*/ 1791 h 920"/>
                  <a:gd name="T8" fmla="+- 0 7748 7280"/>
                  <a:gd name="T9" fmla="*/ T8 w 532"/>
                  <a:gd name="T10" fmla="+- 0 1797 1414"/>
                  <a:gd name="T11" fmla="*/ 1797 h 920"/>
                  <a:gd name="T12" fmla="+- 0 7738 7280"/>
                  <a:gd name="T13" fmla="*/ T12 w 532"/>
                  <a:gd name="T14" fmla="+- 0 1809 1414"/>
                  <a:gd name="T15" fmla="*/ 1809 h 920"/>
                  <a:gd name="T16" fmla="+- 0 7678 7280"/>
                  <a:gd name="T17" fmla="*/ T16 w 532"/>
                  <a:gd name="T18" fmla="+- 0 1824 1414"/>
                  <a:gd name="T19" fmla="*/ 1824 h 920"/>
                  <a:gd name="T20" fmla="+- 0 7487 7280"/>
                  <a:gd name="T21" fmla="*/ T20 w 532"/>
                  <a:gd name="T22" fmla="+- 0 1826 1414"/>
                  <a:gd name="T23" fmla="*/ 1826 h 920"/>
                  <a:gd name="T24" fmla="+- 0 7760 7280"/>
                  <a:gd name="T25" fmla="*/ T24 w 532"/>
                  <a:gd name="T26" fmla="+- 0 1826 1414"/>
                  <a:gd name="T27" fmla="*/ 1826 h 920"/>
                  <a:gd name="T28" fmla="+- 0 7763 7280"/>
                  <a:gd name="T29" fmla="*/ T28 w 532"/>
                  <a:gd name="T30" fmla="+- 0 1810 1414"/>
                  <a:gd name="T31" fmla="*/ 1810 h 920"/>
                  <a:gd name="T32" fmla="+- 0 7764 7280"/>
                  <a:gd name="T33" fmla="*/ T32 w 532"/>
                  <a:gd name="T34" fmla="+- 0 1801 1414"/>
                  <a:gd name="T35" fmla="*/ 1801 h 920"/>
                  <a:gd name="T36" fmla="+- 0 7764 7280"/>
                  <a:gd name="T37" fmla="*/ T36 w 532"/>
                  <a:gd name="T38" fmla="+- 0 1793 1414"/>
                  <a:gd name="T39" fmla="*/ 1793 h 920"/>
                  <a:gd name="T40" fmla="+- 0 7762 7280"/>
                  <a:gd name="T41" fmla="*/ T40 w 532"/>
                  <a:gd name="T42" fmla="+- 0 1791 1414"/>
                  <a:gd name="T43" fmla="*/ 179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32" h="920">
                    <a:moveTo>
                      <a:pt x="482" y="377"/>
                    </a:moveTo>
                    <a:lnTo>
                      <a:pt x="473" y="377"/>
                    </a:lnTo>
                    <a:lnTo>
                      <a:pt x="468" y="383"/>
                    </a:lnTo>
                    <a:lnTo>
                      <a:pt x="458" y="395"/>
                    </a:lnTo>
                    <a:lnTo>
                      <a:pt x="398" y="410"/>
                    </a:lnTo>
                    <a:lnTo>
                      <a:pt x="207" y="412"/>
                    </a:lnTo>
                    <a:lnTo>
                      <a:pt x="480" y="412"/>
                    </a:lnTo>
                    <a:lnTo>
                      <a:pt x="483" y="396"/>
                    </a:lnTo>
                    <a:lnTo>
                      <a:pt x="484" y="387"/>
                    </a:lnTo>
                    <a:lnTo>
                      <a:pt x="484" y="379"/>
                    </a:lnTo>
                    <a:lnTo>
                      <a:pt x="482" y="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3"/>
              <p:cNvSpPr>
                <a:spLocks/>
              </p:cNvSpPr>
              <p:nvPr/>
            </p:nvSpPr>
            <p:spPr bwMode="auto">
              <a:xfrm>
                <a:off x="7280" y="1414"/>
                <a:ext cx="532" cy="920"/>
              </a:xfrm>
              <a:custGeom>
                <a:avLst/>
                <a:gdLst>
                  <a:gd name="T0" fmla="+- 0 7776 7280"/>
                  <a:gd name="T1" fmla="*/ T0 w 532"/>
                  <a:gd name="T2" fmla="+- 0 1471 1414"/>
                  <a:gd name="T3" fmla="*/ 1471 h 920"/>
                  <a:gd name="T4" fmla="+- 0 7488 7280"/>
                  <a:gd name="T5" fmla="*/ T4 w 532"/>
                  <a:gd name="T6" fmla="+- 0 1471 1414"/>
                  <a:gd name="T7" fmla="*/ 1471 h 920"/>
                  <a:gd name="T8" fmla="+- 0 7510 7280"/>
                  <a:gd name="T9" fmla="*/ T8 w 532"/>
                  <a:gd name="T10" fmla="+- 0 1471 1414"/>
                  <a:gd name="T11" fmla="*/ 1471 h 920"/>
                  <a:gd name="T12" fmla="+- 0 7573 7280"/>
                  <a:gd name="T13" fmla="*/ T12 w 532"/>
                  <a:gd name="T14" fmla="+- 0 1472 1414"/>
                  <a:gd name="T15" fmla="*/ 1472 h 920"/>
                  <a:gd name="T16" fmla="+- 0 7648 7280"/>
                  <a:gd name="T17" fmla="*/ T16 w 532"/>
                  <a:gd name="T18" fmla="+- 0 1475 1414"/>
                  <a:gd name="T19" fmla="*/ 1475 h 920"/>
                  <a:gd name="T20" fmla="+- 0 7711 7280"/>
                  <a:gd name="T21" fmla="*/ T20 w 532"/>
                  <a:gd name="T22" fmla="+- 0 1486 1414"/>
                  <a:gd name="T23" fmla="*/ 1486 h 920"/>
                  <a:gd name="T24" fmla="+- 0 7749 7280"/>
                  <a:gd name="T25" fmla="*/ T24 w 532"/>
                  <a:gd name="T26" fmla="+- 0 1541 1414"/>
                  <a:gd name="T27" fmla="*/ 1541 h 920"/>
                  <a:gd name="T28" fmla="+- 0 7750 7280"/>
                  <a:gd name="T29" fmla="*/ T28 w 532"/>
                  <a:gd name="T30" fmla="+- 0 1558 1414"/>
                  <a:gd name="T31" fmla="*/ 1558 h 920"/>
                  <a:gd name="T32" fmla="+- 0 7750 7280"/>
                  <a:gd name="T33" fmla="*/ T32 w 532"/>
                  <a:gd name="T34" fmla="+- 0 1568 1414"/>
                  <a:gd name="T35" fmla="*/ 1568 h 920"/>
                  <a:gd name="T36" fmla="+- 0 7752 7280"/>
                  <a:gd name="T37" fmla="*/ T36 w 532"/>
                  <a:gd name="T38" fmla="+- 0 1574 1414"/>
                  <a:gd name="T39" fmla="*/ 1574 h 920"/>
                  <a:gd name="T40" fmla="+- 0 7764 7280"/>
                  <a:gd name="T41" fmla="*/ T40 w 532"/>
                  <a:gd name="T42" fmla="+- 0 1574 1414"/>
                  <a:gd name="T43" fmla="*/ 1574 h 920"/>
                  <a:gd name="T44" fmla="+- 0 7766 7280"/>
                  <a:gd name="T45" fmla="*/ T44 w 532"/>
                  <a:gd name="T46" fmla="+- 0 1567 1414"/>
                  <a:gd name="T47" fmla="*/ 1567 h 920"/>
                  <a:gd name="T48" fmla="+- 0 7768 7280"/>
                  <a:gd name="T49" fmla="*/ T48 w 532"/>
                  <a:gd name="T50" fmla="+- 0 1558 1414"/>
                  <a:gd name="T51" fmla="*/ 1558 h 920"/>
                  <a:gd name="T52" fmla="+- 0 7769 7280"/>
                  <a:gd name="T53" fmla="*/ T52 w 532"/>
                  <a:gd name="T54" fmla="+- 0 1544 1414"/>
                  <a:gd name="T55" fmla="*/ 1544 h 920"/>
                  <a:gd name="T56" fmla="+- 0 7773 7280"/>
                  <a:gd name="T57" fmla="*/ T56 w 532"/>
                  <a:gd name="T58" fmla="+- 0 1502 1414"/>
                  <a:gd name="T59" fmla="*/ 1502 h 920"/>
                  <a:gd name="T60" fmla="+- 0 7775 7280"/>
                  <a:gd name="T61" fmla="*/ T60 w 532"/>
                  <a:gd name="T62" fmla="+- 0 1479 1414"/>
                  <a:gd name="T63" fmla="*/ 1479 h 920"/>
                  <a:gd name="T64" fmla="+- 0 7776 7280"/>
                  <a:gd name="T65" fmla="*/ T64 w 532"/>
                  <a:gd name="T66" fmla="+- 0 1471 1414"/>
                  <a:gd name="T67" fmla="*/ 147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32" h="920">
                    <a:moveTo>
                      <a:pt x="496" y="57"/>
                    </a:moveTo>
                    <a:lnTo>
                      <a:pt x="208" y="57"/>
                    </a:lnTo>
                    <a:lnTo>
                      <a:pt x="230" y="57"/>
                    </a:lnTo>
                    <a:lnTo>
                      <a:pt x="293" y="58"/>
                    </a:lnTo>
                    <a:lnTo>
                      <a:pt x="368" y="61"/>
                    </a:lnTo>
                    <a:lnTo>
                      <a:pt x="431" y="72"/>
                    </a:lnTo>
                    <a:lnTo>
                      <a:pt x="469" y="127"/>
                    </a:lnTo>
                    <a:lnTo>
                      <a:pt x="470" y="144"/>
                    </a:lnTo>
                    <a:lnTo>
                      <a:pt x="470" y="154"/>
                    </a:lnTo>
                    <a:lnTo>
                      <a:pt x="472" y="160"/>
                    </a:lnTo>
                    <a:lnTo>
                      <a:pt x="484" y="160"/>
                    </a:lnTo>
                    <a:lnTo>
                      <a:pt x="486" y="153"/>
                    </a:lnTo>
                    <a:lnTo>
                      <a:pt x="488" y="144"/>
                    </a:lnTo>
                    <a:lnTo>
                      <a:pt x="489" y="130"/>
                    </a:lnTo>
                    <a:lnTo>
                      <a:pt x="493" y="88"/>
                    </a:lnTo>
                    <a:lnTo>
                      <a:pt x="495" y="65"/>
                    </a:lnTo>
                    <a:lnTo>
                      <a:pt x="49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4"/>
              <p:cNvSpPr>
                <a:spLocks/>
              </p:cNvSpPr>
              <p:nvPr/>
            </p:nvSpPr>
            <p:spPr bwMode="auto">
              <a:xfrm>
                <a:off x="7280" y="1414"/>
                <a:ext cx="532" cy="920"/>
              </a:xfrm>
              <a:custGeom>
                <a:avLst/>
                <a:gdLst>
                  <a:gd name="T0" fmla="+- 0 7782 7280"/>
                  <a:gd name="T1" fmla="*/ T0 w 532"/>
                  <a:gd name="T2" fmla="+- 0 1414 1414"/>
                  <a:gd name="T3" fmla="*/ 1414 h 920"/>
                  <a:gd name="T4" fmla="+- 0 7772 7280"/>
                  <a:gd name="T5" fmla="*/ T4 w 532"/>
                  <a:gd name="T6" fmla="+- 0 1414 1414"/>
                  <a:gd name="T7" fmla="*/ 1414 h 920"/>
                  <a:gd name="T8" fmla="+- 0 7768 7280"/>
                  <a:gd name="T9" fmla="*/ T8 w 532"/>
                  <a:gd name="T10" fmla="+- 0 1419 1414"/>
                  <a:gd name="T11" fmla="*/ 1419 h 920"/>
                  <a:gd name="T12" fmla="+- 0 7750 7280"/>
                  <a:gd name="T13" fmla="*/ T12 w 532"/>
                  <a:gd name="T14" fmla="+- 0 1422 1414"/>
                  <a:gd name="T15" fmla="*/ 1422 h 920"/>
                  <a:gd name="T16" fmla="+- 0 7730 7280"/>
                  <a:gd name="T17" fmla="*/ T16 w 532"/>
                  <a:gd name="T18" fmla="+- 0 1425 1414"/>
                  <a:gd name="T19" fmla="*/ 1425 h 920"/>
                  <a:gd name="T20" fmla="+- 0 7704 7280"/>
                  <a:gd name="T21" fmla="*/ T20 w 532"/>
                  <a:gd name="T22" fmla="+- 0 1426 1414"/>
                  <a:gd name="T23" fmla="*/ 1426 h 920"/>
                  <a:gd name="T24" fmla="+- 0 7690 7280"/>
                  <a:gd name="T25" fmla="*/ T24 w 532"/>
                  <a:gd name="T26" fmla="+- 0 1427 1414"/>
                  <a:gd name="T27" fmla="*/ 1427 h 920"/>
                  <a:gd name="T28" fmla="+- 0 7435 7280"/>
                  <a:gd name="T29" fmla="*/ T28 w 532"/>
                  <a:gd name="T30" fmla="+- 0 1427 1414"/>
                  <a:gd name="T31" fmla="*/ 1427 h 920"/>
                  <a:gd name="T32" fmla="+- 0 7783 7280"/>
                  <a:gd name="T33" fmla="*/ T32 w 532"/>
                  <a:gd name="T34" fmla="+- 0 1427 1414"/>
                  <a:gd name="T35" fmla="*/ 1427 h 920"/>
                  <a:gd name="T36" fmla="+- 0 7783 7280"/>
                  <a:gd name="T37" fmla="*/ T36 w 532"/>
                  <a:gd name="T38" fmla="+- 0 1426 1414"/>
                  <a:gd name="T39" fmla="*/ 1426 h 920"/>
                  <a:gd name="T40" fmla="+- 0 7783 7280"/>
                  <a:gd name="T41" fmla="*/ T40 w 532"/>
                  <a:gd name="T42" fmla="+- 0 1419 1414"/>
                  <a:gd name="T43" fmla="*/ 1419 h 920"/>
                  <a:gd name="T44" fmla="+- 0 7782 7280"/>
                  <a:gd name="T45" fmla="*/ T44 w 532"/>
                  <a:gd name="T46" fmla="+- 0 1414 1414"/>
                  <a:gd name="T47" fmla="*/ 1414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02" y="0"/>
                    </a:moveTo>
                    <a:lnTo>
                      <a:pt x="492" y="0"/>
                    </a:lnTo>
                    <a:lnTo>
                      <a:pt x="488" y="5"/>
                    </a:lnTo>
                    <a:lnTo>
                      <a:pt x="470" y="8"/>
                    </a:lnTo>
                    <a:lnTo>
                      <a:pt x="450" y="11"/>
                    </a:lnTo>
                    <a:lnTo>
                      <a:pt x="424" y="12"/>
                    </a:lnTo>
                    <a:lnTo>
                      <a:pt x="410" y="13"/>
                    </a:lnTo>
                    <a:lnTo>
                      <a:pt x="155" y="13"/>
                    </a:lnTo>
                    <a:lnTo>
                      <a:pt x="503" y="13"/>
                    </a:lnTo>
                    <a:lnTo>
                      <a:pt x="503" y="12"/>
                    </a:lnTo>
                    <a:lnTo>
                      <a:pt x="503" y="5"/>
                    </a:lnTo>
                    <a:lnTo>
                      <a:pt x="5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45"/>
            <p:cNvGrpSpPr>
              <a:grpSpLocks/>
            </p:cNvGrpSpPr>
            <p:nvPr/>
          </p:nvGrpSpPr>
          <p:grpSpPr bwMode="auto">
            <a:xfrm>
              <a:off x="0" y="10496"/>
              <a:ext cx="22677" cy="86"/>
              <a:chOff x="0" y="10496"/>
              <a:chExt cx="22677" cy="86"/>
            </a:xfrm>
          </p:grpSpPr>
          <p:sp>
            <p:nvSpPr>
              <p:cNvPr id="15" name="Freeform 46"/>
              <p:cNvSpPr>
                <a:spLocks/>
              </p:cNvSpPr>
              <p:nvPr/>
            </p:nvSpPr>
            <p:spPr bwMode="auto">
              <a:xfrm>
                <a:off x="0" y="10496"/>
                <a:ext cx="22677" cy="86"/>
              </a:xfrm>
              <a:custGeom>
                <a:avLst/>
                <a:gdLst>
                  <a:gd name="T0" fmla="*/ 0 w 22677"/>
                  <a:gd name="T1" fmla="+- 0 10778 10692"/>
                  <a:gd name="T2" fmla="*/ 10778 h 86"/>
                  <a:gd name="T3" fmla="*/ 22677 w 22677"/>
                  <a:gd name="T4" fmla="+- 0 10778 10692"/>
                  <a:gd name="T5" fmla="*/ 10778 h 86"/>
                  <a:gd name="T6" fmla="*/ 22677 w 22677"/>
                  <a:gd name="T7" fmla="+- 0 10692 10692"/>
                  <a:gd name="T8" fmla="*/ 10692 h 86"/>
                  <a:gd name="T9" fmla="*/ 0 w 22677"/>
                  <a:gd name="T10" fmla="+- 0 10692 10692"/>
                  <a:gd name="T11" fmla="*/ 10692 h 86"/>
                  <a:gd name="T12" fmla="*/ 0 w 22677"/>
                  <a:gd name="T13" fmla="+- 0 10778 10692"/>
                  <a:gd name="T14" fmla="*/ 10778 h 86"/>
                </a:gdLst>
                <a:ahLst/>
                <a:cxnLst>
                  <a:cxn ang="0">
                    <a:pos x="T0" y="T2"/>
                  </a:cxn>
                  <a:cxn ang="0">
                    <a:pos x="T3" y="T5"/>
                  </a:cxn>
                  <a:cxn ang="0">
                    <a:pos x="T6" y="T8"/>
                  </a:cxn>
                  <a:cxn ang="0">
                    <a:pos x="T9" y="T11"/>
                  </a:cxn>
                  <a:cxn ang="0">
                    <a:pos x="T12" y="T14"/>
                  </a:cxn>
                </a:cxnLst>
                <a:rect l="0" t="0" r="r" b="b"/>
                <a:pathLst>
                  <a:path w="22677" h="86">
                    <a:moveTo>
                      <a:pt x="0" y="86"/>
                    </a:moveTo>
                    <a:lnTo>
                      <a:pt x="22677" y="86"/>
                    </a:lnTo>
                    <a:lnTo>
                      <a:pt x="22677" y="0"/>
                    </a:lnTo>
                    <a:lnTo>
                      <a:pt x="0" y="0"/>
                    </a:lnTo>
                    <a:lnTo>
                      <a:pt x="0" y="86"/>
                    </a:lnTo>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47"/>
            <p:cNvGrpSpPr>
              <a:grpSpLocks/>
            </p:cNvGrpSpPr>
            <p:nvPr/>
          </p:nvGrpSpPr>
          <p:grpSpPr bwMode="auto">
            <a:xfrm>
              <a:off x="0" y="10589"/>
              <a:ext cx="22677" cy="66"/>
              <a:chOff x="0" y="10589"/>
              <a:chExt cx="22677" cy="66"/>
            </a:xfrm>
          </p:grpSpPr>
          <p:sp>
            <p:nvSpPr>
              <p:cNvPr id="14" name="Freeform 48"/>
              <p:cNvSpPr>
                <a:spLocks/>
              </p:cNvSpPr>
              <p:nvPr/>
            </p:nvSpPr>
            <p:spPr bwMode="auto">
              <a:xfrm>
                <a:off x="0" y="10589"/>
                <a:ext cx="22677" cy="66"/>
              </a:xfrm>
              <a:custGeom>
                <a:avLst/>
                <a:gdLst>
                  <a:gd name="T0" fmla="*/ 0 w 22677"/>
                  <a:gd name="T1" fmla="+- 0 10823 10757"/>
                  <a:gd name="T2" fmla="*/ 10823 h 66"/>
                  <a:gd name="T3" fmla="*/ 22677 w 22677"/>
                  <a:gd name="T4" fmla="+- 0 10823 10757"/>
                  <a:gd name="T5" fmla="*/ 10823 h 66"/>
                  <a:gd name="T6" fmla="*/ 22677 w 22677"/>
                  <a:gd name="T7" fmla="+- 0 10757 10757"/>
                  <a:gd name="T8" fmla="*/ 10757 h 66"/>
                  <a:gd name="T9" fmla="*/ 0 w 22677"/>
                  <a:gd name="T10" fmla="+- 0 10757 10757"/>
                  <a:gd name="T11" fmla="*/ 10757 h 66"/>
                  <a:gd name="T12" fmla="*/ 0 w 22677"/>
                  <a:gd name="T13" fmla="+- 0 10823 10757"/>
                  <a:gd name="T14" fmla="*/ 10823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49"/>
            <p:cNvGrpSpPr>
              <a:grpSpLocks/>
            </p:cNvGrpSpPr>
            <p:nvPr/>
          </p:nvGrpSpPr>
          <p:grpSpPr bwMode="auto">
            <a:xfrm>
              <a:off x="0" y="10652"/>
              <a:ext cx="22677" cy="66"/>
              <a:chOff x="0" y="10652"/>
              <a:chExt cx="22677" cy="66"/>
            </a:xfrm>
          </p:grpSpPr>
          <p:sp>
            <p:nvSpPr>
              <p:cNvPr id="13" name="Freeform 50"/>
              <p:cNvSpPr>
                <a:spLocks/>
              </p:cNvSpPr>
              <p:nvPr/>
            </p:nvSpPr>
            <p:spPr bwMode="auto">
              <a:xfrm>
                <a:off x="0" y="10652"/>
                <a:ext cx="22677" cy="66"/>
              </a:xfrm>
              <a:custGeom>
                <a:avLst/>
                <a:gdLst>
                  <a:gd name="T0" fmla="*/ 0 w 22677"/>
                  <a:gd name="T1" fmla="+- 0 10886 10820"/>
                  <a:gd name="T2" fmla="*/ 10886 h 66"/>
                  <a:gd name="T3" fmla="*/ 22677 w 22677"/>
                  <a:gd name="T4" fmla="+- 0 10886 10820"/>
                  <a:gd name="T5" fmla="*/ 10886 h 66"/>
                  <a:gd name="T6" fmla="*/ 22677 w 22677"/>
                  <a:gd name="T7" fmla="+- 0 10820 10820"/>
                  <a:gd name="T8" fmla="*/ 10820 h 66"/>
                  <a:gd name="T9" fmla="*/ 0 w 22677"/>
                  <a:gd name="T10" fmla="+- 0 10820 10820"/>
                  <a:gd name="T11" fmla="*/ 10820 h 66"/>
                  <a:gd name="T12" fmla="*/ 0 w 22677"/>
                  <a:gd name="T13" fmla="+- 0 10886 10820"/>
                  <a:gd name="T14" fmla="*/ 10886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70" name="TextBox 2069"/>
          <p:cNvSpPr txBox="1"/>
          <p:nvPr/>
        </p:nvSpPr>
        <p:spPr>
          <a:xfrm>
            <a:off x="364894" y="5294760"/>
            <a:ext cx="10306205" cy="923330"/>
          </a:xfrm>
          <a:prstGeom prst="rect">
            <a:avLst/>
          </a:prstGeom>
          <a:noFill/>
        </p:spPr>
        <p:txBody>
          <a:bodyPr wrap="square" rtlCol="0">
            <a:spAutoFit/>
          </a:bodyPr>
          <a:lstStyle/>
          <a:p>
            <a:r>
              <a:rPr lang="en-US" sz="5400" b="1" dirty="0" smtClean="0">
                <a:solidFill>
                  <a:schemeClr val="bg1">
                    <a:lumMod val="50000"/>
                  </a:schemeClr>
                </a:solidFill>
                <a:latin typeface="Calibri" pitchFamily="34" charset="0"/>
              </a:rPr>
              <a:t>KAR </a:t>
            </a:r>
            <a:r>
              <a:rPr lang="en-US" sz="5400" b="1" dirty="0" smtClean="0">
                <a:solidFill>
                  <a:srgbClr val="FF6600"/>
                </a:solidFill>
                <a:latin typeface="Calibri" pitchFamily="34" charset="0"/>
              </a:rPr>
              <a:t>FREIGHT &amp;</a:t>
            </a:r>
            <a:r>
              <a:rPr lang="en-US" sz="5400" b="1" dirty="0" smtClean="0">
                <a:solidFill>
                  <a:srgbClr val="FFC000"/>
                </a:solidFill>
                <a:latin typeface="Calibri" pitchFamily="34" charset="0"/>
              </a:rPr>
              <a:t> </a:t>
            </a:r>
            <a:r>
              <a:rPr lang="en-US" sz="5400" b="1" dirty="0" smtClean="0">
                <a:solidFill>
                  <a:srgbClr val="C00000"/>
                </a:solidFill>
                <a:latin typeface="Calibri" pitchFamily="34" charset="0"/>
              </a:rPr>
              <a:t>FORWARDING  LLC</a:t>
            </a:r>
            <a:r>
              <a:rPr lang="en-US" sz="5400" b="1" dirty="0" smtClean="0">
                <a:latin typeface="Calibri" pitchFamily="34" charset="0"/>
              </a:rPr>
              <a:t> </a:t>
            </a:r>
            <a:endParaRPr lang="en-US" sz="5400" b="1" dirty="0">
              <a:latin typeface="Calibri" pitchFamily="34" charset="0"/>
            </a:endParaRPr>
          </a:p>
        </p:txBody>
      </p:sp>
    </p:spTree>
    <p:extLst>
      <p:ext uri="{BB962C8B-B14F-4D97-AF65-F5344CB8AC3E}">
        <p14:creationId xmlns:p14="http://schemas.microsoft.com/office/powerpoint/2010/main" val="1246264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91" y="964284"/>
            <a:ext cx="11321932" cy="4524315"/>
          </a:xfrm>
          <a:prstGeom prst="rect">
            <a:avLst/>
          </a:prstGeom>
          <a:solidFill>
            <a:schemeClr val="tx1"/>
          </a:solidFill>
        </p:spPr>
        <p:txBody>
          <a:bodyPr wrap="square" rtlCol="0">
            <a:spAutoFit/>
          </a:bodyPr>
          <a:lstStyle/>
          <a:p>
            <a:r>
              <a:rPr lang="en-US" b="1" u="sng" dirty="0">
                <a:solidFill>
                  <a:schemeClr val="bg1"/>
                </a:solidFill>
              </a:rPr>
              <a:t>Sea Freight – Import &amp; Export</a:t>
            </a:r>
            <a:endParaRPr lang="en-US" dirty="0">
              <a:solidFill>
                <a:schemeClr val="bg1"/>
              </a:solidFill>
            </a:endParaRPr>
          </a:p>
          <a:p>
            <a:pPr algn="just"/>
            <a:r>
              <a:rPr lang="en-US" dirty="0" smtClean="0">
                <a:solidFill>
                  <a:schemeClr val="bg1">
                    <a:lumMod val="50000"/>
                  </a:schemeClr>
                </a:solidFill>
              </a:rPr>
              <a:t>K</a:t>
            </a:r>
            <a:r>
              <a:rPr lang="en-US" dirty="0" smtClean="0">
                <a:solidFill>
                  <a:srgbClr val="FF6600"/>
                </a:solidFill>
              </a:rPr>
              <a:t>A</a:t>
            </a:r>
            <a:r>
              <a:rPr lang="en-US" dirty="0" smtClean="0">
                <a:solidFill>
                  <a:srgbClr val="FF0000"/>
                </a:solidFill>
              </a:rPr>
              <a:t>R Freight &amp; Forwarding LLC</a:t>
            </a:r>
            <a:r>
              <a:rPr lang="en-US" dirty="0" smtClean="0">
                <a:solidFill>
                  <a:schemeClr val="bg1">
                    <a:lumMod val="50000"/>
                  </a:schemeClr>
                </a:solidFill>
              </a:rPr>
              <a:t>. </a:t>
            </a:r>
            <a:r>
              <a:rPr lang="en-US" dirty="0">
                <a:solidFill>
                  <a:schemeClr val="bg1">
                    <a:lumMod val="50000"/>
                  </a:schemeClr>
                </a:solidFill>
              </a:rPr>
              <a:t>Containerized Full Container Load (FCL) &amp; Less Than Container Loads (LCL), Import &amp; Export, </a:t>
            </a:r>
            <a:r>
              <a:rPr lang="en-US" dirty="0" smtClean="0">
                <a:solidFill>
                  <a:schemeClr val="bg1">
                    <a:lumMod val="50000"/>
                  </a:schemeClr>
                </a:solidFill>
              </a:rPr>
              <a:t>Door </a:t>
            </a:r>
            <a:r>
              <a:rPr lang="en-US" dirty="0">
                <a:solidFill>
                  <a:schemeClr val="bg1">
                    <a:lumMod val="50000"/>
                  </a:schemeClr>
                </a:solidFill>
              </a:rPr>
              <a:t>to Door Services, backed by a network of partners worldwide. Competitive rates through carriers </a:t>
            </a:r>
            <a:r>
              <a:rPr lang="en-US" dirty="0" smtClean="0">
                <a:solidFill>
                  <a:schemeClr val="bg1">
                    <a:lumMod val="50000"/>
                  </a:schemeClr>
                </a:solidFill>
              </a:rPr>
              <a:t>Expertise </a:t>
            </a:r>
            <a:r>
              <a:rPr lang="en-US" dirty="0">
                <a:solidFill>
                  <a:schemeClr val="bg1">
                    <a:lumMod val="50000"/>
                  </a:schemeClr>
                </a:solidFill>
              </a:rPr>
              <a:t>and Experience in Movement to/from any origin till destination worldwide, excellent freight </a:t>
            </a:r>
            <a:r>
              <a:rPr lang="en-US" dirty="0" smtClean="0">
                <a:solidFill>
                  <a:schemeClr val="bg1">
                    <a:lumMod val="50000"/>
                  </a:schemeClr>
                </a:solidFill>
              </a:rPr>
              <a:t>services TO/FM, USA , Europe, Africa, China, Australia, Iran, Iraq</a:t>
            </a:r>
            <a:r>
              <a:rPr lang="en-US" dirty="0">
                <a:solidFill>
                  <a:schemeClr val="bg1">
                    <a:lumMod val="50000"/>
                  </a:schemeClr>
                </a:solidFill>
              </a:rPr>
              <a:t>, </a:t>
            </a:r>
            <a:r>
              <a:rPr lang="en-US" dirty="0" smtClean="0">
                <a:solidFill>
                  <a:schemeClr val="bg1">
                    <a:lumMod val="50000"/>
                  </a:schemeClr>
                </a:solidFill>
              </a:rPr>
              <a:t>Afghanistan &amp; </a:t>
            </a:r>
            <a:r>
              <a:rPr lang="en-US" dirty="0">
                <a:solidFill>
                  <a:schemeClr val="bg1">
                    <a:lumMod val="50000"/>
                  </a:schemeClr>
                </a:solidFill>
              </a:rPr>
              <a:t>CIS countries </a:t>
            </a:r>
            <a:r>
              <a:rPr lang="en-US" dirty="0" smtClean="0">
                <a:solidFill>
                  <a:schemeClr val="bg1">
                    <a:lumMod val="50000"/>
                  </a:schemeClr>
                </a:solidFill>
              </a:rPr>
              <a:t>Ex </a:t>
            </a:r>
            <a:r>
              <a:rPr lang="en-US" dirty="0">
                <a:solidFill>
                  <a:schemeClr val="bg1">
                    <a:lumMod val="50000"/>
                  </a:schemeClr>
                </a:solidFill>
              </a:rPr>
              <a:t>all UAE </a:t>
            </a:r>
            <a:r>
              <a:rPr lang="en-US" dirty="0" smtClean="0">
                <a:solidFill>
                  <a:schemeClr val="bg1">
                    <a:lumMod val="50000"/>
                  </a:schemeClr>
                </a:solidFill>
              </a:rPr>
              <a:t>Ports. </a:t>
            </a:r>
          </a:p>
          <a:p>
            <a:pPr algn="just"/>
            <a:endParaRPr lang="en-US" b="1" u="sng" dirty="0" smtClean="0">
              <a:solidFill>
                <a:schemeClr val="bg1">
                  <a:lumMod val="50000"/>
                </a:schemeClr>
              </a:solidFill>
            </a:endParaRPr>
          </a:p>
          <a:p>
            <a:r>
              <a:rPr lang="en-US" b="1" u="sng" dirty="0" smtClean="0">
                <a:solidFill>
                  <a:schemeClr val="bg1"/>
                </a:solidFill>
              </a:rPr>
              <a:t>Air </a:t>
            </a:r>
            <a:r>
              <a:rPr lang="en-US" b="1" u="sng" dirty="0">
                <a:solidFill>
                  <a:schemeClr val="bg1"/>
                </a:solidFill>
              </a:rPr>
              <a:t>Freight – Import &amp; Export </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 Air </a:t>
            </a:r>
            <a:r>
              <a:rPr lang="en-US" dirty="0">
                <a:solidFill>
                  <a:schemeClr val="bg1">
                    <a:lumMod val="50000"/>
                  </a:schemeClr>
                </a:solidFill>
              </a:rPr>
              <a:t>freight division has strived to ensure that our pricing is the most competitive, while at the same </a:t>
            </a:r>
            <a:r>
              <a:rPr lang="en-US" dirty="0" smtClean="0">
                <a:solidFill>
                  <a:schemeClr val="bg1">
                    <a:lumMod val="50000"/>
                  </a:schemeClr>
                </a:solidFill>
              </a:rPr>
              <a:t>time</a:t>
            </a:r>
            <a:r>
              <a:rPr lang="en-US" dirty="0">
                <a:solidFill>
                  <a:schemeClr val="bg1">
                    <a:lumMod val="50000"/>
                  </a:schemeClr>
                </a:solidFill>
              </a:rPr>
              <a:t>, making sure that at no time is quality of service compromised. The strength of this division lies in the </a:t>
            </a:r>
            <a:r>
              <a:rPr lang="en-US" dirty="0" smtClean="0">
                <a:solidFill>
                  <a:schemeClr val="bg1">
                    <a:lumMod val="50000"/>
                  </a:schemeClr>
                </a:solidFill>
              </a:rPr>
              <a:t>expert </a:t>
            </a:r>
            <a:r>
              <a:rPr lang="en-US" dirty="0">
                <a:solidFill>
                  <a:schemeClr val="bg1">
                    <a:lumMod val="50000"/>
                  </a:schemeClr>
                </a:solidFill>
              </a:rPr>
              <a:t>manpower, which specialize in moving cargoes of special nature that are difficult to handle, like </a:t>
            </a:r>
            <a:r>
              <a:rPr lang="en-US" dirty="0" smtClean="0">
                <a:solidFill>
                  <a:schemeClr val="bg1">
                    <a:lumMod val="50000"/>
                  </a:schemeClr>
                </a:solidFill>
              </a:rPr>
              <a:t>outsize</a:t>
            </a:r>
            <a:r>
              <a:rPr lang="en-US" dirty="0">
                <a:solidFill>
                  <a:schemeClr val="bg1">
                    <a:lumMod val="50000"/>
                  </a:schemeClr>
                </a:solidFill>
              </a:rPr>
              <a:t>, dangerous goods, etc</a:t>
            </a:r>
            <a:r>
              <a:rPr lang="en-US" dirty="0" smtClean="0">
                <a:solidFill>
                  <a:schemeClr val="bg1">
                    <a:lumMod val="50000"/>
                  </a:schemeClr>
                </a:solidFill>
              </a:rPr>
              <a:t>.</a:t>
            </a:r>
          </a:p>
          <a:p>
            <a:endParaRPr lang="en-US" dirty="0">
              <a:solidFill>
                <a:schemeClr val="bg1">
                  <a:lumMod val="50000"/>
                </a:schemeClr>
              </a:solidFill>
            </a:endParaRPr>
          </a:p>
          <a:p>
            <a:r>
              <a:rPr lang="en-US" b="1" u="sng" dirty="0">
                <a:solidFill>
                  <a:schemeClr val="bg1"/>
                </a:solidFill>
              </a:rPr>
              <a:t>Custom Brokerage</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is Registered </a:t>
            </a:r>
            <a:r>
              <a:rPr lang="en-US" dirty="0">
                <a:solidFill>
                  <a:schemeClr val="bg1">
                    <a:lumMod val="50000"/>
                  </a:schemeClr>
                </a:solidFill>
              </a:rPr>
              <a:t>custom clearance agent, Electronic clearance capabilities, custom related </a:t>
            </a:r>
            <a:r>
              <a:rPr lang="en-US" dirty="0" smtClean="0">
                <a:solidFill>
                  <a:schemeClr val="bg1">
                    <a:lumMod val="50000"/>
                  </a:schemeClr>
                </a:solidFill>
              </a:rPr>
              <a:t>documentation collection </a:t>
            </a:r>
            <a:r>
              <a:rPr lang="en-US" dirty="0">
                <a:solidFill>
                  <a:schemeClr val="bg1">
                    <a:lumMod val="50000"/>
                  </a:schemeClr>
                </a:solidFill>
              </a:rPr>
              <a:t>&amp; deliveries, to ensure one window services is our key </a:t>
            </a:r>
            <a:r>
              <a:rPr lang="en-US" dirty="0" smtClean="0">
                <a:solidFill>
                  <a:schemeClr val="bg1">
                    <a:lumMod val="50000"/>
                  </a:schemeClr>
                </a:solidFill>
              </a:rPr>
              <a:t>mission</a:t>
            </a:r>
            <a:endParaRPr lang="en-US" dirty="0">
              <a:solidFill>
                <a:schemeClr val="bg1">
                  <a:lumMod val="5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68327" y="6184674"/>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5" name="TextBox 4"/>
          <p:cNvSpPr txBox="1"/>
          <p:nvPr/>
        </p:nvSpPr>
        <p:spPr>
          <a:xfrm>
            <a:off x="299265" y="432263"/>
            <a:ext cx="4541628" cy="800219"/>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a:p>
            <a:endParaRPr lang="en-US" dirty="0"/>
          </a:p>
        </p:txBody>
      </p:sp>
    </p:spTree>
    <p:extLst>
      <p:ext uri="{BB962C8B-B14F-4D97-AF65-F5344CB8AC3E}">
        <p14:creationId xmlns:p14="http://schemas.microsoft.com/office/powerpoint/2010/main" val="2903377563"/>
      </p:ext>
    </p:extLst>
  </p:cSld>
  <p:clrMapOvr>
    <a:masterClrMapping/>
  </p:clrMapOvr>
  <p:transition spd="slow" advClick="0" advTm="2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261" y="997520"/>
            <a:ext cx="11504815" cy="4247317"/>
          </a:xfrm>
          <a:prstGeom prst="rect">
            <a:avLst/>
          </a:prstGeom>
          <a:solidFill>
            <a:schemeClr val="tx1"/>
          </a:solidFill>
        </p:spPr>
        <p:txBody>
          <a:bodyPr wrap="square" rtlCol="0">
            <a:spAutoFit/>
          </a:bodyPr>
          <a:lstStyle/>
          <a:p>
            <a:r>
              <a:rPr lang="en-US" b="1" u="sng" dirty="0">
                <a:solidFill>
                  <a:schemeClr val="bg1"/>
                </a:solidFill>
              </a:rPr>
              <a:t>Groupage Cargo (Consoles), Sea &amp; Air Freight </a:t>
            </a:r>
            <a:endParaRPr lang="en-US" dirty="0">
              <a:solidFill>
                <a:schemeClr val="bg1"/>
              </a:solidFill>
            </a:endParaRPr>
          </a:p>
          <a:p>
            <a:pPr algn="just"/>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a:t>
            </a:r>
            <a:r>
              <a:rPr lang="en-US" dirty="0" smtClean="0">
                <a:solidFill>
                  <a:srgbClr val="FF0000"/>
                </a:solidFill>
              </a:rPr>
              <a:t>LLC, </a:t>
            </a:r>
            <a:r>
              <a:rPr lang="en-US" dirty="0" smtClean="0">
                <a:solidFill>
                  <a:schemeClr val="bg1">
                    <a:lumMod val="50000"/>
                  </a:schemeClr>
                </a:solidFill>
              </a:rPr>
              <a:t>Offers Cargo </a:t>
            </a:r>
            <a:r>
              <a:rPr lang="en-US" dirty="0">
                <a:solidFill>
                  <a:schemeClr val="bg1">
                    <a:lumMod val="50000"/>
                  </a:schemeClr>
                </a:solidFill>
              </a:rPr>
              <a:t>receiving </a:t>
            </a:r>
            <a:r>
              <a:rPr lang="en-US" dirty="0" smtClean="0">
                <a:solidFill>
                  <a:schemeClr val="bg1">
                    <a:lumMod val="50000"/>
                  </a:schemeClr>
                </a:solidFill>
              </a:rPr>
              <a:t>services at </a:t>
            </a:r>
            <a:r>
              <a:rPr lang="en-US" dirty="0">
                <a:solidFill>
                  <a:schemeClr val="bg1">
                    <a:lumMod val="50000"/>
                  </a:schemeClr>
                </a:solidFill>
              </a:rPr>
              <a:t>designated collection centers at origin ports, issue HAWB/HBL’s to the final destinations, </a:t>
            </a:r>
            <a:r>
              <a:rPr lang="en-US" dirty="0" smtClean="0">
                <a:solidFill>
                  <a:schemeClr val="bg1">
                    <a:lumMod val="50000"/>
                  </a:schemeClr>
                </a:solidFill>
              </a:rPr>
              <a:t>load </a:t>
            </a:r>
            <a:r>
              <a:rPr lang="en-US" dirty="0">
                <a:solidFill>
                  <a:schemeClr val="bg1">
                    <a:lumMod val="50000"/>
                  </a:schemeClr>
                </a:solidFill>
              </a:rPr>
              <a:t>cargo to Dubai, UAE in Air/Shipping lines containers, De-Consolidation in (Dubai) free zones &amp; </a:t>
            </a:r>
            <a:r>
              <a:rPr lang="en-US" dirty="0" smtClean="0">
                <a:solidFill>
                  <a:schemeClr val="bg1">
                    <a:lumMod val="50000"/>
                  </a:schemeClr>
                </a:solidFill>
              </a:rPr>
              <a:t>re-distribute to </a:t>
            </a:r>
            <a:r>
              <a:rPr lang="en-US" dirty="0">
                <a:solidFill>
                  <a:schemeClr val="bg1">
                    <a:lumMod val="50000"/>
                  </a:schemeClr>
                </a:solidFill>
              </a:rPr>
              <a:t>the final destinations in Middle East, North Africa, India </a:t>
            </a:r>
            <a:r>
              <a:rPr lang="en-US" dirty="0" smtClean="0">
                <a:solidFill>
                  <a:schemeClr val="bg1">
                    <a:lumMod val="50000"/>
                  </a:schemeClr>
                </a:solidFill>
              </a:rPr>
              <a:t>, Pakistan &amp; Rest of the world. </a:t>
            </a:r>
            <a:endParaRPr lang="en-US" dirty="0">
              <a:solidFill>
                <a:schemeClr val="bg1">
                  <a:lumMod val="50000"/>
                </a:schemeClr>
              </a:solidFill>
            </a:endParaRPr>
          </a:p>
          <a:p>
            <a:r>
              <a:rPr lang="en-US" dirty="0">
                <a:solidFill>
                  <a:schemeClr val="bg1">
                    <a:lumMod val="50000"/>
                  </a:schemeClr>
                </a:solidFill>
              </a:rPr>
              <a:t> </a:t>
            </a:r>
          </a:p>
          <a:p>
            <a:r>
              <a:rPr lang="en-US" b="1" u="sng" dirty="0">
                <a:solidFill>
                  <a:schemeClr val="bg1"/>
                </a:solidFill>
              </a:rPr>
              <a:t>Warehousing &amp; Distribution</a:t>
            </a:r>
            <a:endParaRPr lang="en-US" dirty="0">
              <a:solidFill>
                <a:schemeClr val="bg1"/>
              </a:solidFill>
            </a:endParaRPr>
          </a:p>
          <a:p>
            <a:pPr algn="just"/>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&amp; (</a:t>
            </a:r>
            <a:r>
              <a:rPr lang="en-US" dirty="0">
                <a:solidFill>
                  <a:schemeClr val="bg1"/>
                </a:solidFill>
              </a:rPr>
              <a:t>AWR Logistics)</a:t>
            </a:r>
            <a:r>
              <a:rPr lang="en-US" dirty="0">
                <a:solidFill>
                  <a:schemeClr val="bg1">
                    <a:lumMod val="50000"/>
                  </a:schemeClr>
                </a:solidFill>
              </a:rPr>
              <a:t> provide warehouses in Jebel Ali Free Zone (Bonded) &amp; Al Quoz, Dubai. Ambient, </a:t>
            </a:r>
            <a:r>
              <a:rPr lang="en-US" dirty="0" smtClean="0">
                <a:solidFill>
                  <a:schemeClr val="bg1">
                    <a:lumMod val="50000"/>
                  </a:schemeClr>
                </a:solidFill>
              </a:rPr>
              <a:t>air </a:t>
            </a:r>
            <a:r>
              <a:rPr lang="en-US" dirty="0">
                <a:solidFill>
                  <a:schemeClr val="bg1">
                    <a:lumMod val="50000"/>
                  </a:schemeClr>
                </a:solidFill>
              </a:rPr>
              <a:t>conditioned and open storage facilities,</a:t>
            </a:r>
          </a:p>
          <a:p>
            <a:r>
              <a:rPr lang="en-US" dirty="0">
                <a:solidFill>
                  <a:schemeClr val="bg1">
                    <a:lumMod val="50000"/>
                  </a:schemeClr>
                </a:solidFill>
              </a:rPr>
              <a:t> </a:t>
            </a:r>
          </a:p>
          <a:p>
            <a:pPr algn="just"/>
            <a:r>
              <a:rPr lang="en-US" dirty="0">
                <a:solidFill>
                  <a:schemeClr val="bg1"/>
                </a:solidFill>
              </a:rPr>
              <a:t>3</a:t>
            </a:r>
            <a:r>
              <a:rPr lang="en-US" baseline="30000" dirty="0">
                <a:solidFill>
                  <a:schemeClr val="bg1"/>
                </a:solidFill>
              </a:rPr>
              <a:t>rd</a:t>
            </a:r>
            <a:r>
              <a:rPr lang="en-US" dirty="0">
                <a:solidFill>
                  <a:schemeClr val="bg1">
                    <a:lumMod val="50000"/>
                  </a:schemeClr>
                </a:solidFill>
              </a:rPr>
              <a:t> party logistics services include inventory management, value additions, kitting (assembly), software </a:t>
            </a:r>
            <a:endParaRPr lang="en-US" dirty="0" smtClean="0">
              <a:solidFill>
                <a:schemeClr val="bg1">
                  <a:lumMod val="50000"/>
                </a:schemeClr>
              </a:solidFill>
            </a:endParaRPr>
          </a:p>
          <a:p>
            <a:pPr algn="just"/>
            <a:r>
              <a:rPr lang="en-US" dirty="0" smtClean="0">
                <a:solidFill>
                  <a:schemeClr val="bg1">
                    <a:lumMod val="50000"/>
                  </a:schemeClr>
                </a:solidFill>
              </a:rPr>
              <a:t>upgrades</a:t>
            </a:r>
            <a:r>
              <a:rPr lang="en-US" dirty="0">
                <a:solidFill>
                  <a:schemeClr val="bg1">
                    <a:lumMod val="50000"/>
                  </a:schemeClr>
                </a:solidFill>
              </a:rPr>
              <a:t>, labeling, and barcoding, and packaging, stock visibility through on-line computer system. </a:t>
            </a:r>
            <a:endParaRPr lang="en-US" dirty="0" smtClean="0">
              <a:solidFill>
                <a:schemeClr val="bg1">
                  <a:lumMod val="50000"/>
                </a:schemeClr>
              </a:solidFill>
            </a:endParaRPr>
          </a:p>
          <a:p>
            <a:pPr algn="just"/>
            <a:r>
              <a:rPr lang="en-US" dirty="0" smtClean="0">
                <a:solidFill>
                  <a:schemeClr val="bg1">
                    <a:lumMod val="50000"/>
                  </a:schemeClr>
                </a:solidFill>
              </a:rPr>
              <a:t>Specialist knowledge </a:t>
            </a:r>
            <a:r>
              <a:rPr lang="en-US" dirty="0">
                <a:solidFill>
                  <a:schemeClr val="bg1">
                    <a:lumMod val="50000"/>
                  </a:schemeClr>
                </a:solidFill>
              </a:rPr>
              <a:t>in operating cargo distribution hubs for all kinds of cargo (such as spare parts, computers</a:t>
            </a:r>
            <a:r>
              <a:rPr lang="en-US" dirty="0" smtClean="0">
                <a:solidFill>
                  <a:schemeClr val="bg1">
                    <a:lumMod val="50000"/>
                  </a:schemeClr>
                </a:solidFill>
              </a:rPr>
              <a:t>, mobile – phones</a:t>
            </a:r>
            <a:r>
              <a:rPr lang="en-US" dirty="0">
                <a:solidFill>
                  <a:schemeClr val="bg1">
                    <a:lumMod val="50000"/>
                  </a:schemeClr>
                </a:solidFill>
              </a:rPr>
              <a:t>, white goods etc.,)Managing customer’s warehouses/distribution centers using own IT &amp; </a:t>
            </a:r>
            <a:r>
              <a:rPr lang="en-US" dirty="0" smtClean="0">
                <a:solidFill>
                  <a:schemeClr val="bg1">
                    <a:lumMod val="50000"/>
                  </a:schemeClr>
                </a:solidFill>
              </a:rPr>
              <a:t>human </a:t>
            </a:r>
            <a:r>
              <a:rPr lang="en-US" dirty="0">
                <a:solidFill>
                  <a:schemeClr val="bg1">
                    <a:lumMod val="50000"/>
                  </a:schemeClr>
                </a:solidFill>
              </a:rPr>
              <a:t>resources.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51689" y="6184673"/>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
        <p:nvSpPr>
          <p:cNvPr id="5" name="TextBox 4"/>
          <p:cNvSpPr txBox="1"/>
          <p:nvPr/>
        </p:nvSpPr>
        <p:spPr>
          <a:xfrm>
            <a:off x="216141" y="482141"/>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2882851637"/>
      </p:ext>
    </p:extLst>
  </p:cSld>
  <p:clrMapOvr>
    <a:masterClrMapping/>
  </p:clrMapOvr>
  <p:transition spd="slow" advClick="0" advTm="2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92" y="798045"/>
            <a:ext cx="11702242" cy="5078313"/>
          </a:xfrm>
          <a:prstGeom prst="rect">
            <a:avLst/>
          </a:prstGeom>
          <a:solidFill>
            <a:schemeClr val="tx1"/>
          </a:solidFill>
        </p:spPr>
        <p:txBody>
          <a:bodyPr wrap="none" rtlCol="0">
            <a:spAutoFit/>
          </a:bodyPr>
          <a:lstStyle/>
          <a:p>
            <a:r>
              <a:rPr lang="en-US" b="1" u="sng" dirty="0">
                <a:solidFill>
                  <a:schemeClr val="bg1"/>
                </a:solidFill>
              </a:rPr>
              <a:t>Specialized Packing </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Offers the Industrial </a:t>
            </a:r>
            <a:r>
              <a:rPr lang="en-US" dirty="0">
                <a:solidFill>
                  <a:schemeClr val="bg1">
                    <a:lumMod val="50000"/>
                  </a:schemeClr>
                </a:solidFill>
              </a:rPr>
              <a:t>packing to make Large / Small shipments ready for </a:t>
            </a:r>
            <a:endParaRPr lang="en-US" dirty="0" smtClean="0">
              <a:solidFill>
                <a:schemeClr val="bg1">
                  <a:lumMod val="50000"/>
                </a:schemeClr>
              </a:solidFill>
            </a:endParaRPr>
          </a:p>
          <a:p>
            <a:r>
              <a:rPr lang="en-US" dirty="0" smtClean="0">
                <a:solidFill>
                  <a:schemeClr val="bg1">
                    <a:lumMod val="50000"/>
                  </a:schemeClr>
                </a:solidFill>
              </a:rPr>
              <a:t>transportation </a:t>
            </a:r>
            <a:r>
              <a:rPr lang="en-US" dirty="0">
                <a:solidFill>
                  <a:schemeClr val="bg1">
                    <a:lumMod val="50000"/>
                  </a:schemeClr>
                </a:solidFill>
              </a:rPr>
              <a:t>by air/sea or land supported </a:t>
            </a:r>
            <a:r>
              <a:rPr lang="en-US" dirty="0" smtClean="0">
                <a:solidFill>
                  <a:schemeClr val="bg1">
                    <a:lumMod val="50000"/>
                  </a:schemeClr>
                </a:solidFill>
              </a:rPr>
              <a:t> by </a:t>
            </a:r>
            <a:r>
              <a:rPr lang="en-US" dirty="0">
                <a:solidFill>
                  <a:schemeClr val="bg1">
                    <a:lumMod val="50000"/>
                  </a:schemeClr>
                </a:solidFill>
              </a:rPr>
              <a:t>a team with hands on experience, packing done at customers </a:t>
            </a:r>
            <a:endParaRPr lang="en-US" dirty="0" smtClean="0">
              <a:solidFill>
                <a:schemeClr val="bg1">
                  <a:lumMod val="50000"/>
                </a:schemeClr>
              </a:solidFill>
            </a:endParaRPr>
          </a:p>
          <a:p>
            <a:r>
              <a:rPr lang="en-US" dirty="0" smtClean="0">
                <a:solidFill>
                  <a:schemeClr val="bg1">
                    <a:lumMod val="50000"/>
                  </a:schemeClr>
                </a:solidFill>
              </a:rPr>
              <a:t>site </a:t>
            </a:r>
            <a:r>
              <a:rPr lang="en-US" dirty="0">
                <a:solidFill>
                  <a:schemeClr val="bg1">
                    <a:lumMod val="50000"/>
                  </a:schemeClr>
                </a:solidFill>
              </a:rPr>
              <a:t>or at our own warehouses</a:t>
            </a:r>
            <a:r>
              <a:rPr lang="en-US" dirty="0" smtClean="0">
                <a:solidFill>
                  <a:schemeClr val="bg1">
                    <a:lumMod val="50000"/>
                  </a:schemeClr>
                </a:solidFill>
              </a:rPr>
              <a:t>.</a:t>
            </a:r>
          </a:p>
          <a:p>
            <a:endParaRPr lang="en-US" dirty="0">
              <a:solidFill>
                <a:schemeClr val="bg1">
                  <a:lumMod val="50000"/>
                </a:schemeClr>
              </a:solidFill>
            </a:endParaRPr>
          </a:p>
          <a:p>
            <a:r>
              <a:rPr lang="en-US" b="1" u="sng" dirty="0">
                <a:solidFill>
                  <a:schemeClr val="bg1"/>
                </a:solidFill>
              </a:rPr>
              <a:t>Project, Heavy lift and Oversize Cargo</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Managing </a:t>
            </a:r>
            <a:r>
              <a:rPr lang="en-US" dirty="0">
                <a:solidFill>
                  <a:schemeClr val="bg1">
                    <a:lumMod val="50000"/>
                  </a:schemeClr>
                </a:solidFill>
              </a:rPr>
              <a:t>movement of plants &amp; heavy machinery that pose complex logistical </a:t>
            </a:r>
            <a:endParaRPr lang="en-US" dirty="0" smtClean="0">
              <a:solidFill>
                <a:schemeClr val="bg1">
                  <a:lumMod val="50000"/>
                </a:schemeClr>
              </a:solidFill>
            </a:endParaRPr>
          </a:p>
          <a:p>
            <a:r>
              <a:rPr lang="en-US" dirty="0" smtClean="0">
                <a:solidFill>
                  <a:schemeClr val="bg1">
                    <a:lumMod val="50000"/>
                  </a:schemeClr>
                </a:solidFill>
              </a:rPr>
              <a:t>challenges </a:t>
            </a:r>
            <a:r>
              <a:rPr lang="en-US" dirty="0">
                <a:solidFill>
                  <a:schemeClr val="bg1">
                    <a:lumMod val="50000"/>
                  </a:schemeClr>
                </a:solidFill>
              </a:rPr>
              <a:t>and require </a:t>
            </a:r>
            <a:r>
              <a:rPr lang="en-US" dirty="0" smtClean="0">
                <a:solidFill>
                  <a:schemeClr val="bg1">
                    <a:lumMod val="50000"/>
                  </a:schemeClr>
                </a:solidFill>
              </a:rPr>
              <a:t>specialist </a:t>
            </a:r>
            <a:r>
              <a:rPr lang="en-US" dirty="0">
                <a:solidFill>
                  <a:schemeClr val="bg1">
                    <a:lumMod val="50000"/>
                  </a:schemeClr>
                </a:solidFill>
              </a:rPr>
              <a:t>knowledge, using single or multiple modes of transportations</a:t>
            </a:r>
            <a:r>
              <a:rPr lang="en-US" dirty="0" smtClean="0">
                <a:solidFill>
                  <a:schemeClr val="bg1">
                    <a:lumMod val="50000"/>
                  </a:schemeClr>
                </a:solidFill>
              </a:rPr>
              <a:t>,</a:t>
            </a:r>
          </a:p>
          <a:p>
            <a:endParaRPr lang="en-US" dirty="0">
              <a:solidFill>
                <a:schemeClr val="bg1">
                  <a:lumMod val="50000"/>
                </a:schemeClr>
              </a:solidFill>
            </a:endParaRPr>
          </a:p>
          <a:p>
            <a:r>
              <a:rPr lang="en-US" b="1" u="sng" dirty="0">
                <a:solidFill>
                  <a:schemeClr val="bg1"/>
                </a:solidFill>
              </a:rPr>
              <a:t>Ship &amp; Air Craft Chartering</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LLC </a:t>
            </a:r>
            <a:r>
              <a:rPr lang="en-US" dirty="0" smtClean="0">
                <a:solidFill>
                  <a:schemeClr val="bg1">
                    <a:lumMod val="50000"/>
                  </a:schemeClr>
                </a:solidFill>
              </a:rPr>
              <a:t>having expertise </a:t>
            </a:r>
            <a:r>
              <a:rPr lang="en-US" dirty="0">
                <a:solidFill>
                  <a:schemeClr val="bg1">
                    <a:lumMod val="50000"/>
                  </a:schemeClr>
                </a:solidFill>
              </a:rPr>
              <a:t>in hiring ship and air craft for large volumes of cargo, contract </a:t>
            </a:r>
            <a:endParaRPr lang="en-US" dirty="0" smtClean="0">
              <a:solidFill>
                <a:schemeClr val="bg1">
                  <a:lumMod val="50000"/>
                </a:schemeClr>
              </a:solidFill>
            </a:endParaRPr>
          </a:p>
          <a:p>
            <a:r>
              <a:rPr lang="en-US" dirty="0" smtClean="0">
                <a:solidFill>
                  <a:schemeClr val="bg1">
                    <a:lumMod val="50000"/>
                  </a:schemeClr>
                </a:solidFill>
              </a:rPr>
              <a:t>with </a:t>
            </a:r>
            <a:r>
              <a:rPr lang="en-US" dirty="0">
                <a:solidFill>
                  <a:schemeClr val="bg1">
                    <a:lumMod val="50000"/>
                  </a:schemeClr>
                </a:solidFill>
              </a:rPr>
              <a:t>reputed owners, brokers and </a:t>
            </a:r>
            <a:r>
              <a:rPr lang="en-US" dirty="0" smtClean="0">
                <a:solidFill>
                  <a:schemeClr val="bg1">
                    <a:lumMod val="50000"/>
                  </a:schemeClr>
                </a:solidFill>
              </a:rPr>
              <a:t>operators </a:t>
            </a:r>
            <a:r>
              <a:rPr lang="en-US" dirty="0">
                <a:solidFill>
                  <a:schemeClr val="bg1">
                    <a:lumMod val="50000"/>
                  </a:schemeClr>
                </a:solidFill>
              </a:rPr>
              <a:t>offering services, professionally qualified staff with extensive </a:t>
            </a:r>
            <a:endParaRPr lang="en-US" dirty="0" smtClean="0">
              <a:solidFill>
                <a:schemeClr val="bg1">
                  <a:lumMod val="50000"/>
                </a:schemeClr>
              </a:solidFill>
            </a:endParaRPr>
          </a:p>
          <a:p>
            <a:r>
              <a:rPr lang="en-US" dirty="0" smtClean="0">
                <a:solidFill>
                  <a:schemeClr val="bg1">
                    <a:lumMod val="50000"/>
                  </a:schemeClr>
                </a:solidFill>
              </a:rPr>
              <a:t>local </a:t>
            </a:r>
            <a:r>
              <a:rPr lang="en-US" dirty="0">
                <a:solidFill>
                  <a:schemeClr val="bg1">
                    <a:lumMod val="50000"/>
                  </a:schemeClr>
                </a:solidFill>
              </a:rPr>
              <a:t>knowledge on all </a:t>
            </a:r>
            <a:r>
              <a:rPr lang="en-US" dirty="0" smtClean="0">
                <a:solidFill>
                  <a:schemeClr val="bg1">
                    <a:lumMod val="50000"/>
                  </a:schemeClr>
                </a:solidFill>
              </a:rPr>
              <a:t>Middle Eastern Ports</a:t>
            </a:r>
          </a:p>
          <a:p>
            <a:endParaRPr lang="en-US" b="1" u="sng" dirty="0" smtClean="0">
              <a:solidFill>
                <a:schemeClr val="bg1"/>
              </a:solidFill>
            </a:endParaRPr>
          </a:p>
          <a:p>
            <a:r>
              <a:rPr lang="en-US" b="1" u="sng" dirty="0" smtClean="0">
                <a:solidFill>
                  <a:schemeClr val="bg1"/>
                </a:solidFill>
              </a:rPr>
              <a:t>Shipping </a:t>
            </a:r>
            <a:r>
              <a:rPr lang="en-US" b="1" u="sng" dirty="0">
                <a:solidFill>
                  <a:schemeClr val="bg1"/>
                </a:solidFill>
              </a:rPr>
              <a:t>Agent</a:t>
            </a:r>
            <a:endParaRPr lang="en-US" dirty="0">
              <a:solidFill>
                <a:schemeClr val="bg1"/>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a:t>
            </a:r>
            <a:r>
              <a:rPr lang="en-US" dirty="0" smtClean="0">
                <a:solidFill>
                  <a:srgbClr val="FF0000"/>
                </a:solidFill>
              </a:rPr>
              <a:t>LLC, </a:t>
            </a:r>
            <a:r>
              <a:rPr lang="en-US" dirty="0">
                <a:solidFill>
                  <a:schemeClr val="bg1">
                    <a:lumMod val="50000"/>
                  </a:schemeClr>
                </a:solidFill>
              </a:rPr>
              <a:t>O</a:t>
            </a:r>
            <a:r>
              <a:rPr lang="en-US" dirty="0" smtClean="0">
                <a:solidFill>
                  <a:schemeClr val="bg1">
                    <a:lumMod val="50000"/>
                  </a:schemeClr>
                </a:solidFill>
              </a:rPr>
              <a:t>ffers Port </a:t>
            </a:r>
            <a:r>
              <a:rPr lang="en-US" dirty="0">
                <a:solidFill>
                  <a:schemeClr val="bg1">
                    <a:lumMod val="50000"/>
                  </a:schemeClr>
                </a:solidFill>
              </a:rPr>
              <a:t>agency services for liner and tramp vessels in Dubai, UAE. Regional </a:t>
            </a:r>
            <a:endParaRPr lang="en-US" dirty="0" smtClean="0">
              <a:solidFill>
                <a:schemeClr val="bg1">
                  <a:lumMod val="50000"/>
                </a:schemeClr>
              </a:solidFill>
            </a:endParaRPr>
          </a:p>
          <a:p>
            <a:r>
              <a:rPr lang="en-US" dirty="0" smtClean="0">
                <a:solidFill>
                  <a:schemeClr val="bg1">
                    <a:lumMod val="50000"/>
                  </a:schemeClr>
                </a:solidFill>
              </a:rPr>
              <a:t>agency </a:t>
            </a:r>
            <a:r>
              <a:rPr lang="en-US" dirty="0">
                <a:solidFill>
                  <a:schemeClr val="bg1">
                    <a:lumMod val="50000"/>
                  </a:schemeClr>
                </a:solidFill>
              </a:rPr>
              <a:t>services for all Middle </a:t>
            </a:r>
            <a:r>
              <a:rPr lang="en-US" dirty="0" smtClean="0">
                <a:solidFill>
                  <a:schemeClr val="bg1">
                    <a:lumMod val="50000"/>
                  </a:schemeClr>
                </a:solidFill>
              </a:rPr>
              <a:t>Eastern ports </a:t>
            </a:r>
            <a:r>
              <a:rPr lang="en-US" dirty="0">
                <a:solidFill>
                  <a:schemeClr val="bg1">
                    <a:lumMod val="50000"/>
                  </a:schemeClr>
                </a:solidFill>
              </a:rPr>
              <a:t>through a network of capable agents. Specialist services include </a:t>
            </a:r>
            <a:endParaRPr lang="en-US" dirty="0" smtClean="0">
              <a:solidFill>
                <a:schemeClr val="bg1">
                  <a:lumMod val="50000"/>
                </a:schemeClr>
              </a:solidFill>
            </a:endParaRPr>
          </a:p>
          <a:p>
            <a:r>
              <a:rPr lang="en-US" dirty="0" smtClean="0">
                <a:solidFill>
                  <a:schemeClr val="bg1">
                    <a:lumMod val="50000"/>
                  </a:schemeClr>
                </a:solidFill>
              </a:rPr>
              <a:t>on/off </a:t>
            </a:r>
            <a:r>
              <a:rPr lang="en-US" dirty="0">
                <a:solidFill>
                  <a:schemeClr val="bg1">
                    <a:lumMod val="50000"/>
                  </a:schemeClr>
                </a:solidFill>
              </a:rPr>
              <a:t>shore crew handling, supplies </a:t>
            </a:r>
            <a:r>
              <a:rPr lang="en-US" dirty="0" smtClean="0">
                <a:solidFill>
                  <a:schemeClr val="bg1">
                    <a:lumMod val="50000"/>
                  </a:schemeClr>
                </a:solidFill>
              </a:rPr>
              <a:t>&amp; </a:t>
            </a:r>
            <a:r>
              <a:rPr lang="en-US" dirty="0">
                <a:solidFill>
                  <a:schemeClr val="bg1">
                    <a:lumMod val="50000"/>
                  </a:schemeClr>
                </a:solidFill>
              </a:rPr>
              <a:t>provisions (Ship Handling). Spare part logistics &amp; bunkering</a:t>
            </a:r>
            <a:r>
              <a:rPr lang="en-US" dirty="0" smtClean="0">
                <a:solidFill>
                  <a:schemeClr val="bg1">
                    <a:lumMod val="50000"/>
                  </a:schemeClr>
                </a:solidFill>
              </a:rPr>
              <a:t>.</a:t>
            </a:r>
            <a:endParaRPr lang="en-US" dirty="0">
              <a:solidFill>
                <a:schemeClr val="bg1">
                  <a:lumMod val="5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51658" y="6184675"/>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5" name="TextBox 4"/>
          <p:cNvSpPr txBox="1"/>
          <p:nvPr/>
        </p:nvSpPr>
        <p:spPr>
          <a:xfrm>
            <a:off x="149639" y="299263"/>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333297964"/>
      </p:ext>
    </p:extLst>
  </p:cSld>
  <p:clrMapOvr>
    <a:masterClrMapping/>
  </p:clrMapOvr>
  <p:transition spd="slow" advClick="0" advTm="2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6" y="1163782"/>
            <a:ext cx="11775981" cy="4524315"/>
          </a:xfrm>
          <a:prstGeom prst="rect">
            <a:avLst/>
          </a:prstGeom>
          <a:solidFill>
            <a:schemeClr val="tx1"/>
          </a:solidFill>
        </p:spPr>
        <p:txBody>
          <a:bodyPr wrap="none" rtlCol="0">
            <a:spAutoFit/>
          </a:bodyPr>
          <a:lstStyle/>
          <a:p>
            <a:r>
              <a:rPr lang="en-US" b="1" u="sng" dirty="0">
                <a:solidFill>
                  <a:schemeClr val="bg1">
                    <a:lumMod val="50000"/>
                  </a:schemeClr>
                </a:solidFill>
              </a:rPr>
              <a:t>Exhibition Services</a:t>
            </a:r>
            <a:endParaRPr lang="en-US" dirty="0">
              <a:solidFill>
                <a:schemeClr val="bg1">
                  <a:lumMod val="50000"/>
                </a:schemeClr>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a:t>
            </a:r>
            <a:r>
              <a:rPr lang="en-US" dirty="0" smtClean="0">
                <a:solidFill>
                  <a:srgbClr val="FF0000"/>
                </a:solidFill>
              </a:rPr>
              <a:t>LLC, </a:t>
            </a:r>
            <a:r>
              <a:rPr lang="en-US" dirty="0" smtClean="0">
                <a:solidFill>
                  <a:schemeClr val="bg1">
                    <a:lumMod val="50000"/>
                  </a:schemeClr>
                </a:solidFill>
              </a:rPr>
              <a:t>offers Freight </a:t>
            </a:r>
            <a:r>
              <a:rPr lang="en-US" dirty="0">
                <a:solidFill>
                  <a:schemeClr val="bg1">
                    <a:lumMod val="50000"/>
                  </a:schemeClr>
                </a:solidFill>
              </a:rPr>
              <a:t>services for exhibits and support material from point of origin, </a:t>
            </a:r>
            <a:endParaRPr lang="en-US" dirty="0" smtClean="0">
              <a:solidFill>
                <a:schemeClr val="bg1">
                  <a:lumMod val="50000"/>
                </a:schemeClr>
              </a:solidFill>
            </a:endParaRPr>
          </a:p>
          <a:p>
            <a:r>
              <a:rPr lang="en-US" dirty="0" smtClean="0">
                <a:solidFill>
                  <a:schemeClr val="bg1">
                    <a:lumMod val="50000"/>
                  </a:schemeClr>
                </a:solidFill>
              </a:rPr>
              <a:t>local </a:t>
            </a:r>
            <a:r>
              <a:rPr lang="en-US" dirty="0">
                <a:solidFill>
                  <a:schemeClr val="bg1">
                    <a:lumMod val="50000"/>
                  </a:schemeClr>
                </a:solidFill>
              </a:rPr>
              <a:t>customs and administrative </a:t>
            </a:r>
            <a:r>
              <a:rPr lang="en-US" dirty="0" smtClean="0">
                <a:solidFill>
                  <a:schemeClr val="bg1">
                    <a:lumMod val="50000"/>
                  </a:schemeClr>
                </a:solidFill>
              </a:rPr>
              <a:t>clearances</a:t>
            </a:r>
            <a:r>
              <a:rPr lang="en-US" dirty="0">
                <a:solidFill>
                  <a:schemeClr val="bg1">
                    <a:lumMod val="50000"/>
                  </a:schemeClr>
                </a:solidFill>
              </a:rPr>
              <a:t>, assembly at site, general logistical support during the event </a:t>
            </a:r>
            <a:endParaRPr lang="en-US" dirty="0" smtClean="0">
              <a:solidFill>
                <a:schemeClr val="bg1">
                  <a:lumMod val="50000"/>
                </a:schemeClr>
              </a:solidFill>
            </a:endParaRPr>
          </a:p>
          <a:p>
            <a:r>
              <a:rPr lang="en-US" dirty="0" smtClean="0">
                <a:solidFill>
                  <a:schemeClr val="bg1">
                    <a:lumMod val="50000"/>
                  </a:schemeClr>
                </a:solidFill>
              </a:rPr>
              <a:t>including </a:t>
            </a:r>
            <a:r>
              <a:rPr lang="en-US" dirty="0">
                <a:solidFill>
                  <a:schemeClr val="bg1">
                    <a:lumMod val="50000"/>
                  </a:schemeClr>
                </a:solidFill>
              </a:rPr>
              <a:t>warehousing, re-export to </a:t>
            </a:r>
            <a:r>
              <a:rPr lang="en-US" dirty="0" smtClean="0">
                <a:solidFill>
                  <a:schemeClr val="bg1">
                    <a:lumMod val="50000"/>
                  </a:schemeClr>
                </a:solidFill>
              </a:rPr>
              <a:t>point </a:t>
            </a:r>
            <a:r>
              <a:rPr lang="en-US" dirty="0">
                <a:solidFill>
                  <a:schemeClr val="bg1">
                    <a:lumMod val="50000"/>
                  </a:schemeClr>
                </a:solidFill>
              </a:rPr>
              <a:t>of origin. </a:t>
            </a:r>
          </a:p>
          <a:p>
            <a:r>
              <a:rPr lang="en-US" dirty="0">
                <a:solidFill>
                  <a:schemeClr val="bg1">
                    <a:lumMod val="50000"/>
                  </a:schemeClr>
                </a:solidFill>
              </a:rPr>
              <a:t> </a:t>
            </a:r>
          </a:p>
          <a:p>
            <a:r>
              <a:rPr lang="en-US" b="1" u="sng" dirty="0">
                <a:solidFill>
                  <a:schemeClr val="bg1">
                    <a:lumMod val="50000"/>
                  </a:schemeClr>
                </a:solidFill>
              </a:rPr>
              <a:t>Logistics Procurement Services </a:t>
            </a:r>
            <a:endParaRPr lang="en-US" dirty="0">
              <a:solidFill>
                <a:schemeClr val="bg1">
                  <a:lumMod val="50000"/>
                </a:schemeClr>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a:t>
            </a:r>
            <a:r>
              <a:rPr lang="en-US" dirty="0" smtClean="0">
                <a:solidFill>
                  <a:srgbClr val="FF0000"/>
                </a:solidFill>
              </a:rPr>
              <a:t>LLC, </a:t>
            </a:r>
            <a:r>
              <a:rPr lang="en-US" dirty="0" smtClean="0">
                <a:solidFill>
                  <a:schemeClr val="bg1">
                    <a:lumMod val="50000"/>
                  </a:schemeClr>
                </a:solidFill>
              </a:rPr>
              <a:t>Evaluate </a:t>
            </a:r>
            <a:r>
              <a:rPr lang="en-US" dirty="0">
                <a:solidFill>
                  <a:schemeClr val="bg1">
                    <a:lumMod val="50000"/>
                  </a:schemeClr>
                </a:solidFill>
              </a:rPr>
              <a:t>and select logistics suppliers as per customer’s selection criteria, </a:t>
            </a:r>
            <a:endParaRPr lang="en-US" dirty="0" smtClean="0">
              <a:solidFill>
                <a:schemeClr val="bg1">
                  <a:lumMod val="50000"/>
                </a:schemeClr>
              </a:solidFill>
            </a:endParaRPr>
          </a:p>
          <a:p>
            <a:r>
              <a:rPr lang="en-US" dirty="0" smtClean="0">
                <a:solidFill>
                  <a:schemeClr val="bg1">
                    <a:lumMod val="50000"/>
                  </a:schemeClr>
                </a:solidFill>
              </a:rPr>
              <a:t>obtain </a:t>
            </a:r>
            <a:r>
              <a:rPr lang="en-US" dirty="0">
                <a:solidFill>
                  <a:schemeClr val="bg1">
                    <a:lumMod val="50000"/>
                  </a:schemeClr>
                </a:solidFill>
              </a:rPr>
              <a:t>quotation and provide </a:t>
            </a:r>
            <a:r>
              <a:rPr lang="en-US" dirty="0" smtClean="0">
                <a:solidFill>
                  <a:schemeClr val="bg1">
                    <a:lumMod val="50000"/>
                  </a:schemeClr>
                </a:solidFill>
              </a:rPr>
              <a:t>feedback </a:t>
            </a:r>
            <a:r>
              <a:rPr lang="en-US" dirty="0">
                <a:solidFill>
                  <a:schemeClr val="bg1">
                    <a:lumMod val="50000"/>
                  </a:schemeClr>
                </a:solidFill>
              </a:rPr>
              <a:t>to customers, effect shipments on suppliers nominated by customers. </a:t>
            </a:r>
            <a:endParaRPr lang="en-US" dirty="0" smtClean="0">
              <a:solidFill>
                <a:schemeClr val="bg1">
                  <a:lumMod val="50000"/>
                </a:schemeClr>
              </a:solidFill>
            </a:endParaRPr>
          </a:p>
          <a:p>
            <a:r>
              <a:rPr lang="en-US" dirty="0" smtClean="0">
                <a:solidFill>
                  <a:schemeClr val="bg1">
                    <a:lumMod val="50000"/>
                  </a:schemeClr>
                </a:solidFill>
              </a:rPr>
              <a:t>Benefits </a:t>
            </a:r>
            <a:r>
              <a:rPr lang="en-US" dirty="0">
                <a:solidFill>
                  <a:schemeClr val="bg1">
                    <a:lumMod val="50000"/>
                  </a:schemeClr>
                </a:solidFill>
              </a:rPr>
              <a:t>to customers include </a:t>
            </a:r>
            <a:r>
              <a:rPr lang="en-US" dirty="0" smtClean="0">
                <a:solidFill>
                  <a:schemeClr val="bg1">
                    <a:lumMod val="50000"/>
                  </a:schemeClr>
                </a:solidFill>
              </a:rPr>
              <a:t>cost </a:t>
            </a:r>
            <a:r>
              <a:rPr lang="en-US" dirty="0">
                <a:solidFill>
                  <a:schemeClr val="bg1">
                    <a:lumMod val="50000"/>
                  </a:schemeClr>
                </a:solidFill>
              </a:rPr>
              <a:t>transparency and a single contact point for all logistical need</a:t>
            </a:r>
            <a:r>
              <a:rPr lang="en-US" dirty="0" smtClean="0">
                <a:solidFill>
                  <a:schemeClr val="bg1">
                    <a:lumMod val="50000"/>
                  </a:schemeClr>
                </a:solidFill>
              </a:rPr>
              <a:t>.</a:t>
            </a:r>
          </a:p>
          <a:p>
            <a:endParaRPr lang="en-US" dirty="0">
              <a:solidFill>
                <a:schemeClr val="bg1">
                  <a:lumMod val="50000"/>
                </a:schemeClr>
              </a:solidFill>
            </a:endParaRPr>
          </a:p>
          <a:p>
            <a:r>
              <a:rPr lang="en-US" b="1" u="sng" dirty="0">
                <a:solidFill>
                  <a:schemeClr val="bg1">
                    <a:lumMod val="50000"/>
                  </a:schemeClr>
                </a:solidFill>
              </a:rPr>
              <a:t>Administrative Services</a:t>
            </a:r>
            <a:endParaRPr lang="en-US" dirty="0">
              <a:solidFill>
                <a:schemeClr val="bg1">
                  <a:lumMod val="50000"/>
                </a:schemeClr>
              </a:solidFill>
            </a:endParaRPr>
          </a:p>
          <a:p>
            <a:r>
              <a:rPr lang="en-US" dirty="0">
                <a:solidFill>
                  <a:schemeClr val="bg1">
                    <a:lumMod val="50000"/>
                  </a:schemeClr>
                </a:solidFill>
              </a:rPr>
              <a:t>K</a:t>
            </a:r>
            <a:r>
              <a:rPr lang="en-US" dirty="0">
                <a:solidFill>
                  <a:srgbClr val="FF6600"/>
                </a:solidFill>
              </a:rPr>
              <a:t>A</a:t>
            </a:r>
            <a:r>
              <a:rPr lang="en-US" dirty="0">
                <a:solidFill>
                  <a:srgbClr val="FF0000"/>
                </a:solidFill>
              </a:rPr>
              <a:t>R Freight &amp; Forwarding </a:t>
            </a:r>
            <a:r>
              <a:rPr lang="en-US" dirty="0" smtClean="0">
                <a:solidFill>
                  <a:srgbClr val="FF0000"/>
                </a:solidFill>
              </a:rPr>
              <a:t>LLC, </a:t>
            </a:r>
            <a:r>
              <a:rPr lang="en-US" dirty="0" smtClean="0">
                <a:solidFill>
                  <a:schemeClr val="bg1">
                    <a:lumMod val="50000"/>
                  </a:schemeClr>
                </a:solidFill>
              </a:rPr>
              <a:t>Offers Document </a:t>
            </a:r>
            <a:r>
              <a:rPr lang="en-US" dirty="0">
                <a:solidFill>
                  <a:schemeClr val="bg1">
                    <a:lumMod val="50000"/>
                  </a:schemeClr>
                </a:solidFill>
              </a:rPr>
              <a:t>legalization through bank &amp; government ministries, assistance </a:t>
            </a:r>
            <a:endParaRPr lang="en-US" dirty="0" smtClean="0">
              <a:solidFill>
                <a:schemeClr val="bg1">
                  <a:lumMod val="50000"/>
                </a:schemeClr>
              </a:solidFill>
            </a:endParaRPr>
          </a:p>
          <a:p>
            <a:r>
              <a:rPr lang="en-US" dirty="0" smtClean="0">
                <a:solidFill>
                  <a:schemeClr val="bg1">
                    <a:lumMod val="50000"/>
                  </a:schemeClr>
                </a:solidFill>
              </a:rPr>
              <a:t>for </a:t>
            </a:r>
            <a:r>
              <a:rPr lang="en-US" dirty="0">
                <a:solidFill>
                  <a:schemeClr val="bg1">
                    <a:lumMod val="50000"/>
                  </a:schemeClr>
                </a:solidFill>
              </a:rPr>
              <a:t>arranging cargo insurance, </a:t>
            </a:r>
            <a:r>
              <a:rPr lang="en-US" dirty="0" smtClean="0">
                <a:solidFill>
                  <a:schemeClr val="bg1">
                    <a:lumMod val="50000"/>
                  </a:schemeClr>
                </a:solidFill>
              </a:rPr>
              <a:t>advice </a:t>
            </a:r>
            <a:r>
              <a:rPr lang="en-US" dirty="0">
                <a:solidFill>
                  <a:schemeClr val="bg1">
                    <a:lumMod val="50000"/>
                  </a:schemeClr>
                </a:solidFill>
              </a:rPr>
              <a:t>on “best practices” for managing logistics</a:t>
            </a:r>
          </a:p>
          <a:p>
            <a:r>
              <a:rPr lang="en-US" dirty="0">
                <a:solidFill>
                  <a:schemeClr val="bg1">
                    <a:lumMod val="50000"/>
                  </a:schemeClr>
                </a:solidFill>
              </a:rPr>
              <a:t> </a:t>
            </a:r>
          </a:p>
          <a:p>
            <a:r>
              <a:rPr lang="en-US" b="1" u="sng" dirty="0">
                <a:solidFill>
                  <a:schemeClr val="bg1">
                    <a:lumMod val="50000"/>
                  </a:schemeClr>
                </a:solidFill>
              </a:rPr>
              <a:t>Information Technology Solutions</a:t>
            </a:r>
            <a:endParaRPr lang="en-US" dirty="0">
              <a:solidFill>
                <a:schemeClr val="bg1">
                  <a:lumMod val="50000"/>
                </a:schemeClr>
              </a:solidFill>
            </a:endParaRPr>
          </a:p>
          <a:p>
            <a:r>
              <a:rPr lang="en-US" dirty="0">
                <a:solidFill>
                  <a:schemeClr val="bg1">
                    <a:lumMod val="50000"/>
                  </a:schemeClr>
                </a:solidFill>
              </a:rPr>
              <a:t>Manageable and affordable information technology solutions to better manage the supply chain</a:t>
            </a:r>
            <a:r>
              <a:rPr lang="en-US" dirty="0" smtClean="0">
                <a:solidFill>
                  <a:schemeClr val="bg1">
                    <a:lumMod val="50000"/>
                  </a:schemeClr>
                </a:solidFill>
              </a:rPr>
              <a:t>.</a:t>
            </a:r>
            <a:endParaRPr lang="en-US" dirty="0">
              <a:solidFill>
                <a:schemeClr val="bg1">
                  <a:lumMod val="5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68276" y="6184671"/>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p:txBody>
      </p:sp>
      <p:sp>
        <p:nvSpPr>
          <p:cNvPr id="5" name="Rectangle 4"/>
          <p:cNvSpPr/>
          <p:nvPr/>
        </p:nvSpPr>
        <p:spPr>
          <a:xfrm>
            <a:off x="3127" y="19084"/>
            <a:ext cx="4541628" cy="523220"/>
          </a:xfrm>
          <a:prstGeom prst="rect">
            <a:avLst/>
          </a:prstGeom>
        </p:spPr>
        <p:txBody>
          <a:bodyPr wrap="none">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2805771874"/>
      </p:ext>
    </p:extLst>
  </p:cSld>
  <p:clrMapOvr>
    <a:masterClrMapping/>
  </p:clrMapOvr>
  <p:transition spd="slow" advClick="0"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943" y="1446424"/>
            <a:ext cx="10673115" cy="3139321"/>
          </a:xfrm>
          <a:prstGeom prst="rect">
            <a:avLst/>
          </a:prstGeom>
          <a:solidFill>
            <a:schemeClr val="tx1"/>
          </a:solidFill>
        </p:spPr>
        <p:txBody>
          <a:bodyPr wrap="none" rtlCol="0">
            <a:spAutoFit/>
          </a:bodyPr>
          <a:lstStyle/>
          <a:p>
            <a:endParaRPr lang="en-US" b="1" dirty="0" smtClean="0"/>
          </a:p>
          <a:p>
            <a:r>
              <a:rPr lang="en-US" b="1" dirty="0" smtClean="0">
                <a:solidFill>
                  <a:schemeClr val="bg1">
                    <a:lumMod val="50000"/>
                  </a:schemeClr>
                </a:solidFill>
                <a:latin typeface="Calibri" pitchFamily="34" charset="0"/>
              </a:rPr>
              <a:t>National </a:t>
            </a:r>
            <a:r>
              <a:rPr lang="en-US" b="1" dirty="0">
                <a:solidFill>
                  <a:schemeClr val="bg1">
                    <a:lumMod val="50000"/>
                  </a:schemeClr>
                </a:solidFill>
                <a:latin typeface="Calibri" pitchFamily="34" charset="0"/>
              </a:rPr>
              <a:t>ASSOCIATION OF Freight and Logistics, Dubai	</a:t>
            </a:r>
            <a:r>
              <a:rPr lang="en-US" b="1" dirty="0" smtClean="0">
                <a:solidFill>
                  <a:schemeClr val="bg1">
                    <a:lumMod val="50000"/>
                  </a:schemeClr>
                </a:solidFill>
                <a:latin typeface="Calibri" pitchFamily="34" charset="0"/>
              </a:rPr>
              <a:t>                 (</a:t>
            </a:r>
            <a:r>
              <a:rPr lang="en-US" b="1" dirty="0">
                <a:solidFill>
                  <a:schemeClr val="bg1">
                    <a:lumMod val="50000"/>
                  </a:schemeClr>
                </a:solidFill>
                <a:latin typeface="Calibri" pitchFamily="34" charset="0"/>
              </a:rPr>
              <a:t>NAFL)</a:t>
            </a:r>
            <a:r>
              <a:rPr lang="en-US" b="1" dirty="0">
                <a:latin typeface="Calibri" pitchFamily="34" charset="0"/>
              </a:rPr>
              <a:t>	</a:t>
            </a:r>
            <a:r>
              <a:rPr lang="en-US" b="1" u="sng" dirty="0" smtClean="0">
                <a:latin typeface="Calibri" pitchFamily="34" charset="0"/>
                <a:hlinkClick r:id="rId2"/>
              </a:rPr>
              <a:t>www.nafl.ae</a:t>
            </a:r>
            <a:endParaRPr lang="en-US" b="1" u="sng" dirty="0" smtClean="0">
              <a:latin typeface="Calibri" pitchFamily="34" charset="0"/>
            </a:endParaRPr>
          </a:p>
          <a:p>
            <a:endParaRPr lang="en-US" dirty="0">
              <a:latin typeface="Calibri" pitchFamily="34" charset="0"/>
            </a:endParaRPr>
          </a:p>
          <a:p>
            <a:r>
              <a:rPr lang="en-US" b="1" dirty="0">
                <a:solidFill>
                  <a:schemeClr val="bg1">
                    <a:lumMod val="50000"/>
                  </a:schemeClr>
                </a:solidFill>
                <a:latin typeface="Calibri" pitchFamily="34" charset="0"/>
              </a:rPr>
              <a:t>International Federation of Transport Associations		(FIATA)</a:t>
            </a:r>
            <a:r>
              <a:rPr lang="en-US" b="1" dirty="0">
                <a:latin typeface="Calibri" pitchFamily="34" charset="0"/>
              </a:rPr>
              <a:t>	</a:t>
            </a:r>
            <a:r>
              <a:rPr lang="en-US" b="1" u="sng" dirty="0" smtClean="0">
                <a:latin typeface="Calibri" pitchFamily="34" charset="0"/>
                <a:hlinkClick r:id="rId3"/>
              </a:rPr>
              <a:t>www.fiata.com</a:t>
            </a:r>
            <a:endParaRPr lang="en-US" b="1" u="sng" dirty="0" smtClean="0">
              <a:latin typeface="Calibri" pitchFamily="34" charset="0"/>
            </a:endParaRPr>
          </a:p>
          <a:p>
            <a:endParaRPr lang="en-US" dirty="0">
              <a:latin typeface="Calibri" pitchFamily="34" charset="0"/>
            </a:endParaRPr>
          </a:p>
          <a:p>
            <a:r>
              <a:rPr lang="en-US" b="1" dirty="0">
                <a:solidFill>
                  <a:schemeClr val="bg1">
                    <a:lumMod val="50000"/>
                  </a:schemeClr>
                </a:solidFill>
                <a:latin typeface="Calibri" pitchFamily="34" charset="0"/>
              </a:rPr>
              <a:t>World Cargo Alliance, Family of Logistics Networks		(WCA)</a:t>
            </a:r>
            <a:r>
              <a:rPr lang="en-US" b="1" dirty="0">
                <a:latin typeface="Calibri" pitchFamily="34" charset="0"/>
              </a:rPr>
              <a:t>	</a:t>
            </a:r>
            <a:r>
              <a:rPr lang="en-US" b="1" u="sng" dirty="0">
                <a:latin typeface="Calibri" pitchFamily="34" charset="0"/>
                <a:hlinkClick r:id="rId4"/>
              </a:rPr>
              <a:t>www.wcafamily.com/eng</a:t>
            </a:r>
            <a:r>
              <a:rPr lang="en-US" b="1" u="sng" dirty="0" smtClean="0">
                <a:latin typeface="Calibri" pitchFamily="34" charset="0"/>
                <a:hlinkClick r:id="rId4"/>
              </a:rPr>
              <a:t>/</a:t>
            </a:r>
            <a:endParaRPr lang="en-US" b="1" u="sng" dirty="0" smtClean="0">
              <a:latin typeface="Calibri" pitchFamily="34" charset="0"/>
            </a:endParaRPr>
          </a:p>
          <a:p>
            <a:endParaRPr lang="en-US" dirty="0">
              <a:latin typeface="Calibri" pitchFamily="34" charset="0"/>
            </a:endParaRPr>
          </a:p>
          <a:p>
            <a:r>
              <a:rPr lang="en-US" b="1" dirty="0">
                <a:solidFill>
                  <a:schemeClr val="bg1">
                    <a:lumMod val="50000"/>
                  </a:schemeClr>
                </a:solidFill>
                <a:latin typeface="Calibri" pitchFamily="34" charset="0"/>
              </a:rPr>
              <a:t>China Global Logistics Network				(CGLN)</a:t>
            </a:r>
            <a:r>
              <a:rPr lang="en-US" b="1" dirty="0">
                <a:latin typeface="Calibri" pitchFamily="34" charset="0"/>
              </a:rPr>
              <a:t>	</a:t>
            </a:r>
            <a:r>
              <a:rPr lang="en-US" b="1" u="sng" dirty="0" smtClean="0">
                <a:latin typeface="Calibri" pitchFamily="34" charset="0"/>
                <a:hlinkClick r:id="rId5"/>
              </a:rPr>
              <a:t>www.cgln.net/eng/index/asp</a:t>
            </a:r>
            <a:endParaRPr lang="en-US" b="1" u="sng" dirty="0" smtClean="0">
              <a:latin typeface="Calibri" pitchFamily="34" charset="0"/>
            </a:endParaRPr>
          </a:p>
          <a:p>
            <a:endParaRPr lang="en-US" dirty="0">
              <a:latin typeface="Calibri" pitchFamily="34" charset="0"/>
            </a:endParaRPr>
          </a:p>
          <a:p>
            <a:r>
              <a:rPr lang="en-US" b="1" dirty="0">
                <a:solidFill>
                  <a:schemeClr val="bg1">
                    <a:lumMod val="50000"/>
                  </a:schemeClr>
                </a:solidFill>
                <a:latin typeface="Calibri" pitchFamily="34" charset="0"/>
              </a:rPr>
              <a:t>International Association of Movers			</a:t>
            </a:r>
            <a:r>
              <a:rPr lang="en-US" b="1" dirty="0" smtClean="0">
                <a:solidFill>
                  <a:schemeClr val="bg1">
                    <a:lumMod val="50000"/>
                  </a:schemeClr>
                </a:solidFill>
                <a:latin typeface="Calibri" pitchFamily="34" charset="0"/>
              </a:rPr>
              <a:t>                  (</a:t>
            </a:r>
            <a:r>
              <a:rPr lang="en-US" b="1" dirty="0">
                <a:solidFill>
                  <a:schemeClr val="bg1">
                    <a:lumMod val="50000"/>
                  </a:schemeClr>
                </a:solidFill>
                <a:latin typeface="Calibri" pitchFamily="34" charset="0"/>
              </a:rPr>
              <a:t>IMA)</a:t>
            </a:r>
            <a:r>
              <a:rPr lang="en-US" b="1" dirty="0">
                <a:latin typeface="Calibri" pitchFamily="34" charset="0"/>
              </a:rPr>
              <a:t>	</a:t>
            </a:r>
            <a:r>
              <a:rPr lang="en-US" b="1" u="sng" dirty="0">
                <a:latin typeface="Calibri" pitchFamily="34" charset="0"/>
                <a:hlinkClick r:id="rId6"/>
              </a:rPr>
              <a:t>www.imamovers.org</a:t>
            </a:r>
            <a:r>
              <a:rPr lang="en-US" b="1" u="sng" dirty="0" smtClean="0">
                <a:latin typeface="Calibri" pitchFamily="34" charset="0"/>
                <a:hlinkClick r:id="rId6"/>
              </a:rPr>
              <a:t>/</a:t>
            </a:r>
            <a:endParaRPr lang="en-US" b="1" u="sng" dirty="0" smtClean="0">
              <a:latin typeface="Calibri" pitchFamily="34" charset="0"/>
            </a:endParaRPr>
          </a:p>
          <a:p>
            <a:endParaRPr lang="en-US" dirty="0">
              <a:latin typeface="Calibri" pitchFamily="34" charset="0"/>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69195" y="847902"/>
            <a:ext cx="4309193" cy="584775"/>
          </a:xfrm>
          <a:prstGeom prst="rect">
            <a:avLst/>
          </a:prstGeom>
          <a:noFill/>
        </p:spPr>
        <p:txBody>
          <a:bodyPr wrap="none" rtlCol="0">
            <a:spAutoFit/>
          </a:bodyPr>
          <a:lstStyle/>
          <a:p>
            <a:pPr algn="ctr"/>
            <a:r>
              <a:rPr lang="en-US" sz="3200" b="1" dirty="0" smtClean="0">
                <a:solidFill>
                  <a:srgbClr val="FF0000"/>
                </a:solidFill>
                <a:latin typeface="Calibri" pitchFamily="34" charset="0"/>
              </a:rPr>
              <a:t>Professional Affiliations </a:t>
            </a:r>
            <a:endParaRPr lang="en-US" sz="3200" b="1" dirty="0">
              <a:solidFill>
                <a:srgbClr val="FF0000"/>
              </a:solidFill>
              <a:latin typeface="Calibri" pitchFamily="34" charset="0"/>
            </a:endParaRPr>
          </a:p>
        </p:txBody>
      </p:sp>
      <p:sp>
        <p:nvSpPr>
          <p:cNvPr id="5" name="TextBox 4"/>
          <p:cNvSpPr txBox="1"/>
          <p:nvPr/>
        </p:nvSpPr>
        <p:spPr>
          <a:xfrm>
            <a:off x="6056541" y="6184676"/>
            <a:ext cx="6163162" cy="861774"/>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6" name="TextBox 5"/>
          <p:cNvSpPr txBox="1"/>
          <p:nvPr/>
        </p:nvSpPr>
        <p:spPr>
          <a:xfrm>
            <a:off x="16" y="26"/>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1971526896"/>
      </p:ext>
    </p:extLst>
  </p:cSld>
  <p:clrMapOvr>
    <a:masterClrMapping/>
  </p:clrMapOvr>
  <p:transition spd="slow" advClick="0" advTm="2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HAHAB\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254" y="1515701"/>
            <a:ext cx="11853949" cy="3093154"/>
          </a:xfrm>
          <a:prstGeom prst="rect">
            <a:avLst/>
          </a:prstGeom>
          <a:solidFill>
            <a:schemeClr val="tx1"/>
          </a:solidFill>
        </p:spPr>
        <p:txBody>
          <a:bodyPr wrap="square" rtlCol="0">
            <a:spAutoFit/>
          </a:bodyPr>
          <a:lstStyle/>
          <a:p>
            <a:pPr algn="just"/>
            <a:endParaRPr lang="en-US" sz="1600" dirty="0" smtClean="0">
              <a:solidFill>
                <a:schemeClr val="bg1">
                  <a:lumMod val="50000"/>
                </a:schemeClr>
              </a:solidFill>
              <a:latin typeface="Calibri" pitchFamily="34" charset="0"/>
            </a:endParaRPr>
          </a:p>
          <a:p>
            <a:pPr algn="just"/>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Transport</a:t>
            </a:r>
            <a:r>
              <a:rPr lang="en-US" dirty="0" smtClean="0">
                <a:solidFill>
                  <a:schemeClr val="bg1"/>
                </a:solidFill>
                <a:latin typeface="Calibri" pitchFamily="34" charset="0"/>
              </a:rPr>
              <a:t>, </a:t>
            </a:r>
            <a:r>
              <a:rPr lang="en-US" dirty="0" smtClean="0">
                <a:solidFill>
                  <a:schemeClr val="bg1">
                    <a:lumMod val="65000"/>
                  </a:schemeClr>
                </a:solidFill>
                <a:latin typeface="Calibri" pitchFamily="34" charset="0"/>
              </a:rPr>
              <a:t>is one of the established road transport  services provider in the GCC and member of </a:t>
            </a:r>
            <a:r>
              <a:rPr lang="en-US" sz="2000" dirty="0" smtClean="0">
                <a:solidFill>
                  <a:schemeClr val="bg1">
                    <a:lumMod val="50000"/>
                  </a:schemeClr>
                </a:solidFill>
                <a:latin typeface="Calibri" pitchFamily="34" charset="0"/>
              </a:rPr>
              <a:t>K</a:t>
            </a:r>
            <a:r>
              <a:rPr lang="en-US" sz="2000" dirty="0" smtClean="0">
                <a:solidFill>
                  <a:srgbClr val="FF6600"/>
                </a:solidFill>
                <a:latin typeface="Calibri" pitchFamily="34" charset="0"/>
              </a:rPr>
              <a:t>A</a:t>
            </a:r>
            <a:r>
              <a:rPr lang="en-US" sz="2000" dirty="0" smtClean="0">
                <a:solidFill>
                  <a:srgbClr val="C00000"/>
                </a:solidFill>
                <a:latin typeface="Calibri" pitchFamily="34" charset="0"/>
              </a:rPr>
              <a:t>R </a:t>
            </a:r>
            <a:r>
              <a:rPr lang="en-US" sz="2000" dirty="0" smtClean="0">
                <a:solidFill>
                  <a:schemeClr val="bg1"/>
                </a:solidFill>
                <a:latin typeface="Calibri" pitchFamily="34" charset="0"/>
              </a:rPr>
              <a:t>Group</a:t>
            </a:r>
            <a:r>
              <a:rPr lang="en-US" dirty="0" smtClean="0">
                <a:solidFill>
                  <a:schemeClr val="bg1"/>
                </a:solidFill>
                <a:latin typeface="Calibri" pitchFamily="34" charset="0"/>
              </a:rPr>
              <a:t>,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Freight &amp; Forwarding LLC </a:t>
            </a:r>
            <a:r>
              <a:rPr lang="en-US" dirty="0" smtClean="0">
                <a:solidFill>
                  <a:schemeClr val="bg1">
                    <a:lumMod val="65000"/>
                  </a:schemeClr>
                </a:solidFill>
                <a:latin typeface="Calibri" pitchFamily="34" charset="0"/>
              </a:rPr>
              <a:t>&amp;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Transport LLC,</a:t>
            </a:r>
            <a:r>
              <a:rPr lang="en-US" dirty="0" smtClean="0">
                <a:solidFill>
                  <a:schemeClr val="bg1">
                    <a:lumMod val="65000"/>
                  </a:schemeClr>
                </a:solidFill>
                <a:latin typeface="Calibri" pitchFamily="34" charset="0"/>
              </a:rPr>
              <a:t> have established a partnership as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 </a:t>
            </a:r>
            <a:r>
              <a:rPr lang="en-US" dirty="0" smtClean="0">
                <a:solidFill>
                  <a:schemeClr val="bg1"/>
                </a:solidFill>
                <a:latin typeface="Calibri" pitchFamily="34" charset="0"/>
              </a:rPr>
              <a:t> GROUP, </a:t>
            </a:r>
            <a:r>
              <a:rPr lang="en-US" dirty="0" smtClean="0">
                <a:solidFill>
                  <a:schemeClr val="bg1">
                    <a:lumMod val="65000"/>
                  </a:schemeClr>
                </a:solidFill>
                <a:latin typeface="Calibri" pitchFamily="34" charset="0"/>
              </a:rPr>
              <a:t>to offer the combined capabilities of both organization to provide </a:t>
            </a:r>
            <a:r>
              <a:rPr lang="en-US" b="1" dirty="0" smtClean="0">
                <a:solidFill>
                  <a:schemeClr val="bg1">
                    <a:lumMod val="50000"/>
                  </a:schemeClr>
                </a:solidFill>
                <a:latin typeface="Calibri" pitchFamily="34" charset="0"/>
              </a:rPr>
              <a:t>TOTAL TRANSPORTATION SOLUTION</a:t>
            </a:r>
            <a:r>
              <a:rPr lang="en-US" dirty="0" smtClean="0">
                <a:solidFill>
                  <a:schemeClr val="bg1"/>
                </a:solidFill>
                <a:latin typeface="Calibri" pitchFamily="34" charset="0"/>
              </a:rPr>
              <a:t> </a:t>
            </a:r>
            <a:r>
              <a:rPr lang="en-US" dirty="0" smtClean="0">
                <a:solidFill>
                  <a:schemeClr val="bg1">
                    <a:lumMod val="65000"/>
                  </a:schemeClr>
                </a:solidFill>
                <a:latin typeface="Calibri" pitchFamily="34" charset="0"/>
              </a:rPr>
              <a:t>covering UAE and GCC.</a:t>
            </a:r>
          </a:p>
          <a:p>
            <a:pPr algn="just"/>
            <a:endParaRPr lang="en-US" dirty="0">
              <a:solidFill>
                <a:schemeClr val="bg1"/>
              </a:solidFill>
              <a:latin typeface="Calibri" pitchFamily="34" charset="0"/>
            </a:endParaRPr>
          </a:p>
          <a:p>
            <a:pPr algn="just"/>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FF</a:t>
            </a:r>
            <a:r>
              <a:rPr lang="en-US" dirty="0" smtClean="0">
                <a:solidFill>
                  <a:schemeClr val="bg1">
                    <a:lumMod val="65000"/>
                  </a:schemeClr>
                </a:solidFill>
                <a:latin typeface="Calibri" pitchFamily="34" charset="0"/>
              </a:rPr>
              <a:t> &amp;</a:t>
            </a:r>
            <a:r>
              <a:rPr lang="en-US" dirty="0" smtClean="0">
                <a:solidFill>
                  <a:schemeClr val="bg1"/>
                </a:solidFill>
                <a:latin typeface="Calibri" pitchFamily="34" charset="0"/>
              </a:rPr>
              <a:t>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Transport</a:t>
            </a:r>
            <a:r>
              <a:rPr lang="en-US" dirty="0" smtClean="0">
                <a:solidFill>
                  <a:schemeClr val="bg1"/>
                </a:solidFill>
                <a:latin typeface="Calibri" pitchFamily="34" charset="0"/>
              </a:rPr>
              <a:t>, </a:t>
            </a:r>
            <a:r>
              <a:rPr lang="en-US" dirty="0" smtClean="0">
                <a:solidFill>
                  <a:schemeClr val="bg1">
                    <a:lumMod val="65000"/>
                  </a:schemeClr>
                </a:solidFill>
                <a:latin typeface="Calibri" pitchFamily="34" charset="0"/>
              </a:rPr>
              <a:t>One of the road transport services provider in GCC, operates a varied fleet of state-of-art vehicles such as  *C</a:t>
            </a:r>
            <a:r>
              <a:rPr lang="en-US" b="1" dirty="0" smtClean="0">
                <a:solidFill>
                  <a:schemeClr val="bg1">
                    <a:lumMod val="65000"/>
                  </a:schemeClr>
                </a:solidFill>
                <a:latin typeface="Calibri" pitchFamily="34" charset="0"/>
              </a:rPr>
              <a:t>ontainer Trailers (Flat Bed Trailers, Curtin Side Trailers , &amp; Low Bed Trailers), * Car Carriers Services,  (Multiple Car’s Carrier) * Single Car Recovery Services      *  1 T / 3 T / 7 T &amp; 10 T Delivery Trucks Services.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Transport. </a:t>
            </a:r>
            <a:r>
              <a:rPr lang="en-US" dirty="0" smtClean="0">
                <a:solidFill>
                  <a:schemeClr val="bg1">
                    <a:lumMod val="65000"/>
                  </a:schemeClr>
                </a:solidFill>
                <a:latin typeface="Calibri" pitchFamily="34" charset="0"/>
              </a:rPr>
              <a:t>Uses state of art EPR systems such as oracle to manage its large road transport fleet, </a:t>
            </a: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Transport </a:t>
            </a:r>
            <a:r>
              <a:rPr lang="en-US" dirty="0" smtClean="0">
                <a:solidFill>
                  <a:schemeClr val="bg1">
                    <a:lumMod val="65000"/>
                  </a:schemeClr>
                </a:solidFill>
                <a:latin typeface="Calibri" pitchFamily="34" charset="0"/>
              </a:rPr>
              <a:t>complements customers business by ensuring safe handling and timely delivery of shipments. </a:t>
            </a:r>
          </a:p>
          <a:p>
            <a:pPr algn="just"/>
            <a:endParaRPr lang="en-US" sz="1100" dirty="0">
              <a:solidFill>
                <a:schemeClr val="bg1">
                  <a:lumMod val="65000"/>
                </a:schemeClr>
              </a:solidFill>
              <a:latin typeface="Calibri" pitchFamily="34" charset="0"/>
            </a:endParaRPr>
          </a:p>
        </p:txBody>
      </p:sp>
      <p:sp>
        <p:nvSpPr>
          <p:cNvPr id="3" name="TextBox 2"/>
          <p:cNvSpPr txBox="1"/>
          <p:nvPr/>
        </p:nvSpPr>
        <p:spPr>
          <a:xfrm>
            <a:off x="75501" y="931015"/>
            <a:ext cx="5296643" cy="584775"/>
          </a:xfrm>
          <a:prstGeom prst="rect">
            <a:avLst/>
          </a:prstGeom>
          <a:noFill/>
        </p:spPr>
        <p:txBody>
          <a:bodyPr wrap="none" rtlCol="0">
            <a:spAutoFit/>
          </a:bodyPr>
          <a:lstStyle/>
          <a:p>
            <a:r>
              <a:rPr lang="en-US" sz="3200" b="1" u="sng" kern="0" dirty="0">
                <a:solidFill>
                  <a:schemeClr val="bg2">
                    <a:lumMod val="10000"/>
                  </a:schemeClr>
                </a:solidFill>
                <a:latin typeface="Calibri" pitchFamily="34" charset="0"/>
              </a:rPr>
              <a:t>K</a:t>
            </a:r>
            <a:r>
              <a:rPr lang="en-US" sz="3200" b="1" u="sng" kern="0" dirty="0">
                <a:solidFill>
                  <a:srgbClr val="FF6600"/>
                </a:solidFill>
                <a:latin typeface="Calibri" pitchFamily="34" charset="0"/>
              </a:rPr>
              <a:t>A</a:t>
            </a:r>
            <a:r>
              <a:rPr lang="en-US" sz="3200" b="1" u="sng" kern="0" dirty="0">
                <a:solidFill>
                  <a:srgbClr val="C00000"/>
                </a:solidFill>
                <a:latin typeface="Calibri" pitchFamily="34" charset="0"/>
              </a:rPr>
              <a:t>R  </a:t>
            </a:r>
            <a:r>
              <a:rPr lang="en-US" sz="3200" b="1" u="sng" kern="0" dirty="0" smtClean="0">
                <a:solidFill>
                  <a:srgbClr val="FF0000"/>
                </a:solidFill>
                <a:latin typeface="Calibri" pitchFamily="34" charset="0"/>
              </a:rPr>
              <a:t>FF &amp; </a:t>
            </a:r>
            <a:r>
              <a:rPr lang="en-US" sz="3200" b="1" u="sng" kern="0" dirty="0" smtClean="0">
                <a:solidFill>
                  <a:schemeClr val="bg2">
                    <a:lumMod val="10000"/>
                  </a:schemeClr>
                </a:solidFill>
                <a:latin typeface="Calibri" pitchFamily="34" charset="0"/>
              </a:rPr>
              <a:t>K</a:t>
            </a:r>
            <a:r>
              <a:rPr lang="en-US" sz="3200" b="1" u="sng" kern="0" dirty="0" smtClean="0">
                <a:solidFill>
                  <a:srgbClr val="FF6600"/>
                </a:solidFill>
                <a:latin typeface="Calibri" pitchFamily="34" charset="0"/>
              </a:rPr>
              <a:t>A</a:t>
            </a:r>
            <a:r>
              <a:rPr lang="en-US" sz="3200" b="1" u="sng" kern="0" dirty="0" smtClean="0">
                <a:solidFill>
                  <a:srgbClr val="C00000"/>
                </a:solidFill>
                <a:latin typeface="Calibri" pitchFamily="34" charset="0"/>
              </a:rPr>
              <a:t>R  </a:t>
            </a:r>
            <a:r>
              <a:rPr lang="en-US" sz="3200" b="1" u="sng" kern="0" dirty="0" smtClean="0">
                <a:solidFill>
                  <a:srgbClr val="FF0000"/>
                </a:solidFill>
                <a:latin typeface="Calibri" pitchFamily="34" charset="0"/>
              </a:rPr>
              <a:t>T, Partnership</a:t>
            </a:r>
            <a:endParaRPr lang="en-US" sz="3200" b="1" u="sng" dirty="0">
              <a:solidFill>
                <a:srgbClr val="FF0000"/>
              </a:solidFill>
              <a:latin typeface="Calibri" pitchFamily="34" charset="0"/>
            </a:endParaRPr>
          </a:p>
        </p:txBody>
      </p:sp>
      <p:sp>
        <p:nvSpPr>
          <p:cNvPr id="2" name="TextBox 1"/>
          <p:cNvSpPr txBox="1"/>
          <p:nvPr/>
        </p:nvSpPr>
        <p:spPr>
          <a:xfrm>
            <a:off x="6068225" y="6234550"/>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5" name="TextBox 4"/>
          <p:cNvSpPr txBox="1"/>
          <p:nvPr/>
        </p:nvSpPr>
        <p:spPr>
          <a:xfrm>
            <a:off x="21" y="16630"/>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3525829114"/>
      </p:ext>
    </p:extLst>
  </p:cSld>
  <p:clrMapOvr>
    <a:masterClrMapping/>
  </p:clrMapOvr>
  <p:transition spd="slow" advClick="0" advTm="2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533400"/>
            <a:ext cx="11338560" cy="4876800"/>
          </a:xfrm>
        </p:spPr>
        <p:txBody>
          <a:bodyPr/>
          <a:lstStyle/>
          <a:p>
            <a:endParaRPr lang="en-US" dirty="0"/>
          </a:p>
        </p:txBody>
      </p:sp>
      <p:grpSp>
        <p:nvGrpSpPr>
          <p:cNvPr id="4" name="Group 3"/>
          <p:cNvGrpSpPr>
            <a:grpSpLocks/>
          </p:cNvGrpSpPr>
          <p:nvPr/>
        </p:nvGrpSpPr>
        <p:grpSpPr bwMode="auto">
          <a:xfrm>
            <a:off x="0" y="0"/>
            <a:ext cx="12192000" cy="6858000"/>
            <a:chOff x="-945" y="419"/>
            <a:chExt cx="22677" cy="13583"/>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 y="419"/>
              <a:ext cx="22677" cy="13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14"/>
            <p:cNvGrpSpPr>
              <a:grpSpLocks/>
            </p:cNvGrpSpPr>
            <p:nvPr/>
          </p:nvGrpSpPr>
          <p:grpSpPr bwMode="auto">
            <a:xfrm>
              <a:off x="7329" y="4735"/>
              <a:ext cx="2" cy="142"/>
              <a:chOff x="7329" y="4735"/>
              <a:chExt cx="2" cy="142"/>
            </a:xfrm>
          </p:grpSpPr>
          <p:sp>
            <p:nvSpPr>
              <p:cNvPr id="352" name="Freeform 15"/>
              <p:cNvSpPr>
                <a:spLocks/>
              </p:cNvSpPr>
              <p:nvPr/>
            </p:nvSpPr>
            <p:spPr bwMode="auto">
              <a:xfrm>
                <a:off x="732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16"/>
            <p:cNvGrpSpPr>
              <a:grpSpLocks/>
            </p:cNvGrpSpPr>
            <p:nvPr/>
          </p:nvGrpSpPr>
          <p:grpSpPr bwMode="auto">
            <a:xfrm>
              <a:off x="7384" y="4735"/>
              <a:ext cx="2" cy="142"/>
              <a:chOff x="7384" y="4735"/>
              <a:chExt cx="2" cy="142"/>
            </a:xfrm>
          </p:grpSpPr>
          <p:sp>
            <p:nvSpPr>
              <p:cNvPr id="351" name="Freeform 17"/>
              <p:cNvSpPr>
                <a:spLocks/>
              </p:cNvSpPr>
              <p:nvPr/>
            </p:nvSpPr>
            <p:spPr bwMode="auto">
              <a:xfrm>
                <a:off x="7384"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18"/>
            <p:cNvGrpSpPr>
              <a:grpSpLocks/>
            </p:cNvGrpSpPr>
            <p:nvPr/>
          </p:nvGrpSpPr>
          <p:grpSpPr bwMode="auto">
            <a:xfrm>
              <a:off x="7418" y="4781"/>
              <a:ext cx="91" cy="141"/>
              <a:chOff x="7418" y="4781"/>
              <a:chExt cx="91" cy="141"/>
            </a:xfrm>
          </p:grpSpPr>
          <p:sp>
            <p:nvSpPr>
              <p:cNvPr id="349" name="Freeform 19"/>
              <p:cNvSpPr>
                <a:spLocks/>
              </p:cNvSpPr>
              <p:nvPr/>
            </p:nvSpPr>
            <p:spPr bwMode="auto">
              <a:xfrm>
                <a:off x="7418" y="4781"/>
                <a:ext cx="91" cy="141"/>
              </a:xfrm>
              <a:custGeom>
                <a:avLst/>
                <a:gdLst>
                  <a:gd name="T0" fmla="+- 0 7437 7418"/>
                  <a:gd name="T1" fmla="*/ T0 w 91"/>
                  <a:gd name="T2" fmla="+- 0 4781 4781"/>
                  <a:gd name="T3" fmla="*/ 4781 h 141"/>
                  <a:gd name="T4" fmla="+- 0 7418 7418"/>
                  <a:gd name="T5" fmla="*/ T4 w 91"/>
                  <a:gd name="T6" fmla="+- 0 4781 4781"/>
                  <a:gd name="T7" fmla="*/ 4781 h 141"/>
                  <a:gd name="T8" fmla="+- 0 7453 7418"/>
                  <a:gd name="T9" fmla="*/ T8 w 91"/>
                  <a:gd name="T10" fmla="+- 0 4870 4781"/>
                  <a:gd name="T11" fmla="*/ 4870 h 141"/>
                  <a:gd name="T12" fmla="+- 0 7454 7418"/>
                  <a:gd name="T13" fmla="*/ T12 w 91"/>
                  <a:gd name="T14" fmla="+- 0 4872 4781"/>
                  <a:gd name="T15" fmla="*/ 4872 h 141"/>
                  <a:gd name="T16" fmla="+- 0 7455 7418"/>
                  <a:gd name="T17" fmla="*/ T16 w 91"/>
                  <a:gd name="T18" fmla="+- 0 4873 4781"/>
                  <a:gd name="T19" fmla="*/ 4873 h 141"/>
                  <a:gd name="T20" fmla="+- 0 7455 7418"/>
                  <a:gd name="T21" fmla="*/ T20 w 91"/>
                  <a:gd name="T22" fmla="+- 0 4875 4781"/>
                  <a:gd name="T23" fmla="*/ 4875 h 141"/>
                  <a:gd name="T24" fmla="+- 0 7449 7418"/>
                  <a:gd name="T25" fmla="*/ T24 w 91"/>
                  <a:gd name="T26" fmla="+- 0 4888 4781"/>
                  <a:gd name="T27" fmla="*/ 4888 h 141"/>
                  <a:gd name="T28" fmla="+- 0 7443 7418"/>
                  <a:gd name="T29" fmla="*/ T28 w 91"/>
                  <a:gd name="T30" fmla="+- 0 4894 4781"/>
                  <a:gd name="T31" fmla="*/ 4894 h 141"/>
                  <a:gd name="T32" fmla="+- 0 7438 7418"/>
                  <a:gd name="T33" fmla="*/ T32 w 91"/>
                  <a:gd name="T34" fmla="+- 0 4898 4781"/>
                  <a:gd name="T35" fmla="*/ 4898 h 141"/>
                  <a:gd name="T36" fmla="+- 0 7433 7418"/>
                  <a:gd name="T37" fmla="*/ T36 w 91"/>
                  <a:gd name="T38" fmla="+- 0 4903 4781"/>
                  <a:gd name="T39" fmla="*/ 4903 h 141"/>
                  <a:gd name="T40" fmla="+- 0 7427 7418"/>
                  <a:gd name="T41" fmla="*/ T40 w 91"/>
                  <a:gd name="T42" fmla="+- 0 4905 4781"/>
                  <a:gd name="T43" fmla="*/ 4905 h 141"/>
                  <a:gd name="T44" fmla="+- 0 7423 7418"/>
                  <a:gd name="T45" fmla="*/ T44 w 91"/>
                  <a:gd name="T46" fmla="+- 0 4907 4781"/>
                  <a:gd name="T47" fmla="*/ 4907 h 141"/>
                  <a:gd name="T48" fmla="+- 0 7427 7418"/>
                  <a:gd name="T49" fmla="*/ T48 w 91"/>
                  <a:gd name="T50" fmla="+- 0 4922 4781"/>
                  <a:gd name="T51" fmla="*/ 4922 h 141"/>
                  <a:gd name="T52" fmla="+- 0 7472 7418"/>
                  <a:gd name="T53" fmla="*/ T52 w 91"/>
                  <a:gd name="T54" fmla="+- 0 4875 4781"/>
                  <a:gd name="T55" fmla="*/ 4875 h 141"/>
                  <a:gd name="T56" fmla="+- 0 7479 7418"/>
                  <a:gd name="T57" fmla="*/ T56 w 91"/>
                  <a:gd name="T58" fmla="+- 0 4858 4781"/>
                  <a:gd name="T59" fmla="*/ 4858 h 141"/>
                  <a:gd name="T60" fmla="+- 0 7464 7418"/>
                  <a:gd name="T61" fmla="*/ T60 w 91"/>
                  <a:gd name="T62" fmla="+- 0 4858 4781"/>
                  <a:gd name="T63" fmla="*/ 4858 h 141"/>
                  <a:gd name="T64" fmla="+- 0 7463 7418"/>
                  <a:gd name="T65" fmla="*/ T64 w 91"/>
                  <a:gd name="T66" fmla="+- 0 4852 4781"/>
                  <a:gd name="T67" fmla="*/ 4852 h 141"/>
                  <a:gd name="T68" fmla="+- 0 7460 7418"/>
                  <a:gd name="T69" fmla="*/ T68 w 91"/>
                  <a:gd name="T70" fmla="+- 0 4844 4781"/>
                  <a:gd name="T71" fmla="*/ 4844 h 141"/>
                  <a:gd name="T72" fmla="+- 0 7458 7418"/>
                  <a:gd name="T73" fmla="*/ T72 w 91"/>
                  <a:gd name="T74" fmla="+- 0 4837 4781"/>
                  <a:gd name="T75" fmla="*/ 4837 h 141"/>
                  <a:gd name="T76" fmla="+- 0 7437 7418"/>
                  <a:gd name="T77" fmla="*/ T76 w 91"/>
                  <a:gd name="T78" fmla="+- 0 4781 4781"/>
                  <a:gd name="T79"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1" h="141">
                    <a:moveTo>
                      <a:pt x="19" y="0"/>
                    </a:moveTo>
                    <a:lnTo>
                      <a:pt x="0" y="0"/>
                    </a:lnTo>
                    <a:lnTo>
                      <a:pt x="35" y="89"/>
                    </a:lnTo>
                    <a:lnTo>
                      <a:pt x="36" y="91"/>
                    </a:lnTo>
                    <a:lnTo>
                      <a:pt x="37" y="92"/>
                    </a:lnTo>
                    <a:lnTo>
                      <a:pt x="37" y="94"/>
                    </a:lnTo>
                    <a:lnTo>
                      <a:pt x="31" y="107"/>
                    </a:lnTo>
                    <a:lnTo>
                      <a:pt x="25" y="113"/>
                    </a:lnTo>
                    <a:lnTo>
                      <a:pt x="20" y="117"/>
                    </a:lnTo>
                    <a:lnTo>
                      <a:pt x="15" y="122"/>
                    </a:lnTo>
                    <a:lnTo>
                      <a:pt x="9" y="124"/>
                    </a:lnTo>
                    <a:lnTo>
                      <a:pt x="5" y="126"/>
                    </a:lnTo>
                    <a:lnTo>
                      <a:pt x="9"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20"/>
              <p:cNvSpPr>
                <a:spLocks/>
              </p:cNvSpPr>
              <p:nvPr/>
            </p:nvSpPr>
            <p:spPr bwMode="auto">
              <a:xfrm>
                <a:off x="7418" y="4781"/>
                <a:ext cx="91" cy="141"/>
              </a:xfrm>
              <a:custGeom>
                <a:avLst/>
                <a:gdLst>
                  <a:gd name="T0" fmla="+- 0 7509 7418"/>
                  <a:gd name="T1" fmla="*/ T0 w 91"/>
                  <a:gd name="T2" fmla="+- 0 4781 4781"/>
                  <a:gd name="T3" fmla="*/ 4781 h 141"/>
                  <a:gd name="T4" fmla="+- 0 7490 7418"/>
                  <a:gd name="T5" fmla="*/ T4 w 91"/>
                  <a:gd name="T6" fmla="+- 0 4781 4781"/>
                  <a:gd name="T7" fmla="*/ 4781 h 141"/>
                  <a:gd name="T8" fmla="+- 0 7471 7418"/>
                  <a:gd name="T9" fmla="*/ T8 w 91"/>
                  <a:gd name="T10" fmla="+- 0 4838 4781"/>
                  <a:gd name="T11" fmla="*/ 4838 h 141"/>
                  <a:gd name="T12" fmla="+- 0 7468 7418"/>
                  <a:gd name="T13" fmla="*/ T12 w 91"/>
                  <a:gd name="T14" fmla="+- 0 4844 4781"/>
                  <a:gd name="T15" fmla="*/ 4844 h 141"/>
                  <a:gd name="T16" fmla="+- 0 7466 7418"/>
                  <a:gd name="T17" fmla="*/ T16 w 91"/>
                  <a:gd name="T18" fmla="+- 0 4852 4781"/>
                  <a:gd name="T19" fmla="*/ 4852 h 141"/>
                  <a:gd name="T20" fmla="+- 0 7465 7418"/>
                  <a:gd name="T21" fmla="*/ T20 w 91"/>
                  <a:gd name="T22" fmla="+- 0 4858 4781"/>
                  <a:gd name="T23" fmla="*/ 4858 h 141"/>
                  <a:gd name="T24" fmla="+- 0 7479 7418"/>
                  <a:gd name="T25" fmla="*/ T24 w 91"/>
                  <a:gd name="T26" fmla="+- 0 4858 4781"/>
                  <a:gd name="T27" fmla="*/ 4858 h 141"/>
                  <a:gd name="T28" fmla="+- 0 7482 7418"/>
                  <a:gd name="T29" fmla="*/ T28 w 91"/>
                  <a:gd name="T30" fmla="+- 0 4850 4781"/>
                  <a:gd name="T31" fmla="*/ 4850 h 141"/>
                  <a:gd name="T32" fmla="+- 0 7509 7418"/>
                  <a:gd name="T33" fmla="*/ T32 w 91"/>
                  <a:gd name="T34" fmla="+- 0 4781 4781"/>
                  <a:gd name="T35"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0" y="63"/>
                    </a:lnTo>
                    <a:lnTo>
                      <a:pt x="48"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21"/>
            <p:cNvGrpSpPr>
              <a:grpSpLocks/>
            </p:cNvGrpSpPr>
            <p:nvPr/>
          </p:nvGrpSpPr>
          <p:grpSpPr bwMode="auto">
            <a:xfrm>
              <a:off x="7603" y="4757"/>
              <a:ext cx="56" cy="122"/>
              <a:chOff x="7603" y="4757"/>
              <a:chExt cx="56" cy="122"/>
            </a:xfrm>
          </p:grpSpPr>
          <p:sp>
            <p:nvSpPr>
              <p:cNvPr id="345" name="Freeform 22"/>
              <p:cNvSpPr>
                <a:spLocks/>
              </p:cNvSpPr>
              <p:nvPr/>
            </p:nvSpPr>
            <p:spPr bwMode="auto">
              <a:xfrm>
                <a:off x="7603" y="4757"/>
                <a:ext cx="56" cy="122"/>
              </a:xfrm>
              <a:custGeom>
                <a:avLst/>
                <a:gdLst>
                  <a:gd name="T0" fmla="+- 0 7635 7603"/>
                  <a:gd name="T1" fmla="*/ T0 w 56"/>
                  <a:gd name="T2" fmla="+- 0 4794 4757"/>
                  <a:gd name="T3" fmla="*/ 4794 h 122"/>
                  <a:gd name="T4" fmla="+- 0 7618 7603"/>
                  <a:gd name="T5" fmla="*/ T4 w 56"/>
                  <a:gd name="T6" fmla="+- 0 4794 4757"/>
                  <a:gd name="T7" fmla="*/ 4794 h 122"/>
                  <a:gd name="T8" fmla="+- 0 7618 7603"/>
                  <a:gd name="T9" fmla="*/ T8 w 56"/>
                  <a:gd name="T10" fmla="+- 0 4858 4757"/>
                  <a:gd name="T11" fmla="*/ 4858 h 122"/>
                  <a:gd name="T12" fmla="+- 0 7620 7603"/>
                  <a:gd name="T13" fmla="*/ T12 w 56"/>
                  <a:gd name="T14" fmla="+- 0 4867 4757"/>
                  <a:gd name="T15" fmla="*/ 4867 h 122"/>
                  <a:gd name="T16" fmla="+- 0 7625 7603"/>
                  <a:gd name="T17" fmla="*/ T16 w 56"/>
                  <a:gd name="T18" fmla="+- 0 4872 4757"/>
                  <a:gd name="T19" fmla="*/ 4872 h 122"/>
                  <a:gd name="T20" fmla="+- 0 7629 7603"/>
                  <a:gd name="T21" fmla="*/ T20 w 56"/>
                  <a:gd name="T22" fmla="+- 0 4877 4757"/>
                  <a:gd name="T23" fmla="*/ 4877 h 122"/>
                  <a:gd name="T24" fmla="+- 0 7635 7603"/>
                  <a:gd name="T25" fmla="*/ T24 w 56"/>
                  <a:gd name="T26" fmla="+- 0 4880 4757"/>
                  <a:gd name="T27" fmla="*/ 4880 h 122"/>
                  <a:gd name="T28" fmla="+- 0 7650 7603"/>
                  <a:gd name="T29" fmla="*/ T28 w 56"/>
                  <a:gd name="T30" fmla="+- 0 4880 4757"/>
                  <a:gd name="T31" fmla="*/ 4880 h 122"/>
                  <a:gd name="T32" fmla="+- 0 7656 7603"/>
                  <a:gd name="T33" fmla="*/ T32 w 56"/>
                  <a:gd name="T34" fmla="+- 0 4878 4757"/>
                  <a:gd name="T35" fmla="*/ 4878 h 122"/>
                  <a:gd name="T36" fmla="+- 0 7659 7603"/>
                  <a:gd name="T37" fmla="*/ T36 w 56"/>
                  <a:gd name="T38" fmla="+- 0 4877 4757"/>
                  <a:gd name="T39" fmla="*/ 4877 h 122"/>
                  <a:gd name="T40" fmla="+- 0 7658 7603"/>
                  <a:gd name="T41" fmla="*/ T40 w 56"/>
                  <a:gd name="T42" fmla="+- 0 4865 4757"/>
                  <a:gd name="T43" fmla="*/ 4865 h 122"/>
                  <a:gd name="T44" fmla="+- 0 7638 7603"/>
                  <a:gd name="T45" fmla="*/ T44 w 56"/>
                  <a:gd name="T46" fmla="+- 0 4865 4757"/>
                  <a:gd name="T47" fmla="*/ 4865 h 122"/>
                  <a:gd name="T48" fmla="+- 0 7635 7603"/>
                  <a:gd name="T49" fmla="*/ T48 w 56"/>
                  <a:gd name="T50" fmla="+- 0 4858 4757"/>
                  <a:gd name="T51" fmla="*/ 4858 h 122"/>
                  <a:gd name="T52" fmla="+- 0 7635 7603"/>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23"/>
              <p:cNvSpPr>
                <a:spLocks/>
              </p:cNvSpPr>
              <p:nvPr/>
            </p:nvSpPr>
            <p:spPr bwMode="auto">
              <a:xfrm>
                <a:off x="7603" y="4757"/>
                <a:ext cx="56" cy="122"/>
              </a:xfrm>
              <a:custGeom>
                <a:avLst/>
                <a:gdLst>
                  <a:gd name="T0" fmla="+- 0 7658 7603"/>
                  <a:gd name="T1" fmla="*/ T0 w 56"/>
                  <a:gd name="T2" fmla="+- 0 4864 4757"/>
                  <a:gd name="T3" fmla="*/ 4864 h 122"/>
                  <a:gd name="T4" fmla="+- 0 7656 7603"/>
                  <a:gd name="T5" fmla="*/ T4 w 56"/>
                  <a:gd name="T6" fmla="+- 0 4865 4757"/>
                  <a:gd name="T7" fmla="*/ 4865 h 122"/>
                  <a:gd name="T8" fmla="+- 0 7653 7603"/>
                  <a:gd name="T9" fmla="*/ T8 w 56"/>
                  <a:gd name="T10" fmla="+- 0 4865 4757"/>
                  <a:gd name="T11" fmla="*/ 4865 h 122"/>
                  <a:gd name="T12" fmla="+- 0 7658 7603"/>
                  <a:gd name="T13" fmla="*/ T12 w 56"/>
                  <a:gd name="T14" fmla="+- 0 4865 4757"/>
                  <a:gd name="T15" fmla="*/ 4865 h 122"/>
                  <a:gd name="T16" fmla="+- 0 7658 7603"/>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24"/>
              <p:cNvSpPr>
                <a:spLocks/>
              </p:cNvSpPr>
              <p:nvPr/>
            </p:nvSpPr>
            <p:spPr bwMode="auto">
              <a:xfrm>
                <a:off x="7603" y="4757"/>
                <a:ext cx="56" cy="122"/>
              </a:xfrm>
              <a:custGeom>
                <a:avLst/>
                <a:gdLst>
                  <a:gd name="T0" fmla="+- 0 7660 7603"/>
                  <a:gd name="T1" fmla="*/ T0 w 56"/>
                  <a:gd name="T2" fmla="+- 0 4781 4757"/>
                  <a:gd name="T3" fmla="*/ 4781 h 122"/>
                  <a:gd name="T4" fmla="+- 0 7603 7603"/>
                  <a:gd name="T5" fmla="*/ T4 w 56"/>
                  <a:gd name="T6" fmla="+- 0 4781 4757"/>
                  <a:gd name="T7" fmla="*/ 4781 h 122"/>
                  <a:gd name="T8" fmla="+- 0 7603 7603"/>
                  <a:gd name="T9" fmla="*/ T8 w 56"/>
                  <a:gd name="T10" fmla="+- 0 4794 4757"/>
                  <a:gd name="T11" fmla="*/ 4794 h 122"/>
                  <a:gd name="T12" fmla="+- 0 7660 7603"/>
                  <a:gd name="T13" fmla="*/ T12 w 56"/>
                  <a:gd name="T14" fmla="+- 0 4794 4757"/>
                  <a:gd name="T15" fmla="*/ 4794 h 122"/>
                  <a:gd name="T16" fmla="+- 0 7660 7603"/>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25"/>
              <p:cNvSpPr>
                <a:spLocks/>
              </p:cNvSpPr>
              <p:nvPr/>
            </p:nvSpPr>
            <p:spPr bwMode="auto">
              <a:xfrm>
                <a:off x="7603" y="4757"/>
                <a:ext cx="56" cy="122"/>
              </a:xfrm>
              <a:custGeom>
                <a:avLst/>
                <a:gdLst>
                  <a:gd name="T0" fmla="+- 0 7635 7603"/>
                  <a:gd name="T1" fmla="*/ T0 w 56"/>
                  <a:gd name="T2" fmla="+- 0 4757 4757"/>
                  <a:gd name="T3" fmla="*/ 4757 h 122"/>
                  <a:gd name="T4" fmla="+- 0 7618 7603"/>
                  <a:gd name="T5" fmla="*/ T4 w 56"/>
                  <a:gd name="T6" fmla="+- 0 4763 4757"/>
                  <a:gd name="T7" fmla="*/ 4763 h 122"/>
                  <a:gd name="T8" fmla="+- 0 7618 7603"/>
                  <a:gd name="T9" fmla="*/ T8 w 56"/>
                  <a:gd name="T10" fmla="+- 0 4781 4757"/>
                  <a:gd name="T11" fmla="*/ 4781 h 122"/>
                  <a:gd name="T12" fmla="+- 0 7635 7603"/>
                  <a:gd name="T13" fmla="*/ T12 w 56"/>
                  <a:gd name="T14" fmla="+- 0 4781 4757"/>
                  <a:gd name="T15" fmla="*/ 4781 h 122"/>
                  <a:gd name="T16" fmla="+- 0 7635 7603"/>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26"/>
            <p:cNvGrpSpPr>
              <a:grpSpLocks/>
            </p:cNvGrpSpPr>
            <p:nvPr/>
          </p:nvGrpSpPr>
          <p:grpSpPr bwMode="auto">
            <a:xfrm>
              <a:off x="7682" y="4779"/>
              <a:ext cx="92" cy="100"/>
              <a:chOff x="7682" y="4779"/>
              <a:chExt cx="92" cy="100"/>
            </a:xfrm>
          </p:grpSpPr>
          <p:sp>
            <p:nvSpPr>
              <p:cNvPr id="343" name="Freeform 27"/>
              <p:cNvSpPr>
                <a:spLocks/>
              </p:cNvSpPr>
              <p:nvPr/>
            </p:nvSpPr>
            <p:spPr bwMode="auto">
              <a:xfrm>
                <a:off x="7682" y="4779"/>
                <a:ext cx="92" cy="100"/>
              </a:xfrm>
              <a:custGeom>
                <a:avLst/>
                <a:gdLst>
                  <a:gd name="T0" fmla="+- 0 7722 7682"/>
                  <a:gd name="T1" fmla="*/ T0 w 92"/>
                  <a:gd name="T2" fmla="+- 0 4779 4779"/>
                  <a:gd name="T3" fmla="*/ 4779 h 100"/>
                  <a:gd name="T4" fmla="+- 0 7706 7682"/>
                  <a:gd name="T5" fmla="*/ T4 w 92"/>
                  <a:gd name="T6" fmla="+- 0 4784 4779"/>
                  <a:gd name="T7" fmla="*/ 4784 h 100"/>
                  <a:gd name="T8" fmla="+- 0 7692 7682"/>
                  <a:gd name="T9" fmla="*/ T8 w 92"/>
                  <a:gd name="T10" fmla="+- 0 4797 4779"/>
                  <a:gd name="T11" fmla="*/ 4797 h 100"/>
                  <a:gd name="T12" fmla="+- 0 7684 7682"/>
                  <a:gd name="T13" fmla="*/ T12 w 92"/>
                  <a:gd name="T14" fmla="+- 0 4818 4779"/>
                  <a:gd name="T15" fmla="*/ 4818 h 100"/>
                  <a:gd name="T16" fmla="+- 0 7682 7682"/>
                  <a:gd name="T17" fmla="*/ T16 w 92"/>
                  <a:gd name="T18" fmla="+- 0 4848 4779"/>
                  <a:gd name="T19" fmla="*/ 4848 h 100"/>
                  <a:gd name="T20" fmla="+- 0 7693 7682"/>
                  <a:gd name="T21" fmla="*/ T20 w 92"/>
                  <a:gd name="T22" fmla="+- 0 4865 4779"/>
                  <a:gd name="T23" fmla="*/ 4865 h 100"/>
                  <a:gd name="T24" fmla="+- 0 7711 7682"/>
                  <a:gd name="T25" fmla="*/ T24 w 92"/>
                  <a:gd name="T26" fmla="+- 0 4875 4779"/>
                  <a:gd name="T27" fmla="*/ 4875 h 100"/>
                  <a:gd name="T28" fmla="+- 0 7737 7682"/>
                  <a:gd name="T29" fmla="*/ T28 w 92"/>
                  <a:gd name="T30" fmla="+- 0 4879 4779"/>
                  <a:gd name="T31" fmla="*/ 4879 h 100"/>
                  <a:gd name="T32" fmla="+- 0 7755 7682"/>
                  <a:gd name="T33" fmla="*/ T32 w 92"/>
                  <a:gd name="T34" fmla="+- 0 4871 4779"/>
                  <a:gd name="T35" fmla="*/ 4871 h 100"/>
                  <a:gd name="T36" fmla="+- 0 7760 7682"/>
                  <a:gd name="T37" fmla="*/ T36 w 92"/>
                  <a:gd name="T38" fmla="+- 0 4865 4779"/>
                  <a:gd name="T39" fmla="*/ 4865 h 100"/>
                  <a:gd name="T40" fmla="+- 0 7719 7682"/>
                  <a:gd name="T41" fmla="*/ T40 w 92"/>
                  <a:gd name="T42" fmla="+- 0 4865 4779"/>
                  <a:gd name="T43" fmla="*/ 4865 h 100"/>
                  <a:gd name="T44" fmla="+- 0 7704 7682"/>
                  <a:gd name="T45" fmla="*/ T44 w 92"/>
                  <a:gd name="T46" fmla="+- 0 4852 4779"/>
                  <a:gd name="T47" fmla="*/ 4852 h 100"/>
                  <a:gd name="T48" fmla="+- 0 7698 7682"/>
                  <a:gd name="T49" fmla="*/ T48 w 92"/>
                  <a:gd name="T50" fmla="+- 0 4829 4779"/>
                  <a:gd name="T51" fmla="*/ 4829 h 100"/>
                  <a:gd name="T52" fmla="+- 0 7698 7682"/>
                  <a:gd name="T53" fmla="*/ T52 w 92"/>
                  <a:gd name="T54" fmla="+- 0 4819 4779"/>
                  <a:gd name="T55" fmla="*/ 4819 h 100"/>
                  <a:gd name="T56" fmla="+- 0 7708 7682"/>
                  <a:gd name="T57" fmla="*/ T56 w 92"/>
                  <a:gd name="T58" fmla="+- 0 4800 4779"/>
                  <a:gd name="T59" fmla="*/ 4800 h 100"/>
                  <a:gd name="T60" fmla="+- 0 7729 7682"/>
                  <a:gd name="T61" fmla="*/ T60 w 92"/>
                  <a:gd name="T62" fmla="+- 0 4792 4779"/>
                  <a:gd name="T63" fmla="*/ 4792 h 100"/>
                  <a:gd name="T64" fmla="+- 0 7759 7682"/>
                  <a:gd name="T65" fmla="*/ T64 w 92"/>
                  <a:gd name="T66" fmla="+- 0 4792 4779"/>
                  <a:gd name="T67" fmla="*/ 4792 h 100"/>
                  <a:gd name="T68" fmla="+- 0 7747 7682"/>
                  <a:gd name="T69" fmla="*/ T68 w 92"/>
                  <a:gd name="T70" fmla="+- 0 4783 4779"/>
                  <a:gd name="T71" fmla="*/ 4783 h 100"/>
                  <a:gd name="T72" fmla="+- 0 7722 7682"/>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3"/>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28"/>
              <p:cNvSpPr>
                <a:spLocks/>
              </p:cNvSpPr>
              <p:nvPr/>
            </p:nvSpPr>
            <p:spPr bwMode="auto">
              <a:xfrm>
                <a:off x="7682" y="4779"/>
                <a:ext cx="92" cy="100"/>
              </a:xfrm>
              <a:custGeom>
                <a:avLst/>
                <a:gdLst>
                  <a:gd name="T0" fmla="+- 0 7759 7682"/>
                  <a:gd name="T1" fmla="*/ T0 w 92"/>
                  <a:gd name="T2" fmla="+- 0 4792 4779"/>
                  <a:gd name="T3" fmla="*/ 4792 h 100"/>
                  <a:gd name="T4" fmla="+- 0 7729 7682"/>
                  <a:gd name="T5" fmla="*/ T4 w 92"/>
                  <a:gd name="T6" fmla="+- 0 4792 4779"/>
                  <a:gd name="T7" fmla="*/ 4792 h 100"/>
                  <a:gd name="T8" fmla="+- 0 7745 7682"/>
                  <a:gd name="T9" fmla="*/ T8 w 92"/>
                  <a:gd name="T10" fmla="+- 0 4799 4779"/>
                  <a:gd name="T11" fmla="*/ 4799 h 100"/>
                  <a:gd name="T12" fmla="+- 0 7753 7682"/>
                  <a:gd name="T13" fmla="*/ T12 w 92"/>
                  <a:gd name="T14" fmla="+- 0 4817 4779"/>
                  <a:gd name="T15" fmla="*/ 4817 h 100"/>
                  <a:gd name="T16" fmla="+- 0 7754 7682"/>
                  <a:gd name="T17" fmla="*/ T16 w 92"/>
                  <a:gd name="T18" fmla="+- 0 4844 4779"/>
                  <a:gd name="T19" fmla="*/ 4844 h 100"/>
                  <a:gd name="T20" fmla="+- 0 7742 7682"/>
                  <a:gd name="T21" fmla="*/ T20 w 92"/>
                  <a:gd name="T22" fmla="+- 0 4860 4779"/>
                  <a:gd name="T23" fmla="*/ 4860 h 100"/>
                  <a:gd name="T24" fmla="+- 0 7719 7682"/>
                  <a:gd name="T25" fmla="*/ T24 w 92"/>
                  <a:gd name="T26" fmla="+- 0 4865 4779"/>
                  <a:gd name="T27" fmla="*/ 4865 h 100"/>
                  <a:gd name="T28" fmla="+- 0 7760 7682"/>
                  <a:gd name="T29" fmla="*/ T28 w 92"/>
                  <a:gd name="T30" fmla="+- 0 4865 4779"/>
                  <a:gd name="T31" fmla="*/ 4865 h 100"/>
                  <a:gd name="T32" fmla="+- 0 7769 7682"/>
                  <a:gd name="T33" fmla="*/ T32 w 92"/>
                  <a:gd name="T34" fmla="+- 0 4854 4779"/>
                  <a:gd name="T35" fmla="*/ 4854 h 100"/>
                  <a:gd name="T36" fmla="+- 0 7774 7682"/>
                  <a:gd name="T37" fmla="*/ T36 w 92"/>
                  <a:gd name="T38" fmla="+- 0 4828 4779"/>
                  <a:gd name="T39" fmla="*/ 4828 h 100"/>
                  <a:gd name="T40" fmla="+- 0 7773 7682"/>
                  <a:gd name="T41" fmla="*/ T40 w 92"/>
                  <a:gd name="T42" fmla="+- 0 4814 4779"/>
                  <a:gd name="T43" fmla="*/ 4814 h 100"/>
                  <a:gd name="T44" fmla="+- 0 7764 7682"/>
                  <a:gd name="T45" fmla="*/ T44 w 92"/>
                  <a:gd name="T46" fmla="+- 0 4795 4779"/>
                  <a:gd name="T47" fmla="*/ 4795 h 100"/>
                  <a:gd name="T48" fmla="+- 0 7759 7682"/>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29"/>
            <p:cNvGrpSpPr>
              <a:grpSpLocks/>
            </p:cNvGrpSpPr>
            <p:nvPr/>
          </p:nvGrpSpPr>
          <p:grpSpPr bwMode="auto">
            <a:xfrm>
              <a:off x="7885" y="4735"/>
              <a:ext cx="92" cy="143"/>
              <a:chOff x="7885" y="4735"/>
              <a:chExt cx="92" cy="143"/>
            </a:xfrm>
          </p:grpSpPr>
          <p:sp>
            <p:nvSpPr>
              <p:cNvPr id="339" name="Freeform 30"/>
              <p:cNvSpPr>
                <a:spLocks/>
              </p:cNvSpPr>
              <p:nvPr/>
            </p:nvSpPr>
            <p:spPr bwMode="auto">
              <a:xfrm>
                <a:off x="7885" y="4735"/>
                <a:ext cx="92" cy="143"/>
              </a:xfrm>
              <a:custGeom>
                <a:avLst/>
                <a:gdLst>
                  <a:gd name="T0" fmla="+- 0 7912 7885"/>
                  <a:gd name="T1" fmla="*/ T0 w 92"/>
                  <a:gd name="T2" fmla="+- 0 4861 4735"/>
                  <a:gd name="T3" fmla="*/ 4861 h 143"/>
                  <a:gd name="T4" fmla="+- 0 7901 7885"/>
                  <a:gd name="T5" fmla="*/ T4 w 92"/>
                  <a:gd name="T6" fmla="+- 0 4861 4735"/>
                  <a:gd name="T7" fmla="*/ 4861 h 143"/>
                  <a:gd name="T8" fmla="+- 0 7905 7885"/>
                  <a:gd name="T9" fmla="*/ T8 w 92"/>
                  <a:gd name="T10" fmla="+- 0 4867 4735"/>
                  <a:gd name="T11" fmla="*/ 4867 h 143"/>
                  <a:gd name="T12" fmla="+- 0 7920 7885"/>
                  <a:gd name="T13" fmla="*/ T12 w 92"/>
                  <a:gd name="T14" fmla="+- 0 4876 4735"/>
                  <a:gd name="T15" fmla="*/ 4876 h 143"/>
                  <a:gd name="T16" fmla="+- 0 7945 7885"/>
                  <a:gd name="T17" fmla="*/ T16 w 92"/>
                  <a:gd name="T18" fmla="+- 0 4878 4735"/>
                  <a:gd name="T19" fmla="*/ 4878 h 143"/>
                  <a:gd name="T20" fmla="+- 0 7961 7885"/>
                  <a:gd name="T21" fmla="*/ T20 w 92"/>
                  <a:gd name="T22" fmla="+- 0 4869 4735"/>
                  <a:gd name="T23" fmla="*/ 4869 h 143"/>
                  <a:gd name="T24" fmla="+- 0 7963 7885"/>
                  <a:gd name="T25" fmla="*/ T24 w 92"/>
                  <a:gd name="T26" fmla="+- 0 4866 4735"/>
                  <a:gd name="T27" fmla="*/ 4866 h 143"/>
                  <a:gd name="T28" fmla="+- 0 7918 7885"/>
                  <a:gd name="T29" fmla="*/ T28 w 92"/>
                  <a:gd name="T30" fmla="+- 0 4866 4735"/>
                  <a:gd name="T31" fmla="*/ 4866 h 143"/>
                  <a:gd name="T32" fmla="+- 0 7912 7885"/>
                  <a:gd name="T33" fmla="*/ T32 w 92"/>
                  <a:gd name="T34" fmla="+- 0 4861 4735"/>
                  <a:gd name="T35" fmla="*/ 486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7" y="126"/>
                    </a:moveTo>
                    <a:lnTo>
                      <a:pt x="16" y="126"/>
                    </a:lnTo>
                    <a:lnTo>
                      <a:pt x="20" y="132"/>
                    </a:lnTo>
                    <a:lnTo>
                      <a:pt x="35" y="141"/>
                    </a:lnTo>
                    <a:lnTo>
                      <a:pt x="60" y="143"/>
                    </a:lnTo>
                    <a:lnTo>
                      <a:pt x="76" y="134"/>
                    </a:lnTo>
                    <a:lnTo>
                      <a:pt x="78" y="131"/>
                    </a:lnTo>
                    <a:lnTo>
                      <a:pt x="33" y="131"/>
                    </a:lnTo>
                    <a:lnTo>
                      <a:pt x="2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31"/>
              <p:cNvSpPr>
                <a:spLocks/>
              </p:cNvSpPr>
              <p:nvPr/>
            </p:nvSpPr>
            <p:spPr bwMode="auto">
              <a:xfrm>
                <a:off x="7885" y="4735"/>
                <a:ext cx="92" cy="143"/>
              </a:xfrm>
              <a:custGeom>
                <a:avLst/>
                <a:gdLst>
                  <a:gd name="T0" fmla="+- 0 7903 7885"/>
                  <a:gd name="T1" fmla="*/ T0 w 92"/>
                  <a:gd name="T2" fmla="+- 0 4735 4735"/>
                  <a:gd name="T3" fmla="*/ 4735 h 143"/>
                  <a:gd name="T4" fmla="+- 0 7886 7885"/>
                  <a:gd name="T5" fmla="*/ T4 w 92"/>
                  <a:gd name="T6" fmla="+- 0 4735 4735"/>
                  <a:gd name="T7" fmla="*/ 4735 h 143"/>
                  <a:gd name="T8" fmla="+- 0 7886 7885"/>
                  <a:gd name="T9" fmla="*/ T8 w 92"/>
                  <a:gd name="T10" fmla="+- 0 4866 4735"/>
                  <a:gd name="T11" fmla="*/ 4866 h 143"/>
                  <a:gd name="T12" fmla="+- 0 7885 7885"/>
                  <a:gd name="T13" fmla="*/ T12 w 92"/>
                  <a:gd name="T14" fmla="+- 0 4871 4735"/>
                  <a:gd name="T15" fmla="*/ 4871 h 143"/>
                  <a:gd name="T16" fmla="+- 0 7885 7885"/>
                  <a:gd name="T17" fmla="*/ T16 w 92"/>
                  <a:gd name="T18" fmla="+- 0 4877 4735"/>
                  <a:gd name="T19" fmla="*/ 4877 h 143"/>
                  <a:gd name="T20" fmla="+- 0 7900 7885"/>
                  <a:gd name="T21" fmla="*/ T20 w 92"/>
                  <a:gd name="T22" fmla="+- 0 4877 4735"/>
                  <a:gd name="T23" fmla="*/ 4877 h 143"/>
                  <a:gd name="T24" fmla="+- 0 7901 7885"/>
                  <a:gd name="T25" fmla="*/ T24 w 92"/>
                  <a:gd name="T26" fmla="+- 0 4861 4735"/>
                  <a:gd name="T27" fmla="*/ 4861 h 143"/>
                  <a:gd name="T28" fmla="+- 0 7912 7885"/>
                  <a:gd name="T29" fmla="*/ T28 w 92"/>
                  <a:gd name="T30" fmla="+- 0 4861 4735"/>
                  <a:gd name="T31" fmla="*/ 4861 h 143"/>
                  <a:gd name="T32" fmla="+- 0 7907 7885"/>
                  <a:gd name="T33" fmla="*/ T32 w 92"/>
                  <a:gd name="T34" fmla="+- 0 4857 4735"/>
                  <a:gd name="T35" fmla="*/ 4857 h 143"/>
                  <a:gd name="T36" fmla="+- 0 7904 7885"/>
                  <a:gd name="T37" fmla="*/ T36 w 92"/>
                  <a:gd name="T38" fmla="+- 0 4845 4735"/>
                  <a:gd name="T39" fmla="*/ 4845 h 143"/>
                  <a:gd name="T40" fmla="+- 0 7903 7885"/>
                  <a:gd name="T41" fmla="*/ T40 w 92"/>
                  <a:gd name="T42" fmla="+- 0 4841 4735"/>
                  <a:gd name="T43" fmla="*/ 4841 h 143"/>
                  <a:gd name="T44" fmla="+- 0 7903 7885"/>
                  <a:gd name="T45" fmla="*/ T44 w 92"/>
                  <a:gd name="T46" fmla="+- 0 4818 4735"/>
                  <a:gd name="T47" fmla="*/ 4818 h 143"/>
                  <a:gd name="T48" fmla="+- 0 7904 7885"/>
                  <a:gd name="T49" fmla="*/ T48 w 92"/>
                  <a:gd name="T50" fmla="+- 0 4816 4735"/>
                  <a:gd name="T51" fmla="*/ 4816 h 143"/>
                  <a:gd name="T52" fmla="+- 0 7906 7885"/>
                  <a:gd name="T53" fmla="*/ T52 w 92"/>
                  <a:gd name="T54" fmla="+- 0 4808 4735"/>
                  <a:gd name="T55" fmla="*/ 4808 h 143"/>
                  <a:gd name="T56" fmla="+- 0 7919 7885"/>
                  <a:gd name="T57" fmla="*/ T56 w 92"/>
                  <a:gd name="T58" fmla="+- 0 4797 4735"/>
                  <a:gd name="T59" fmla="*/ 4797 h 143"/>
                  <a:gd name="T60" fmla="+- 0 7938 7885"/>
                  <a:gd name="T61" fmla="*/ T60 w 92"/>
                  <a:gd name="T62" fmla="+- 0 4796 4735"/>
                  <a:gd name="T63" fmla="*/ 4796 h 143"/>
                  <a:gd name="T64" fmla="+- 0 7903 7885"/>
                  <a:gd name="T65" fmla="*/ T64 w 92"/>
                  <a:gd name="T66" fmla="+- 0 4796 4735"/>
                  <a:gd name="T67" fmla="*/ 4796 h 143"/>
                  <a:gd name="T68" fmla="+- 0 7903 7885"/>
                  <a:gd name="T69" fmla="*/ T68 w 92"/>
                  <a:gd name="T70" fmla="+- 0 4735 4735"/>
                  <a:gd name="T71" fmla="*/ 4735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0" y="136"/>
                    </a:lnTo>
                    <a:lnTo>
                      <a:pt x="0" y="142"/>
                    </a:lnTo>
                    <a:lnTo>
                      <a:pt x="15" y="142"/>
                    </a:lnTo>
                    <a:lnTo>
                      <a:pt x="16" y="126"/>
                    </a:lnTo>
                    <a:lnTo>
                      <a:pt x="27" y="126"/>
                    </a:lnTo>
                    <a:lnTo>
                      <a:pt x="22" y="122"/>
                    </a:lnTo>
                    <a:lnTo>
                      <a:pt x="19" y="110"/>
                    </a:lnTo>
                    <a:lnTo>
                      <a:pt x="18" y="106"/>
                    </a:lnTo>
                    <a:lnTo>
                      <a:pt x="18" y="83"/>
                    </a:lnTo>
                    <a:lnTo>
                      <a:pt x="19" y="81"/>
                    </a:lnTo>
                    <a:lnTo>
                      <a:pt x="21" y="73"/>
                    </a:lnTo>
                    <a:lnTo>
                      <a:pt x="34" y="62"/>
                    </a:lnTo>
                    <a:lnTo>
                      <a:pt x="53"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2"/>
              <p:cNvSpPr>
                <a:spLocks/>
              </p:cNvSpPr>
              <p:nvPr/>
            </p:nvSpPr>
            <p:spPr bwMode="auto">
              <a:xfrm>
                <a:off x="7885" y="4735"/>
                <a:ext cx="92" cy="143"/>
              </a:xfrm>
              <a:custGeom>
                <a:avLst/>
                <a:gdLst>
                  <a:gd name="T0" fmla="+- 0 7968 7885"/>
                  <a:gd name="T1" fmla="*/ T0 w 92"/>
                  <a:gd name="T2" fmla="+- 0 4796 4735"/>
                  <a:gd name="T3" fmla="*/ 4796 h 143"/>
                  <a:gd name="T4" fmla="+- 0 7944 7885"/>
                  <a:gd name="T5" fmla="*/ T4 w 92"/>
                  <a:gd name="T6" fmla="+- 0 4796 4735"/>
                  <a:gd name="T7" fmla="*/ 4796 h 143"/>
                  <a:gd name="T8" fmla="+- 0 7956 7885"/>
                  <a:gd name="T9" fmla="*/ T8 w 92"/>
                  <a:gd name="T10" fmla="+- 0 4811 4735"/>
                  <a:gd name="T11" fmla="*/ 4811 h 143"/>
                  <a:gd name="T12" fmla="+- 0 7959 7885"/>
                  <a:gd name="T13" fmla="*/ T12 w 92"/>
                  <a:gd name="T14" fmla="+- 0 4838 4735"/>
                  <a:gd name="T15" fmla="*/ 4838 h 143"/>
                  <a:gd name="T16" fmla="+- 0 7949 7885"/>
                  <a:gd name="T17" fmla="*/ T16 w 92"/>
                  <a:gd name="T18" fmla="+- 0 4858 4735"/>
                  <a:gd name="T19" fmla="*/ 4858 h 143"/>
                  <a:gd name="T20" fmla="+- 0 7930 7885"/>
                  <a:gd name="T21" fmla="*/ T20 w 92"/>
                  <a:gd name="T22" fmla="+- 0 4866 4735"/>
                  <a:gd name="T23" fmla="*/ 4866 h 143"/>
                  <a:gd name="T24" fmla="+- 0 7963 7885"/>
                  <a:gd name="T25" fmla="*/ T24 w 92"/>
                  <a:gd name="T26" fmla="+- 0 4866 4735"/>
                  <a:gd name="T27" fmla="*/ 4866 h 143"/>
                  <a:gd name="T28" fmla="+- 0 7973 7885"/>
                  <a:gd name="T29" fmla="*/ T28 w 92"/>
                  <a:gd name="T30" fmla="+- 0 4850 4735"/>
                  <a:gd name="T31" fmla="*/ 4850 h 143"/>
                  <a:gd name="T32" fmla="+- 0 7977 7885"/>
                  <a:gd name="T33" fmla="*/ T32 w 92"/>
                  <a:gd name="T34" fmla="+- 0 4822 4735"/>
                  <a:gd name="T35" fmla="*/ 4822 h 143"/>
                  <a:gd name="T36" fmla="+- 0 7971 7885"/>
                  <a:gd name="T37" fmla="*/ T36 w 92"/>
                  <a:gd name="T38" fmla="+- 0 4799 4735"/>
                  <a:gd name="T39" fmla="*/ 4799 h 143"/>
                  <a:gd name="T40" fmla="+- 0 7968 7885"/>
                  <a:gd name="T41" fmla="*/ T40 w 92"/>
                  <a:gd name="T42" fmla="+- 0 4796 4735"/>
                  <a:gd name="T43" fmla="*/ 4796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4" y="123"/>
                    </a:lnTo>
                    <a:lnTo>
                      <a:pt x="45"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
              <p:cNvSpPr>
                <a:spLocks/>
              </p:cNvSpPr>
              <p:nvPr/>
            </p:nvSpPr>
            <p:spPr bwMode="auto">
              <a:xfrm>
                <a:off x="7885" y="4735"/>
                <a:ext cx="92" cy="143"/>
              </a:xfrm>
              <a:custGeom>
                <a:avLst/>
                <a:gdLst>
                  <a:gd name="T0" fmla="+- 0 7937 7885"/>
                  <a:gd name="T1" fmla="*/ T0 w 92"/>
                  <a:gd name="T2" fmla="+- 0 4778 4735"/>
                  <a:gd name="T3" fmla="*/ 4778 h 143"/>
                  <a:gd name="T4" fmla="+- 0 7921 7885"/>
                  <a:gd name="T5" fmla="*/ T4 w 92"/>
                  <a:gd name="T6" fmla="+- 0 4778 4735"/>
                  <a:gd name="T7" fmla="*/ 4778 h 143"/>
                  <a:gd name="T8" fmla="+- 0 7910 7885"/>
                  <a:gd name="T9" fmla="*/ T8 w 92"/>
                  <a:gd name="T10" fmla="+- 0 4785 4735"/>
                  <a:gd name="T11" fmla="*/ 4785 h 143"/>
                  <a:gd name="T12" fmla="+- 0 7904 7885"/>
                  <a:gd name="T13" fmla="*/ T12 w 92"/>
                  <a:gd name="T14" fmla="+- 0 4796 4735"/>
                  <a:gd name="T15" fmla="*/ 4796 h 143"/>
                  <a:gd name="T16" fmla="+- 0 7938 7885"/>
                  <a:gd name="T17" fmla="*/ T16 w 92"/>
                  <a:gd name="T18" fmla="+- 0 4796 4735"/>
                  <a:gd name="T19" fmla="*/ 4796 h 143"/>
                  <a:gd name="T20" fmla="+- 0 7944 7885"/>
                  <a:gd name="T21" fmla="*/ T20 w 92"/>
                  <a:gd name="T22" fmla="+- 0 4796 4735"/>
                  <a:gd name="T23" fmla="*/ 4796 h 143"/>
                  <a:gd name="T24" fmla="+- 0 7968 7885"/>
                  <a:gd name="T25" fmla="*/ T24 w 92"/>
                  <a:gd name="T26" fmla="+- 0 4796 4735"/>
                  <a:gd name="T27" fmla="*/ 4796 h 143"/>
                  <a:gd name="T28" fmla="+- 0 7957 7885"/>
                  <a:gd name="T29" fmla="*/ T28 w 92"/>
                  <a:gd name="T30" fmla="+- 0 4784 4735"/>
                  <a:gd name="T31" fmla="*/ 4784 h 143"/>
                  <a:gd name="T32" fmla="+- 0 7937 7885"/>
                  <a:gd name="T33" fmla="*/ T32 w 92"/>
                  <a:gd name="T34" fmla="+- 0 4778 4735"/>
                  <a:gd name="T35" fmla="*/ 477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3"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34"/>
            <p:cNvGrpSpPr>
              <a:grpSpLocks/>
            </p:cNvGrpSpPr>
            <p:nvPr/>
          </p:nvGrpSpPr>
          <p:grpSpPr bwMode="auto">
            <a:xfrm>
              <a:off x="8007" y="4781"/>
              <a:ext cx="82" cy="99"/>
              <a:chOff x="8007" y="4781"/>
              <a:chExt cx="82" cy="99"/>
            </a:xfrm>
          </p:grpSpPr>
          <p:sp>
            <p:nvSpPr>
              <p:cNvPr id="336" name="Freeform 35"/>
              <p:cNvSpPr>
                <a:spLocks/>
              </p:cNvSpPr>
              <p:nvPr/>
            </p:nvSpPr>
            <p:spPr bwMode="auto">
              <a:xfrm>
                <a:off x="8007" y="4781"/>
                <a:ext cx="82" cy="99"/>
              </a:xfrm>
              <a:custGeom>
                <a:avLst/>
                <a:gdLst>
                  <a:gd name="T0" fmla="+- 0 8025 8007"/>
                  <a:gd name="T1" fmla="*/ T0 w 82"/>
                  <a:gd name="T2" fmla="+- 0 4781 4781"/>
                  <a:gd name="T3" fmla="*/ 4781 h 99"/>
                  <a:gd name="T4" fmla="+- 0 8007 8007"/>
                  <a:gd name="T5" fmla="*/ T4 w 82"/>
                  <a:gd name="T6" fmla="+- 0 4781 4781"/>
                  <a:gd name="T7" fmla="*/ 4781 h 99"/>
                  <a:gd name="T8" fmla="+- 0 8010 8007"/>
                  <a:gd name="T9" fmla="*/ T8 w 82"/>
                  <a:gd name="T10" fmla="+- 0 4859 4781"/>
                  <a:gd name="T11" fmla="*/ 4859 h 99"/>
                  <a:gd name="T12" fmla="+- 0 8023 8007"/>
                  <a:gd name="T13" fmla="*/ T12 w 82"/>
                  <a:gd name="T14" fmla="+- 0 4875 4781"/>
                  <a:gd name="T15" fmla="*/ 4875 h 99"/>
                  <a:gd name="T16" fmla="+- 0 8040 8007"/>
                  <a:gd name="T17" fmla="*/ T16 w 82"/>
                  <a:gd name="T18" fmla="+- 0 4880 4781"/>
                  <a:gd name="T19" fmla="*/ 4880 h 99"/>
                  <a:gd name="T20" fmla="+- 0 8058 8007"/>
                  <a:gd name="T21" fmla="*/ T20 w 82"/>
                  <a:gd name="T22" fmla="+- 0 4880 4781"/>
                  <a:gd name="T23" fmla="*/ 4880 h 99"/>
                  <a:gd name="T24" fmla="+- 0 8068 8007"/>
                  <a:gd name="T25" fmla="*/ T24 w 82"/>
                  <a:gd name="T26" fmla="+- 0 4869 4781"/>
                  <a:gd name="T27" fmla="*/ 4869 h 99"/>
                  <a:gd name="T28" fmla="+- 0 8070 8007"/>
                  <a:gd name="T29" fmla="*/ T28 w 82"/>
                  <a:gd name="T30" fmla="+- 0 4865 4781"/>
                  <a:gd name="T31" fmla="*/ 4865 h 99"/>
                  <a:gd name="T32" fmla="+- 0 8030 8007"/>
                  <a:gd name="T33" fmla="*/ T32 w 82"/>
                  <a:gd name="T34" fmla="+- 0 4865 4781"/>
                  <a:gd name="T35" fmla="*/ 4865 h 99"/>
                  <a:gd name="T36" fmla="+- 0 8025 8007"/>
                  <a:gd name="T37" fmla="*/ T36 w 82"/>
                  <a:gd name="T38" fmla="+- 0 4853 4781"/>
                  <a:gd name="T39" fmla="*/ 4853 h 99"/>
                  <a:gd name="T40" fmla="+- 0 8025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3" y="99"/>
                    </a:lnTo>
                    <a:lnTo>
                      <a:pt x="51" y="99"/>
                    </a:lnTo>
                    <a:lnTo>
                      <a:pt x="61" y="88"/>
                    </a:lnTo>
                    <a:lnTo>
                      <a:pt x="63"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36"/>
              <p:cNvSpPr>
                <a:spLocks/>
              </p:cNvSpPr>
              <p:nvPr/>
            </p:nvSpPr>
            <p:spPr bwMode="auto">
              <a:xfrm>
                <a:off x="8007" y="4781"/>
                <a:ext cx="82" cy="99"/>
              </a:xfrm>
              <a:custGeom>
                <a:avLst/>
                <a:gdLst>
                  <a:gd name="T0" fmla="+- 0 8089 8007"/>
                  <a:gd name="T1" fmla="*/ T0 w 82"/>
                  <a:gd name="T2" fmla="+- 0 4862 4781"/>
                  <a:gd name="T3" fmla="*/ 4862 h 99"/>
                  <a:gd name="T4" fmla="+- 0 8073 8007"/>
                  <a:gd name="T5" fmla="*/ T4 w 82"/>
                  <a:gd name="T6" fmla="+- 0 4862 4781"/>
                  <a:gd name="T7" fmla="*/ 4862 h 99"/>
                  <a:gd name="T8" fmla="+- 0 8074 8007"/>
                  <a:gd name="T9" fmla="*/ T8 w 82"/>
                  <a:gd name="T10" fmla="+- 0 4877 4781"/>
                  <a:gd name="T11" fmla="*/ 4877 h 99"/>
                  <a:gd name="T12" fmla="+- 0 8089 8007"/>
                  <a:gd name="T13" fmla="*/ T12 w 82"/>
                  <a:gd name="T14" fmla="+- 0 4877 4781"/>
                  <a:gd name="T15" fmla="*/ 4877 h 99"/>
                  <a:gd name="T16" fmla="+- 0 8089 8007"/>
                  <a:gd name="T17" fmla="*/ T16 w 82"/>
                  <a:gd name="T18" fmla="+- 0 4870 4781"/>
                  <a:gd name="T19" fmla="*/ 4870 h 99"/>
                  <a:gd name="T20" fmla="+- 0 8089 8007"/>
                  <a:gd name="T21" fmla="*/ T20 w 82"/>
                  <a:gd name="T22" fmla="+- 0 4862 4781"/>
                  <a:gd name="T23" fmla="*/ 4862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37"/>
              <p:cNvSpPr>
                <a:spLocks/>
              </p:cNvSpPr>
              <p:nvPr/>
            </p:nvSpPr>
            <p:spPr bwMode="auto">
              <a:xfrm>
                <a:off x="8007" y="4781"/>
                <a:ext cx="82" cy="99"/>
              </a:xfrm>
              <a:custGeom>
                <a:avLst/>
                <a:gdLst>
                  <a:gd name="T0" fmla="+- 0 8089 8007"/>
                  <a:gd name="T1" fmla="*/ T0 w 82"/>
                  <a:gd name="T2" fmla="+- 0 4781 4781"/>
                  <a:gd name="T3" fmla="*/ 4781 h 99"/>
                  <a:gd name="T4" fmla="+- 0 8071 8007"/>
                  <a:gd name="T5" fmla="*/ T4 w 82"/>
                  <a:gd name="T6" fmla="+- 0 4781 4781"/>
                  <a:gd name="T7" fmla="*/ 4781 h 99"/>
                  <a:gd name="T8" fmla="+- 0 8071 8007"/>
                  <a:gd name="T9" fmla="*/ T8 w 82"/>
                  <a:gd name="T10" fmla="+- 0 4843 4781"/>
                  <a:gd name="T11" fmla="*/ 4843 h 99"/>
                  <a:gd name="T12" fmla="+- 0 8070 8007"/>
                  <a:gd name="T13" fmla="*/ T12 w 82"/>
                  <a:gd name="T14" fmla="+- 0 4846 4781"/>
                  <a:gd name="T15" fmla="*/ 4846 h 99"/>
                  <a:gd name="T16" fmla="+- 0 8069 8007"/>
                  <a:gd name="T17" fmla="*/ T16 w 82"/>
                  <a:gd name="T18" fmla="+- 0 4849 4781"/>
                  <a:gd name="T19" fmla="*/ 4849 h 99"/>
                  <a:gd name="T20" fmla="+- 0 8066 8007"/>
                  <a:gd name="T21" fmla="*/ T20 w 82"/>
                  <a:gd name="T22" fmla="+- 0 4857 4781"/>
                  <a:gd name="T23" fmla="*/ 4857 h 99"/>
                  <a:gd name="T24" fmla="+- 0 8058 8007"/>
                  <a:gd name="T25" fmla="*/ T24 w 82"/>
                  <a:gd name="T26" fmla="+- 0 4865 4781"/>
                  <a:gd name="T27" fmla="*/ 4865 h 99"/>
                  <a:gd name="T28" fmla="+- 0 8070 8007"/>
                  <a:gd name="T29" fmla="*/ T28 w 82"/>
                  <a:gd name="T30" fmla="+- 0 4865 4781"/>
                  <a:gd name="T31" fmla="*/ 4865 h 99"/>
                  <a:gd name="T32" fmla="+- 0 8072 8007"/>
                  <a:gd name="T33" fmla="*/ T32 w 82"/>
                  <a:gd name="T34" fmla="+- 0 4862 4781"/>
                  <a:gd name="T35" fmla="*/ 4862 h 99"/>
                  <a:gd name="T36" fmla="+- 0 8089 8007"/>
                  <a:gd name="T37" fmla="*/ T36 w 82"/>
                  <a:gd name="T38" fmla="+- 0 4862 4781"/>
                  <a:gd name="T39" fmla="*/ 4862 h 99"/>
                  <a:gd name="T40" fmla="+- 0 8089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3" y="65"/>
                    </a:lnTo>
                    <a:lnTo>
                      <a:pt x="62" y="68"/>
                    </a:lnTo>
                    <a:lnTo>
                      <a:pt x="59" y="76"/>
                    </a:lnTo>
                    <a:lnTo>
                      <a:pt x="51" y="84"/>
                    </a:lnTo>
                    <a:lnTo>
                      <a:pt x="63" y="84"/>
                    </a:lnTo>
                    <a:lnTo>
                      <a:pt x="65"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38"/>
            <p:cNvGrpSpPr>
              <a:grpSpLocks/>
            </p:cNvGrpSpPr>
            <p:nvPr/>
          </p:nvGrpSpPr>
          <p:grpSpPr bwMode="auto">
            <a:xfrm>
              <a:off x="8124" y="4742"/>
              <a:ext cx="20" cy="135"/>
              <a:chOff x="8124" y="4742"/>
              <a:chExt cx="20" cy="135"/>
            </a:xfrm>
          </p:grpSpPr>
          <p:sp>
            <p:nvSpPr>
              <p:cNvPr id="334" name="Freeform 39"/>
              <p:cNvSpPr>
                <a:spLocks/>
              </p:cNvSpPr>
              <p:nvPr/>
            </p:nvSpPr>
            <p:spPr bwMode="auto">
              <a:xfrm>
                <a:off x="8124" y="4742"/>
                <a:ext cx="20" cy="135"/>
              </a:xfrm>
              <a:custGeom>
                <a:avLst/>
                <a:gdLst>
                  <a:gd name="T0" fmla="+- 0 8143 8124"/>
                  <a:gd name="T1" fmla="*/ T0 w 20"/>
                  <a:gd name="T2" fmla="+- 0 4781 4742"/>
                  <a:gd name="T3" fmla="*/ 4781 h 135"/>
                  <a:gd name="T4" fmla="+- 0 8126 8124"/>
                  <a:gd name="T5" fmla="*/ T4 w 20"/>
                  <a:gd name="T6" fmla="+- 0 4781 4742"/>
                  <a:gd name="T7" fmla="*/ 4781 h 135"/>
                  <a:gd name="T8" fmla="+- 0 8126 8124"/>
                  <a:gd name="T9" fmla="*/ T8 w 20"/>
                  <a:gd name="T10" fmla="+- 0 4877 4742"/>
                  <a:gd name="T11" fmla="*/ 4877 h 135"/>
                  <a:gd name="T12" fmla="+- 0 8143 8124"/>
                  <a:gd name="T13" fmla="*/ T12 w 20"/>
                  <a:gd name="T14" fmla="+- 0 4877 4742"/>
                  <a:gd name="T15" fmla="*/ 4877 h 135"/>
                  <a:gd name="T16" fmla="+- 0 8143 812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40"/>
              <p:cNvSpPr>
                <a:spLocks/>
              </p:cNvSpPr>
              <p:nvPr/>
            </p:nvSpPr>
            <p:spPr bwMode="auto">
              <a:xfrm>
                <a:off x="8124" y="4742"/>
                <a:ext cx="20" cy="135"/>
              </a:xfrm>
              <a:custGeom>
                <a:avLst/>
                <a:gdLst>
                  <a:gd name="T0" fmla="+- 0 8141 8124"/>
                  <a:gd name="T1" fmla="*/ T0 w 20"/>
                  <a:gd name="T2" fmla="+- 0 4742 4742"/>
                  <a:gd name="T3" fmla="*/ 4742 h 135"/>
                  <a:gd name="T4" fmla="+- 0 8128 8124"/>
                  <a:gd name="T5" fmla="*/ T4 w 20"/>
                  <a:gd name="T6" fmla="+- 0 4742 4742"/>
                  <a:gd name="T7" fmla="*/ 4742 h 135"/>
                  <a:gd name="T8" fmla="+- 0 8124 8124"/>
                  <a:gd name="T9" fmla="*/ T8 w 20"/>
                  <a:gd name="T10" fmla="+- 0 4747 4742"/>
                  <a:gd name="T11" fmla="*/ 4747 h 135"/>
                  <a:gd name="T12" fmla="+- 0 8124 8124"/>
                  <a:gd name="T13" fmla="*/ T12 w 20"/>
                  <a:gd name="T14" fmla="+- 0 4759 4742"/>
                  <a:gd name="T15" fmla="*/ 4759 h 135"/>
                  <a:gd name="T16" fmla="+- 0 8128 8124"/>
                  <a:gd name="T17" fmla="*/ T16 w 20"/>
                  <a:gd name="T18" fmla="+- 0 4764 4742"/>
                  <a:gd name="T19" fmla="*/ 4764 h 135"/>
                  <a:gd name="T20" fmla="+- 0 8141 8124"/>
                  <a:gd name="T21" fmla="*/ T20 w 20"/>
                  <a:gd name="T22" fmla="+- 0 4764 4742"/>
                  <a:gd name="T23" fmla="*/ 4764 h 135"/>
                  <a:gd name="T24" fmla="+- 0 8146 8124"/>
                  <a:gd name="T25" fmla="*/ T24 w 20"/>
                  <a:gd name="T26" fmla="+- 0 4759 4742"/>
                  <a:gd name="T27" fmla="*/ 4759 h 135"/>
                  <a:gd name="T28" fmla="+- 0 8145 8124"/>
                  <a:gd name="T29" fmla="*/ T28 w 20"/>
                  <a:gd name="T30" fmla="+- 0 4747 4742"/>
                  <a:gd name="T31" fmla="*/ 4747 h 135"/>
                  <a:gd name="T32" fmla="+- 0 8141 812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41"/>
            <p:cNvGrpSpPr>
              <a:grpSpLocks/>
            </p:cNvGrpSpPr>
            <p:nvPr/>
          </p:nvGrpSpPr>
          <p:grpSpPr bwMode="auto">
            <a:xfrm>
              <a:off x="8189" y="4735"/>
              <a:ext cx="2" cy="142"/>
              <a:chOff x="8189" y="4735"/>
              <a:chExt cx="2" cy="142"/>
            </a:xfrm>
          </p:grpSpPr>
          <p:sp>
            <p:nvSpPr>
              <p:cNvPr id="333" name="Freeform 42"/>
              <p:cNvSpPr>
                <a:spLocks/>
              </p:cNvSpPr>
              <p:nvPr/>
            </p:nvSpPr>
            <p:spPr bwMode="auto">
              <a:xfrm>
                <a:off x="818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43"/>
            <p:cNvGrpSpPr>
              <a:grpSpLocks/>
            </p:cNvGrpSpPr>
            <p:nvPr/>
          </p:nvGrpSpPr>
          <p:grpSpPr bwMode="auto">
            <a:xfrm>
              <a:off x="8229" y="4735"/>
              <a:ext cx="91" cy="144"/>
              <a:chOff x="8229" y="4735"/>
              <a:chExt cx="91" cy="144"/>
            </a:xfrm>
          </p:grpSpPr>
          <p:sp>
            <p:nvSpPr>
              <p:cNvPr id="327" name="Freeform 44"/>
              <p:cNvSpPr>
                <a:spLocks/>
              </p:cNvSpPr>
              <p:nvPr/>
            </p:nvSpPr>
            <p:spPr bwMode="auto">
              <a:xfrm>
                <a:off x="8229" y="4735"/>
                <a:ext cx="91" cy="144"/>
              </a:xfrm>
              <a:custGeom>
                <a:avLst/>
                <a:gdLst>
                  <a:gd name="T0" fmla="+- 0 8260 8229"/>
                  <a:gd name="T1" fmla="*/ T0 w 91"/>
                  <a:gd name="T2" fmla="+- 0 4780 4735"/>
                  <a:gd name="T3" fmla="*/ 4780 h 144"/>
                  <a:gd name="T4" fmla="+- 0 8244 8229"/>
                  <a:gd name="T5" fmla="*/ T4 w 91"/>
                  <a:gd name="T6" fmla="+- 0 4790 4735"/>
                  <a:gd name="T7" fmla="*/ 4790 h 144"/>
                  <a:gd name="T8" fmla="+- 0 8233 8229"/>
                  <a:gd name="T9" fmla="*/ T8 w 91"/>
                  <a:gd name="T10" fmla="+- 0 4809 4735"/>
                  <a:gd name="T11" fmla="*/ 4809 h 144"/>
                  <a:gd name="T12" fmla="+- 0 8229 8229"/>
                  <a:gd name="T13" fmla="*/ T12 w 91"/>
                  <a:gd name="T14" fmla="+- 0 4836 4735"/>
                  <a:gd name="T15" fmla="*/ 4836 h 144"/>
                  <a:gd name="T16" fmla="+- 0 8236 8229"/>
                  <a:gd name="T17" fmla="*/ T16 w 91"/>
                  <a:gd name="T18" fmla="+- 0 4859 4735"/>
                  <a:gd name="T19" fmla="*/ 4859 h 144"/>
                  <a:gd name="T20" fmla="+- 0 8250 8229"/>
                  <a:gd name="T21" fmla="*/ T20 w 91"/>
                  <a:gd name="T22" fmla="+- 0 4874 4735"/>
                  <a:gd name="T23" fmla="*/ 4874 h 144"/>
                  <a:gd name="T24" fmla="+- 0 8270 8229"/>
                  <a:gd name="T25" fmla="*/ T24 w 91"/>
                  <a:gd name="T26" fmla="+- 0 4880 4735"/>
                  <a:gd name="T27" fmla="*/ 4880 h 144"/>
                  <a:gd name="T28" fmla="+- 0 8286 8229"/>
                  <a:gd name="T29" fmla="*/ T28 w 91"/>
                  <a:gd name="T30" fmla="+- 0 4880 4735"/>
                  <a:gd name="T31" fmla="*/ 4880 h 144"/>
                  <a:gd name="T32" fmla="+- 0 8298 8229"/>
                  <a:gd name="T33" fmla="*/ T32 w 91"/>
                  <a:gd name="T34" fmla="+- 0 4871 4735"/>
                  <a:gd name="T35" fmla="*/ 4871 h 144"/>
                  <a:gd name="T36" fmla="+- 0 8302 8229"/>
                  <a:gd name="T37" fmla="*/ T36 w 91"/>
                  <a:gd name="T38" fmla="+- 0 4862 4735"/>
                  <a:gd name="T39" fmla="*/ 4862 h 144"/>
                  <a:gd name="T40" fmla="+- 0 8262 8229"/>
                  <a:gd name="T41" fmla="*/ T40 w 91"/>
                  <a:gd name="T42" fmla="+- 0 4862 4735"/>
                  <a:gd name="T43" fmla="*/ 4862 h 144"/>
                  <a:gd name="T44" fmla="+- 0 8251 8229"/>
                  <a:gd name="T45" fmla="*/ T44 w 91"/>
                  <a:gd name="T46" fmla="+- 0 4847 4735"/>
                  <a:gd name="T47" fmla="*/ 4847 h 144"/>
                  <a:gd name="T48" fmla="+- 0 8247 8229"/>
                  <a:gd name="T49" fmla="*/ T48 w 91"/>
                  <a:gd name="T50" fmla="+- 0 4820 4735"/>
                  <a:gd name="T51" fmla="*/ 4820 h 144"/>
                  <a:gd name="T52" fmla="+- 0 8257 8229"/>
                  <a:gd name="T53" fmla="*/ T52 w 91"/>
                  <a:gd name="T54" fmla="+- 0 4800 4735"/>
                  <a:gd name="T55" fmla="*/ 4800 h 144"/>
                  <a:gd name="T56" fmla="+- 0 8276 8229"/>
                  <a:gd name="T57" fmla="*/ T56 w 91"/>
                  <a:gd name="T58" fmla="+- 0 4792 4735"/>
                  <a:gd name="T59" fmla="*/ 4792 h 144"/>
                  <a:gd name="T60" fmla="+- 0 8301 8229"/>
                  <a:gd name="T61" fmla="*/ T60 w 91"/>
                  <a:gd name="T62" fmla="+- 0 4792 4735"/>
                  <a:gd name="T63" fmla="*/ 4792 h 144"/>
                  <a:gd name="T64" fmla="+- 0 8300 8229"/>
                  <a:gd name="T65" fmla="*/ T64 w 91"/>
                  <a:gd name="T66" fmla="+- 0 4791 4735"/>
                  <a:gd name="T67" fmla="*/ 4791 h 144"/>
                  <a:gd name="T68" fmla="+- 0 8287 8229"/>
                  <a:gd name="T69" fmla="*/ T68 w 91"/>
                  <a:gd name="T70" fmla="+- 0 4782 4735"/>
                  <a:gd name="T71" fmla="*/ 4782 h 144"/>
                  <a:gd name="T72" fmla="+- 0 8260 8229"/>
                  <a:gd name="T73" fmla="*/ T72 w 91"/>
                  <a:gd name="T74" fmla="+- 0 4780 4735"/>
                  <a:gd name="T75" fmla="*/ 478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45"/>
              <p:cNvSpPr>
                <a:spLocks/>
              </p:cNvSpPr>
              <p:nvPr/>
            </p:nvSpPr>
            <p:spPr bwMode="auto">
              <a:xfrm>
                <a:off x="8229" y="4735"/>
                <a:ext cx="91" cy="144"/>
              </a:xfrm>
              <a:custGeom>
                <a:avLst/>
                <a:gdLst>
                  <a:gd name="T0" fmla="+- 0 8319 8229"/>
                  <a:gd name="T1" fmla="*/ T0 w 91"/>
                  <a:gd name="T2" fmla="+- 0 4861 4735"/>
                  <a:gd name="T3" fmla="*/ 4861 h 144"/>
                  <a:gd name="T4" fmla="+- 0 8304 8229"/>
                  <a:gd name="T5" fmla="*/ T4 w 91"/>
                  <a:gd name="T6" fmla="+- 0 4861 4735"/>
                  <a:gd name="T7" fmla="*/ 4861 h 144"/>
                  <a:gd name="T8" fmla="+- 0 8304 8229"/>
                  <a:gd name="T9" fmla="*/ T8 w 91"/>
                  <a:gd name="T10" fmla="+- 0 4877 4735"/>
                  <a:gd name="T11" fmla="*/ 4877 h 144"/>
                  <a:gd name="T12" fmla="+- 0 8320 8229"/>
                  <a:gd name="T13" fmla="*/ T12 w 91"/>
                  <a:gd name="T14" fmla="+- 0 4877 4735"/>
                  <a:gd name="T15" fmla="*/ 4877 h 144"/>
                  <a:gd name="T16" fmla="+- 0 8320 8229"/>
                  <a:gd name="T17" fmla="*/ T16 w 91"/>
                  <a:gd name="T18" fmla="+- 0 4871 4735"/>
                  <a:gd name="T19" fmla="*/ 4871 h 144"/>
                  <a:gd name="T20" fmla="+- 0 8319 8229"/>
                  <a:gd name="T21" fmla="*/ T20 w 91"/>
                  <a:gd name="T22" fmla="+- 0 4861 4735"/>
                  <a:gd name="T23" fmla="*/ 486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46"/>
              <p:cNvSpPr>
                <a:spLocks/>
              </p:cNvSpPr>
              <p:nvPr/>
            </p:nvSpPr>
            <p:spPr bwMode="auto">
              <a:xfrm>
                <a:off x="8229" y="4735"/>
                <a:ext cx="91" cy="144"/>
              </a:xfrm>
              <a:custGeom>
                <a:avLst/>
                <a:gdLst>
                  <a:gd name="T0" fmla="+- 0 8301 8229"/>
                  <a:gd name="T1" fmla="*/ T0 w 91"/>
                  <a:gd name="T2" fmla="+- 0 4792 4735"/>
                  <a:gd name="T3" fmla="*/ 4792 h 144"/>
                  <a:gd name="T4" fmla="+- 0 8289 8229"/>
                  <a:gd name="T5" fmla="*/ T4 w 91"/>
                  <a:gd name="T6" fmla="+- 0 4792 4735"/>
                  <a:gd name="T7" fmla="*/ 4792 h 144"/>
                  <a:gd name="T8" fmla="+- 0 8298 8229"/>
                  <a:gd name="T9" fmla="*/ T8 w 91"/>
                  <a:gd name="T10" fmla="+- 0 4801 4735"/>
                  <a:gd name="T11" fmla="*/ 4801 h 144"/>
                  <a:gd name="T12" fmla="+- 0 8301 8229"/>
                  <a:gd name="T13" fmla="*/ T12 w 91"/>
                  <a:gd name="T14" fmla="+- 0 4813 4735"/>
                  <a:gd name="T15" fmla="*/ 4813 h 144"/>
                  <a:gd name="T16" fmla="+- 0 8302 8229"/>
                  <a:gd name="T17" fmla="*/ T16 w 91"/>
                  <a:gd name="T18" fmla="+- 0 4815 4735"/>
                  <a:gd name="T19" fmla="*/ 4815 h 144"/>
                  <a:gd name="T20" fmla="+- 0 8302 8229"/>
                  <a:gd name="T21" fmla="*/ T20 w 91"/>
                  <a:gd name="T22" fmla="+- 0 4818 4735"/>
                  <a:gd name="T23" fmla="*/ 4818 h 144"/>
                  <a:gd name="T24" fmla="+- 0 8302 8229"/>
                  <a:gd name="T25" fmla="*/ T24 w 91"/>
                  <a:gd name="T26" fmla="+- 0 4840 4735"/>
                  <a:gd name="T27" fmla="*/ 4840 h 144"/>
                  <a:gd name="T28" fmla="+- 0 8302 8229"/>
                  <a:gd name="T29" fmla="*/ T28 w 91"/>
                  <a:gd name="T30" fmla="+- 0 4842 4735"/>
                  <a:gd name="T31" fmla="*/ 4842 h 144"/>
                  <a:gd name="T32" fmla="+- 0 8299 8229"/>
                  <a:gd name="T33" fmla="*/ T32 w 91"/>
                  <a:gd name="T34" fmla="+- 0 4849 4735"/>
                  <a:gd name="T35" fmla="*/ 4849 h 144"/>
                  <a:gd name="T36" fmla="+- 0 8287 8229"/>
                  <a:gd name="T37" fmla="*/ T36 w 91"/>
                  <a:gd name="T38" fmla="+- 0 4861 4735"/>
                  <a:gd name="T39" fmla="*/ 4861 h 144"/>
                  <a:gd name="T40" fmla="+- 0 8262 8229"/>
                  <a:gd name="T41" fmla="*/ T40 w 91"/>
                  <a:gd name="T42" fmla="+- 0 4862 4735"/>
                  <a:gd name="T43" fmla="*/ 4862 h 144"/>
                  <a:gd name="T44" fmla="+- 0 8302 8229"/>
                  <a:gd name="T45" fmla="*/ T44 w 91"/>
                  <a:gd name="T46" fmla="+- 0 4862 4735"/>
                  <a:gd name="T47" fmla="*/ 4862 h 144"/>
                  <a:gd name="T48" fmla="+- 0 8303 8229"/>
                  <a:gd name="T49" fmla="*/ T48 w 91"/>
                  <a:gd name="T50" fmla="+- 0 4861 4735"/>
                  <a:gd name="T51" fmla="*/ 4861 h 144"/>
                  <a:gd name="T52" fmla="+- 0 8319 8229"/>
                  <a:gd name="T53" fmla="*/ T52 w 91"/>
                  <a:gd name="T54" fmla="+- 0 4861 4735"/>
                  <a:gd name="T55" fmla="*/ 4861 h 144"/>
                  <a:gd name="T56" fmla="+- 0 8319 8229"/>
                  <a:gd name="T57" fmla="*/ T56 w 91"/>
                  <a:gd name="T58" fmla="+- 0 4793 4735"/>
                  <a:gd name="T59" fmla="*/ 4793 h 144"/>
                  <a:gd name="T60" fmla="+- 0 8302 8229"/>
                  <a:gd name="T61" fmla="*/ T60 w 91"/>
                  <a:gd name="T62" fmla="+- 0 4793 4735"/>
                  <a:gd name="T63" fmla="*/ 4793 h 144"/>
                  <a:gd name="T64" fmla="+- 0 8301 8229"/>
                  <a:gd name="T65" fmla="*/ T64 w 91"/>
                  <a:gd name="T66" fmla="+- 0 4792 4735"/>
                  <a:gd name="T67" fmla="*/ 479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0"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47"/>
              <p:cNvSpPr>
                <a:spLocks/>
              </p:cNvSpPr>
              <p:nvPr/>
            </p:nvSpPr>
            <p:spPr bwMode="auto">
              <a:xfrm>
                <a:off x="8229" y="4735"/>
                <a:ext cx="91" cy="144"/>
              </a:xfrm>
              <a:custGeom>
                <a:avLst/>
                <a:gdLst>
                  <a:gd name="T0" fmla="+- 0 8319 8229"/>
                  <a:gd name="T1" fmla="*/ T0 w 91"/>
                  <a:gd name="T2" fmla="+- 0 4735 4735"/>
                  <a:gd name="T3" fmla="*/ 4735 h 144"/>
                  <a:gd name="T4" fmla="+- 0 8302 8229"/>
                  <a:gd name="T5" fmla="*/ T4 w 91"/>
                  <a:gd name="T6" fmla="+- 0 4735 4735"/>
                  <a:gd name="T7" fmla="*/ 4735 h 144"/>
                  <a:gd name="T8" fmla="+- 0 8302 8229"/>
                  <a:gd name="T9" fmla="*/ T8 w 91"/>
                  <a:gd name="T10" fmla="+- 0 4793 4735"/>
                  <a:gd name="T11" fmla="*/ 4793 h 144"/>
                  <a:gd name="T12" fmla="+- 0 8319 8229"/>
                  <a:gd name="T13" fmla="*/ T12 w 91"/>
                  <a:gd name="T14" fmla="+- 0 4793 4735"/>
                  <a:gd name="T15" fmla="*/ 4793 h 144"/>
                  <a:gd name="T16" fmla="+- 0 8319 8229"/>
                  <a:gd name="T17" fmla="*/ T16 w 91"/>
                  <a:gd name="T18" fmla="+- 0 4735 4735"/>
                  <a:gd name="T19" fmla="*/ 473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31"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 y="4725"/>
                <a:ext cx="2485" cy="206"/>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5" y="4725"/>
                <a:ext cx="1950"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50"/>
            <p:cNvGrpSpPr>
              <a:grpSpLocks/>
            </p:cNvGrpSpPr>
            <p:nvPr/>
          </p:nvGrpSpPr>
          <p:grpSpPr bwMode="auto">
            <a:xfrm>
              <a:off x="12978" y="4735"/>
              <a:ext cx="2" cy="142"/>
              <a:chOff x="12978" y="4735"/>
              <a:chExt cx="2" cy="142"/>
            </a:xfrm>
          </p:grpSpPr>
          <p:sp>
            <p:nvSpPr>
              <p:cNvPr id="326" name="Freeform 51"/>
              <p:cNvSpPr>
                <a:spLocks/>
              </p:cNvSpPr>
              <p:nvPr/>
            </p:nvSpPr>
            <p:spPr bwMode="auto">
              <a:xfrm>
                <a:off x="12978"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52"/>
            <p:cNvGrpSpPr>
              <a:grpSpLocks/>
            </p:cNvGrpSpPr>
            <p:nvPr/>
          </p:nvGrpSpPr>
          <p:grpSpPr bwMode="auto">
            <a:xfrm>
              <a:off x="13095" y="4757"/>
              <a:ext cx="56" cy="122"/>
              <a:chOff x="13095" y="4757"/>
              <a:chExt cx="56" cy="122"/>
            </a:xfrm>
          </p:grpSpPr>
          <p:sp>
            <p:nvSpPr>
              <p:cNvPr id="322" name="Freeform 53"/>
              <p:cNvSpPr>
                <a:spLocks/>
              </p:cNvSpPr>
              <p:nvPr/>
            </p:nvSpPr>
            <p:spPr bwMode="auto">
              <a:xfrm>
                <a:off x="13095" y="4757"/>
                <a:ext cx="56" cy="122"/>
              </a:xfrm>
              <a:custGeom>
                <a:avLst/>
                <a:gdLst>
                  <a:gd name="T0" fmla="+- 0 13127 13095"/>
                  <a:gd name="T1" fmla="*/ T0 w 56"/>
                  <a:gd name="T2" fmla="+- 0 4794 4757"/>
                  <a:gd name="T3" fmla="*/ 4794 h 122"/>
                  <a:gd name="T4" fmla="+- 0 13110 13095"/>
                  <a:gd name="T5" fmla="*/ T4 w 56"/>
                  <a:gd name="T6" fmla="+- 0 4794 4757"/>
                  <a:gd name="T7" fmla="*/ 4794 h 122"/>
                  <a:gd name="T8" fmla="+- 0 13110 13095"/>
                  <a:gd name="T9" fmla="*/ T8 w 56"/>
                  <a:gd name="T10" fmla="+- 0 4858 4757"/>
                  <a:gd name="T11" fmla="*/ 4858 h 122"/>
                  <a:gd name="T12" fmla="+- 0 13112 13095"/>
                  <a:gd name="T13" fmla="*/ T12 w 56"/>
                  <a:gd name="T14" fmla="+- 0 4867 4757"/>
                  <a:gd name="T15" fmla="*/ 4867 h 122"/>
                  <a:gd name="T16" fmla="+- 0 13117 13095"/>
                  <a:gd name="T17" fmla="*/ T16 w 56"/>
                  <a:gd name="T18" fmla="+- 0 4872 4757"/>
                  <a:gd name="T19" fmla="*/ 4872 h 122"/>
                  <a:gd name="T20" fmla="+- 0 13121 13095"/>
                  <a:gd name="T21" fmla="*/ T20 w 56"/>
                  <a:gd name="T22" fmla="+- 0 4877 4757"/>
                  <a:gd name="T23" fmla="*/ 4877 h 122"/>
                  <a:gd name="T24" fmla="+- 0 13127 13095"/>
                  <a:gd name="T25" fmla="*/ T24 w 56"/>
                  <a:gd name="T26" fmla="+- 0 4880 4757"/>
                  <a:gd name="T27" fmla="*/ 4880 h 122"/>
                  <a:gd name="T28" fmla="+- 0 13142 13095"/>
                  <a:gd name="T29" fmla="*/ T28 w 56"/>
                  <a:gd name="T30" fmla="+- 0 4880 4757"/>
                  <a:gd name="T31" fmla="*/ 4880 h 122"/>
                  <a:gd name="T32" fmla="+- 0 13148 13095"/>
                  <a:gd name="T33" fmla="*/ T32 w 56"/>
                  <a:gd name="T34" fmla="+- 0 4878 4757"/>
                  <a:gd name="T35" fmla="*/ 4878 h 122"/>
                  <a:gd name="T36" fmla="+- 0 13151 13095"/>
                  <a:gd name="T37" fmla="*/ T36 w 56"/>
                  <a:gd name="T38" fmla="+- 0 4877 4757"/>
                  <a:gd name="T39" fmla="*/ 4877 h 122"/>
                  <a:gd name="T40" fmla="+- 0 13150 13095"/>
                  <a:gd name="T41" fmla="*/ T40 w 56"/>
                  <a:gd name="T42" fmla="+- 0 4865 4757"/>
                  <a:gd name="T43" fmla="*/ 4865 h 122"/>
                  <a:gd name="T44" fmla="+- 0 13130 13095"/>
                  <a:gd name="T45" fmla="*/ T44 w 56"/>
                  <a:gd name="T46" fmla="+- 0 4865 4757"/>
                  <a:gd name="T47" fmla="*/ 4865 h 122"/>
                  <a:gd name="T48" fmla="+- 0 13127 13095"/>
                  <a:gd name="T49" fmla="*/ T48 w 56"/>
                  <a:gd name="T50" fmla="+- 0 4858 4757"/>
                  <a:gd name="T51" fmla="*/ 4858 h 122"/>
                  <a:gd name="T52" fmla="+- 0 13127 13095"/>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54"/>
              <p:cNvSpPr>
                <a:spLocks/>
              </p:cNvSpPr>
              <p:nvPr/>
            </p:nvSpPr>
            <p:spPr bwMode="auto">
              <a:xfrm>
                <a:off x="13095" y="4757"/>
                <a:ext cx="56" cy="122"/>
              </a:xfrm>
              <a:custGeom>
                <a:avLst/>
                <a:gdLst>
                  <a:gd name="T0" fmla="+- 0 13150 13095"/>
                  <a:gd name="T1" fmla="*/ T0 w 56"/>
                  <a:gd name="T2" fmla="+- 0 4864 4757"/>
                  <a:gd name="T3" fmla="*/ 4864 h 122"/>
                  <a:gd name="T4" fmla="+- 0 13148 13095"/>
                  <a:gd name="T5" fmla="*/ T4 w 56"/>
                  <a:gd name="T6" fmla="+- 0 4865 4757"/>
                  <a:gd name="T7" fmla="*/ 4865 h 122"/>
                  <a:gd name="T8" fmla="+- 0 13145 13095"/>
                  <a:gd name="T9" fmla="*/ T8 w 56"/>
                  <a:gd name="T10" fmla="+- 0 4865 4757"/>
                  <a:gd name="T11" fmla="*/ 4865 h 122"/>
                  <a:gd name="T12" fmla="+- 0 13150 13095"/>
                  <a:gd name="T13" fmla="*/ T12 w 56"/>
                  <a:gd name="T14" fmla="+- 0 4865 4757"/>
                  <a:gd name="T15" fmla="*/ 4865 h 122"/>
                  <a:gd name="T16" fmla="+- 0 13150 13095"/>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55"/>
              <p:cNvSpPr>
                <a:spLocks/>
              </p:cNvSpPr>
              <p:nvPr/>
            </p:nvSpPr>
            <p:spPr bwMode="auto">
              <a:xfrm>
                <a:off x="13095" y="4757"/>
                <a:ext cx="56" cy="122"/>
              </a:xfrm>
              <a:custGeom>
                <a:avLst/>
                <a:gdLst>
                  <a:gd name="T0" fmla="+- 0 13152 13095"/>
                  <a:gd name="T1" fmla="*/ T0 w 56"/>
                  <a:gd name="T2" fmla="+- 0 4781 4757"/>
                  <a:gd name="T3" fmla="*/ 4781 h 122"/>
                  <a:gd name="T4" fmla="+- 0 13095 13095"/>
                  <a:gd name="T5" fmla="*/ T4 w 56"/>
                  <a:gd name="T6" fmla="+- 0 4781 4757"/>
                  <a:gd name="T7" fmla="*/ 4781 h 122"/>
                  <a:gd name="T8" fmla="+- 0 13095 13095"/>
                  <a:gd name="T9" fmla="*/ T8 w 56"/>
                  <a:gd name="T10" fmla="+- 0 4794 4757"/>
                  <a:gd name="T11" fmla="*/ 4794 h 122"/>
                  <a:gd name="T12" fmla="+- 0 13152 13095"/>
                  <a:gd name="T13" fmla="*/ T12 w 56"/>
                  <a:gd name="T14" fmla="+- 0 4794 4757"/>
                  <a:gd name="T15" fmla="*/ 4794 h 122"/>
                  <a:gd name="T16" fmla="+- 0 13152 13095"/>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56"/>
              <p:cNvSpPr>
                <a:spLocks/>
              </p:cNvSpPr>
              <p:nvPr/>
            </p:nvSpPr>
            <p:spPr bwMode="auto">
              <a:xfrm>
                <a:off x="13095" y="4757"/>
                <a:ext cx="56" cy="122"/>
              </a:xfrm>
              <a:custGeom>
                <a:avLst/>
                <a:gdLst>
                  <a:gd name="T0" fmla="+- 0 13127 13095"/>
                  <a:gd name="T1" fmla="*/ T0 w 56"/>
                  <a:gd name="T2" fmla="+- 0 4757 4757"/>
                  <a:gd name="T3" fmla="*/ 4757 h 122"/>
                  <a:gd name="T4" fmla="+- 0 13110 13095"/>
                  <a:gd name="T5" fmla="*/ T4 w 56"/>
                  <a:gd name="T6" fmla="+- 0 4763 4757"/>
                  <a:gd name="T7" fmla="*/ 4763 h 122"/>
                  <a:gd name="T8" fmla="+- 0 13110 13095"/>
                  <a:gd name="T9" fmla="*/ T8 w 56"/>
                  <a:gd name="T10" fmla="+- 0 4781 4757"/>
                  <a:gd name="T11" fmla="*/ 4781 h 122"/>
                  <a:gd name="T12" fmla="+- 0 13127 13095"/>
                  <a:gd name="T13" fmla="*/ T12 w 56"/>
                  <a:gd name="T14" fmla="+- 0 4781 4757"/>
                  <a:gd name="T15" fmla="*/ 4781 h 122"/>
                  <a:gd name="T16" fmla="+- 0 13127 13095"/>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57"/>
            <p:cNvGrpSpPr>
              <a:grpSpLocks/>
            </p:cNvGrpSpPr>
            <p:nvPr/>
          </p:nvGrpSpPr>
          <p:grpSpPr bwMode="auto">
            <a:xfrm>
              <a:off x="13174" y="4779"/>
              <a:ext cx="92" cy="100"/>
              <a:chOff x="13174" y="4779"/>
              <a:chExt cx="92" cy="100"/>
            </a:xfrm>
          </p:grpSpPr>
          <p:sp>
            <p:nvSpPr>
              <p:cNvPr id="320" name="Freeform 58"/>
              <p:cNvSpPr>
                <a:spLocks/>
              </p:cNvSpPr>
              <p:nvPr/>
            </p:nvSpPr>
            <p:spPr bwMode="auto">
              <a:xfrm>
                <a:off x="13174" y="4779"/>
                <a:ext cx="92" cy="100"/>
              </a:xfrm>
              <a:custGeom>
                <a:avLst/>
                <a:gdLst>
                  <a:gd name="T0" fmla="+- 0 13214 13174"/>
                  <a:gd name="T1" fmla="*/ T0 w 92"/>
                  <a:gd name="T2" fmla="+- 0 4779 4779"/>
                  <a:gd name="T3" fmla="*/ 4779 h 100"/>
                  <a:gd name="T4" fmla="+- 0 13198 13174"/>
                  <a:gd name="T5" fmla="*/ T4 w 92"/>
                  <a:gd name="T6" fmla="+- 0 4784 4779"/>
                  <a:gd name="T7" fmla="*/ 4784 h 100"/>
                  <a:gd name="T8" fmla="+- 0 13184 13174"/>
                  <a:gd name="T9" fmla="*/ T8 w 92"/>
                  <a:gd name="T10" fmla="+- 0 4797 4779"/>
                  <a:gd name="T11" fmla="*/ 4797 h 100"/>
                  <a:gd name="T12" fmla="+- 0 13176 13174"/>
                  <a:gd name="T13" fmla="*/ T12 w 92"/>
                  <a:gd name="T14" fmla="+- 0 4818 4779"/>
                  <a:gd name="T15" fmla="*/ 4818 h 100"/>
                  <a:gd name="T16" fmla="+- 0 13174 13174"/>
                  <a:gd name="T17" fmla="*/ T16 w 92"/>
                  <a:gd name="T18" fmla="+- 0 4848 4779"/>
                  <a:gd name="T19" fmla="*/ 4848 h 100"/>
                  <a:gd name="T20" fmla="+- 0 13185 13174"/>
                  <a:gd name="T21" fmla="*/ T20 w 92"/>
                  <a:gd name="T22" fmla="+- 0 4865 4779"/>
                  <a:gd name="T23" fmla="*/ 4865 h 100"/>
                  <a:gd name="T24" fmla="+- 0 13203 13174"/>
                  <a:gd name="T25" fmla="*/ T24 w 92"/>
                  <a:gd name="T26" fmla="+- 0 4875 4779"/>
                  <a:gd name="T27" fmla="*/ 4875 h 100"/>
                  <a:gd name="T28" fmla="+- 0 13229 13174"/>
                  <a:gd name="T29" fmla="*/ T28 w 92"/>
                  <a:gd name="T30" fmla="+- 0 4879 4779"/>
                  <a:gd name="T31" fmla="*/ 4879 h 100"/>
                  <a:gd name="T32" fmla="+- 0 13247 13174"/>
                  <a:gd name="T33" fmla="*/ T32 w 92"/>
                  <a:gd name="T34" fmla="+- 0 4871 4779"/>
                  <a:gd name="T35" fmla="*/ 4871 h 100"/>
                  <a:gd name="T36" fmla="+- 0 13252 13174"/>
                  <a:gd name="T37" fmla="*/ T36 w 92"/>
                  <a:gd name="T38" fmla="+- 0 4865 4779"/>
                  <a:gd name="T39" fmla="*/ 4865 h 100"/>
                  <a:gd name="T40" fmla="+- 0 13211 13174"/>
                  <a:gd name="T41" fmla="*/ T40 w 92"/>
                  <a:gd name="T42" fmla="+- 0 4865 4779"/>
                  <a:gd name="T43" fmla="*/ 4865 h 100"/>
                  <a:gd name="T44" fmla="+- 0 13196 13174"/>
                  <a:gd name="T45" fmla="*/ T44 w 92"/>
                  <a:gd name="T46" fmla="+- 0 4853 4779"/>
                  <a:gd name="T47" fmla="*/ 4853 h 100"/>
                  <a:gd name="T48" fmla="+- 0 13190 13174"/>
                  <a:gd name="T49" fmla="*/ T48 w 92"/>
                  <a:gd name="T50" fmla="+- 0 4829 4779"/>
                  <a:gd name="T51" fmla="*/ 4829 h 100"/>
                  <a:gd name="T52" fmla="+- 0 13190 13174"/>
                  <a:gd name="T53" fmla="*/ T52 w 92"/>
                  <a:gd name="T54" fmla="+- 0 4819 4779"/>
                  <a:gd name="T55" fmla="*/ 4819 h 100"/>
                  <a:gd name="T56" fmla="+- 0 13200 13174"/>
                  <a:gd name="T57" fmla="*/ T56 w 92"/>
                  <a:gd name="T58" fmla="+- 0 4800 4779"/>
                  <a:gd name="T59" fmla="*/ 4800 h 100"/>
                  <a:gd name="T60" fmla="+- 0 13221 13174"/>
                  <a:gd name="T61" fmla="*/ T60 w 92"/>
                  <a:gd name="T62" fmla="+- 0 4792 4779"/>
                  <a:gd name="T63" fmla="*/ 4792 h 100"/>
                  <a:gd name="T64" fmla="+- 0 13251 13174"/>
                  <a:gd name="T65" fmla="*/ T64 w 92"/>
                  <a:gd name="T66" fmla="+- 0 4792 4779"/>
                  <a:gd name="T67" fmla="*/ 4792 h 100"/>
                  <a:gd name="T68" fmla="+- 0 13239 13174"/>
                  <a:gd name="T69" fmla="*/ T68 w 92"/>
                  <a:gd name="T70" fmla="+- 0 4783 4779"/>
                  <a:gd name="T71" fmla="*/ 4783 h 100"/>
                  <a:gd name="T72" fmla="+- 0 13214 13174"/>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4"/>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59"/>
              <p:cNvSpPr>
                <a:spLocks/>
              </p:cNvSpPr>
              <p:nvPr/>
            </p:nvSpPr>
            <p:spPr bwMode="auto">
              <a:xfrm>
                <a:off x="13174" y="4779"/>
                <a:ext cx="92" cy="100"/>
              </a:xfrm>
              <a:custGeom>
                <a:avLst/>
                <a:gdLst>
                  <a:gd name="T0" fmla="+- 0 13251 13174"/>
                  <a:gd name="T1" fmla="*/ T0 w 92"/>
                  <a:gd name="T2" fmla="+- 0 4792 4779"/>
                  <a:gd name="T3" fmla="*/ 4792 h 100"/>
                  <a:gd name="T4" fmla="+- 0 13221 13174"/>
                  <a:gd name="T5" fmla="*/ T4 w 92"/>
                  <a:gd name="T6" fmla="+- 0 4792 4779"/>
                  <a:gd name="T7" fmla="*/ 4792 h 100"/>
                  <a:gd name="T8" fmla="+- 0 13237 13174"/>
                  <a:gd name="T9" fmla="*/ T8 w 92"/>
                  <a:gd name="T10" fmla="+- 0 4799 4779"/>
                  <a:gd name="T11" fmla="*/ 4799 h 100"/>
                  <a:gd name="T12" fmla="+- 0 13245 13174"/>
                  <a:gd name="T13" fmla="*/ T12 w 92"/>
                  <a:gd name="T14" fmla="+- 0 4817 4779"/>
                  <a:gd name="T15" fmla="*/ 4817 h 100"/>
                  <a:gd name="T16" fmla="+- 0 13246 13174"/>
                  <a:gd name="T17" fmla="*/ T16 w 92"/>
                  <a:gd name="T18" fmla="+- 0 4844 4779"/>
                  <a:gd name="T19" fmla="*/ 4844 h 100"/>
                  <a:gd name="T20" fmla="+- 0 13234 13174"/>
                  <a:gd name="T21" fmla="*/ T20 w 92"/>
                  <a:gd name="T22" fmla="+- 0 4860 4779"/>
                  <a:gd name="T23" fmla="*/ 4860 h 100"/>
                  <a:gd name="T24" fmla="+- 0 13211 13174"/>
                  <a:gd name="T25" fmla="*/ T24 w 92"/>
                  <a:gd name="T26" fmla="+- 0 4865 4779"/>
                  <a:gd name="T27" fmla="*/ 4865 h 100"/>
                  <a:gd name="T28" fmla="+- 0 13252 13174"/>
                  <a:gd name="T29" fmla="*/ T28 w 92"/>
                  <a:gd name="T30" fmla="+- 0 4865 4779"/>
                  <a:gd name="T31" fmla="*/ 4865 h 100"/>
                  <a:gd name="T32" fmla="+- 0 13261 13174"/>
                  <a:gd name="T33" fmla="*/ T32 w 92"/>
                  <a:gd name="T34" fmla="+- 0 4854 4779"/>
                  <a:gd name="T35" fmla="*/ 4854 h 100"/>
                  <a:gd name="T36" fmla="+- 0 13266 13174"/>
                  <a:gd name="T37" fmla="*/ T36 w 92"/>
                  <a:gd name="T38" fmla="+- 0 4828 4779"/>
                  <a:gd name="T39" fmla="*/ 4828 h 100"/>
                  <a:gd name="T40" fmla="+- 0 13265 13174"/>
                  <a:gd name="T41" fmla="*/ T40 w 92"/>
                  <a:gd name="T42" fmla="+- 0 4814 4779"/>
                  <a:gd name="T43" fmla="*/ 4814 h 100"/>
                  <a:gd name="T44" fmla="+- 0 13256 13174"/>
                  <a:gd name="T45" fmla="*/ T44 w 92"/>
                  <a:gd name="T46" fmla="+- 0 4795 4779"/>
                  <a:gd name="T47" fmla="*/ 4795 h 100"/>
                  <a:gd name="T48" fmla="+- 0 13251 13174"/>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60"/>
            <p:cNvGrpSpPr>
              <a:grpSpLocks/>
            </p:cNvGrpSpPr>
            <p:nvPr/>
          </p:nvGrpSpPr>
          <p:grpSpPr bwMode="auto">
            <a:xfrm>
              <a:off x="13370" y="4778"/>
              <a:ext cx="77" cy="101"/>
              <a:chOff x="13370" y="4778"/>
              <a:chExt cx="77" cy="101"/>
            </a:xfrm>
          </p:grpSpPr>
          <p:sp>
            <p:nvSpPr>
              <p:cNvPr id="316" name="Freeform 61"/>
              <p:cNvSpPr>
                <a:spLocks/>
              </p:cNvSpPr>
              <p:nvPr/>
            </p:nvSpPr>
            <p:spPr bwMode="auto">
              <a:xfrm>
                <a:off x="13370" y="4778"/>
                <a:ext cx="77" cy="101"/>
              </a:xfrm>
              <a:custGeom>
                <a:avLst/>
                <a:gdLst>
                  <a:gd name="T0" fmla="+- 0 13437 13370"/>
                  <a:gd name="T1" fmla="*/ T0 w 77"/>
                  <a:gd name="T2" fmla="+- 0 4791 4778"/>
                  <a:gd name="T3" fmla="*/ 4791 h 101"/>
                  <a:gd name="T4" fmla="+- 0 13426 13370"/>
                  <a:gd name="T5" fmla="*/ T4 w 77"/>
                  <a:gd name="T6" fmla="+- 0 4791 4778"/>
                  <a:gd name="T7" fmla="*/ 4791 h 101"/>
                  <a:gd name="T8" fmla="+- 0 13428 13370"/>
                  <a:gd name="T9" fmla="*/ T8 w 77"/>
                  <a:gd name="T10" fmla="+- 0 4806 4778"/>
                  <a:gd name="T11" fmla="*/ 4806 h 101"/>
                  <a:gd name="T12" fmla="+- 0 13428 13370"/>
                  <a:gd name="T13" fmla="*/ T12 w 77"/>
                  <a:gd name="T14" fmla="+- 0 4814 4778"/>
                  <a:gd name="T15" fmla="*/ 4814 h 101"/>
                  <a:gd name="T16" fmla="+- 0 13415 13370"/>
                  <a:gd name="T17" fmla="*/ T16 w 77"/>
                  <a:gd name="T18" fmla="+- 0 4816 4778"/>
                  <a:gd name="T19" fmla="*/ 4816 h 101"/>
                  <a:gd name="T20" fmla="+- 0 13390 13370"/>
                  <a:gd name="T21" fmla="*/ T20 w 77"/>
                  <a:gd name="T22" fmla="+- 0 4822 4778"/>
                  <a:gd name="T23" fmla="*/ 4822 h 101"/>
                  <a:gd name="T24" fmla="+- 0 13375 13370"/>
                  <a:gd name="T25" fmla="*/ T24 w 77"/>
                  <a:gd name="T26" fmla="+- 0 4834 4778"/>
                  <a:gd name="T27" fmla="*/ 4834 h 101"/>
                  <a:gd name="T28" fmla="+- 0 13370 13370"/>
                  <a:gd name="T29" fmla="*/ T28 w 77"/>
                  <a:gd name="T30" fmla="+- 0 4852 4778"/>
                  <a:gd name="T31" fmla="*/ 4852 h 101"/>
                  <a:gd name="T32" fmla="+- 0 13378 13370"/>
                  <a:gd name="T33" fmla="*/ T32 w 77"/>
                  <a:gd name="T34" fmla="+- 0 4871 4778"/>
                  <a:gd name="T35" fmla="*/ 4871 h 101"/>
                  <a:gd name="T36" fmla="+- 0 13400 13370"/>
                  <a:gd name="T37" fmla="*/ T36 w 77"/>
                  <a:gd name="T38" fmla="+- 0 4880 4778"/>
                  <a:gd name="T39" fmla="*/ 4880 h 101"/>
                  <a:gd name="T40" fmla="+- 0 13414 13370"/>
                  <a:gd name="T41" fmla="*/ T40 w 77"/>
                  <a:gd name="T42" fmla="+- 0 4880 4778"/>
                  <a:gd name="T43" fmla="*/ 4880 h 101"/>
                  <a:gd name="T44" fmla="+- 0 13424 13370"/>
                  <a:gd name="T45" fmla="*/ T44 w 77"/>
                  <a:gd name="T46" fmla="+- 0 4873 4778"/>
                  <a:gd name="T47" fmla="*/ 4873 h 101"/>
                  <a:gd name="T48" fmla="+- 0 13428 13370"/>
                  <a:gd name="T49" fmla="*/ T48 w 77"/>
                  <a:gd name="T50" fmla="+- 0 4867 4778"/>
                  <a:gd name="T51" fmla="*/ 4867 h 101"/>
                  <a:gd name="T52" fmla="+- 0 13395 13370"/>
                  <a:gd name="T53" fmla="*/ T52 w 77"/>
                  <a:gd name="T54" fmla="+- 0 4867 4778"/>
                  <a:gd name="T55" fmla="*/ 4867 h 101"/>
                  <a:gd name="T56" fmla="+- 0 13388 13370"/>
                  <a:gd name="T57" fmla="*/ T56 w 77"/>
                  <a:gd name="T58" fmla="+- 0 4861 4778"/>
                  <a:gd name="T59" fmla="*/ 4861 h 101"/>
                  <a:gd name="T60" fmla="+- 0 13389 13370"/>
                  <a:gd name="T61" fmla="*/ T60 w 77"/>
                  <a:gd name="T62" fmla="+- 0 4843 4778"/>
                  <a:gd name="T63" fmla="*/ 4843 h 101"/>
                  <a:gd name="T64" fmla="+- 0 13405 13370"/>
                  <a:gd name="T65" fmla="*/ T64 w 77"/>
                  <a:gd name="T66" fmla="+- 0 4831 4778"/>
                  <a:gd name="T67" fmla="*/ 4831 h 101"/>
                  <a:gd name="T68" fmla="+- 0 13429 13370"/>
                  <a:gd name="T69" fmla="*/ T68 w 77"/>
                  <a:gd name="T70" fmla="+- 0 4828 4778"/>
                  <a:gd name="T71" fmla="*/ 4828 h 101"/>
                  <a:gd name="T72" fmla="+- 0 13445 13370"/>
                  <a:gd name="T73" fmla="*/ T72 w 77"/>
                  <a:gd name="T74" fmla="+- 0 4828 4778"/>
                  <a:gd name="T75" fmla="*/ 4828 h 101"/>
                  <a:gd name="T76" fmla="+- 0 13444 13370"/>
                  <a:gd name="T77" fmla="*/ T76 w 77"/>
                  <a:gd name="T78" fmla="+- 0 4803 4778"/>
                  <a:gd name="T79" fmla="*/ 4803 h 101"/>
                  <a:gd name="T80" fmla="+- 0 13437 13370"/>
                  <a:gd name="T81" fmla="*/ T80 w 77"/>
                  <a:gd name="T82" fmla="+- 0 4791 4778"/>
                  <a:gd name="T83" fmla="*/ 47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62"/>
              <p:cNvSpPr>
                <a:spLocks/>
              </p:cNvSpPr>
              <p:nvPr/>
            </p:nvSpPr>
            <p:spPr bwMode="auto">
              <a:xfrm>
                <a:off x="13370" y="4778"/>
                <a:ext cx="77" cy="101"/>
              </a:xfrm>
              <a:custGeom>
                <a:avLst/>
                <a:gdLst>
                  <a:gd name="T0" fmla="+- 0 13446 13370"/>
                  <a:gd name="T1" fmla="*/ T0 w 77"/>
                  <a:gd name="T2" fmla="+- 0 4865 4778"/>
                  <a:gd name="T3" fmla="*/ 4865 h 101"/>
                  <a:gd name="T4" fmla="+- 0 13430 13370"/>
                  <a:gd name="T5" fmla="*/ T4 w 77"/>
                  <a:gd name="T6" fmla="+- 0 4865 4778"/>
                  <a:gd name="T7" fmla="*/ 4865 h 101"/>
                  <a:gd name="T8" fmla="+- 0 13431 13370"/>
                  <a:gd name="T9" fmla="*/ T8 w 77"/>
                  <a:gd name="T10" fmla="+- 0 4877 4778"/>
                  <a:gd name="T11" fmla="*/ 4877 h 101"/>
                  <a:gd name="T12" fmla="+- 0 13447 13370"/>
                  <a:gd name="T13" fmla="*/ T12 w 77"/>
                  <a:gd name="T14" fmla="+- 0 4877 4778"/>
                  <a:gd name="T15" fmla="*/ 4877 h 101"/>
                  <a:gd name="T16" fmla="+- 0 13446 13370"/>
                  <a:gd name="T17" fmla="*/ T16 w 77"/>
                  <a:gd name="T18" fmla="+- 0 4871 4778"/>
                  <a:gd name="T19" fmla="*/ 4871 h 101"/>
                  <a:gd name="T20" fmla="+- 0 13446 13370"/>
                  <a:gd name="T21" fmla="*/ T20 w 77"/>
                  <a:gd name="T22" fmla="+- 0 4865 4778"/>
                  <a:gd name="T23" fmla="*/ 486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63"/>
              <p:cNvSpPr>
                <a:spLocks/>
              </p:cNvSpPr>
              <p:nvPr/>
            </p:nvSpPr>
            <p:spPr bwMode="auto">
              <a:xfrm>
                <a:off x="13370" y="4778"/>
                <a:ext cx="77" cy="101"/>
              </a:xfrm>
              <a:custGeom>
                <a:avLst/>
                <a:gdLst>
                  <a:gd name="T0" fmla="+- 0 13445 13370"/>
                  <a:gd name="T1" fmla="*/ T0 w 77"/>
                  <a:gd name="T2" fmla="+- 0 4828 4778"/>
                  <a:gd name="T3" fmla="*/ 4828 h 101"/>
                  <a:gd name="T4" fmla="+- 0 13429 13370"/>
                  <a:gd name="T5" fmla="*/ T4 w 77"/>
                  <a:gd name="T6" fmla="+- 0 4828 4778"/>
                  <a:gd name="T7" fmla="*/ 4828 h 101"/>
                  <a:gd name="T8" fmla="+- 0 13429 13370"/>
                  <a:gd name="T9" fmla="*/ T8 w 77"/>
                  <a:gd name="T10" fmla="+- 0 4847 4778"/>
                  <a:gd name="T11" fmla="*/ 4847 h 101"/>
                  <a:gd name="T12" fmla="+- 0 13428 13370"/>
                  <a:gd name="T13" fmla="*/ T12 w 77"/>
                  <a:gd name="T14" fmla="+- 0 4849 4778"/>
                  <a:gd name="T15" fmla="*/ 4849 h 101"/>
                  <a:gd name="T16" fmla="+- 0 13428 13370"/>
                  <a:gd name="T17" fmla="*/ T16 w 77"/>
                  <a:gd name="T18" fmla="+- 0 4850 4778"/>
                  <a:gd name="T19" fmla="*/ 4850 h 101"/>
                  <a:gd name="T20" fmla="+- 0 13425 13370"/>
                  <a:gd name="T21" fmla="*/ T20 w 77"/>
                  <a:gd name="T22" fmla="+- 0 4859 4778"/>
                  <a:gd name="T23" fmla="*/ 4859 h 101"/>
                  <a:gd name="T24" fmla="+- 0 13417 13370"/>
                  <a:gd name="T25" fmla="*/ T24 w 77"/>
                  <a:gd name="T26" fmla="+- 0 4867 4778"/>
                  <a:gd name="T27" fmla="*/ 4867 h 101"/>
                  <a:gd name="T28" fmla="+- 0 13428 13370"/>
                  <a:gd name="T29" fmla="*/ T28 w 77"/>
                  <a:gd name="T30" fmla="+- 0 4867 4778"/>
                  <a:gd name="T31" fmla="*/ 4867 h 101"/>
                  <a:gd name="T32" fmla="+- 0 13429 13370"/>
                  <a:gd name="T33" fmla="*/ T32 w 77"/>
                  <a:gd name="T34" fmla="+- 0 4865 4778"/>
                  <a:gd name="T35" fmla="*/ 4865 h 101"/>
                  <a:gd name="T36" fmla="+- 0 13446 13370"/>
                  <a:gd name="T37" fmla="*/ T36 w 77"/>
                  <a:gd name="T38" fmla="+- 0 4865 4778"/>
                  <a:gd name="T39" fmla="*/ 4865 h 101"/>
                  <a:gd name="T40" fmla="+- 0 13446 13370"/>
                  <a:gd name="T41" fmla="*/ T40 w 77"/>
                  <a:gd name="T42" fmla="+- 0 4852 4778"/>
                  <a:gd name="T43" fmla="*/ 4852 h 101"/>
                  <a:gd name="T44" fmla="+- 0 13445 13370"/>
                  <a:gd name="T45" fmla="*/ T44 w 77"/>
                  <a:gd name="T46" fmla="+- 0 4828 4778"/>
                  <a:gd name="T47" fmla="*/ 482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64"/>
              <p:cNvSpPr>
                <a:spLocks/>
              </p:cNvSpPr>
              <p:nvPr/>
            </p:nvSpPr>
            <p:spPr bwMode="auto">
              <a:xfrm>
                <a:off x="13370" y="4778"/>
                <a:ext cx="77" cy="101"/>
              </a:xfrm>
              <a:custGeom>
                <a:avLst/>
                <a:gdLst>
                  <a:gd name="T0" fmla="+- 0 13409 13370"/>
                  <a:gd name="T1" fmla="*/ T0 w 77"/>
                  <a:gd name="T2" fmla="+- 0 4778 4778"/>
                  <a:gd name="T3" fmla="*/ 4778 h 101"/>
                  <a:gd name="T4" fmla="+- 0 13397 13370"/>
                  <a:gd name="T5" fmla="*/ T4 w 77"/>
                  <a:gd name="T6" fmla="+- 0 4778 4778"/>
                  <a:gd name="T7" fmla="*/ 4778 h 101"/>
                  <a:gd name="T8" fmla="+- 0 13385 13370"/>
                  <a:gd name="T9" fmla="*/ T8 w 77"/>
                  <a:gd name="T10" fmla="+- 0 4782 4778"/>
                  <a:gd name="T11" fmla="*/ 4782 h 101"/>
                  <a:gd name="T12" fmla="+- 0 13377 13370"/>
                  <a:gd name="T13" fmla="*/ T12 w 77"/>
                  <a:gd name="T14" fmla="+- 0 4787 4778"/>
                  <a:gd name="T15" fmla="*/ 4787 h 101"/>
                  <a:gd name="T16" fmla="+- 0 13381 13370"/>
                  <a:gd name="T17" fmla="*/ T16 w 77"/>
                  <a:gd name="T18" fmla="+- 0 4799 4778"/>
                  <a:gd name="T19" fmla="*/ 4799 h 101"/>
                  <a:gd name="T20" fmla="+- 0 13388 13370"/>
                  <a:gd name="T21" fmla="*/ T20 w 77"/>
                  <a:gd name="T22" fmla="+- 0 4794 4778"/>
                  <a:gd name="T23" fmla="*/ 4794 h 101"/>
                  <a:gd name="T24" fmla="+- 0 13397 13370"/>
                  <a:gd name="T25" fmla="*/ T24 w 77"/>
                  <a:gd name="T26" fmla="+- 0 4791 4778"/>
                  <a:gd name="T27" fmla="*/ 4791 h 101"/>
                  <a:gd name="T28" fmla="+- 0 13437 13370"/>
                  <a:gd name="T29" fmla="*/ T28 w 77"/>
                  <a:gd name="T30" fmla="+- 0 4791 4778"/>
                  <a:gd name="T31" fmla="*/ 4791 h 101"/>
                  <a:gd name="T32" fmla="+- 0 13433 13370"/>
                  <a:gd name="T33" fmla="*/ T32 w 77"/>
                  <a:gd name="T34" fmla="+- 0 4786 4778"/>
                  <a:gd name="T35" fmla="*/ 4786 h 101"/>
                  <a:gd name="T36" fmla="+- 0 13409 13370"/>
                  <a:gd name="T37" fmla="*/ T36 w 77"/>
                  <a:gd name="T38" fmla="+- 0 4778 4778"/>
                  <a:gd name="T39" fmla="*/ 477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65"/>
            <p:cNvGrpSpPr>
              <a:grpSpLocks/>
            </p:cNvGrpSpPr>
            <p:nvPr/>
          </p:nvGrpSpPr>
          <p:grpSpPr bwMode="auto">
            <a:xfrm>
              <a:off x="13476" y="4779"/>
              <a:ext cx="75" cy="101"/>
              <a:chOff x="13476" y="4779"/>
              <a:chExt cx="75" cy="101"/>
            </a:xfrm>
          </p:grpSpPr>
          <p:sp>
            <p:nvSpPr>
              <p:cNvPr id="313" name="Freeform 66"/>
              <p:cNvSpPr>
                <a:spLocks/>
              </p:cNvSpPr>
              <p:nvPr/>
            </p:nvSpPr>
            <p:spPr bwMode="auto">
              <a:xfrm>
                <a:off x="13476" y="4779"/>
                <a:ext cx="75" cy="101"/>
              </a:xfrm>
              <a:custGeom>
                <a:avLst/>
                <a:gdLst>
                  <a:gd name="T0" fmla="+- 0 13538 13476"/>
                  <a:gd name="T1" fmla="*/ T0 w 75"/>
                  <a:gd name="T2" fmla="+- 0 4779 4779"/>
                  <a:gd name="T3" fmla="*/ 4779 h 101"/>
                  <a:gd name="T4" fmla="+- 0 13479 13476"/>
                  <a:gd name="T5" fmla="*/ T4 w 75"/>
                  <a:gd name="T6" fmla="+- 0 4815 4779"/>
                  <a:gd name="T7" fmla="*/ 4815 h 101"/>
                  <a:gd name="T8" fmla="+- 0 13476 13476"/>
                  <a:gd name="T9" fmla="*/ T8 w 75"/>
                  <a:gd name="T10" fmla="+- 0 4841 4779"/>
                  <a:gd name="T11" fmla="*/ 4841 h 101"/>
                  <a:gd name="T12" fmla="+- 0 13485 13476"/>
                  <a:gd name="T13" fmla="*/ T12 w 75"/>
                  <a:gd name="T14" fmla="+- 0 4862 4779"/>
                  <a:gd name="T15" fmla="*/ 4862 h 101"/>
                  <a:gd name="T16" fmla="+- 0 13501 13476"/>
                  <a:gd name="T17" fmla="*/ T16 w 75"/>
                  <a:gd name="T18" fmla="+- 0 4875 4779"/>
                  <a:gd name="T19" fmla="*/ 4875 h 101"/>
                  <a:gd name="T20" fmla="+- 0 13523 13476"/>
                  <a:gd name="T21" fmla="*/ T20 w 75"/>
                  <a:gd name="T22" fmla="+- 0 4880 4779"/>
                  <a:gd name="T23" fmla="*/ 4880 h 101"/>
                  <a:gd name="T24" fmla="+- 0 13536 13476"/>
                  <a:gd name="T25" fmla="*/ T24 w 75"/>
                  <a:gd name="T26" fmla="+- 0 4880 4779"/>
                  <a:gd name="T27" fmla="*/ 4880 h 101"/>
                  <a:gd name="T28" fmla="+- 0 13547 13476"/>
                  <a:gd name="T29" fmla="*/ T28 w 75"/>
                  <a:gd name="T30" fmla="+- 0 4876 4779"/>
                  <a:gd name="T31" fmla="*/ 4876 h 101"/>
                  <a:gd name="T32" fmla="+- 0 13551 13476"/>
                  <a:gd name="T33" fmla="*/ T32 w 75"/>
                  <a:gd name="T34" fmla="+- 0 4874 4779"/>
                  <a:gd name="T35" fmla="*/ 4874 h 101"/>
                  <a:gd name="T36" fmla="+- 0 13549 13476"/>
                  <a:gd name="T37" fmla="*/ T36 w 75"/>
                  <a:gd name="T38" fmla="+- 0 4865 4779"/>
                  <a:gd name="T39" fmla="*/ 4865 h 101"/>
                  <a:gd name="T40" fmla="+- 0 13537 13476"/>
                  <a:gd name="T41" fmla="*/ T40 w 75"/>
                  <a:gd name="T42" fmla="+- 0 4865 4779"/>
                  <a:gd name="T43" fmla="*/ 4865 h 101"/>
                  <a:gd name="T44" fmla="+- 0 13510 13476"/>
                  <a:gd name="T45" fmla="*/ T44 w 75"/>
                  <a:gd name="T46" fmla="+- 0 4861 4779"/>
                  <a:gd name="T47" fmla="*/ 4861 h 101"/>
                  <a:gd name="T48" fmla="+- 0 13498 13476"/>
                  <a:gd name="T49" fmla="*/ T48 w 75"/>
                  <a:gd name="T50" fmla="+- 0 4845 4779"/>
                  <a:gd name="T51" fmla="*/ 4845 h 101"/>
                  <a:gd name="T52" fmla="+- 0 13494 13476"/>
                  <a:gd name="T53" fmla="*/ T52 w 75"/>
                  <a:gd name="T54" fmla="+- 0 4818 4779"/>
                  <a:gd name="T55" fmla="*/ 4818 h 101"/>
                  <a:gd name="T56" fmla="+- 0 13506 13476"/>
                  <a:gd name="T57" fmla="*/ T56 w 75"/>
                  <a:gd name="T58" fmla="+- 0 4800 4779"/>
                  <a:gd name="T59" fmla="*/ 4800 h 101"/>
                  <a:gd name="T60" fmla="+- 0 13527 13476"/>
                  <a:gd name="T61" fmla="*/ T60 w 75"/>
                  <a:gd name="T62" fmla="+- 0 4793 4779"/>
                  <a:gd name="T63" fmla="*/ 4793 h 101"/>
                  <a:gd name="T64" fmla="+- 0 13549 13476"/>
                  <a:gd name="T65" fmla="*/ T64 w 75"/>
                  <a:gd name="T66" fmla="+- 0 4793 4779"/>
                  <a:gd name="T67" fmla="*/ 4793 h 101"/>
                  <a:gd name="T68" fmla="+- 0 13552 13476"/>
                  <a:gd name="T69" fmla="*/ T68 w 75"/>
                  <a:gd name="T70" fmla="+- 0 4784 4779"/>
                  <a:gd name="T71" fmla="*/ 4784 h 101"/>
                  <a:gd name="T72" fmla="+- 0 13547 13476"/>
                  <a:gd name="T73" fmla="*/ T72 w 75"/>
                  <a:gd name="T74" fmla="+- 0 4781 4779"/>
                  <a:gd name="T75" fmla="*/ 4781 h 101"/>
                  <a:gd name="T76" fmla="+- 0 13538 13476"/>
                  <a:gd name="T77" fmla="*/ T76 w 75"/>
                  <a:gd name="T78" fmla="+- 0 4779 4779"/>
                  <a:gd name="T79" fmla="*/ 47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67"/>
              <p:cNvSpPr>
                <a:spLocks/>
              </p:cNvSpPr>
              <p:nvPr/>
            </p:nvSpPr>
            <p:spPr bwMode="auto">
              <a:xfrm>
                <a:off x="13476" y="4779"/>
                <a:ext cx="75" cy="101"/>
              </a:xfrm>
              <a:custGeom>
                <a:avLst/>
                <a:gdLst>
                  <a:gd name="T0" fmla="+- 0 13548 13476"/>
                  <a:gd name="T1" fmla="*/ T0 w 75"/>
                  <a:gd name="T2" fmla="+- 0 4861 4779"/>
                  <a:gd name="T3" fmla="*/ 4861 h 101"/>
                  <a:gd name="T4" fmla="+- 0 13543 13476"/>
                  <a:gd name="T5" fmla="*/ T4 w 75"/>
                  <a:gd name="T6" fmla="+- 0 4863 4779"/>
                  <a:gd name="T7" fmla="*/ 4863 h 101"/>
                  <a:gd name="T8" fmla="+- 0 13537 13476"/>
                  <a:gd name="T9" fmla="*/ T8 w 75"/>
                  <a:gd name="T10" fmla="+- 0 4865 4779"/>
                  <a:gd name="T11" fmla="*/ 4865 h 101"/>
                  <a:gd name="T12" fmla="+- 0 13549 13476"/>
                  <a:gd name="T13" fmla="*/ T12 w 75"/>
                  <a:gd name="T14" fmla="+- 0 4865 4779"/>
                  <a:gd name="T15" fmla="*/ 4865 h 101"/>
                  <a:gd name="T16" fmla="+- 0 13548 13476"/>
                  <a:gd name="T17" fmla="*/ T16 w 75"/>
                  <a:gd name="T18" fmla="+- 0 4861 4779"/>
                  <a:gd name="T19" fmla="*/ 486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68"/>
              <p:cNvSpPr>
                <a:spLocks/>
              </p:cNvSpPr>
              <p:nvPr/>
            </p:nvSpPr>
            <p:spPr bwMode="auto">
              <a:xfrm>
                <a:off x="13476" y="4779"/>
                <a:ext cx="75" cy="101"/>
              </a:xfrm>
              <a:custGeom>
                <a:avLst/>
                <a:gdLst>
                  <a:gd name="T0" fmla="+- 0 13549 13476"/>
                  <a:gd name="T1" fmla="*/ T0 w 75"/>
                  <a:gd name="T2" fmla="+- 0 4793 4779"/>
                  <a:gd name="T3" fmla="*/ 4793 h 101"/>
                  <a:gd name="T4" fmla="+- 0 13537 13476"/>
                  <a:gd name="T5" fmla="*/ T4 w 75"/>
                  <a:gd name="T6" fmla="+- 0 4793 4779"/>
                  <a:gd name="T7" fmla="*/ 4793 h 101"/>
                  <a:gd name="T8" fmla="+- 0 13543 13476"/>
                  <a:gd name="T9" fmla="*/ T8 w 75"/>
                  <a:gd name="T10" fmla="+- 0 4795 4779"/>
                  <a:gd name="T11" fmla="*/ 4795 h 101"/>
                  <a:gd name="T12" fmla="+- 0 13548 13476"/>
                  <a:gd name="T13" fmla="*/ T12 w 75"/>
                  <a:gd name="T14" fmla="+- 0 4797 4779"/>
                  <a:gd name="T15" fmla="*/ 4797 h 101"/>
                  <a:gd name="T16" fmla="+- 0 13549 13476"/>
                  <a:gd name="T17" fmla="*/ T16 w 75"/>
                  <a:gd name="T18" fmla="+- 0 4793 4779"/>
                  <a:gd name="T19" fmla="*/ 479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69"/>
            <p:cNvGrpSpPr>
              <a:grpSpLocks/>
            </p:cNvGrpSpPr>
            <p:nvPr/>
          </p:nvGrpSpPr>
          <p:grpSpPr bwMode="auto">
            <a:xfrm>
              <a:off x="13580" y="4735"/>
              <a:ext cx="82" cy="142"/>
              <a:chOff x="13580" y="4735"/>
              <a:chExt cx="82" cy="142"/>
            </a:xfrm>
          </p:grpSpPr>
          <p:sp>
            <p:nvSpPr>
              <p:cNvPr id="310" name="Freeform 70"/>
              <p:cNvSpPr>
                <a:spLocks/>
              </p:cNvSpPr>
              <p:nvPr/>
            </p:nvSpPr>
            <p:spPr bwMode="auto">
              <a:xfrm>
                <a:off x="13580" y="4735"/>
                <a:ext cx="82" cy="142"/>
              </a:xfrm>
              <a:custGeom>
                <a:avLst/>
                <a:gdLst>
                  <a:gd name="T0" fmla="+- 0 13597 13580"/>
                  <a:gd name="T1" fmla="*/ T0 w 82"/>
                  <a:gd name="T2" fmla="+- 0 4735 4735"/>
                  <a:gd name="T3" fmla="*/ 4735 h 142"/>
                  <a:gd name="T4" fmla="+- 0 13580 13580"/>
                  <a:gd name="T5" fmla="*/ T4 w 82"/>
                  <a:gd name="T6" fmla="+- 0 4735 4735"/>
                  <a:gd name="T7" fmla="*/ 4735 h 142"/>
                  <a:gd name="T8" fmla="+- 0 13580 13580"/>
                  <a:gd name="T9" fmla="*/ T8 w 82"/>
                  <a:gd name="T10" fmla="+- 0 4877 4735"/>
                  <a:gd name="T11" fmla="*/ 4877 h 142"/>
                  <a:gd name="T12" fmla="+- 0 13597 13580"/>
                  <a:gd name="T13" fmla="*/ T12 w 82"/>
                  <a:gd name="T14" fmla="+- 0 4877 4735"/>
                  <a:gd name="T15" fmla="*/ 4877 h 142"/>
                  <a:gd name="T16" fmla="+- 0 13597 13580"/>
                  <a:gd name="T17" fmla="*/ T16 w 82"/>
                  <a:gd name="T18" fmla="+- 0 4816 4735"/>
                  <a:gd name="T19" fmla="*/ 4816 h 142"/>
                  <a:gd name="T20" fmla="+- 0 13598 13580"/>
                  <a:gd name="T21" fmla="*/ T20 w 82"/>
                  <a:gd name="T22" fmla="+- 0 4813 4735"/>
                  <a:gd name="T23" fmla="*/ 4813 h 142"/>
                  <a:gd name="T24" fmla="+- 0 13599 13580"/>
                  <a:gd name="T25" fmla="*/ T24 w 82"/>
                  <a:gd name="T26" fmla="+- 0 4811 4735"/>
                  <a:gd name="T27" fmla="*/ 4811 h 142"/>
                  <a:gd name="T28" fmla="+- 0 13602 13580"/>
                  <a:gd name="T29" fmla="*/ T28 w 82"/>
                  <a:gd name="T30" fmla="+- 0 4801 4735"/>
                  <a:gd name="T31" fmla="*/ 4801 h 142"/>
                  <a:gd name="T32" fmla="+- 0 13608 13580"/>
                  <a:gd name="T33" fmla="*/ T32 w 82"/>
                  <a:gd name="T34" fmla="+- 0 4796 4735"/>
                  <a:gd name="T35" fmla="*/ 4796 h 142"/>
                  <a:gd name="T36" fmla="+- 0 13597 13580"/>
                  <a:gd name="T37" fmla="*/ T36 w 82"/>
                  <a:gd name="T38" fmla="+- 0 4796 4735"/>
                  <a:gd name="T39" fmla="*/ 4796 h 142"/>
                  <a:gd name="T40" fmla="+- 0 13597 13580"/>
                  <a:gd name="T41" fmla="*/ T40 w 82"/>
                  <a:gd name="T42" fmla="+- 0 4735 4735"/>
                  <a:gd name="T43" fmla="*/ 4735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8" y="78"/>
                    </a:lnTo>
                    <a:lnTo>
                      <a:pt x="19"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71"/>
              <p:cNvSpPr>
                <a:spLocks/>
              </p:cNvSpPr>
              <p:nvPr/>
            </p:nvSpPr>
            <p:spPr bwMode="auto">
              <a:xfrm>
                <a:off x="13580" y="4735"/>
                <a:ext cx="82" cy="142"/>
              </a:xfrm>
              <a:custGeom>
                <a:avLst/>
                <a:gdLst>
                  <a:gd name="T0" fmla="+- 0 13653 13580"/>
                  <a:gd name="T1" fmla="*/ T0 w 82"/>
                  <a:gd name="T2" fmla="+- 0 4793 4735"/>
                  <a:gd name="T3" fmla="*/ 4793 h 142"/>
                  <a:gd name="T4" fmla="+- 0 13639 13580"/>
                  <a:gd name="T5" fmla="*/ T4 w 82"/>
                  <a:gd name="T6" fmla="+- 0 4793 4735"/>
                  <a:gd name="T7" fmla="*/ 4793 h 142"/>
                  <a:gd name="T8" fmla="+- 0 13645 13580"/>
                  <a:gd name="T9" fmla="*/ T8 w 82"/>
                  <a:gd name="T10" fmla="+- 0 4806 4735"/>
                  <a:gd name="T11" fmla="*/ 4806 h 142"/>
                  <a:gd name="T12" fmla="+- 0 13645 13580"/>
                  <a:gd name="T13" fmla="*/ T12 w 82"/>
                  <a:gd name="T14" fmla="+- 0 4877 4735"/>
                  <a:gd name="T15" fmla="*/ 4877 h 142"/>
                  <a:gd name="T16" fmla="+- 0 13662 13580"/>
                  <a:gd name="T17" fmla="*/ T16 w 82"/>
                  <a:gd name="T18" fmla="+- 0 4877 4735"/>
                  <a:gd name="T19" fmla="*/ 4877 h 142"/>
                  <a:gd name="T20" fmla="+- 0 13659 13580"/>
                  <a:gd name="T21" fmla="*/ T20 w 82"/>
                  <a:gd name="T22" fmla="+- 0 4799 4735"/>
                  <a:gd name="T23" fmla="*/ 4799 h 142"/>
                  <a:gd name="T24" fmla="+- 0 13653 13580"/>
                  <a:gd name="T25" fmla="*/ T24 w 82"/>
                  <a:gd name="T26" fmla="+- 0 4793 4735"/>
                  <a:gd name="T27" fmla="*/ 4793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5" y="71"/>
                    </a:lnTo>
                    <a:lnTo>
                      <a:pt x="65"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72"/>
              <p:cNvSpPr>
                <a:spLocks/>
              </p:cNvSpPr>
              <p:nvPr/>
            </p:nvSpPr>
            <p:spPr bwMode="auto">
              <a:xfrm>
                <a:off x="13580" y="4735"/>
                <a:ext cx="82" cy="142"/>
              </a:xfrm>
              <a:custGeom>
                <a:avLst/>
                <a:gdLst>
                  <a:gd name="T0" fmla="+- 0 13628 13580"/>
                  <a:gd name="T1" fmla="*/ T0 w 82"/>
                  <a:gd name="T2" fmla="+- 0 4778 4735"/>
                  <a:gd name="T3" fmla="*/ 4778 h 142"/>
                  <a:gd name="T4" fmla="+- 0 13622 13580"/>
                  <a:gd name="T5" fmla="*/ T4 w 82"/>
                  <a:gd name="T6" fmla="+- 0 4778 4735"/>
                  <a:gd name="T7" fmla="*/ 4778 h 142"/>
                  <a:gd name="T8" fmla="+- 0 13616 13580"/>
                  <a:gd name="T9" fmla="*/ T8 w 82"/>
                  <a:gd name="T10" fmla="+- 0 4780 4735"/>
                  <a:gd name="T11" fmla="*/ 4780 h 142"/>
                  <a:gd name="T12" fmla="+- 0 13610 13580"/>
                  <a:gd name="T13" fmla="*/ T12 w 82"/>
                  <a:gd name="T14" fmla="+- 0 4783 4735"/>
                  <a:gd name="T15" fmla="*/ 4783 h 142"/>
                  <a:gd name="T16" fmla="+- 0 13605 13580"/>
                  <a:gd name="T17" fmla="*/ T16 w 82"/>
                  <a:gd name="T18" fmla="+- 0 4786 4735"/>
                  <a:gd name="T19" fmla="*/ 4786 h 142"/>
                  <a:gd name="T20" fmla="+- 0 13601 13580"/>
                  <a:gd name="T21" fmla="*/ T20 w 82"/>
                  <a:gd name="T22" fmla="+- 0 4791 4735"/>
                  <a:gd name="T23" fmla="*/ 4791 h 142"/>
                  <a:gd name="T24" fmla="+- 0 13598 13580"/>
                  <a:gd name="T25" fmla="*/ T24 w 82"/>
                  <a:gd name="T26" fmla="+- 0 4796 4735"/>
                  <a:gd name="T27" fmla="*/ 4796 h 142"/>
                  <a:gd name="T28" fmla="+- 0 13608 13580"/>
                  <a:gd name="T29" fmla="*/ T28 w 82"/>
                  <a:gd name="T30" fmla="+- 0 4796 4735"/>
                  <a:gd name="T31" fmla="*/ 4796 h 142"/>
                  <a:gd name="T32" fmla="+- 0 13611 13580"/>
                  <a:gd name="T33" fmla="*/ T32 w 82"/>
                  <a:gd name="T34" fmla="+- 0 4793 4735"/>
                  <a:gd name="T35" fmla="*/ 4793 h 142"/>
                  <a:gd name="T36" fmla="+- 0 13653 13580"/>
                  <a:gd name="T37" fmla="*/ T36 w 82"/>
                  <a:gd name="T38" fmla="+- 0 4793 4735"/>
                  <a:gd name="T39" fmla="*/ 4793 h 142"/>
                  <a:gd name="T40" fmla="+- 0 13645 13580"/>
                  <a:gd name="T41" fmla="*/ T40 w 82"/>
                  <a:gd name="T42" fmla="+- 0 4783 4735"/>
                  <a:gd name="T43" fmla="*/ 4783 h 142"/>
                  <a:gd name="T44" fmla="+- 0 13628 13580"/>
                  <a:gd name="T45" fmla="*/ T44 w 82"/>
                  <a:gd name="T46" fmla="+- 0 4778 4735"/>
                  <a:gd name="T47" fmla="*/ 477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6" y="45"/>
                    </a:lnTo>
                    <a:lnTo>
                      <a:pt x="30" y="48"/>
                    </a:lnTo>
                    <a:lnTo>
                      <a:pt x="25" y="51"/>
                    </a:lnTo>
                    <a:lnTo>
                      <a:pt x="21"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73"/>
            <p:cNvGrpSpPr>
              <a:grpSpLocks/>
            </p:cNvGrpSpPr>
            <p:nvPr/>
          </p:nvGrpSpPr>
          <p:grpSpPr bwMode="auto">
            <a:xfrm>
              <a:off x="13697" y="4742"/>
              <a:ext cx="20" cy="135"/>
              <a:chOff x="13697" y="4742"/>
              <a:chExt cx="20" cy="135"/>
            </a:xfrm>
          </p:grpSpPr>
          <p:sp>
            <p:nvSpPr>
              <p:cNvPr id="308" name="Freeform 74"/>
              <p:cNvSpPr>
                <a:spLocks/>
              </p:cNvSpPr>
              <p:nvPr/>
            </p:nvSpPr>
            <p:spPr bwMode="auto">
              <a:xfrm>
                <a:off x="13697" y="4742"/>
                <a:ext cx="20" cy="135"/>
              </a:xfrm>
              <a:custGeom>
                <a:avLst/>
                <a:gdLst>
                  <a:gd name="T0" fmla="+- 0 13716 13697"/>
                  <a:gd name="T1" fmla="*/ T0 w 20"/>
                  <a:gd name="T2" fmla="+- 0 4781 4742"/>
                  <a:gd name="T3" fmla="*/ 4781 h 135"/>
                  <a:gd name="T4" fmla="+- 0 13699 13697"/>
                  <a:gd name="T5" fmla="*/ T4 w 20"/>
                  <a:gd name="T6" fmla="+- 0 4781 4742"/>
                  <a:gd name="T7" fmla="*/ 4781 h 135"/>
                  <a:gd name="T8" fmla="+- 0 13699 13697"/>
                  <a:gd name="T9" fmla="*/ T8 w 20"/>
                  <a:gd name="T10" fmla="+- 0 4877 4742"/>
                  <a:gd name="T11" fmla="*/ 4877 h 135"/>
                  <a:gd name="T12" fmla="+- 0 13716 13697"/>
                  <a:gd name="T13" fmla="*/ T12 w 20"/>
                  <a:gd name="T14" fmla="+- 0 4877 4742"/>
                  <a:gd name="T15" fmla="*/ 4877 h 135"/>
                  <a:gd name="T16" fmla="+- 0 13716 13697"/>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75"/>
              <p:cNvSpPr>
                <a:spLocks/>
              </p:cNvSpPr>
              <p:nvPr/>
            </p:nvSpPr>
            <p:spPr bwMode="auto">
              <a:xfrm>
                <a:off x="13697" y="4742"/>
                <a:ext cx="20" cy="135"/>
              </a:xfrm>
              <a:custGeom>
                <a:avLst/>
                <a:gdLst>
                  <a:gd name="T0" fmla="+- 0 13714 13697"/>
                  <a:gd name="T1" fmla="*/ T0 w 20"/>
                  <a:gd name="T2" fmla="+- 0 4742 4742"/>
                  <a:gd name="T3" fmla="*/ 4742 h 135"/>
                  <a:gd name="T4" fmla="+- 0 13701 13697"/>
                  <a:gd name="T5" fmla="*/ T4 w 20"/>
                  <a:gd name="T6" fmla="+- 0 4742 4742"/>
                  <a:gd name="T7" fmla="*/ 4742 h 135"/>
                  <a:gd name="T8" fmla="+- 0 13697 13697"/>
                  <a:gd name="T9" fmla="*/ T8 w 20"/>
                  <a:gd name="T10" fmla="+- 0 4747 4742"/>
                  <a:gd name="T11" fmla="*/ 4747 h 135"/>
                  <a:gd name="T12" fmla="+- 0 13697 13697"/>
                  <a:gd name="T13" fmla="*/ T12 w 20"/>
                  <a:gd name="T14" fmla="+- 0 4759 4742"/>
                  <a:gd name="T15" fmla="*/ 4759 h 135"/>
                  <a:gd name="T16" fmla="+- 0 13701 13697"/>
                  <a:gd name="T17" fmla="*/ T16 w 20"/>
                  <a:gd name="T18" fmla="+- 0 4764 4742"/>
                  <a:gd name="T19" fmla="*/ 4764 h 135"/>
                  <a:gd name="T20" fmla="+- 0 13714 13697"/>
                  <a:gd name="T21" fmla="*/ T20 w 20"/>
                  <a:gd name="T22" fmla="+- 0 4764 4742"/>
                  <a:gd name="T23" fmla="*/ 4764 h 135"/>
                  <a:gd name="T24" fmla="+- 0 13719 13697"/>
                  <a:gd name="T25" fmla="*/ T24 w 20"/>
                  <a:gd name="T26" fmla="+- 0 4759 4742"/>
                  <a:gd name="T27" fmla="*/ 4759 h 135"/>
                  <a:gd name="T28" fmla="+- 0 13718 13697"/>
                  <a:gd name="T29" fmla="*/ T28 w 20"/>
                  <a:gd name="T30" fmla="+- 0 4753 4742"/>
                  <a:gd name="T31" fmla="*/ 4753 h 135"/>
                  <a:gd name="T32" fmla="+- 0 13718 13697"/>
                  <a:gd name="T33" fmla="*/ T32 w 20"/>
                  <a:gd name="T34" fmla="+- 0 4747 4742"/>
                  <a:gd name="T35" fmla="*/ 4747 h 135"/>
                  <a:gd name="T36" fmla="+- 0 13714 13697"/>
                  <a:gd name="T37" fmla="*/ T36 w 20"/>
                  <a:gd name="T38" fmla="+- 0 4742 4742"/>
                  <a:gd name="T39"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1" y="11"/>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76"/>
            <p:cNvGrpSpPr>
              <a:grpSpLocks/>
            </p:cNvGrpSpPr>
            <p:nvPr/>
          </p:nvGrpSpPr>
          <p:grpSpPr bwMode="auto">
            <a:xfrm>
              <a:off x="13747" y="4782"/>
              <a:ext cx="85" cy="98"/>
              <a:chOff x="13747" y="4782"/>
              <a:chExt cx="85" cy="98"/>
            </a:xfrm>
          </p:grpSpPr>
          <p:sp>
            <p:nvSpPr>
              <p:cNvPr id="305" name="Freeform 77"/>
              <p:cNvSpPr>
                <a:spLocks/>
              </p:cNvSpPr>
              <p:nvPr/>
            </p:nvSpPr>
            <p:spPr bwMode="auto">
              <a:xfrm>
                <a:off x="13747" y="4782"/>
                <a:ext cx="85" cy="98"/>
              </a:xfrm>
              <a:custGeom>
                <a:avLst/>
                <a:gdLst>
                  <a:gd name="T0" fmla="+- 0 13775 13747"/>
                  <a:gd name="T1" fmla="*/ T0 w 85"/>
                  <a:gd name="T2" fmla="+- 0 4782 4782"/>
                  <a:gd name="T3" fmla="*/ 4782 h 98"/>
                  <a:gd name="T4" fmla="+- 0 13760 13747"/>
                  <a:gd name="T5" fmla="*/ T4 w 85"/>
                  <a:gd name="T6" fmla="+- 0 4794 4782"/>
                  <a:gd name="T7" fmla="*/ 4794 h 98"/>
                  <a:gd name="T8" fmla="+- 0 13750 13747"/>
                  <a:gd name="T9" fmla="*/ T8 w 85"/>
                  <a:gd name="T10" fmla="+- 0 4814 4782"/>
                  <a:gd name="T11" fmla="*/ 4814 h 98"/>
                  <a:gd name="T12" fmla="+- 0 13747 13747"/>
                  <a:gd name="T13" fmla="*/ T12 w 85"/>
                  <a:gd name="T14" fmla="+- 0 4841 4782"/>
                  <a:gd name="T15" fmla="*/ 4841 h 98"/>
                  <a:gd name="T16" fmla="+- 0 13755 13747"/>
                  <a:gd name="T17" fmla="*/ T16 w 85"/>
                  <a:gd name="T18" fmla="+- 0 4861 4782"/>
                  <a:gd name="T19" fmla="*/ 4861 h 98"/>
                  <a:gd name="T20" fmla="+- 0 13771 13747"/>
                  <a:gd name="T21" fmla="*/ T20 w 85"/>
                  <a:gd name="T22" fmla="+- 0 4875 4782"/>
                  <a:gd name="T23" fmla="*/ 4875 h 98"/>
                  <a:gd name="T24" fmla="+- 0 13794 13747"/>
                  <a:gd name="T25" fmla="*/ T24 w 85"/>
                  <a:gd name="T26" fmla="+- 0 4880 4782"/>
                  <a:gd name="T27" fmla="*/ 4880 h 98"/>
                  <a:gd name="T28" fmla="+- 0 13810 13747"/>
                  <a:gd name="T29" fmla="*/ T28 w 85"/>
                  <a:gd name="T30" fmla="+- 0 4880 4782"/>
                  <a:gd name="T31" fmla="*/ 4880 h 98"/>
                  <a:gd name="T32" fmla="+- 0 13820 13747"/>
                  <a:gd name="T33" fmla="*/ T32 w 85"/>
                  <a:gd name="T34" fmla="+- 0 4876 4782"/>
                  <a:gd name="T35" fmla="*/ 4876 h 98"/>
                  <a:gd name="T36" fmla="+- 0 13826 13747"/>
                  <a:gd name="T37" fmla="*/ T36 w 85"/>
                  <a:gd name="T38" fmla="+- 0 4873 4782"/>
                  <a:gd name="T39" fmla="*/ 4873 h 98"/>
                  <a:gd name="T40" fmla="+- 0 13825 13747"/>
                  <a:gd name="T41" fmla="*/ T40 w 85"/>
                  <a:gd name="T42" fmla="+- 0 4866 4782"/>
                  <a:gd name="T43" fmla="*/ 4866 h 98"/>
                  <a:gd name="T44" fmla="+- 0 13809 13747"/>
                  <a:gd name="T45" fmla="*/ T44 w 85"/>
                  <a:gd name="T46" fmla="+- 0 4866 4782"/>
                  <a:gd name="T47" fmla="*/ 4866 h 98"/>
                  <a:gd name="T48" fmla="+- 0 13789 13747"/>
                  <a:gd name="T49" fmla="*/ T48 w 85"/>
                  <a:gd name="T50" fmla="+- 0 4865 4782"/>
                  <a:gd name="T51" fmla="*/ 4865 h 98"/>
                  <a:gd name="T52" fmla="+- 0 13771 13747"/>
                  <a:gd name="T53" fmla="*/ T52 w 85"/>
                  <a:gd name="T54" fmla="+- 0 4855 4782"/>
                  <a:gd name="T55" fmla="*/ 4855 h 98"/>
                  <a:gd name="T56" fmla="+- 0 13763 13747"/>
                  <a:gd name="T57" fmla="*/ T56 w 85"/>
                  <a:gd name="T58" fmla="+- 0 4832 4782"/>
                  <a:gd name="T59" fmla="*/ 4832 h 98"/>
                  <a:gd name="T60" fmla="+- 0 13831 13747"/>
                  <a:gd name="T61" fmla="*/ T60 w 85"/>
                  <a:gd name="T62" fmla="+- 0 4832 4782"/>
                  <a:gd name="T63" fmla="*/ 4832 h 98"/>
                  <a:gd name="T64" fmla="+- 0 13832 13747"/>
                  <a:gd name="T65" fmla="*/ T64 w 85"/>
                  <a:gd name="T66" fmla="+- 0 4830 4782"/>
                  <a:gd name="T67" fmla="*/ 4830 h 98"/>
                  <a:gd name="T68" fmla="+- 0 13832 13747"/>
                  <a:gd name="T69" fmla="*/ T68 w 85"/>
                  <a:gd name="T70" fmla="+- 0 4828 4782"/>
                  <a:gd name="T71" fmla="*/ 4828 h 98"/>
                  <a:gd name="T72" fmla="+- 0 13831 13747"/>
                  <a:gd name="T73" fmla="*/ T72 w 85"/>
                  <a:gd name="T74" fmla="+- 0 4820 4782"/>
                  <a:gd name="T75" fmla="*/ 4820 h 98"/>
                  <a:gd name="T76" fmla="+- 0 13764 13747"/>
                  <a:gd name="T77" fmla="*/ T76 w 85"/>
                  <a:gd name="T78" fmla="+- 0 4820 4782"/>
                  <a:gd name="T79" fmla="*/ 4820 h 98"/>
                  <a:gd name="T80" fmla="+- 0 13765 13747"/>
                  <a:gd name="T81" fmla="*/ T80 w 85"/>
                  <a:gd name="T82" fmla="+- 0 4807 4782"/>
                  <a:gd name="T83" fmla="*/ 4807 h 98"/>
                  <a:gd name="T84" fmla="+- 0 13773 13747"/>
                  <a:gd name="T85" fmla="*/ T84 w 85"/>
                  <a:gd name="T86" fmla="+- 0 4791 4782"/>
                  <a:gd name="T87" fmla="*/ 4791 h 98"/>
                  <a:gd name="T88" fmla="+- 0 13815 13747"/>
                  <a:gd name="T89" fmla="*/ T88 w 85"/>
                  <a:gd name="T90" fmla="+- 0 4791 4782"/>
                  <a:gd name="T91" fmla="*/ 4791 h 98"/>
                  <a:gd name="T92" fmla="+- 0 13806 13747"/>
                  <a:gd name="T93" fmla="*/ T92 w 85"/>
                  <a:gd name="T94" fmla="+- 0 4785 4782"/>
                  <a:gd name="T95" fmla="*/ 4785 h 98"/>
                  <a:gd name="T96" fmla="+- 0 13775 13747"/>
                  <a:gd name="T97" fmla="*/ T96 w 85"/>
                  <a:gd name="T98" fmla="+- 0 4782 4782"/>
                  <a:gd name="T99" fmla="*/ 478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78"/>
              <p:cNvSpPr>
                <a:spLocks/>
              </p:cNvSpPr>
              <p:nvPr/>
            </p:nvSpPr>
            <p:spPr bwMode="auto">
              <a:xfrm>
                <a:off x="13747" y="4782"/>
                <a:ext cx="85" cy="98"/>
              </a:xfrm>
              <a:custGeom>
                <a:avLst/>
                <a:gdLst>
                  <a:gd name="T0" fmla="+- 0 13823 13747"/>
                  <a:gd name="T1" fmla="*/ T0 w 85"/>
                  <a:gd name="T2" fmla="+- 0 4861 4782"/>
                  <a:gd name="T3" fmla="*/ 4861 h 98"/>
                  <a:gd name="T4" fmla="+- 0 13817 13747"/>
                  <a:gd name="T5" fmla="*/ T4 w 85"/>
                  <a:gd name="T6" fmla="+- 0 4864 4782"/>
                  <a:gd name="T7" fmla="*/ 4864 h 98"/>
                  <a:gd name="T8" fmla="+- 0 13809 13747"/>
                  <a:gd name="T9" fmla="*/ T8 w 85"/>
                  <a:gd name="T10" fmla="+- 0 4866 4782"/>
                  <a:gd name="T11" fmla="*/ 4866 h 98"/>
                  <a:gd name="T12" fmla="+- 0 13825 13747"/>
                  <a:gd name="T13" fmla="*/ T12 w 85"/>
                  <a:gd name="T14" fmla="+- 0 4866 4782"/>
                  <a:gd name="T15" fmla="*/ 4866 h 98"/>
                  <a:gd name="T16" fmla="+- 0 13823 13747"/>
                  <a:gd name="T17" fmla="*/ T16 w 85"/>
                  <a:gd name="T18" fmla="+- 0 4861 4782"/>
                  <a:gd name="T19" fmla="*/ 486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79"/>
              <p:cNvSpPr>
                <a:spLocks/>
              </p:cNvSpPr>
              <p:nvPr/>
            </p:nvSpPr>
            <p:spPr bwMode="auto">
              <a:xfrm>
                <a:off x="13747" y="4782"/>
                <a:ext cx="85" cy="98"/>
              </a:xfrm>
              <a:custGeom>
                <a:avLst/>
                <a:gdLst>
                  <a:gd name="T0" fmla="+- 0 13815 13747"/>
                  <a:gd name="T1" fmla="*/ T0 w 85"/>
                  <a:gd name="T2" fmla="+- 0 4791 4782"/>
                  <a:gd name="T3" fmla="*/ 4791 h 98"/>
                  <a:gd name="T4" fmla="+- 0 13810 13747"/>
                  <a:gd name="T5" fmla="*/ T4 w 85"/>
                  <a:gd name="T6" fmla="+- 0 4791 4782"/>
                  <a:gd name="T7" fmla="*/ 4791 h 98"/>
                  <a:gd name="T8" fmla="+- 0 13815 13747"/>
                  <a:gd name="T9" fmla="*/ T8 w 85"/>
                  <a:gd name="T10" fmla="+- 0 4808 4782"/>
                  <a:gd name="T11" fmla="*/ 4808 h 98"/>
                  <a:gd name="T12" fmla="+- 0 13815 13747"/>
                  <a:gd name="T13" fmla="*/ T12 w 85"/>
                  <a:gd name="T14" fmla="+- 0 4820 4782"/>
                  <a:gd name="T15" fmla="*/ 4820 h 98"/>
                  <a:gd name="T16" fmla="+- 0 13831 13747"/>
                  <a:gd name="T17" fmla="*/ T16 w 85"/>
                  <a:gd name="T18" fmla="+- 0 4820 4782"/>
                  <a:gd name="T19" fmla="*/ 4820 h 98"/>
                  <a:gd name="T20" fmla="+- 0 13831 13747"/>
                  <a:gd name="T21" fmla="*/ T20 w 85"/>
                  <a:gd name="T22" fmla="+- 0 4812 4782"/>
                  <a:gd name="T23" fmla="*/ 4812 h 98"/>
                  <a:gd name="T24" fmla="+- 0 13823 13747"/>
                  <a:gd name="T25" fmla="*/ T24 w 85"/>
                  <a:gd name="T26" fmla="+- 0 4797 4782"/>
                  <a:gd name="T27" fmla="*/ 4797 h 98"/>
                  <a:gd name="T28" fmla="+- 0 13815 13747"/>
                  <a:gd name="T29" fmla="*/ T28 w 85"/>
                  <a:gd name="T30" fmla="+- 0 4791 4782"/>
                  <a:gd name="T31" fmla="*/ 479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80"/>
            <p:cNvGrpSpPr>
              <a:grpSpLocks/>
            </p:cNvGrpSpPr>
            <p:nvPr/>
          </p:nvGrpSpPr>
          <p:grpSpPr bwMode="auto">
            <a:xfrm>
              <a:off x="13850" y="4781"/>
              <a:ext cx="92" cy="97"/>
              <a:chOff x="13850" y="4781"/>
              <a:chExt cx="92" cy="97"/>
            </a:xfrm>
          </p:grpSpPr>
          <p:sp>
            <p:nvSpPr>
              <p:cNvPr id="303" name="Freeform 81"/>
              <p:cNvSpPr>
                <a:spLocks/>
              </p:cNvSpPr>
              <p:nvPr/>
            </p:nvSpPr>
            <p:spPr bwMode="auto">
              <a:xfrm>
                <a:off x="13850" y="4781"/>
                <a:ext cx="92" cy="97"/>
              </a:xfrm>
              <a:custGeom>
                <a:avLst/>
                <a:gdLst>
                  <a:gd name="T0" fmla="+- 0 13869 13850"/>
                  <a:gd name="T1" fmla="*/ T0 w 92"/>
                  <a:gd name="T2" fmla="+- 0 4781 4781"/>
                  <a:gd name="T3" fmla="*/ 4781 h 97"/>
                  <a:gd name="T4" fmla="+- 0 13850 13850"/>
                  <a:gd name="T5" fmla="*/ T4 w 92"/>
                  <a:gd name="T6" fmla="+- 0 4781 4781"/>
                  <a:gd name="T7" fmla="*/ 4781 h 97"/>
                  <a:gd name="T8" fmla="+- 0 13887 13850"/>
                  <a:gd name="T9" fmla="*/ T8 w 92"/>
                  <a:gd name="T10" fmla="+- 0 4877 4781"/>
                  <a:gd name="T11" fmla="*/ 4877 h 97"/>
                  <a:gd name="T12" fmla="+- 0 13903 13850"/>
                  <a:gd name="T13" fmla="*/ T12 w 92"/>
                  <a:gd name="T14" fmla="+- 0 4877 4781"/>
                  <a:gd name="T15" fmla="*/ 4877 h 97"/>
                  <a:gd name="T16" fmla="+- 0 13910 13850"/>
                  <a:gd name="T17" fmla="*/ T16 w 92"/>
                  <a:gd name="T18" fmla="+- 0 4860 4781"/>
                  <a:gd name="T19" fmla="*/ 4860 h 97"/>
                  <a:gd name="T20" fmla="+- 0 13895 13850"/>
                  <a:gd name="T21" fmla="*/ T20 w 92"/>
                  <a:gd name="T22" fmla="+- 0 4860 4781"/>
                  <a:gd name="T23" fmla="*/ 4860 h 97"/>
                  <a:gd name="T24" fmla="+- 0 13893 13850"/>
                  <a:gd name="T25" fmla="*/ T24 w 92"/>
                  <a:gd name="T26" fmla="+- 0 4852 4781"/>
                  <a:gd name="T27" fmla="*/ 4852 h 97"/>
                  <a:gd name="T28" fmla="+- 0 13891 13850"/>
                  <a:gd name="T29" fmla="*/ T28 w 92"/>
                  <a:gd name="T30" fmla="+- 0 4844 4781"/>
                  <a:gd name="T31" fmla="*/ 4844 h 97"/>
                  <a:gd name="T32" fmla="+- 0 13888 13850"/>
                  <a:gd name="T33" fmla="*/ T32 w 92"/>
                  <a:gd name="T34" fmla="+- 0 4835 4781"/>
                  <a:gd name="T35" fmla="*/ 4835 h 97"/>
                  <a:gd name="T36" fmla="+- 0 13869 13850"/>
                  <a:gd name="T37" fmla="*/ T36 w 92"/>
                  <a:gd name="T38" fmla="+- 0 4781 4781"/>
                  <a:gd name="T39" fmla="*/ 4781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3" y="96"/>
                    </a:lnTo>
                    <a:lnTo>
                      <a:pt x="60" y="79"/>
                    </a:lnTo>
                    <a:lnTo>
                      <a:pt x="45" y="79"/>
                    </a:lnTo>
                    <a:lnTo>
                      <a:pt x="43"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2"/>
              <p:cNvSpPr>
                <a:spLocks/>
              </p:cNvSpPr>
              <p:nvPr/>
            </p:nvSpPr>
            <p:spPr bwMode="auto">
              <a:xfrm>
                <a:off x="13850" y="4781"/>
                <a:ext cx="92" cy="97"/>
              </a:xfrm>
              <a:custGeom>
                <a:avLst/>
                <a:gdLst>
                  <a:gd name="T0" fmla="+- 0 13941 13850"/>
                  <a:gd name="T1" fmla="*/ T0 w 92"/>
                  <a:gd name="T2" fmla="+- 0 4781 4781"/>
                  <a:gd name="T3" fmla="*/ 4781 h 97"/>
                  <a:gd name="T4" fmla="+- 0 13923 13850"/>
                  <a:gd name="T5" fmla="*/ T4 w 92"/>
                  <a:gd name="T6" fmla="+- 0 4781 4781"/>
                  <a:gd name="T7" fmla="*/ 4781 h 97"/>
                  <a:gd name="T8" fmla="+- 0 13904 13850"/>
                  <a:gd name="T9" fmla="*/ T8 w 92"/>
                  <a:gd name="T10" fmla="+- 0 4835 4781"/>
                  <a:gd name="T11" fmla="*/ 4835 h 97"/>
                  <a:gd name="T12" fmla="+- 0 13901 13850"/>
                  <a:gd name="T13" fmla="*/ T12 w 92"/>
                  <a:gd name="T14" fmla="+- 0 4844 4781"/>
                  <a:gd name="T15" fmla="*/ 4844 h 97"/>
                  <a:gd name="T16" fmla="+- 0 13898 13850"/>
                  <a:gd name="T17" fmla="*/ T16 w 92"/>
                  <a:gd name="T18" fmla="+- 0 4852 4781"/>
                  <a:gd name="T19" fmla="*/ 4852 h 97"/>
                  <a:gd name="T20" fmla="+- 0 13896 13850"/>
                  <a:gd name="T21" fmla="*/ T20 w 92"/>
                  <a:gd name="T22" fmla="+- 0 4860 4781"/>
                  <a:gd name="T23" fmla="*/ 4860 h 97"/>
                  <a:gd name="T24" fmla="+- 0 13910 13850"/>
                  <a:gd name="T25" fmla="*/ T24 w 92"/>
                  <a:gd name="T26" fmla="+- 0 4860 4781"/>
                  <a:gd name="T27" fmla="*/ 4860 h 97"/>
                  <a:gd name="T28" fmla="+- 0 13941 13850"/>
                  <a:gd name="T29" fmla="*/ T28 w 92"/>
                  <a:gd name="T30" fmla="+- 0 4781 4781"/>
                  <a:gd name="T31" fmla="*/ 4781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1" y="0"/>
                    </a:moveTo>
                    <a:lnTo>
                      <a:pt x="73" y="0"/>
                    </a:lnTo>
                    <a:lnTo>
                      <a:pt x="54" y="54"/>
                    </a:lnTo>
                    <a:lnTo>
                      <a:pt x="51" y="63"/>
                    </a:lnTo>
                    <a:lnTo>
                      <a:pt x="48" y="71"/>
                    </a:lnTo>
                    <a:lnTo>
                      <a:pt x="46" y="79"/>
                    </a:lnTo>
                    <a:lnTo>
                      <a:pt x="60" y="7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83"/>
            <p:cNvGrpSpPr>
              <a:grpSpLocks/>
            </p:cNvGrpSpPr>
            <p:nvPr/>
          </p:nvGrpSpPr>
          <p:grpSpPr bwMode="auto">
            <a:xfrm>
              <a:off x="13964" y="4742"/>
              <a:ext cx="20" cy="135"/>
              <a:chOff x="13964" y="4742"/>
              <a:chExt cx="20" cy="135"/>
            </a:xfrm>
          </p:grpSpPr>
          <p:sp>
            <p:nvSpPr>
              <p:cNvPr id="301" name="Freeform 84"/>
              <p:cNvSpPr>
                <a:spLocks/>
              </p:cNvSpPr>
              <p:nvPr/>
            </p:nvSpPr>
            <p:spPr bwMode="auto">
              <a:xfrm>
                <a:off x="13964" y="4742"/>
                <a:ext cx="20" cy="135"/>
              </a:xfrm>
              <a:custGeom>
                <a:avLst/>
                <a:gdLst>
                  <a:gd name="T0" fmla="+- 0 13984 13964"/>
                  <a:gd name="T1" fmla="*/ T0 w 20"/>
                  <a:gd name="T2" fmla="+- 0 4781 4742"/>
                  <a:gd name="T3" fmla="*/ 4781 h 135"/>
                  <a:gd name="T4" fmla="+- 0 13966 13964"/>
                  <a:gd name="T5" fmla="*/ T4 w 20"/>
                  <a:gd name="T6" fmla="+- 0 4781 4742"/>
                  <a:gd name="T7" fmla="*/ 4781 h 135"/>
                  <a:gd name="T8" fmla="+- 0 13966 13964"/>
                  <a:gd name="T9" fmla="*/ T8 w 20"/>
                  <a:gd name="T10" fmla="+- 0 4877 4742"/>
                  <a:gd name="T11" fmla="*/ 4877 h 135"/>
                  <a:gd name="T12" fmla="+- 0 13984 13964"/>
                  <a:gd name="T13" fmla="*/ T12 w 20"/>
                  <a:gd name="T14" fmla="+- 0 4877 4742"/>
                  <a:gd name="T15" fmla="*/ 4877 h 135"/>
                  <a:gd name="T16" fmla="+- 0 13984 1396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5"/>
              <p:cNvSpPr>
                <a:spLocks/>
              </p:cNvSpPr>
              <p:nvPr/>
            </p:nvSpPr>
            <p:spPr bwMode="auto">
              <a:xfrm>
                <a:off x="13964" y="4742"/>
                <a:ext cx="20" cy="135"/>
              </a:xfrm>
              <a:custGeom>
                <a:avLst/>
                <a:gdLst>
                  <a:gd name="T0" fmla="+- 0 13981 13964"/>
                  <a:gd name="T1" fmla="*/ T0 w 20"/>
                  <a:gd name="T2" fmla="+- 0 4742 4742"/>
                  <a:gd name="T3" fmla="*/ 4742 h 135"/>
                  <a:gd name="T4" fmla="+- 0 13968 13964"/>
                  <a:gd name="T5" fmla="*/ T4 w 20"/>
                  <a:gd name="T6" fmla="+- 0 4742 4742"/>
                  <a:gd name="T7" fmla="*/ 4742 h 135"/>
                  <a:gd name="T8" fmla="+- 0 13964 13964"/>
                  <a:gd name="T9" fmla="*/ T8 w 20"/>
                  <a:gd name="T10" fmla="+- 0 4747 4742"/>
                  <a:gd name="T11" fmla="*/ 4747 h 135"/>
                  <a:gd name="T12" fmla="+- 0 13964 13964"/>
                  <a:gd name="T13" fmla="*/ T12 w 20"/>
                  <a:gd name="T14" fmla="+- 0 4759 4742"/>
                  <a:gd name="T15" fmla="*/ 4759 h 135"/>
                  <a:gd name="T16" fmla="+- 0 13968 13964"/>
                  <a:gd name="T17" fmla="*/ T16 w 20"/>
                  <a:gd name="T18" fmla="+- 0 4764 4742"/>
                  <a:gd name="T19" fmla="*/ 4764 h 135"/>
                  <a:gd name="T20" fmla="+- 0 13981 13964"/>
                  <a:gd name="T21" fmla="*/ T20 w 20"/>
                  <a:gd name="T22" fmla="+- 0 4764 4742"/>
                  <a:gd name="T23" fmla="*/ 4764 h 135"/>
                  <a:gd name="T24" fmla="+- 0 13986 13964"/>
                  <a:gd name="T25" fmla="*/ T24 w 20"/>
                  <a:gd name="T26" fmla="+- 0 4759 4742"/>
                  <a:gd name="T27" fmla="*/ 4759 h 135"/>
                  <a:gd name="T28" fmla="+- 0 13986 13964"/>
                  <a:gd name="T29" fmla="*/ T28 w 20"/>
                  <a:gd name="T30" fmla="+- 0 4747 4742"/>
                  <a:gd name="T31" fmla="*/ 4747 h 135"/>
                  <a:gd name="T32" fmla="+- 0 13981 1396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86"/>
            <p:cNvGrpSpPr>
              <a:grpSpLocks/>
            </p:cNvGrpSpPr>
            <p:nvPr/>
          </p:nvGrpSpPr>
          <p:grpSpPr bwMode="auto">
            <a:xfrm>
              <a:off x="14020" y="4778"/>
              <a:ext cx="83" cy="99"/>
              <a:chOff x="14020" y="4778"/>
              <a:chExt cx="83" cy="99"/>
            </a:xfrm>
          </p:grpSpPr>
          <p:sp>
            <p:nvSpPr>
              <p:cNvPr id="298" name="Freeform 87"/>
              <p:cNvSpPr>
                <a:spLocks/>
              </p:cNvSpPr>
              <p:nvPr/>
            </p:nvSpPr>
            <p:spPr bwMode="auto">
              <a:xfrm>
                <a:off x="14020" y="4778"/>
                <a:ext cx="83" cy="99"/>
              </a:xfrm>
              <a:custGeom>
                <a:avLst/>
                <a:gdLst>
                  <a:gd name="T0" fmla="+- 0 14036 14020"/>
                  <a:gd name="T1" fmla="*/ T0 w 83"/>
                  <a:gd name="T2" fmla="+- 0 4781 4778"/>
                  <a:gd name="T3" fmla="*/ 4781 h 99"/>
                  <a:gd name="T4" fmla="+- 0 14020 14020"/>
                  <a:gd name="T5" fmla="*/ T4 w 83"/>
                  <a:gd name="T6" fmla="+- 0 4781 4778"/>
                  <a:gd name="T7" fmla="*/ 4781 h 99"/>
                  <a:gd name="T8" fmla="+- 0 14021 14020"/>
                  <a:gd name="T9" fmla="*/ T8 w 83"/>
                  <a:gd name="T10" fmla="+- 0 4789 4778"/>
                  <a:gd name="T11" fmla="*/ 4789 h 99"/>
                  <a:gd name="T12" fmla="+- 0 14021 14020"/>
                  <a:gd name="T13" fmla="*/ T12 w 83"/>
                  <a:gd name="T14" fmla="+- 0 4793 4778"/>
                  <a:gd name="T15" fmla="*/ 4793 h 99"/>
                  <a:gd name="T16" fmla="+- 0 14021 14020"/>
                  <a:gd name="T17" fmla="*/ T16 w 83"/>
                  <a:gd name="T18" fmla="+- 0 4877 4778"/>
                  <a:gd name="T19" fmla="*/ 4877 h 99"/>
                  <a:gd name="T20" fmla="+- 0 14038 14020"/>
                  <a:gd name="T21" fmla="*/ T20 w 83"/>
                  <a:gd name="T22" fmla="+- 0 4877 4778"/>
                  <a:gd name="T23" fmla="*/ 4877 h 99"/>
                  <a:gd name="T24" fmla="+- 0 14038 14020"/>
                  <a:gd name="T25" fmla="*/ T24 w 83"/>
                  <a:gd name="T26" fmla="+- 0 4816 4778"/>
                  <a:gd name="T27" fmla="*/ 4816 h 99"/>
                  <a:gd name="T28" fmla="+- 0 14039 14020"/>
                  <a:gd name="T29" fmla="*/ T28 w 83"/>
                  <a:gd name="T30" fmla="+- 0 4813 4778"/>
                  <a:gd name="T31" fmla="*/ 4813 h 99"/>
                  <a:gd name="T32" fmla="+- 0 14040 14020"/>
                  <a:gd name="T33" fmla="*/ T32 w 83"/>
                  <a:gd name="T34" fmla="+- 0 4811 4778"/>
                  <a:gd name="T35" fmla="*/ 4811 h 99"/>
                  <a:gd name="T36" fmla="+- 0 14043 14020"/>
                  <a:gd name="T37" fmla="*/ T36 w 83"/>
                  <a:gd name="T38" fmla="+- 0 4801 4778"/>
                  <a:gd name="T39" fmla="*/ 4801 h 99"/>
                  <a:gd name="T40" fmla="+- 0 14048 14020"/>
                  <a:gd name="T41" fmla="*/ T40 w 83"/>
                  <a:gd name="T42" fmla="+- 0 4797 4778"/>
                  <a:gd name="T43" fmla="*/ 4797 h 99"/>
                  <a:gd name="T44" fmla="+- 0 14037 14020"/>
                  <a:gd name="T45" fmla="*/ T44 w 83"/>
                  <a:gd name="T46" fmla="+- 0 4797 4778"/>
                  <a:gd name="T47" fmla="*/ 4797 h 99"/>
                  <a:gd name="T48" fmla="+- 0 14036 14020"/>
                  <a:gd name="T49" fmla="*/ T48 w 83"/>
                  <a:gd name="T50" fmla="+- 0 4781 4778"/>
                  <a:gd name="T51"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8"/>
              <p:cNvSpPr>
                <a:spLocks/>
              </p:cNvSpPr>
              <p:nvPr/>
            </p:nvSpPr>
            <p:spPr bwMode="auto">
              <a:xfrm>
                <a:off x="14020" y="4778"/>
                <a:ext cx="83" cy="99"/>
              </a:xfrm>
              <a:custGeom>
                <a:avLst/>
                <a:gdLst>
                  <a:gd name="T0" fmla="+- 0 14095 14020"/>
                  <a:gd name="T1" fmla="*/ T0 w 83"/>
                  <a:gd name="T2" fmla="+- 0 4793 4778"/>
                  <a:gd name="T3" fmla="*/ 4793 h 99"/>
                  <a:gd name="T4" fmla="+- 0 14080 14020"/>
                  <a:gd name="T5" fmla="*/ T4 w 83"/>
                  <a:gd name="T6" fmla="+- 0 4793 4778"/>
                  <a:gd name="T7" fmla="*/ 4793 h 99"/>
                  <a:gd name="T8" fmla="+- 0 14086 14020"/>
                  <a:gd name="T9" fmla="*/ T8 w 83"/>
                  <a:gd name="T10" fmla="+- 0 4806 4778"/>
                  <a:gd name="T11" fmla="*/ 4806 h 99"/>
                  <a:gd name="T12" fmla="+- 0 14086 14020"/>
                  <a:gd name="T13" fmla="*/ T12 w 83"/>
                  <a:gd name="T14" fmla="+- 0 4877 4778"/>
                  <a:gd name="T15" fmla="*/ 4877 h 99"/>
                  <a:gd name="T16" fmla="+- 0 14103 14020"/>
                  <a:gd name="T17" fmla="*/ T16 w 83"/>
                  <a:gd name="T18" fmla="+- 0 4877 4778"/>
                  <a:gd name="T19" fmla="*/ 4877 h 99"/>
                  <a:gd name="T20" fmla="+- 0 14100 14020"/>
                  <a:gd name="T21" fmla="*/ T20 w 83"/>
                  <a:gd name="T22" fmla="+- 0 4799 4778"/>
                  <a:gd name="T23" fmla="*/ 4799 h 99"/>
                  <a:gd name="T24" fmla="+- 0 14095 14020"/>
                  <a:gd name="T25" fmla="*/ T24 w 83"/>
                  <a:gd name="T26" fmla="+- 0 4793 4778"/>
                  <a:gd name="T27" fmla="*/ 479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9"/>
              <p:cNvSpPr>
                <a:spLocks/>
              </p:cNvSpPr>
              <p:nvPr/>
            </p:nvSpPr>
            <p:spPr bwMode="auto">
              <a:xfrm>
                <a:off x="14020" y="4778"/>
                <a:ext cx="83" cy="99"/>
              </a:xfrm>
              <a:custGeom>
                <a:avLst/>
                <a:gdLst>
                  <a:gd name="T0" fmla="+- 0 14069 14020"/>
                  <a:gd name="T1" fmla="*/ T0 w 83"/>
                  <a:gd name="T2" fmla="+- 0 4778 4778"/>
                  <a:gd name="T3" fmla="*/ 4778 h 99"/>
                  <a:gd name="T4" fmla="+- 0 14053 14020"/>
                  <a:gd name="T5" fmla="*/ T4 w 83"/>
                  <a:gd name="T6" fmla="+- 0 4778 4778"/>
                  <a:gd name="T7" fmla="*/ 4778 h 99"/>
                  <a:gd name="T8" fmla="+- 0 14042 14020"/>
                  <a:gd name="T9" fmla="*/ T8 w 83"/>
                  <a:gd name="T10" fmla="+- 0 4787 4778"/>
                  <a:gd name="T11" fmla="*/ 4787 h 99"/>
                  <a:gd name="T12" fmla="+- 0 14037 14020"/>
                  <a:gd name="T13" fmla="*/ T12 w 83"/>
                  <a:gd name="T14" fmla="+- 0 4797 4778"/>
                  <a:gd name="T15" fmla="*/ 4797 h 99"/>
                  <a:gd name="T16" fmla="+- 0 14048 14020"/>
                  <a:gd name="T17" fmla="*/ T16 w 83"/>
                  <a:gd name="T18" fmla="+- 0 4797 4778"/>
                  <a:gd name="T19" fmla="*/ 4797 h 99"/>
                  <a:gd name="T20" fmla="+- 0 14052 14020"/>
                  <a:gd name="T21" fmla="*/ T20 w 83"/>
                  <a:gd name="T22" fmla="+- 0 4793 4778"/>
                  <a:gd name="T23" fmla="*/ 4793 h 99"/>
                  <a:gd name="T24" fmla="+- 0 14095 14020"/>
                  <a:gd name="T25" fmla="*/ T24 w 83"/>
                  <a:gd name="T26" fmla="+- 0 4793 4778"/>
                  <a:gd name="T27" fmla="*/ 4793 h 99"/>
                  <a:gd name="T28" fmla="+- 0 14086 14020"/>
                  <a:gd name="T29" fmla="*/ T28 w 83"/>
                  <a:gd name="T30" fmla="+- 0 4783 4778"/>
                  <a:gd name="T31" fmla="*/ 4783 h 99"/>
                  <a:gd name="T32" fmla="+- 0 14069 14020"/>
                  <a:gd name="T33" fmla="*/ T32 w 83"/>
                  <a:gd name="T34" fmla="+- 0 4778 4778"/>
                  <a:gd name="T35" fmla="*/ 477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90"/>
            <p:cNvGrpSpPr>
              <a:grpSpLocks/>
            </p:cNvGrpSpPr>
            <p:nvPr/>
          </p:nvGrpSpPr>
          <p:grpSpPr bwMode="auto">
            <a:xfrm>
              <a:off x="14133" y="4780"/>
              <a:ext cx="90" cy="140"/>
              <a:chOff x="14133" y="4780"/>
              <a:chExt cx="90" cy="140"/>
            </a:xfrm>
          </p:grpSpPr>
          <p:sp>
            <p:nvSpPr>
              <p:cNvPr id="291" name="Freeform 91"/>
              <p:cNvSpPr>
                <a:spLocks/>
              </p:cNvSpPr>
              <p:nvPr/>
            </p:nvSpPr>
            <p:spPr bwMode="auto">
              <a:xfrm>
                <a:off x="14133" y="4780"/>
                <a:ext cx="90" cy="140"/>
              </a:xfrm>
              <a:custGeom>
                <a:avLst/>
                <a:gdLst>
                  <a:gd name="T0" fmla="+- 0 14146 14133"/>
                  <a:gd name="T1" fmla="*/ T0 w 90"/>
                  <a:gd name="T2" fmla="+- 0 4898 4780"/>
                  <a:gd name="T3" fmla="*/ 4898 h 140"/>
                  <a:gd name="T4" fmla="+- 0 14141 14133"/>
                  <a:gd name="T5" fmla="*/ T4 w 90"/>
                  <a:gd name="T6" fmla="+- 0 4911 4780"/>
                  <a:gd name="T7" fmla="*/ 4911 h 140"/>
                  <a:gd name="T8" fmla="+- 0 14149 14133"/>
                  <a:gd name="T9" fmla="*/ T8 w 90"/>
                  <a:gd name="T10" fmla="+- 0 4916 4780"/>
                  <a:gd name="T11" fmla="*/ 4916 h 140"/>
                  <a:gd name="T12" fmla="+- 0 14162 14133"/>
                  <a:gd name="T13" fmla="*/ T12 w 90"/>
                  <a:gd name="T14" fmla="+- 0 4919 4780"/>
                  <a:gd name="T15" fmla="*/ 4919 h 140"/>
                  <a:gd name="T16" fmla="+- 0 14175 14133"/>
                  <a:gd name="T17" fmla="*/ T16 w 90"/>
                  <a:gd name="T18" fmla="+- 0 4919 4780"/>
                  <a:gd name="T19" fmla="*/ 4919 h 140"/>
                  <a:gd name="T20" fmla="+- 0 14193 14133"/>
                  <a:gd name="T21" fmla="*/ T20 w 90"/>
                  <a:gd name="T22" fmla="+- 0 4916 4780"/>
                  <a:gd name="T23" fmla="*/ 4916 h 140"/>
                  <a:gd name="T24" fmla="+- 0 14210 14133"/>
                  <a:gd name="T25" fmla="*/ T24 w 90"/>
                  <a:gd name="T26" fmla="+- 0 4905 4780"/>
                  <a:gd name="T27" fmla="*/ 4905 h 140"/>
                  <a:gd name="T28" fmla="+- 0 14162 14133"/>
                  <a:gd name="T29" fmla="*/ T28 w 90"/>
                  <a:gd name="T30" fmla="+- 0 4905 4780"/>
                  <a:gd name="T31" fmla="*/ 4905 h 140"/>
                  <a:gd name="T32" fmla="+- 0 14152 14133"/>
                  <a:gd name="T33" fmla="*/ T32 w 90"/>
                  <a:gd name="T34" fmla="+- 0 4902 4780"/>
                  <a:gd name="T35" fmla="*/ 4902 h 140"/>
                  <a:gd name="T36" fmla="+- 0 14146 14133"/>
                  <a:gd name="T37" fmla="*/ T36 w 90"/>
                  <a:gd name="T38" fmla="+- 0 4898 4780"/>
                  <a:gd name="T39" fmla="*/ 4898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8"/>
                    </a:moveTo>
                    <a:lnTo>
                      <a:pt x="8" y="131"/>
                    </a:lnTo>
                    <a:lnTo>
                      <a:pt x="16" y="136"/>
                    </a:lnTo>
                    <a:lnTo>
                      <a:pt x="29" y="139"/>
                    </a:lnTo>
                    <a:lnTo>
                      <a:pt x="42" y="139"/>
                    </a:lnTo>
                    <a:lnTo>
                      <a:pt x="60" y="136"/>
                    </a:lnTo>
                    <a:lnTo>
                      <a:pt x="77" y="125"/>
                    </a:lnTo>
                    <a:lnTo>
                      <a:pt x="29" y="125"/>
                    </a:lnTo>
                    <a:lnTo>
                      <a:pt x="19" y="122"/>
                    </a:lnTo>
                    <a:lnTo>
                      <a:pt x="13"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92"/>
              <p:cNvSpPr>
                <a:spLocks/>
              </p:cNvSpPr>
              <p:nvPr/>
            </p:nvSpPr>
            <p:spPr bwMode="auto">
              <a:xfrm>
                <a:off x="14133" y="4780"/>
                <a:ext cx="90" cy="140"/>
              </a:xfrm>
              <a:custGeom>
                <a:avLst/>
                <a:gdLst>
                  <a:gd name="T0" fmla="+- 0 14222 14133"/>
                  <a:gd name="T1" fmla="*/ T0 w 90"/>
                  <a:gd name="T2" fmla="+- 0 4861 4780"/>
                  <a:gd name="T3" fmla="*/ 4861 h 140"/>
                  <a:gd name="T4" fmla="+- 0 14205 14133"/>
                  <a:gd name="T5" fmla="*/ T4 w 90"/>
                  <a:gd name="T6" fmla="+- 0 4861 4780"/>
                  <a:gd name="T7" fmla="*/ 4861 h 140"/>
                  <a:gd name="T8" fmla="+- 0 14205 14133"/>
                  <a:gd name="T9" fmla="*/ T8 w 90"/>
                  <a:gd name="T10" fmla="+- 0 4880 4780"/>
                  <a:gd name="T11" fmla="*/ 4880 h 140"/>
                  <a:gd name="T12" fmla="+- 0 14194 14133"/>
                  <a:gd name="T13" fmla="*/ T12 w 90"/>
                  <a:gd name="T14" fmla="+- 0 4900 4780"/>
                  <a:gd name="T15" fmla="*/ 4900 h 140"/>
                  <a:gd name="T16" fmla="+- 0 14174 14133"/>
                  <a:gd name="T17" fmla="*/ T16 w 90"/>
                  <a:gd name="T18" fmla="+- 0 4905 4780"/>
                  <a:gd name="T19" fmla="*/ 4905 h 140"/>
                  <a:gd name="T20" fmla="+- 0 14210 14133"/>
                  <a:gd name="T21" fmla="*/ T20 w 90"/>
                  <a:gd name="T22" fmla="+- 0 4905 4780"/>
                  <a:gd name="T23" fmla="*/ 4905 h 140"/>
                  <a:gd name="T24" fmla="+- 0 14212 14133"/>
                  <a:gd name="T25" fmla="*/ T24 w 90"/>
                  <a:gd name="T26" fmla="+- 0 4904 4780"/>
                  <a:gd name="T27" fmla="*/ 4904 h 140"/>
                  <a:gd name="T28" fmla="+- 0 14220 14133"/>
                  <a:gd name="T29" fmla="*/ T28 w 90"/>
                  <a:gd name="T30" fmla="+- 0 4888 4780"/>
                  <a:gd name="T31" fmla="*/ 4888 h 140"/>
                  <a:gd name="T32" fmla="+- 0 14222 14133"/>
                  <a:gd name="T33" fmla="*/ T32 w 90"/>
                  <a:gd name="T34" fmla="+- 0 4863 4780"/>
                  <a:gd name="T35" fmla="*/ 4863 h 140"/>
                  <a:gd name="T36" fmla="+- 0 14222 14133"/>
                  <a:gd name="T37" fmla="*/ T36 w 90"/>
                  <a:gd name="T38" fmla="+- 0 4861 4780"/>
                  <a:gd name="T39" fmla="*/ 486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89" y="81"/>
                    </a:moveTo>
                    <a:lnTo>
                      <a:pt x="72" y="81"/>
                    </a:lnTo>
                    <a:lnTo>
                      <a:pt x="72" y="100"/>
                    </a:lnTo>
                    <a:lnTo>
                      <a:pt x="61" y="120"/>
                    </a:lnTo>
                    <a:lnTo>
                      <a:pt x="41" y="125"/>
                    </a:lnTo>
                    <a:lnTo>
                      <a:pt x="77" y="125"/>
                    </a:lnTo>
                    <a:lnTo>
                      <a:pt x="79" y="124"/>
                    </a:lnTo>
                    <a:lnTo>
                      <a:pt x="87" y="108"/>
                    </a:lnTo>
                    <a:lnTo>
                      <a:pt x="89" y="83"/>
                    </a:lnTo>
                    <a:lnTo>
                      <a:pt x="8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93"/>
              <p:cNvSpPr>
                <a:spLocks/>
              </p:cNvSpPr>
              <p:nvPr/>
            </p:nvSpPr>
            <p:spPr bwMode="auto">
              <a:xfrm>
                <a:off x="14133" y="4780"/>
                <a:ext cx="90" cy="140"/>
              </a:xfrm>
              <a:custGeom>
                <a:avLst/>
                <a:gdLst>
                  <a:gd name="T0" fmla="+- 0 14167 14133"/>
                  <a:gd name="T1" fmla="*/ T0 w 90"/>
                  <a:gd name="T2" fmla="+- 0 4780 4780"/>
                  <a:gd name="T3" fmla="*/ 4780 h 140"/>
                  <a:gd name="T4" fmla="+- 0 14150 14133"/>
                  <a:gd name="T5" fmla="*/ T4 w 90"/>
                  <a:gd name="T6" fmla="+- 0 4789 4780"/>
                  <a:gd name="T7" fmla="*/ 4789 h 140"/>
                  <a:gd name="T8" fmla="+- 0 14138 14133"/>
                  <a:gd name="T9" fmla="*/ T8 w 90"/>
                  <a:gd name="T10" fmla="+- 0 4807 4780"/>
                  <a:gd name="T11" fmla="*/ 4807 h 140"/>
                  <a:gd name="T12" fmla="+- 0 14133 14133"/>
                  <a:gd name="T13" fmla="*/ T12 w 90"/>
                  <a:gd name="T14" fmla="+- 0 4833 4780"/>
                  <a:gd name="T15" fmla="*/ 4833 h 140"/>
                  <a:gd name="T16" fmla="+- 0 14139 14133"/>
                  <a:gd name="T17" fmla="*/ T16 w 90"/>
                  <a:gd name="T18" fmla="+- 0 4856 4780"/>
                  <a:gd name="T19" fmla="*/ 4856 h 140"/>
                  <a:gd name="T20" fmla="+- 0 14153 14133"/>
                  <a:gd name="T21" fmla="*/ T20 w 90"/>
                  <a:gd name="T22" fmla="+- 0 4871 4780"/>
                  <a:gd name="T23" fmla="*/ 4871 h 140"/>
                  <a:gd name="T24" fmla="+- 0 14174 14133"/>
                  <a:gd name="T25" fmla="*/ T24 w 90"/>
                  <a:gd name="T26" fmla="+- 0 4877 4780"/>
                  <a:gd name="T27" fmla="*/ 4877 h 140"/>
                  <a:gd name="T28" fmla="+- 0 14189 14133"/>
                  <a:gd name="T29" fmla="*/ T28 w 90"/>
                  <a:gd name="T30" fmla="+- 0 4877 4780"/>
                  <a:gd name="T31" fmla="*/ 4877 h 140"/>
                  <a:gd name="T32" fmla="+- 0 14199 14133"/>
                  <a:gd name="T33" fmla="*/ T32 w 90"/>
                  <a:gd name="T34" fmla="+- 0 4870 4780"/>
                  <a:gd name="T35" fmla="*/ 4870 h 140"/>
                  <a:gd name="T36" fmla="+- 0 14205 14133"/>
                  <a:gd name="T37" fmla="*/ T36 w 90"/>
                  <a:gd name="T38" fmla="+- 0 4861 4780"/>
                  <a:gd name="T39" fmla="*/ 4861 h 140"/>
                  <a:gd name="T40" fmla="+- 0 14167 14133"/>
                  <a:gd name="T41" fmla="*/ T40 w 90"/>
                  <a:gd name="T42" fmla="+- 0 4861 4780"/>
                  <a:gd name="T43" fmla="*/ 4861 h 140"/>
                  <a:gd name="T44" fmla="+- 0 14155 14133"/>
                  <a:gd name="T45" fmla="*/ T44 w 90"/>
                  <a:gd name="T46" fmla="+- 0 4846 4780"/>
                  <a:gd name="T47" fmla="*/ 4846 h 140"/>
                  <a:gd name="T48" fmla="+- 0 14151 14133"/>
                  <a:gd name="T49" fmla="*/ T48 w 90"/>
                  <a:gd name="T50" fmla="+- 0 4820 4780"/>
                  <a:gd name="T51" fmla="*/ 4820 h 140"/>
                  <a:gd name="T52" fmla="+- 0 14161 14133"/>
                  <a:gd name="T53" fmla="*/ T52 w 90"/>
                  <a:gd name="T54" fmla="+- 0 4800 4780"/>
                  <a:gd name="T55" fmla="*/ 4800 h 140"/>
                  <a:gd name="T56" fmla="+- 0 14179 14133"/>
                  <a:gd name="T57" fmla="*/ T56 w 90"/>
                  <a:gd name="T58" fmla="+- 0 4792 4780"/>
                  <a:gd name="T59" fmla="*/ 4792 h 140"/>
                  <a:gd name="T60" fmla="+- 0 14204 14133"/>
                  <a:gd name="T61" fmla="*/ T60 w 90"/>
                  <a:gd name="T62" fmla="+- 0 4792 4780"/>
                  <a:gd name="T63" fmla="*/ 4792 h 140"/>
                  <a:gd name="T64" fmla="+- 0 14193 14133"/>
                  <a:gd name="T65" fmla="*/ T64 w 90"/>
                  <a:gd name="T66" fmla="+- 0 4783 4780"/>
                  <a:gd name="T67" fmla="*/ 4783 h 140"/>
                  <a:gd name="T68" fmla="+- 0 14167 14133"/>
                  <a:gd name="T69" fmla="*/ T68 w 90"/>
                  <a:gd name="T70" fmla="+- 0 4780 4780"/>
                  <a:gd name="T71" fmla="*/ 4780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9"/>
                    </a:lnTo>
                    <a:lnTo>
                      <a:pt x="5" y="27"/>
                    </a:lnTo>
                    <a:lnTo>
                      <a:pt x="0" y="53"/>
                    </a:lnTo>
                    <a:lnTo>
                      <a:pt x="6" y="76"/>
                    </a:lnTo>
                    <a:lnTo>
                      <a:pt x="20" y="91"/>
                    </a:lnTo>
                    <a:lnTo>
                      <a:pt x="41" y="97"/>
                    </a:lnTo>
                    <a:lnTo>
                      <a:pt x="56" y="97"/>
                    </a:lnTo>
                    <a:lnTo>
                      <a:pt x="66" y="90"/>
                    </a:lnTo>
                    <a:lnTo>
                      <a:pt x="72" y="81"/>
                    </a:lnTo>
                    <a:lnTo>
                      <a:pt x="34" y="81"/>
                    </a:lnTo>
                    <a:lnTo>
                      <a:pt x="22" y="66"/>
                    </a:lnTo>
                    <a:lnTo>
                      <a:pt x="18" y="40"/>
                    </a:lnTo>
                    <a:lnTo>
                      <a:pt x="28" y="20"/>
                    </a:lnTo>
                    <a:lnTo>
                      <a:pt x="46" y="12"/>
                    </a:lnTo>
                    <a:lnTo>
                      <a:pt x="71" y="12"/>
                    </a:lnTo>
                    <a:lnTo>
                      <a:pt x="60" y="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94"/>
              <p:cNvSpPr>
                <a:spLocks/>
              </p:cNvSpPr>
              <p:nvPr/>
            </p:nvSpPr>
            <p:spPr bwMode="auto">
              <a:xfrm>
                <a:off x="14133" y="4780"/>
                <a:ext cx="90" cy="140"/>
              </a:xfrm>
              <a:custGeom>
                <a:avLst/>
                <a:gdLst>
                  <a:gd name="T0" fmla="+- 0 14204 14133"/>
                  <a:gd name="T1" fmla="*/ T0 w 90"/>
                  <a:gd name="T2" fmla="+- 0 4792 4780"/>
                  <a:gd name="T3" fmla="*/ 4792 h 140"/>
                  <a:gd name="T4" fmla="+- 0 14192 14133"/>
                  <a:gd name="T5" fmla="*/ T4 w 90"/>
                  <a:gd name="T6" fmla="+- 0 4792 4780"/>
                  <a:gd name="T7" fmla="*/ 4792 h 140"/>
                  <a:gd name="T8" fmla="+- 0 14201 14133"/>
                  <a:gd name="T9" fmla="*/ T8 w 90"/>
                  <a:gd name="T10" fmla="+- 0 4801 4780"/>
                  <a:gd name="T11" fmla="*/ 4801 h 140"/>
                  <a:gd name="T12" fmla="+- 0 14204 14133"/>
                  <a:gd name="T13" fmla="*/ T12 w 90"/>
                  <a:gd name="T14" fmla="+- 0 4811 4780"/>
                  <a:gd name="T15" fmla="*/ 4811 h 140"/>
                  <a:gd name="T16" fmla="+- 0 14205 14133"/>
                  <a:gd name="T17" fmla="*/ T16 w 90"/>
                  <a:gd name="T18" fmla="+- 0 4813 4780"/>
                  <a:gd name="T19" fmla="*/ 4813 h 140"/>
                  <a:gd name="T20" fmla="+- 0 14205 14133"/>
                  <a:gd name="T21" fmla="*/ T20 w 90"/>
                  <a:gd name="T22" fmla="+- 0 4839 4780"/>
                  <a:gd name="T23" fmla="*/ 4839 h 140"/>
                  <a:gd name="T24" fmla="+- 0 14205 14133"/>
                  <a:gd name="T25" fmla="*/ T24 w 90"/>
                  <a:gd name="T26" fmla="+- 0 4843 4780"/>
                  <a:gd name="T27" fmla="*/ 4843 h 140"/>
                  <a:gd name="T28" fmla="+- 0 14203 14133"/>
                  <a:gd name="T29" fmla="*/ T28 w 90"/>
                  <a:gd name="T30" fmla="+- 0 4847 4780"/>
                  <a:gd name="T31" fmla="*/ 4847 h 140"/>
                  <a:gd name="T32" fmla="+- 0 14192 14133"/>
                  <a:gd name="T33" fmla="*/ T32 w 90"/>
                  <a:gd name="T34" fmla="+- 0 4859 4780"/>
                  <a:gd name="T35" fmla="*/ 4859 h 140"/>
                  <a:gd name="T36" fmla="+- 0 14167 14133"/>
                  <a:gd name="T37" fmla="*/ T36 w 90"/>
                  <a:gd name="T38" fmla="+- 0 4861 4780"/>
                  <a:gd name="T39" fmla="*/ 4861 h 140"/>
                  <a:gd name="T40" fmla="+- 0 14205 14133"/>
                  <a:gd name="T41" fmla="*/ T40 w 90"/>
                  <a:gd name="T42" fmla="+- 0 4861 4780"/>
                  <a:gd name="T43" fmla="*/ 4861 h 140"/>
                  <a:gd name="T44" fmla="+- 0 14222 14133"/>
                  <a:gd name="T45" fmla="*/ T44 w 90"/>
                  <a:gd name="T46" fmla="+- 0 4861 4780"/>
                  <a:gd name="T47" fmla="*/ 4861 h 140"/>
                  <a:gd name="T48" fmla="+- 0 14222 14133"/>
                  <a:gd name="T49" fmla="*/ T48 w 90"/>
                  <a:gd name="T50" fmla="+- 0 4795 4780"/>
                  <a:gd name="T51" fmla="*/ 4795 h 140"/>
                  <a:gd name="T52" fmla="+- 0 14207 14133"/>
                  <a:gd name="T53" fmla="*/ T52 w 90"/>
                  <a:gd name="T54" fmla="+- 0 4795 4780"/>
                  <a:gd name="T55" fmla="*/ 4795 h 140"/>
                  <a:gd name="T56" fmla="+- 0 14205 14133"/>
                  <a:gd name="T57" fmla="*/ T56 w 90"/>
                  <a:gd name="T58" fmla="+- 0 4793 4780"/>
                  <a:gd name="T59" fmla="*/ 4793 h 140"/>
                  <a:gd name="T60" fmla="+- 0 14204 14133"/>
                  <a:gd name="T61" fmla="*/ T60 w 90"/>
                  <a:gd name="T62" fmla="+- 0 4792 4780"/>
                  <a:gd name="T63" fmla="*/ 479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2"/>
                    </a:moveTo>
                    <a:lnTo>
                      <a:pt x="59" y="12"/>
                    </a:lnTo>
                    <a:lnTo>
                      <a:pt x="68" y="21"/>
                    </a:lnTo>
                    <a:lnTo>
                      <a:pt x="71" y="31"/>
                    </a:lnTo>
                    <a:lnTo>
                      <a:pt x="72" y="33"/>
                    </a:lnTo>
                    <a:lnTo>
                      <a:pt x="72" y="59"/>
                    </a:lnTo>
                    <a:lnTo>
                      <a:pt x="72" y="63"/>
                    </a:lnTo>
                    <a:lnTo>
                      <a:pt x="70" y="67"/>
                    </a:lnTo>
                    <a:lnTo>
                      <a:pt x="59" y="79"/>
                    </a:lnTo>
                    <a:lnTo>
                      <a:pt x="34" y="81"/>
                    </a:lnTo>
                    <a:lnTo>
                      <a:pt x="72" y="81"/>
                    </a:lnTo>
                    <a:lnTo>
                      <a:pt x="89" y="81"/>
                    </a:lnTo>
                    <a:lnTo>
                      <a:pt x="89" y="15"/>
                    </a:lnTo>
                    <a:lnTo>
                      <a:pt x="74" y="15"/>
                    </a:lnTo>
                    <a:lnTo>
                      <a:pt x="72" y="13"/>
                    </a:lnTo>
                    <a:lnTo>
                      <a:pt x="7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95"/>
              <p:cNvSpPr>
                <a:spLocks/>
              </p:cNvSpPr>
              <p:nvPr/>
            </p:nvSpPr>
            <p:spPr bwMode="auto">
              <a:xfrm>
                <a:off x="14133" y="4780"/>
                <a:ext cx="90" cy="140"/>
              </a:xfrm>
              <a:custGeom>
                <a:avLst/>
                <a:gdLst>
                  <a:gd name="T0" fmla="+- 0 14223 14133"/>
                  <a:gd name="T1" fmla="*/ T0 w 90"/>
                  <a:gd name="T2" fmla="+- 0 4781 4780"/>
                  <a:gd name="T3" fmla="*/ 4781 h 140"/>
                  <a:gd name="T4" fmla="+- 0 14208 14133"/>
                  <a:gd name="T5" fmla="*/ T4 w 90"/>
                  <a:gd name="T6" fmla="+- 0 4781 4780"/>
                  <a:gd name="T7" fmla="*/ 4781 h 140"/>
                  <a:gd name="T8" fmla="+- 0 14207 14133"/>
                  <a:gd name="T9" fmla="*/ T8 w 90"/>
                  <a:gd name="T10" fmla="+- 0 4795 4780"/>
                  <a:gd name="T11" fmla="*/ 4795 h 140"/>
                  <a:gd name="T12" fmla="+- 0 14222 14133"/>
                  <a:gd name="T13" fmla="*/ T12 w 90"/>
                  <a:gd name="T14" fmla="+- 0 4795 4780"/>
                  <a:gd name="T15" fmla="*/ 4795 h 140"/>
                  <a:gd name="T16" fmla="+- 0 14223 14133"/>
                  <a:gd name="T17" fmla="*/ T16 w 90"/>
                  <a:gd name="T18" fmla="+- 0 4781 4780"/>
                  <a:gd name="T19" fmla="*/ 4781 h 140"/>
                </a:gdLst>
                <a:ahLst/>
                <a:cxnLst>
                  <a:cxn ang="0">
                    <a:pos x="T1" y="T3"/>
                  </a:cxn>
                  <a:cxn ang="0">
                    <a:pos x="T5" y="T7"/>
                  </a:cxn>
                  <a:cxn ang="0">
                    <a:pos x="T9" y="T11"/>
                  </a:cxn>
                  <a:cxn ang="0">
                    <a:pos x="T13" y="T15"/>
                  </a:cxn>
                  <a:cxn ang="0">
                    <a:pos x="T17" y="T19"/>
                  </a:cxn>
                </a:cxnLst>
                <a:rect l="0" t="0" r="r" b="b"/>
                <a:pathLst>
                  <a:path w="90" h="140">
                    <a:moveTo>
                      <a:pt x="90" y="1"/>
                    </a:moveTo>
                    <a:lnTo>
                      <a:pt x="75" y="1"/>
                    </a:lnTo>
                    <a:lnTo>
                      <a:pt x="74" y="15"/>
                    </a:lnTo>
                    <a:lnTo>
                      <a:pt x="89" y="15"/>
                    </a:lnTo>
                    <a:lnTo>
                      <a:pt x="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96" name="Picture 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5" y="4723"/>
                <a:ext cx="3518" cy="208"/>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9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1" y="5145"/>
                <a:ext cx="1537"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98"/>
            <p:cNvGrpSpPr>
              <a:grpSpLocks/>
            </p:cNvGrpSpPr>
            <p:nvPr/>
          </p:nvGrpSpPr>
          <p:grpSpPr bwMode="auto">
            <a:xfrm>
              <a:off x="6316" y="5155"/>
              <a:ext cx="2" cy="142"/>
              <a:chOff x="6316" y="5155"/>
              <a:chExt cx="2" cy="142"/>
            </a:xfrm>
          </p:grpSpPr>
          <p:sp>
            <p:nvSpPr>
              <p:cNvPr id="290" name="Freeform 99"/>
              <p:cNvSpPr>
                <a:spLocks/>
              </p:cNvSpPr>
              <p:nvPr/>
            </p:nvSpPr>
            <p:spPr bwMode="auto">
              <a:xfrm>
                <a:off x="6316" y="5155"/>
                <a:ext cx="2" cy="142"/>
              </a:xfrm>
              <a:custGeom>
                <a:avLst/>
                <a:gdLst>
                  <a:gd name="T0" fmla="+- 0 5155 5155"/>
                  <a:gd name="T1" fmla="*/ 5155 h 142"/>
                  <a:gd name="T2" fmla="+- 0 5297 5155"/>
                  <a:gd name="T3" fmla="*/ 529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100"/>
            <p:cNvGrpSpPr>
              <a:grpSpLocks/>
            </p:cNvGrpSpPr>
            <p:nvPr/>
          </p:nvGrpSpPr>
          <p:grpSpPr bwMode="auto">
            <a:xfrm>
              <a:off x="6355" y="5198"/>
              <a:ext cx="77" cy="101"/>
              <a:chOff x="6355" y="5198"/>
              <a:chExt cx="77" cy="101"/>
            </a:xfrm>
          </p:grpSpPr>
          <p:sp>
            <p:nvSpPr>
              <p:cNvPr id="286" name="Freeform 101"/>
              <p:cNvSpPr>
                <a:spLocks/>
              </p:cNvSpPr>
              <p:nvPr/>
            </p:nvSpPr>
            <p:spPr bwMode="auto">
              <a:xfrm>
                <a:off x="6355" y="5198"/>
                <a:ext cx="77" cy="101"/>
              </a:xfrm>
              <a:custGeom>
                <a:avLst/>
                <a:gdLst>
                  <a:gd name="T0" fmla="+- 0 6422 6355"/>
                  <a:gd name="T1" fmla="*/ T0 w 77"/>
                  <a:gd name="T2" fmla="+- 0 5211 5198"/>
                  <a:gd name="T3" fmla="*/ 5211 h 101"/>
                  <a:gd name="T4" fmla="+- 0 6411 6355"/>
                  <a:gd name="T5" fmla="*/ T4 w 77"/>
                  <a:gd name="T6" fmla="+- 0 5211 5198"/>
                  <a:gd name="T7" fmla="*/ 5211 h 101"/>
                  <a:gd name="T8" fmla="+- 0 6413 6355"/>
                  <a:gd name="T9" fmla="*/ T8 w 77"/>
                  <a:gd name="T10" fmla="+- 0 5226 5198"/>
                  <a:gd name="T11" fmla="*/ 5226 h 101"/>
                  <a:gd name="T12" fmla="+- 0 6413 6355"/>
                  <a:gd name="T13" fmla="*/ T12 w 77"/>
                  <a:gd name="T14" fmla="+- 0 5234 5198"/>
                  <a:gd name="T15" fmla="*/ 5234 h 101"/>
                  <a:gd name="T16" fmla="+- 0 6400 6355"/>
                  <a:gd name="T17" fmla="*/ T16 w 77"/>
                  <a:gd name="T18" fmla="+- 0 5236 5198"/>
                  <a:gd name="T19" fmla="*/ 5236 h 101"/>
                  <a:gd name="T20" fmla="+- 0 6375 6355"/>
                  <a:gd name="T21" fmla="*/ T20 w 77"/>
                  <a:gd name="T22" fmla="+- 0 5242 5198"/>
                  <a:gd name="T23" fmla="*/ 5242 h 101"/>
                  <a:gd name="T24" fmla="+- 0 6360 6355"/>
                  <a:gd name="T25" fmla="*/ T24 w 77"/>
                  <a:gd name="T26" fmla="+- 0 5254 5198"/>
                  <a:gd name="T27" fmla="*/ 5254 h 101"/>
                  <a:gd name="T28" fmla="+- 0 6355 6355"/>
                  <a:gd name="T29" fmla="*/ T28 w 77"/>
                  <a:gd name="T30" fmla="+- 0 5272 5198"/>
                  <a:gd name="T31" fmla="*/ 5272 h 101"/>
                  <a:gd name="T32" fmla="+- 0 6363 6355"/>
                  <a:gd name="T33" fmla="*/ T32 w 77"/>
                  <a:gd name="T34" fmla="+- 0 5291 5198"/>
                  <a:gd name="T35" fmla="*/ 5291 h 101"/>
                  <a:gd name="T36" fmla="+- 0 6385 6355"/>
                  <a:gd name="T37" fmla="*/ T36 w 77"/>
                  <a:gd name="T38" fmla="+- 0 5300 5198"/>
                  <a:gd name="T39" fmla="*/ 5300 h 101"/>
                  <a:gd name="T40" fmla="+- 0 6399 6355"/>
                  <a:gd name="T41" fmla="*/ T40 w 77"/>
                  <a:gd name="T42" fmla="+- 0 5300 5198"/>
                  <a:gd name="T43" fmla="*/ 5300 h 101"/>
                  <a:gd name="T44" fmla="+- 0 6409 6355"/>
                  <a:gd name="T45" fmla="*/ T44 w 77"/>
                  <a:gd name="T46" fmla="+- 0 5293 5198"/>
                  <a:gd name="T47" fmla="*/ 5293 h 101"/>
                  <a:gd name="T48" fmla="+- 0 6413 6355"/>
                  <a:gd name="T49" fmla="*/ T48 w 77"/>
                  <a:gd name="T50" fmla="+- 0 5287 5198"/>
                  <a:gd name="T51" fmla="*/ 5287 h 101"/>
                  <a:gd name="T52" fmla="+- 0 6380 6355"/>
                  <a:gd name="T53" fmla="*/ T52 w 77"/>
                  <a:gd name="T54" fmla="+- 0 5287 5198"/>
                  <a:gd name="T55" fmla="*/ 5287 h 101"/>
                  <a:gd name="T56" fmla="+- 0 6373 6355"/>
                  <a:gd name="T57" fmla="*/ T56 w 77"/>
                  <a:gd name="T58" fmla="+- 0 5281 5198"/>
                  <a:gd name="T59" fmla="*/ 5281 h 101"/>
                  <a:gd name="T60" fmla="+- 0 6374 6355"/>
                  <a:gd name="T61" fmla="*/ T60 w 77"/>
                  <a:gd name="T62" fmla="+- 0 5263 5198"/>
                  <a:gd name="T63" fmla="*/ 5263 h 101"/>
                  <a:gd name="T64" fmla="+- 0 6390 6355"/>
                  <a:gd name="T65" fmla="*/ T64 w 77"/>
                  <a:gd name="T66" fmla="+- 0 5251 5198"/>
                  <a:gd name="T67" fmla="*/ 5251 h 101"/>
                  <a:gd name="T68" fmla="+- 0 6414 6355"/>
                  <a:gd name="T69" fmla="*/ T68 w 77"/>
                  <a:gd name="T70" fmla="+- 0 5248 5198"/>
                  <a:gd name="T71" fmla="*/ 5248 h 101"/>
                  <a:gd name="T72" fmla="+- 0 6430 6355"/>
                  <a:gd name="T73" fmla="*/ T72 w 77"/>
                  <a:gd name="T74" fmla="+- 0 5248 5198"/>
                  <a:gd name="T75" fmla="*/ 5248 h 101"/>
                  <a:gd name="T76" fmla="+- 0 6429 6355"/>
                  <a:gd name="T77" fmla="*/ T76 w 77"/>
                  <a:gd name="T78" fmla="+- 0 5223 5198"/>
                  <a:gd name="T79" fmla="*/ 5223 h 101"/>
                  <a:gd name="T80" fmla="+- 0 6422 6355"/>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02"/>
              <p:cNvSpPr>
                <a:spLocks/>
              </p:cNvSpPr>
              <p:nvPr/>
            </p:nvSpPr>
            <p:spPr bwMode="auto">
              <a:xfrm>
                <a:off x="6355" y="5198"/>
                <a:ext cx="77" cy="101"/>
              </a:xfrm>
              <a:custGeom>
                <a:avLst/>
                <a:gdLst>
                  <a:gd name="T0" fmla="+- 0 6431 6355"/>
                  <a:gd name="T1" fmla="*/ T0 w 77"/>
                  <a:gd name="T2" fmla="+- 0 5285 5198"/>
                  <a:gd name="T3" fmla="*/ 5285 h 101"/>
                  <a:gd name="T4" fmla="+- 0 6415 6355"/>
                  <a:gd name="T5" fmla="*/ T4 w 77"/>
                  <a:gd name="T6" fmla="+- 0 5285 5198"/>
                  <a:gd name="T7" fmla="*/ 5285 h 101"/>
                  <a:gd name="T8" fmla="+- 0 6416 6355"/>
                  <a:gd name="T9" fmla="*/ T8 w 77"/>
                  <a:gd name="T10" fmla="+- 0 5297 5198"/>
                  <a:gd name="T11" fmla="*/ 5297 h 101"/>
                  <a:gd name="T12" fmla="+- 0 6432 6355"/>
                  <a:gd name="T13" fmla="*/ T12 w 77"/>
                  <a:gd name="T14" fmla="+- 0 5297 5198"/>
                  <a:gd name="T15" fmla="*/ 5297 h 101"/>
                  <a:gd name="T16" fmla="+- 0 6431 6355"/>
                  <a:gd name="T17" fmla="*/ T16 w 77"/>
                  <a:gd name="T18" fmla="+- 0 5291 5198"/>
                  <a:gd name="T19" fmla="*/ 5291 h 101"/>
                  <a:gd name="T20" fmla="+- 0 6431 6355"/>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103"/>
              <p:cNvSpPr>
                <a:spLocks/>
              </p:cNvSpPr>
              <p:nvPr/>
            </p:nvSpPr>
            <p:spPr bwMode="auto">
              <a:xfrm>
                <a:off x="6355" y="5198"/>
                <a:ext cx="77" cy="101"/>
              </a:xfrm>
              <a:custGeom>
                <a:avLst/>
                <a:gdLst>
                  <a:gd name="T0" fmla="+- 0 6430 6355"/>
                  <a:gd name="T1" fmla="*/ T0 w 77"/>
                  <a:gd name="T2" fmla="+- 0 5248 5198"/>
                  <a:gd name="T3" fmla="*/ 5248 h 101"/>
                  <a:gd name="T4" fmla="+- 0 6414 6355"/>
                  <a:gd name="T5" fmla="*/ T4 w 77"/>
                  <a:gd name="T6" fmla="+- 0 5248 5198"/>
                  <a:gd name="T7" fmla="*/ 5248 h 101"/>
                  <a:gd name="T8" fmla="+- 0 6414 6355"/>
                  <a:gd name="T9" fmla="*/ T8 w 77"/>
                  <a:gd name="T10" fmla="+- 0 5267 5198"/>
                  <a:gd name="T11" fmla="*/ 5267 h 101"/>
                  <a:gd name="T12" fmla="+- 0 6413 6355"/>
                  <a:gd name="T13" fmla="*/ T12 w 77"/>
                  <a:gd name="T14" fmla="+- 0 5269 5198"/>
                  <a:gd name="T15" fmla="*/ 5269 h 101"/>
                  <a:gd name="T16" fmla="+- 0 6413 6355"/>
                  <a:gd name="T17" fmla="*/ T16 w 77"/>
                  <a:gd name="T18" fmla="+- 0 5270 5198"/>
                  <a:gd name="T19" fmla="*/ 5270 h 101"/>
                  <a:gd name="T20" fmla="+- 0 6410 6355"/>
                  <a:gd name="T21" fmla="*/ T20 w 77"/>
                  <a:gd name="T22" fmla="+- 0 5279 5198"/>
                  <a:gd name="T23" fmla="*/ 5279 h 101"/>
                  <a:gd name="T24" fmla="+- 0 6402 6355"/>
                  <a:gd name="T25" fmla="*/ T24 w 77"/>
                  <a:gd name="T26" fmla="+- 0 5287 5198"/>
                  <a:gd name="T27" fmla="*/ 5287 h 101"/>
                  <a:gd name="T28" fmla="+- 0 6413 6355"/>
                  <a:gd name="T29" fmla="*/ T28 w 77"/>
                  <a:gd name="T30" fmla="+- 0 5287 5198"/>
                  <a:gd name="T31" fmla="*/ 5287 h 101"/>
                  <a:gd name="T32" fmla="+- 0 6414 6355"/>
                  <a:gd name="T33" fmla="*/ T32 w 77"/>
                  <a:gd name="T34" fmla="+- 0 5285 5198"/>
                  <a:gd name="T35" fmla="*/ 5285 h 101"/>
                  <a:gd name="T36" fmla="+- 0 6431 6355"/>
                  <a:gd name="T37" fmla="*/ T36 w 77"/>
                  <a:gd name="T38" fmla="+- 0 5285 5198"/>
                  <a:gd name="T39" fmla="*/ 5285 h 101"/>
                  <a:gd name="T40" fmla="+- 0 6431 6355"/>
                  <a:gd name="T41" fmla="*/ T40 w 77"/>
                  <a:gd name="T42" fmla="+- 0 5272 5198"/>
                  <a:gd name="T43" fmla="*/ 5272 h 101"/>
                  <a:gd name="T44" fmla="+- 0 6430 6355"/>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04"/>
              <p:cNvSpPr>
                <a:spLocks/>
              </p:cNvSpPr>
              <p:nvPr/>
            </p:nvSpPr>
            <p:spPr bwMode="auto">
              <a:xfrm>
                <a:off x="6355" y="5198"/>
                <a:ext cx="77" cy="101"/>
              </a:xfrm>
              <a:custGeom>
                <a:avLst/>
                <a:gdLst>
                  <a:gd name="T0" fmla="+- 0 6394 6355"/>
                  <a:gd name="T1" fmla="*/ T0 w 77"/>
                  <a:gd name="T2" fmla="+- 0 5198 5198"/>
                  <a:gd name="T3" fmla="*/ 5198 h 101"/>
                  <a:gd name="T4" fmla="+- 0 6382 6355"/>
                  <a:gd name="T5" fmla="*/ T4 w 77"/>
                  <a:gd name="T6" fmla="+- 0 5198 5198"/>
                  <a:gd name="T7" fmla="*/ 5198 h 101"/>
                  <a:gd name="T8" fmla="+- 0 6370 6355"/>
                  <a:gd name="T9" fmla="*/ T8 w 77"/>
                  <a:gd name="T10" fmla="+- 0 5202 5198"/>
                  <a:gd name="T11" fmla="*/ 5202 h 101"/>
                  <a:gd name="T12" fmla="+- 0 6362 6355"/>
                  <a:gd name="T13" fmla="*/ T12 w 77"/>
                  <a:gd name="T14" fmla="+- 0 5207 5198"/>
                  <a:gd name="T15" fmla="*/ 5207 h 101"/>
                  <a:gd name="T16" fmla="+- 0 6366 6355"/>
                  <a:gd name="T17" fmla="*/ T16 w 77"/>
                  <a:gd name="T18" fmla="+- 0 5219 5198"/>
                  <a:gd name="T19" fmla="*/ 5219 h 101"/>
                  <a:gd name="T20" fmla="+- 0 6373 6355"/>
                  <a:gd name="T21" fmla="*/ T20 w 77"/>
                  <a:gd name="T22" fmla="+- 0 5214 5198"/>
                  <a:gd name="T23" fmla="*/ 5214 h 101"/>
                  <a:gd name="T24" fmla="+- 0 6382 6355"/>
                  <a:gd name="T25" fmla="*/ T24 w 77"/>
                  <a:gd name="T26" fmla="+- 0 5211 5198"/>
                  <a:gd name="T27" fmla="*/ 5211 h 101"/>
                  <a:gd name="T28" fmla="+- 0 6422 6355"/>
                  <a:gd name="T29" fmla="*/ T28 w 77"/>
                  <a:gd name="T30" fmla="+- 0 5211 5198"/>
                  <a:gd name="T31" fmla="*/ 5211 h 101"/>
                  <a:gd name="T32" fmla="+- 0 6418 6355"/>
                  <a:gd name="T33" fmla="*/ T32 w 77"/>
                  <a:gd name="T34" fmla="+- 0 5206 5198"/>
                  <a:gd name="T35" fmla="*/ 5206 h 101"/>
                  <a:gd name="T36" fmla="+- 0 6394 6355"/>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105"/>
            <p:cNvGrpSpPr>
              <a:grpSpLocks/>
            </p:cNvGrpSpPr>
            <p:nvPr/>
          </p:nvGrpSpPr>
          <p:grpSpPr bwMode="auto">
            <a:xfrm>
              <a:off x="6466" y="5198"/>
              <a:ext cx="83" cy="99"/>
              <a:chOff x="6466" y="5198"/>
              <a:chExt cx="83" cy="99"/>
            </a:xfrm>
          </p:grpSpPr>
          <p:sp>
            <p:nvSpPr>
              <p:cNvPr id="283" name="Freeform 106"/>
              <p:cNvSpPr>
                <a:spLocks/>
              </p:cNvSpPr>
              <p:nvPr/>
            </p:nvSpPr>
            <p:spPr bwMode="auto">
              <a:xfrm>
                <a:off x="6466" y="5198"/>
                <a:ext cx="83" cy="99"/>
              </a:xfrm>
              <a:custGeom>
                <a:avLst/>
                <a:gdLst>
                  <a:gd name="T0" fmla="+- 0 6482 6466"/>
                  <a:gd name="T1" fmla="*/ T0 w 83"/>
                  <a:gd name="T2" fmla="+- 0 5201 5198"/>
                  <a:gd name="T3" fmla="*/ 5201 h 99"/>
                  <a:gd name="T4" fmla="+- 0 6466 6466"/>
                  <a:gd name="T5" fmla="*/ T4 w 83"/>
                  <a:gd name="T6" fmla="+- 0 5201 5198"/>
                  <a:gd name="T7" fmla="*/ 5201 h 99"/>
                  <a:gd name="T8" fmla="+- 0 6467 6466"/>
                  <a:gd name="T9" fmla="*/ T8 w 83"/>
                  <a:gd name="T10" fmla="+- 0 5209 5198"/>
                  <a:gd name="T11" fmla="*/ 5209 h 99"/>
                  <a:gd name="T12" fmla="+- 0 6467 6466"/>
                  <a:gd name="T13" fmla="*/ T12 w 83"/>
                  <a:gd name="T14" fmla="+- 0 5213 5198"/>
                  <a:gd name="T15" fmla="*/ 5213 h 99"/>
                  <a:gd name="T16" fmla="+- 0 6467 6466"/>
                  <a:gd name="T17" fmla="*/ T16 w 83"/>
                  <a:gd name="T18" fmla="+- 0 5297 5198"/>
                  <a:gd name="T19" fmla="*/ 5297 h 99"/>
                  <a:gd name="T20" fmla="+- 0 6485 6466"/>
                  <a:gd name="T21" fmla="*/ T20 w 83"/>
                  <a:gd name="T22" fmla="+- 0 5297 5198"/>
                  <a:gd name="T23" fmla="*/ 5297 h 99"/>
                  <a:gd name="T24" fmla="+- 0 6485 6466"/>
                  <a:gd name="T25" fmla="*/ T24 w 83"/>
                  <a:gd name="T26" fmla="+- 0 5236 5198"/>
                  <a:gd name="T27" fmla="*/ 5236 h 99"/>
                  <a:gd name="T28" fmla="+- 0 6485 6466"/>
                  <a:gd name="T29" fmla="*/ T28 w 83"/>
                  <a:gd name="T30" fmla="+- 0 5233 5198"/>
                  <a:gd name="T31" fmla="*/ 5233 h 99"/>
                  <a:gd name="T32" fmla="+- 0 6486 6466"/>
                  <a:gd name="T33" fmla="*/ T32 w 83"/>
                  <a:gd name="T34" fmla="+- 0 5231 5198"/>
                  <a:gd name="T35" fmla="*/ 5231 h 99"/>
                  <a:gd name="T36" fmla="+- 0 6489 6466"/>
                  <a:gd name="T37" fmla="*/ T36 w 83"/>
                  <a:gd name="T38" fmla="+- 0 5221 5198"/>
                  <a:gd name="T39" fmla="*/ 5221 h 99"/>
                  <a:gd name="T40" fmla="+- 0 6494 6466"/>
                  <a:gd name="T41" fmla="*/ T40 w 83"/>
                  <a:gd name="T42" fmla="+- 0 5217 5198"/>
                  <a:gd name="T43" fmla="*/ 5217 h 99"/>
                  <a:gd name="T44" fmla="+- 0 6483 6466"/>
                  <a:gd name="T45" fmla="*/ T44 w 83"/>
                  <a:gd name="T46" fmla="+- 0 5217 5198"/>
                  <a:gd name="T47" fmla="*/ 5217 h 99"/>
                  <a:gd name="T48" fmla="+- 0 6482 6466"/>
                  <a:gd name="T49" fmla="*/ T48 w 83"/>
                  <a:gd name="T50" fmla="+- 0 5201 5198"/>
                  <a:gd name="T51" fmla="*/ 520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07"/>
              <p:cNvSpPr>
                <a:spLocks/>
              </p:cNvSpPr>
              <p:nvPr/>
            </p:nvSpPr>
            <p:spPr bwMode="auto">
              <a:xfrm>
                <a:off x="6466" y="5198"/>
                <a:ext cx="83" cy="99"/>
              </a:xfrm>
              <a:custGeom>
                <a:avLst/>
                <a:gdLst>
                  <a:gd name="T0" fmla="+- 0 6541 6466"/>
                  <a:gd name="T1" fmla="*/ T0 w 83"/>
                  <a:gd name="T2" fmla="+- 0 5213 5198"/>
                  <a:gd name="T3" fmla="*/ 5213 h 99"/>
                  <a:gd name="T4" fmla="+- 0 6526 6466"/>
                  <a:gd name="T5" fmla="*/ T4 w 83"/>
                  <a:gd name="T6" fmla="+- 0 5213 5198"/>
                  <a:gd name="T7" fmla="*/ 5213 h 99"/>
                  <a:gd name="T8" fmla="+- 0 6532 6466"/>
                  <a:gd name="T9" fmla="*/ T8 w 83"/>
                  <a:gd name="T10" fmla="+- 0 5226 5198"/>
                  <a:gd name="T11" fmla="*/ 5226 h 99"/>
                  <a:gd name="T12" fmla="+- 0 6532 6466"/>
                  <a:gd name="T13" fmla="*/ T12 w 83"/>
                  <a:gd name="T14" fmla="+- 0 5297 5198"/>
                  <a:gd name="T15" fmla="*/ 5297 h 99"/>
                  <a:gd name="T16" fmla="+- 0 6550 6466"/>
                  <a:gd name="T17" fmla="*/ T16 w 83"/>
                  <a:gd name="T18" fmla="+- 0 5297 5198"/>
                  <a:gd name="T19" fmla="*/ 5297 h 99"/>
                  <a:gd name="T20" fmla="+- 0 6546 6466"/>
                  <a:gd name="T21" fmla="*/ T20 w 83"/>
                  <a:gd name="T22" fmla="+- 0 5219 5198"/>
                  <a:gd name="T23" fmla="*/ 5219 h 99"/>
                  <a:gd name="T24" fmla="+- 0 6541 6466"/>
                  <a:gd name="T25" fmla="*/ T24 w 83"/>
                  <a:gd name="T26" fmla="+- 0 5213 5198"/>
                  <a:gd name="T27" fmla="*/ 521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08"/>
              <p:cNvSpPr>
                <a:spLocks/>
              </p:cNvSpPr>
              <p:nvPr/>
            </p:nvSpPr>
            <p:spPr bwMode="auto">
              <a:xfrm>
                <a:off x="6466" y="5198"/>
                <a:ext cx="83" cy="99"/>
              </a:xfrm>
              <a:custGeom>
                <a:avLst/>
                <a:gdLst>
                  <a:gd name="T0" fmla="+- 0 6515 6466"/>
                  <a:gd name="T1" fmla="*/ T0 w 83"/>
                  <a:gd name="T2" fmla="+- 0 5198 5198"/>
                  <a:gd name="T3" fmla="*/ 5198 h 99"/>
                  <a:gd name="T4" fmla="+- 0 6499 6466"/>
                  <a:gd name="T5" fmla="*/ T4 w 83"/>
                  <a:gd name="T6" fmla="+- 0 5198 5198"/>
                  <a:gd name="T7" fmla="*/ 5198 h 99"/>
                  <a:gd name="T8" fmla="+- 0 6488 6466"/>
                  <a:gd name="T9" fmla="*/ T8 w 83"/>
                  <a:gd name="T10" fmla="+- 0 5207 5198"/>
                  <a:gd name="T11" fmla="*/ 5207 h 99"/>
                  <a:gd name="T12" fmla="+- 0 6483 6466"/>
                  <a:gd name="T13" fmla="*/ T12 w 83"/>
                  <a:gd name="T14" fmla="+- 0 5217 5198"/>
                  <a:gd name="T15" fmla="*/ 5217 h 99"/>
                  <a:gd name="T16" fmla="+- 0 6494 6466"/>
                  <a:gd name="T17" fmla="*/ T16 w 83"/>
                  <a:gd name="T18" fmla="+- 0 5217 5198"/>
                  <a:gd name="T19" fmla="*/ 5217 h 99"/>
                  <a:gd name="T20" fmla="+- 0 6498 6466"/>
                  <a:gd name="T21" fmla="*/ T20 w 83"/>
                  <a:gd name="T22" fmla="+- 0 5213 5198"/>
                  <a:gd name="T23" fmla="*/ 5213 h 99"/>
                  <a:gd name="T24" fmla="+- 0 6541 6466"/>
                  <a:gd name="T25" fmla="*/ T24 w 83"/>
                  <a:gd name="T26" fmla="+- 0 5213 5198"/>
                  <a:gd name="T27" fmla="*/ 5213 h 99"/>
                  <a:gd name="T28" fmla="+- 0 6532 6466"/>
                  <a:gd name="T29" fmla="*/ T28 w 83"/>
                  <a:gd name="T30" fmla="+- 0 5203 5198"/>
                  <a:gd name="T31" fmla="*/ 5203 h 99"/>
                  <a:gd name="T32" fmla="+- 0 6515 6466"/>
                  <a:gd name="T33" fmla="*/ T32 w 83"/>
                  <a:gd name="T34" fmla="+- 0 5198 5198"/>
                  <a:gd name="T35" fmla="*/ 519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109"/>
            <p:cNvGrpSpPr>
              <a:grpSpLocks/>
            </p:cNvGrpSpPr>
            <p:nvPr/>
          </p:nvGrpSpPr>
          <p:grpSpPr bwMode="auto">
            <a:xfrm>
              <a:off x="6579" y="5155"/>
              <a:ext cx="91" cy="144"/>
              <a:chOff x="6579" y="5155"/>
              <a:chExt cx="91" cy="144"/>
            </a:xfrm>
          </p:grpSpPr>
          <p:sp>
            <p:nvSpPr>
              <p:cNvPr id="279" name="Freeform 110"/>
              <p:cNvSpPr>
                <a:spLocks/>
              </p:cNvSpPr>
              <p:nvPr/>
            </p:nvSpPr>
            <p:spPr bwMode="auto">
              <a:xfrm>
                <a:off x="6579" y="5155"/>
                <a:ext cx="91" cy="144"/>
              </a:xfrm>
              <a:custGeom>
                <a:avLst/>
                <a:gdLst>
                  <a:gd name="T0" fmla="+- 0 6611 6579"/>
                  <a:gd name="T1" fmla="*/ T0 w 91"/>
                  <a:gd name="T2" fmla="+- 0 5200 5155"/>
                  <a:gd name="T3" fmla="*/ 5200 h 144"/>
                  <a:gd name="T4" fmla="+- 0 6594 6579"/>
                  <a:gd name="T5" fmla="*/ T4 w 91"/>
                  <a:gd name="T6" fmla="+- 0 5210 5155"/>
                  <a:gd name="T7" fmla="*/ 5210 h 144"/>
                  <a:gd name="T8" fmla="+- 0 6583 6579"/>
                  <a:gd name="T9" fmla="*/ T8 w 91"/>
                  <a:gd name="T10" fmla="+- 0 5229 5155"/>
                  <a:gd name="T11" fmla="*/ 5229 h 144"/>
                  <a:gd name="T12" fmla="+- 0 6579 6579"/>
                  <a:gd name="T13" fmla="*/ T12 w 91"/>
                  <a:gd name="T14" fmla="+- 0 5256 5155"/>
                  <a:gd name="T15" fmla="*/ 5256 h 144"/>
                  <a:gd name="T16" fmla="+- 0 6586 6579"/>
                  <a:gd name="T17" fmla="*/ T16 w 91"/>
                  <a:gd name="T18" fmla="+- 0 5279 5155"/>
                  <a:gd name="T19" fmla="*/ 5279 h 144"/>
                  <a:gd name="T20" fmla="+- 0 6601 6579"/>
                  <a:gd name="T21" fmla="*/ T20 w 91"/>
                  <a:gd name="T22" fmla="+- 0 5294 5155"/>
                  <a:gd name="T23" fmla="*/ 5294 h 144"/>
                  <a:gd name="T24" fmla="+- 0 6621 6579"/>
                  <a:gd name="T25" fmla="*/ T24 w 91"/>
                  <a:gd name="T26" fmla="+- 0 5300 5155"/>
                  <a:gd name="T27" fmla="*/ 5300 h 144"/>
                  <a:gd name="T28" fmla="+- 0 6636 6579"/>
                  <a:gd name="T29" fmla="*/ T28 w 91"/>
                  <a:gd name="T30" fmla="+- 0 5300 5155"/>
                  <a:gd name="T31" fmla="*/ 5300 h 144"/>
                  <a:gd name="T32" fmla="+- 0 6648 6579"/>
                  <a:gd name="T33" fmla="*/ T32 w 91"/>
                  <a:gd name="T34" fmla="+- 0 5291 5155"/>
                  <a:gd name="T35" fmla="*/ 5291 h 144"/>
                  <a:gd name="T36" fmla="+- 0 6653 6579"/>
                  <a:gd name="T37" fmla="*/ T36 w 91"/>
                  <a:gd name="T38" fmla="+- 0 5282 5155"/>
                  <a:gd name="T39" fmla="*/ 5282 h 144"/>
                  <a:gd name="T40" fmla="+- 0 6613 6579"/>
                  <a:gd name="T41" fmla="*/ T40 w 91"/>
                  <a:gd name="T42" fmla="+- 0 5282 5155"/>
                  <a:gd name="T43" fmla="*/ 5282 h 144"/>
                  <a:gd name="T44" fmla="+- 0 6601 6579"/>
                  <a:gd name="T45" fmla="*/ T44 w 91"/>
                  <a:gd name="T46" fmla="+- 0 5267 5155"/>
                  <a:gd name="T47" fmla="*/ 5267 h 144"/>
                  <a:gd name="T48" fmla="+- 0 6598 6579"/>
                  <a:gd name="T49" fmla="*/ T48 w 91"/>
                  <a:gd name="T50" fmla="+- 0 5240 5155"/>
                  <a:gd name="T51" fmla="*/ 5240 h 144"/>
                  <a:gd name="T52" fmla="+- 0 6607 6579"/>
                  <a:gd name="T53" fmla="*/ T52 w 91"/>
                  <a:gd name="T54" fmla="+- 0 5220 5155"/>
                  <a:gd name="T55" fmla="*/ 5220 h 144"/>
                  <a:gd name="T56" fmla="+- 0 6626 6579"/>
                  <a:gd name="T57" fmla="*/ T56 w 91"/>
                  <a:gd name="T58" fmla="+- 0 5212 5155"/>
                  <a:gd name="T59" fmla="*/ 5212 h 144"/>
                  <a:gd name="T60" fmla="+- 0 6651 6579"/>
                  <a:gd name="T61" fmla="*/ T60 w 91"/>
                  <a:gd name="T62" fmla="+- 0 5212 5155"/>
                  <a:gd name="T63" fmla="*/ 5212 h 144"/>
                  <a:gd name="T64" fmla="+- 0 6650 6579"/>
                  <a:gd name="T65" fmla="*/ T64 w 91"/>
                  <a:gd name="T66" fmla="+- 0 5211 5155"/>
                  <a:gd name="T67" fmla="*/ 5211 h 144"/>
                  <a:gd name="T68" fmla="+- 0 6638 6579"/>
                  <a:gd name="T69" fmla="*/ T68 w 91"/>
                  <a:gd name="T70" fmla="+- 0 5202 5155"/>
                  <a:gd name="T71" fmla="*/ 5202 h 144"/>
                  <a:gd name="T72" fmla="+- 0 6611 6579"/>
                  <a:gd name="T73" fmla="*/ T72 w 91"/>
                  <a:gd name="T74" fmla="+- 0 5200 5155"/>
                  <a:gd name="T75" fmla="*/ 520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11"/>
              <p:cNvSpPr>
                <a:spLocks/>
              </p:cNvSpPr>
              <p:nvPr/>
            </p:nvSpPr>
            <p:spPr bwMode="auto">
              <a:xfrm>
                <a:off x="6579" y="5155"/>
                <a:ext cx="91" cy="144"/>
              </a:xfrm>
              <a:custGeom>
                <a:avLst/>
                <a:gdLst>
                  <a:gd name="T0" fmla="+- 0 6670 6579"/>
                  <a:gd name="T1" fmla="*/ T0 w 91"/>
                  <a:gd name="T2" fmla="+- 0 5281 5155"/>
                  <a:gd name="T3" fmla="*/ 5281 h 144"/>
                  <a:gd name="T4" fmla="+- 0 6654 6579"/>
                  <a:gd name="T5" fmla="*/ T4 w 91"/>
                  <a:gd name="T6" fmla="+- 0 5281 5155"/>
                  <a:gd name="T7" fmla="*/ 5281 h 144"/>
                  <a:gd name="T8" fmla="+- 0 6655 6579"/>
                  <a:gd name="T9" fmla="*/ T8 w 91"/>
                  <a:gd name="T10" fmla="+- 0 5297 5155"/>
                  <a:gd name="T11" fmla="*/ 5297 h 144"/>
                  <a:gd name="T12" fmla="+- 0 6671 6579"/>
                  <a:gd name="T13" fmla="*/ T12 w 91"/>
                  <a:gd name="T14" fmla="+- 0 5297 5155"/>
                  <a:gd name="T15" fmla="*/ 5297 h 144"/>
                  <a:gd name="T16" fmla="+- 0 6670 6579"/>
                  <a:gd name="T17" fmla="*/ T16 w 91"/>
                  <a:gd name="T18" fmla="+- 0 5291 5155"/>
                  <a:gd name="T19" fmla="*/ 5291 h 144"/>
                  <a:gd name="T20" fmla="+- 0 6670 6579"/>
                  <a:gd name="T21" fmla="*/ T20 w 91"/>
                  <a:gd name="T22" fmla="+- 0 5281 5155"/>
                  <a:gd name="T23" fmla="*/ 528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12"/>
              <p:cNvSpPr>
                <a:spLocks/>
              </p:cNvSpPr>
              <p:nvPr/>
            </p:nvSpPr>
            <p:spPr bwMode="auto">
              <a:xfrm>
                <a:off x="6579" y="5155"/>
                <a:ext cx="91" cy="144"/>
              </a:xfrm>
              <a:custGeom>
                <a:avLst/>
                <a:gdLst>
                  <a:gd name="T0" fmla="+- 0 6651 6579"/>
                  <a:gd name="T1" fmla="*/ T0 w 91"/>
                  <a:gd name="T2" fmla="+- 0 5212 5155"/>
                  <a:gd name="T3" fmla="*/ 5212 h 144"/>
                  <a:gd name="T4" fmla="+- 0 6639 6579"/>
                  <a:gd name="T5" fmla="*/ T4 w 91"/>
                  <a:gd name="T6" fmla="+- 0 5212 5155"/>
                  <a:gd name="T7" fmla="*/ 5212 h 144"/>
                  <a:gd name="T8" fmla="+- 0 6649 6579"/>
                  <a:gd name="T9" fmla="*/ T8 w 91"/>
                  <a:gd name="T10" fmla="+- 0 5221 5155"/>
                  <a:gd name="T11" fmla="*/ 5221 h 144"/>
                  <a:gd name="T12" fmla="+- 0 6651 6579"/>
                  <a:gd name="T13" fmla="*/ T12 w 91"/>
                  <a:gd name="T14" fmla="+- 0 5233 5155"/>
                  <a:gd name="T15" fmla="*/ 5233 h 144"/>
                  <a:gd name="T16" fmla="+- 0 6652 6579"/>
                  <a:gd name="T17" fmla="*/ T16 w 91"/>
                  <a:gd name="T18" fmla="+- 0 5235 5155"/>
                  <a:gd name="T19" fmla="*/ 5235 h 144"/>
                  <a:gd name="T20" fmla="+- 0 6652 6579"/>
                  <a:gd name="T21" fmla="*/ T20 w 91"/>
                  <a:gd name="T22" fmla="+- 0 5238 5155"/>
                  <a:gd name="T23" fmla="*/ 5238 h 144"/>
                  <a:gd name="T24" fmla="+- 0 6652 6579"/>
                  <a:gd name="T25" fmla="*/ T24 w 91"/>
                  <a:gd name="T26" fmla="+- 0 5260 5155"/>
                  <a:gd name="T27" fmla="*/ 5260 h 144"/>
                  <a:gd name="T28" fmla="+- 0 6652 6579"/>
                  <a:gd name="T29" fmla="*/ T28 w 91"/>
                  <a:gd name="T30" fmla="+- 0 5262 5155"/>
                  <a:gd name="T31" fmla="*/ 5262 h 144"/>
                  <a:gd name="T32" fmla="+- 0 6650 6579"/>
                  <a:gd name="T33" fmla="*/ T32 w 91"/>
                  <a:gd name="T34" fmla="+- 0 5269 5155"/>
                  <a:gd name="T35" fmla="*/ 5269 h 144"/>
                  <a:gd name="T36" fmla="+- 0 6638 6579"/>
                  <a:gd name="T37" fmla="*/ T36 w 91"/>
                  <a:gd name="T38" fmla="+- 0 5281 5155"/>
                  <a:gd name="T39" fmla="*/ 5281 h 144"/>
                  <a:gd name="T40" fmla="+- 0 6613 6579"/>
                  <a:gd name="T41" fmla="*/ T40 w 91"/>
                  <a:gd name="T42" fmla="+- 0 5282 5155"/>
                  <a:gd name="T43" fmla="*/ 5282 h 144"/>
                  <a:gd name="T44" fmla="+- 0 6653 6579"/>
                  <a:gd name="T45" fmla="*/ T44 w 91"/>
                  <a:gd name="T46" fmla="+- 0 5282 5155"/>
                  <a:gd name="T47" fmla="*/ 5282 h 144"/>
                  <a:gd name="T48" fmla="+- 0 6654 6579"/>
                  <a:gd name="T49" fmla="*/ T48 w 91"/>
                  <a:gd name="T50" fmla="+- 0 5281 5155"/>
                  <a:gd name="T51" fmla="*/ 5281 h 144"/>
                  <a:gd name="T52" fmla="+- 0 6670 6579"/>
                  <a:gd name="T53" fmla="*/ T52 w 91"/>
                  <a:gd name="T54" fmla="+- 0 5281 5155"/>
                  <a:gd name="T55" fmla="*/ 5281 h 144"/>
                  <a:gd name="T56" fmla="+- 0 6670 6579"/>
                  <a:gd name="T57" fmla="*/ T56 w 91"/>
                  <a:gd name="T58" fmla="+- 0 5213 5155"/>
                  <a:gd name="T59" fmla="*/ 5213 h 144"/>
                  <a:gd name="T60" fmla="+- 0 6652 6579"/>
                  <a:gd name="T61" fmla="*/ T60 w 91"/>
                  <a:gd name="T62" fmla="+- 0 5213 5155"/>
                  <a:gd name="T63" fmla="*/ 5213 h 144"/>
                  <a:gd name="T64" fmla="+- 0 6651 6579"/>
                  <a:gd name="T65" fmla="*/ T64 w 91"/>
                  <a:gd name="T66" fmla="+- 0 5212 5155"/>
                  <a:gd name="T67" fmla="*/ 521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13"/>
              <p:cNvSpPr>
                <a:spLocks/>
              </p:cNvSpPr>
              <p:nvPr/>
            </p:nvSpPr>
            <p:spPr bwMode="auto">
              <a:xfrm>
                <a:off x="6579" y="5155"/>
                <a:ext cx="91" cy="144"/>
              </a:xfrm>
              <a:custGeom>
                <a:avLst/>
                <a:gdLst>
                  <a:gd name="T0" fmla="+- 0 6670 6579"/>
                  <a:gd name="T1" fmla="*/ T0 w 91"/>
                  <a:gd name="T2" fmla="+- 0 5155 5155"/>
                  <a:gd name="T3" fmla="*/ 5155 h 144"/>
                  <a:gd name="T4" fmla="+- 0 6652 6579"/>
                  <a:gd name="T5" fmla="*/ T4 w 91"/>
                  <a:gd name="T6" fmla="+- 0 5155 5155"/>
                  <a:gd name="T7" fmla="*/ 5155 h 144"/>
                  <a:gd name="T8" fmla="+- 0 6652 6579"/>
                  <a:gd name="T9" fmla="*/ T8 w 91"/>
                  <a:gd name="T10" fmla="+- 0 5213 5155"/>
                  <a:gd name="T11" fmla="*/ 5213 h 144"/>
                  <a:gd name="T12" fmla="+- 0 6670 6579"/>
                  <a:gd name="T13" fmla="*/ T12 w 91"/>
                  <a:gd name="T14" fmla="+- 0 5213 5155"/>
                  <a:gd name="T15" fmla="*/ 5213 h 144"/>
                  <a:gd name="T16" fmla="+- 0 6670 6579"/>
                  <a:gd name="T17" fmla="*/ T16 w 91"/>
                  <a:gd name="T18" fmla="+- 0 5155 5155"/>
                  <a:gd name="T19" fmla="*/ 515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114"/>
            <p:cNvGrpSpPr>
              <a:grpSpLocks/>
            </p:cNvGrpSpPr>
            <p:nvPr/>
          </p:nvGrpSpPr>
          <p:grpSpPr bwMode="auto">
            <a:xfrm>
              <a:off x="6700" y="5198"/>
              <a:ext cx="63" cy="101"/>
              <a:chOff x="6700" y="5198"/>
              <a:chExt cx="63" cy="101"/>
            </a:xfrm>
          </p:grpSpPr>
          <p:sp>
            <p:nvSpPr>
              <p:cNvPr id="276" name="Freeform 115"/>
              <p:cNvSpPr>
                <a:spLocks/>
              </p:cNvSpPr>
              <p:nvPr/>
            </p:nvSpPr>
            <p:spPr bwMode="auto">
              <a:xfrm>
                <a:off x="6700" y="5198"/>
                <a:ext cx="63" cy="101"/>
              </a:xfrm>
              <a:custGeom>
                <a:avLst/>
                <a:gdLst>
                  <a:gd name="T0" fmla="+- 0 6705 6700"/>
                  <a:gd name="T1" fmla="*/ T0 w 63"/>
                  <a:gd name="T2" fmla="+- 0 5279 5198"/>
                  <a:gd name="T3" fmla="*/ 5279 h 101"/>
                  <a:gd name="T4" fmla="+- 0 6700 6700"/>
                  <a:gd name="T5" fmla="*/ T4 w 63"/>
                  <a:gd name="T6" fmla="+- 0 5293 5198"/>
                  <a:gd name="T7" fmla="*/ 5293 h 101"/>
                  <a:gd name="T8" fmla="+- 0 6707 6700"/>
                  <a:gd name="T9" fmla="*/ T8 w 63"/>
                  <a:gd name="T10" fmla="+- 0 5297 5198"/>
                  <a:gd name="T11" fmla="*/ 5297 h 101"/>
                  <a:gd name="T12" fmla="+- 0 6717 6700"/>
                  <a:gd name="T13" fmla="*/ T12 w 63"/>
                  <a:gd name="T14" fmla="+- 0 5300 5198"/>
                  <a:gd name="T15" fmla="*/ 5300 h 101"/>
                  <a:gd name="T16" fmla="+- 0 6736 6700"/>
                  <a:gd name="T17" fmla="*/ T16 w 63"/>
                  <a:gd name="T18" fmla="+- 0 5299 5198"/>
                  <a:gd name="T19" fmla="*/ 5299 h 101"/>
                  <a:gd name="T20" fmla="+- 0 6756 6700"/>
                  <a:gd name="T21" fmla="*/ T20 w 63"/>
                  <a:gd name="T22" fmla="+- 0 5289 5198"/>
                  <a:gd name="T23" fmla="*/ 5289 h 101"/>
                  <a:gd name="T24" fmla="+- 0 6758 6700"/>
                  <a:gd name="T25" fmla="*/ T24 w 63"/>
                  <a:gd name="T26" fmla="+- 0 5286 5198"/>
                  <a:gd name="T27" fmla="*/ 5286 h 101"/>
                  <a:gd name="T28" fmla="+- 0 6719 6700"/>
                  <a:gd name="T29" fmla="*/ T28 w 63"/>
                  <a:gd name="T30" fmla="+- 0 5286 5198"/>
                  <a:gd name="T31" fmla="*/ 5286 h 101"/>
                  <a:gd name="T32" fmla="+- 0 6710 6700"/>
                  <a:gd name="T33" fmla="*/ T32 w 63"/>
                  <a:gd name="T34" fmla="+- 0 5283 5198"/>
                  <a:gd name="T35" fmla="*/ 5283 h 101"/>
                  <a:gd name="T36" fmla="+- 0 6705 6700"/>
                  <a:gd name="T37" fmla="*/ T36 w 63"/>
                  <a:gd name="T38" fmla="+- 0 5279 5198"/>
                  <a:gd name="T39" fmla="*/ 52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6"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16"/>
              <p:cNvSpPr>
                <a:spLocks/>
              </p:cNvSpPr>
              <p:nvPr/>
            </p:nvSpPr>
            <p:spPr bwMode="auto">
              <a:xfrm>
                <a:off x="6700" y="5198"/>
                <a:ext cx="63" cy="101"/>
              </a:xfrm>
              <a:custGeom>
                <a:avLst/>
                <a:gdLst>
                  <a:gd name="T0" fmla="+- 0 6746 6700"/>
                  <a:gd name="T1" fmla="*/ T0 w 63"/>
                  <a:gd name="T2" fmla="+- 0 5198 5198"/>
                  <a:gd name="T3" fmla="*/ 5198 h 101"/>
                  <a:gd name="T4" fmla="+- 0 6731 6700"/>
                  <a:gd name="T5" fmla="*/ T4 w 63"/>
                  <a:gd name="T6" fmla="+- 0 5199 5198"/>
                  <a:gd name="T7" fmla="*/ 5199 h 101"/>
                  <a:gd name="T8" fmla="+- 0 6710 6700"/>
                  <a:gd name="T9" fmla="*/ T8 w 63"/>
                  <a:gd name="T10" fmla="+- 0 5208 5198"/>
                  <a:gd name="T11" fmla="*/ 5208 h 101"/>
                  <a:gd name="T12" fmla="+- 0 6703 6700"/>
                  <a:gd name="T13" fmla="*/ T12 w 63"/>
                  <a:gd name="T14" fmla="+- 0 5227 5198"/>
                  <a:gd name="T15" fmla="*/ 5227 h 101"/>
                  <a:gd name="T16" fmla="+- 0 6703 6700"/>
                  <a:gd name="T17" fmla="*/ T16 w 63"/>
                  <a:gd name="T18" fmla="+- 0 5238 5198"/>
                  <a:gd name="T19" fmla="*/ 5238 h 101"/>
                  <a:gd name="T20" fmla="+- 0 6711 6700"/>
                  <a:gd name="T21" fmla="*/ T20 w 63"/>
                  <a:gd name="T22" fmla="+- 0 5248 5198"/>
                  <a:gd name="T23" fmla="*/ 5248 h 101"/>
                  <a:gd name="T24" fmla="+- 0 6729 6700"/>
                  <a:gd name="T25" fmla="*/ T24 w 63"/>
                  <a:gd name="T26" fmla="+- 0 5254 5198"/>
                  <a:gd name="T27" fmla="*/ 5254 h 101"/>
                  <a:gd name="T28" fmla="+- 0 6742 6700"/>
                  <a:gd name="T29" fmla="*/ T28 w 63"/>
                  <a:gd name="T30" fmla="+- 0 5259 5198"/>
                  <a:gd name="T31" fmla="*/ 5259 h 101"/>
                  <a:gd name="T32" fmla="+- 0 6747 6700"/>
                  <a:gd name="T33" fmla="*/ T32 w 63"/>
                  <a:gd name="T34" fmla="+- 0 5264 5198"/>
                  <a:gd name="T35" fmla="*/ 5264 h 101"/>
                  <a:gd name="T36" fmla="+- 0 6747 6700"/>
                  <a:gd name="T37" fmla="*/ T36 w 63"/>
                  <a:gd name="T38" fmla="+- 0 5280 5198"/>
                  <a:gd name="T39" fmla="*/ 5280 h 101"/>
                  <a:gd name="T40" fmla="+- 0 6741 6700"/>
                  <a:gd name="T41" fmla="*/ T40 w 63"/>
                  <a:gd name="T42" fmla="+- 0 5286 5198"/>
                  <a:gd name="T43" fmla="*/ 5286 h 101"/>
                  <a:gd name="T44" fmla="+- 0 6758 6700"/>
                  <a:gd name="T45" fmla="*/ T44 w 63"/>
                  <a:gd name="T46" fmla="+- 0 5286 5198"/>
                  <a:gd name="T47" fmla="*/ 5286 h 101"/>
                  <a:gd name="T48" fmla="+- 0 6764 6700"/>
                  <a:gd name="T49" fmla="*/ T48 w 63"/>
                  <a:gd name="T50" fmla="+- 0 5270 5198"/>
                  <a:gd name="T51" fmla="*/ 5270 h 101"/>
                  <a:gd name="T52" fmla="+- 0 6764 6700"/>
                  <a:gd name="T53" fmla="*/ T52 w 63"/>
                  <a:gd name="T54" fmla="+- 0 5256 5198"/>
                  <a:gd name="T55" fmla="*/ 5256 h 101"/>
                  <a:gd name="T56" fmla="+- 0 6755 6700"/>
                  <a:gd name="T57" fmla="*/ T56 w 63"/>
                  <a:gd name="T58" fmla="+- 0 5248 5198"/>
                  <a:gd name="T59" fmla="*/ 5248 h 101"/>
                  <a:gd name="T60" fmla="+- 0 6726 6700"/>
                  <a:gd name="T61" fmla="*/ T60 w 63"/>
                  <a:gd name="T62" fmla="+- 0 5236 5198"/>
                  <a:gd name="T63" fmla="*/ 5236 h 101"/>
                  <a:gd name="T64" fmla="+- 0 6720 6700"/>
                  <a:gd name="T65" fmla="*/ T64 w 63"/>
                  <a:gd name="T66" fmla="+- 0 5233 5198"/>
                  <a:gd name="T67" fmla="*/ 5233 h 101"/>
                  <a:gd name="T68" fmla="+- 0 6720 6700"/>
                  <a:gd name="T69" fmla="*/ T68 w 63"/>
                  <a:gd name="T70" fmla="+- 0 5218 5198"/>
                  <a:gd name="T71" fmla="*/ 5218 h 101"/>
                  <a:gd name="T72" fmla="+- 0 6726 6700"/>
                  <a:gd name="T73" fmla="*/ T72 w 63"/>
                  <a:gd name="T74" fmla="+- 0 5212 5198"/>
                  <a:gd name="T75" fmla="*/ 5212 h 101"/>
                  <a:gd name="T76" fmla="+- 0 6758 6700"/>
                  <a:gd name="T77" fmla="*/ T76 w 63"/>
                  <a:gd name="T78" fmla="+- 0 5212 5198"/>
                  <a:gd name="T79" fmla="*/ 5212 h 101"/>
                  <a:gd name="T80" fmla="+- 0 6760 6700"/>
                  <a:gd name="T81" fmla="*/ T80 w 63"/>
                  <a:gd name="T82" fmla="+- 0 5204 5198"/>
                  <a:gd name="T83" fmla="*/ 5204 h 101"/>
                  <a:gd name="T84" fmla="+- 0 6755 6700"/>
                  <a:gd name="T85" fmla="*/ T84 w 63"/>
                  <a:gd name="T86" fmla="+- 0 5201 5198"/>
                  <a:gd name="T87" fmla="*/ 5201 h 101"/>
                  <a:gd name="T88" fmla="+- 0 6746 6700"/>
                  <a:gd name="T89" fmla="*/ T88 w 63"/>
                  <a:gd name="T90" fmla="+- 0 5198 5198"/>
                  <a:gd name="T91"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17"/>
              <p:cNvSpPr>
                <a:spLocks/>
              </p:cNvSpPr>
              <p:nvPr/>
            </p:nvSpPr>
            <p:spPr bwMode="auto">
              <a:xfrm>
                <a:off x="6700" y="5198"/>
                <a:ext cx="63" cy="101"/>
              </a:xfrm>
              <a:custGeom>
                <a:avLst/>
                <a:gdLst>
                  <a:gd name="T0" fmla="+- 0 6758 6700"/>
                  <a:gd name="T1" fmla="*/ T0 w 63"/>
                  <a:gd name="T2" fmla="+- 0 5212 5198"/>
                  <a:gd name="T3" fmla="*/ 5212 h 101"/>
                  <a:gd name="T4" fmla="+- 0 6745 6700"/>
                  <a:gd name="T5" fmla="*/ T4 w 63"/>
                  <a:gd name="T6" fmla="+- 0 5212 5198"/>
                  <a:gd name="T7" fmla="*/ 5212 h 101"/>
                  <a:gd name="T8" fmla="+- 0 6752 6700"/>
                  <a:gd name="T9" fmla="*/ T8 w 63"/>
                  <a:gd name="T10" fmla="+- 0 5215 5198"/>
                  <a:gd name="T11" fmla="*/ 5215 h 101"/>
                  <a:gd name="T12" fmla="+- 0 6756 6700"/>
                  <a:gd name="T13" fmla="*/ T12 w 63"/>
                  <a:gd name="T14" fmla="+- 0 5217 5198"/>
                  <a:gd name="T15" fmla="*/ 5217 h 101"/>
                  <a:gd name="T16" fmla="+- 0 6758 6700"/>
                  <a:gd name="T17" fmla="*/ T16 w 63"/>
                  <a:gd name="T18" fmla="+- 0 5212 5198"/>
                  <a:gd name="T19" fmla="*/ 521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118"/>
            <p:cNvGrpSpPr>
              <a:grpSpLocks/>
            </p:cNvGrpSpPr>
            <p:nvPr/>
          </p:nvGrpSpPr>
          <p:grpSpPr bwMode="auto">
            <a:xfrm>
              <a:off x="6788" y="5199"/>
              <a:ext cx="75" cy="101"/>
              <a:chOff x="6788" y="5199"/>
              <a:chExt cx="75" cy="101"/>
            </a:xfrm>
          </p:grpSpPr>
          <p:sp>
            <p:nvSpPr>
              <p:cNvPr id="273" name="Freeform 119"/>
              <p:cNvSpPr>
                <a:spLocks/>
              </p:cNvSpPr>
              <p:nvPr/>
            </p:nvSpPr>
            <p:spPr bwMode="auto">
              <a:xfrm>
                <a:off x="6788" y="5199"/>
                <a:ext cx="75" cy="101"/>
              </a:xfrm>
              <a:custGeom>
                <a:avLst/>
                <a:gdLst>
                  <a:gd name="T0" fmla="+- 0 6850 6788"/>
                  <a:gd name="T1" fmla="*/ T0 w 75"/>
                  <a:gd name="T2" fmla="+- 0 5199 5199"/>
                  <a:gd name="T3" fmla="*/ 5199 h 101"/>
                  <a:gd name="T4" fmla="+- 0 6791 6788"/>
                  <a:gd name="T5" fmla="*/ T4 w 75"/>
                  <a:gd name="T6" fmla="+- 0 5235 5199"/>
                  <a:gd name="T7" fmla="*/ 5235 h 101"/>
                  <a:gd name="T8" fmla="+- 0 6788 6788"/>
                  <a:gd name="T9" fmla="*/ T8 w 75"/>
                  <a:gd name="T10" fmla="+- 0 5261 5199"/>
                  <a:gd name="T11" fmla="*/ 5261 h 101"/>
                  <a:gd name="T12" fmla="+- 0 6797 6788"/>
                  <a:gd name="T13" fmla="*/ T12 w 75"/>
                  <a:gd name="T14" fmla="+- 0 5282 5199"/>
                  <a:gd name="T15" fmla="*/ 5282 h 101"/>
                  <a:gd name="T16" fmla="+- 0 6813 6788"/>
                  <a:gd name="T17" fmla="*/ T16 w 75"/>
                  <a:gd name="T18" fmla="+- 0 5295 5199"/>
                  <a:gd name="T19" fmla="*/ 5295 h 101"/>
                  <a:gd name="T20" fmla="+- 0 6835 6788"/>
                  <a:gd name="T21" fmla="*/ T20 w 75"/>
                  <a:gd name="T22" fmla="+- 0 5300 5199"/>
                  <a:gd name="T23" fmla="*/ 5300 h 101"/>
                  <a:gd name="T24" fmla="+- 0 6848 6788"/>
                  <a:gd name="T25" fmla="*/ T24 w 75"/>
                  <a:gd name="T26" fmla="+- 0 5300 5199"/>
                  <a:gd name="T27" fmla="*/ 5300 h 101"/>
                  <a:gd name="T28" fmla="+- 0 6859 6788"/>
                  <a:gd name="T29" fmla="*/ T28 w 75"/>
                  <a:gd name="T30" fmla="+- 0 5296 5199"/>
                  <a:gd name="T31" fmla="*/ 5296 h 101"/>
                  <a:gd name="T32" fmla="+- 0 6863 6788"/>
                  <a:gd name="T33" fmla="*/ T32 w 75"/>
                  <a:gd name="T34" fmla="+- 0 5294 5199"/>
                  <a:gd name="T35" fmla="*/ 5294 h 101"/>
                  <a:gd name="T36" fmla="+- 0 6861 6788"/>
                  <a:gd name="T37" fmla="*/ T36 w 75"/>
                  <a:gd name="T38" fmla="+- 0 5285 5199"/>
                  <a:gd name="T39" fmla="*/ 5285 h 101"/>
                  <a:gd name="T40" fmla="+- 0 6849 6788"/>
                  <a:gd name="T41" fmla="*/ T40 w 75"/>
                  <a:gd name="T42" fmla="+- 0 5285 5199"/>
                  <a:gd name="T43" fmla="*/ 5285 h 101"/>
                  <a:gd name="T44" fmla="+- 0 6822 6788"/>
                  <a:gd name="T45" fmla="*/ T44 w 75"/>
                  <a:gd name="T46" fmla="+- 0 5281 5199"/>
                  <a:gd name="T47" fmla="*/ 5281 h 101"/>
                  <a:gd name="T48" fmla="+- 0 6810 6788"/>
                  <a:gd name="T49" fmla="*/ T48 w 75"/>
                  <a:gd name="T50" fmla="+- 0 5265 5199"/>
                  <a:gd name="T51" fmla="*/ 5265 h 101"/>
                  <a:gd name="T52" fmla="+- 0 6806 6788"/>
                  <a:gd name="T53" fmla="*/ T52 w 75"/>
                  <a:gd name="T54" fmla="+- 0 5238 5199"/>
                  <a:gd name="T55" fmla="*/ 5238 h 101"/>
                  <a:gd name="T56" fmla="+- 0 6818 6788"/>
                  <a:gd name="T57" fmla="*/ T56 w 75"/>
                  <a:gd name="T58" fmla="+- 0 5220 5199"/>
                  <a:gd name="T59" fmla="*/ 5220 h 101"/>
                  <a:gd name="T60" fmla="+- 0 6839 6788"/>
                  <a:gd name="T61" fmla="*/ T60 w 75"/>
                  <a:gd name="T62" fmla="+- 0 5213 5199"/>
                  <a:gd name="T63" fmla="*/ 5213 h 101"/>
                  <a:gd name="T64" fmla="+- 0 6861 6788"/>
                  <a:gd name="T65" fmla="*/ T64 w 75"/>
                  <a:gd name="T66" fmla="+- 0 5213 5199"/>
                  <a:gd name="T67" fmla="*/ 5213 h 101"/>
                  <a:gd name="T68" fmla="+- 0 6864 6788"/>
                  <a:gd name="T69" fmla="*/ T68 w 75"/>
                  <a:gd name="T70" fmla="+- 0 5204 5199"/>
                  <a:gd name="T71" fmla="*/ 5204 h 101"/>
                  <a:gd name="T72" fmla="+- 0 6859 6788"/>
                  <a:gd name="T73" fmla="*/ T72 w 75"/>
                  <a:gd name="T74" fmla="+- 0 5201 5199"/>
                  <a:gd name="T75" fmla="*/ 5201 h 101"/>
                  <a:gd name="T76" fmla="+- 0 6850 6788"/>
                  <a:gd name="T77" fmla="*/ T76 w 75"/>
                  <a:gd name="T78" fmla="+- 0 5199 5199"/>
                  <a:gd name="T79" fmla="*/ 51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120"/>
              <p:cNvSpPr>
                <a:spLocks/>
              </p:cNvSpPr>
              <p:nvPr/>
            </p:nvSpPr>
            <p:spPr bwMode="auto">
              <a:xfrm>
                <a:off x="6788" y="5199"/>
                <a:ext cx="75" cy="101"/>
              </a:xfrm>
              <a:custGeom>
                <a:avLst/>
                <a:gdLst>
                  <a:gd name="T0" fmla="+- 0 6860 6788"/>
                  <a:gd name="T1" fmla="*/ T0 w 75"/>
                  <a:gd name="T2" fmla="+- 0 5281 5199"/>
                  <a:gd name="T3" fmla="*/ 5281 h 101"/>
                  <a:gd name="T4" fmla="+- 0 6855 6788"/>
                  <a:gd name="T5" fmla="*/ T4 w 75"/>
                  <a:gd name="T6" fmla="+- 0 5283 5199"/>
                  <a:gd name="T7" fmla="*/ 5283 h 101"/>
                  <a:gd name="T8" fmla="+- 0 6849 6788"/>
                  <a:gd name="T9" fmla="*/ T8 w 75"/>
                  <a:gd name="T10" fmla="+- 0 5285 5199"/>
                  <a:gd name="T11" fmla="*/ 5285 h 101"/>
                  <a:gd name="T12" fmla="+- 0 6861 6788"/>
                  <a:gd name="T13" fmla="*/ T12 w 75"/>
                  <a:gd name="T14" fmla="+- 0 5285 5199"/>
                  <a:gd name="T15" fmla="*/ 5285 h 101"/>
                  <a:gd name="T16" fmla="+- 0 6860 6788"/>
                  <a:gd name="T17" fmla="*/ T16 w 75"/>
                  <a:gd name="T18" fmla="+- 0 5281 5199"/>
                  <a:gd name="T19" fmla="*/ 528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21"/>
              <p:cNvSpPr>
                <a:spLocks/>
              </p:cNvSpPr>
              <p:nvPr/>
            </p:nvSpPr>
            <p:spPr bwMode="auto">
              <a:xfrm>
                <a:off x="6788" y="5199"/>
                <a:ext cx="75" cy="101"/>
              </a:xfrm>
              <a:custGeom>
                <a:avLst/>
                <a:gdLst>
                  <a:gd name="T0" fmla="+- 0 6861 6788"/>
                  <a:gd name="T1" fmla="*/ T0 w 75"/>
                  <a:gd name="T2" fmla="+- 0 5213 5199"/>
                  <a:gd name="T3" fmla="*/ 5213 h 101"/>
                  <a:gd name="T4" fmla="+- 0 6849 6788"/>
                  <a:gd name="T5" fmla="*/ T4 w 75"/>
                  <a:gd name="T6" fmla="+- 0 5213 5199"/>
                  <a:gd name="T7" fmla="*/ 5213 h 101"/>
                  <a:gd name="T8" fmla="+- 0 6855 6788"/>
                  <a:gd name="T9" fmla="*/ T8 w 75"/>
                  <a:gd name="T10" fmla="+- 0 5215 5199"/>
                  <a:gd name="T11" fmla="*/ 5215 h 101"/>
                  <a:gd name="T12" fmla="+- 0 6860 6788"/>
                  <a:gd name="T13" fmla="*/ T12 w 75"/>
                  <a:gd name="T14" fmla="+- 0 5217 5199"/>
                  <a:gd name="T15" fmla="*/ 5217 h 101"/>
                  <a:gd name="T16" fmla="+- 0 6861 6788"/>
                  <a:gd name="T17" fmla="*/ T16 w 75"/>
                  <a:gd name="T18" fmla="+- 0 5213 5199"/>
                  <a:gd name="T19" fmla="*/ 521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122"/>
            <p:cNvGrpSpPr>
              <a:grpSpLocks/>
            </p:cNvGrpSpPr>
            <p:nvPr/>
          </p:nvGrpSpPr>
          <p:grpSpPr bwMode="auto">
            <a:xfrm>
              <a:off x="6884" y="5198"/>
              <a:ext cx="77" cy="101"/>
              <a:chOff x="6884" y="5198"/>
              <a:chExt cx="77" cy="101"/>
            </a:xfrm>
          </p:grpSpPr>
          <p:sp>
            <p:nvSpPr>
              <p:cNvPr id="269" name="Freeform 123"/>
              <p:cNvSpPr>
                <a:spLocks/>
              </p:cNvSpPr>
              <p:nvPr/>
            </p:nvSpPr>
            <p:spPr bwMode="auto">
              <a:xfrm>
                <a:off x="6884" y="5198"/>
                <a:ext cx="77" cy="101"/>
              </a:xfrm>
              <a:custGeom>
                <a:avLst/>
                <a:gdLst>
                  <a:gd name="T0" fmla="+- 0 6951 6884"/>
                  <a:gd name="T1" fmla="*/ T0 w 77"/>
                  <a:gd name="T2" fmla="+- 0 5211 5198"/>
                  <a:gd name="T3" fmla="*/ 5211 h 101"/>
                  <a:gd name="T4" fmla="+- 0 6940 6884"/>
                  <a:gd name="T5" fmla="*/ T4 w 77"/>
                  <a:gd name="T6" fmla="+- 0 5211 5198"/>
                  <a:gd name="T7" fmla="*/ 5211 h 101"/>
                  <a:gd name="T8" fmla="+- 0 6942 6884"/>
                  <a:gd name="T9" fmla="*/ T8 w 77"/>
                  <a:gd name="T10" fmla="+- 0 5226 5198"/>
                  <a:gd name="T11" fmla="*/ 5226 h 101"/>
                  <a:gd name="T12" fmla="+- 0 6942 6884"/>
                  <a:gd name="T13" fmla="*/ T12 w 77"/>
                  <a:gd name="T14" fmla="+- 0 5234 5198"/>
                  <a:gd name="T15" fmla="*/ 5234 h 101"/>
                  <a:gd name="T16" fmla="+- 0 6929 6884"/>
                  <a:gd name="T17" fmla="*/ T16 w 77"/>
                  <a:gd name="T18" fmla="+- 0 5236 5198"/>
                  <a:gd name="T19" fmla="*/ 5236 h 101"/>
                  <a:gd name="T20" fmla="+- 0 6904 6884"/>
                  <a:gd name="T21" fmla="*/ T20 w 77"/>
                  <a:gd name="T22" fmla="+- 0 5242 5198"/>
                  <a:gd name="T23" fmla="*/ 5242 h 101"/>
                  <a:gd name="T24" fmla="+- 0 6889 6884"/>
                  <a:gd name="T25" fmla="*/ T24 w 77"/>
                  <a:gd name="T26" fmla="+- 0 5254 5198"/>
                  <a:gd name="T27" fmla="*/ 5254 h 101"/>
                  <a:gd name="T28" fmla="+- 0 6884 6884"/>
                  <a:gd name="T29" fmla="*/ T28 w 77"/>
                  <a:gd name="T30" fmla="+- 0 5273 5198"/>
                  <a:gd name="T31" fmla="*/ 5273 h 101"/>
                  <a:gd name="T32" fmla="+- 0 6892 6884"/>
                  <a:gd name="T33" fmla="*/ T32 w 77"/>
                  <a:gd name="T34" fmla="+- 0 5291 5198"/>
                  <a:gd name="T35" fmla="*/ 5291 h 101"/>
                  <a:gd name="T36" fmla="+- 0 6914 6884"/>
                  <a:gd name="T37" fmla="*/ T36 w 77"/>
                  <a:gd name="T38" fmla="+- 0 5300 5198"/>
                  <a:gd name="T39" fmla="*/ 5300 h 101"/>
                  <a:gd name="T40" fmla="+- 0 6928 6884"/>
                  <a:gd name="T41" fmla="*/ T40 w 77"/>
                  <a:gd name="T42" fmla="+- 0 5300 5198"/>
                  <a:gd name="T43" fmla="*/ 5300 h 101"/>
                  <a:gd name="T44" fmla="+- 0 6938 6884"/>
                  <a:gd name="T45" fmla="*/ T44 w 77"/>
                  <a:gd name="T46" fmla="+- 0 5293 5198"/>
                  <a:gd name="T47" fmla="*/ 5293 h 101"/>
                  <a:gd name="T48" fmla="+- 0 6942 6884"/>
                  <a:gd name="T49" fmla="*/ T48 w 77"/>
                  <a:gd name="T50" fmla="+- 0 5287 5198"/>
                  <a:gd name="T51" fmla="*/ 5287 h 101"/>
                  <a:gd name="T52" fmla="+- 0 6909 6884"/>
                  <a:gd name="T53" fmla="*/ T52 w 77"/>
                  <a:gd name="T54" fmla="+- 0 5287 5198"/>
                  <a:gd name="T55" fmla="*/ 5287 h 101"/>
                  <a:gd name="T56" fmla="+- 0 6902 6884"/>
                  <a:gd name="T57" fmla="*/ T56 w 77"/>
                  <a:gd name="T58" fmla="+- 0 5281 5198"/>
                  <a:gd name="T59" fmla="*/ 5281 h 101"/>
                  <a:gd name="T60" fmla="+- 0 6903 6884"/>
                  <a:gd name="T61" fmla="*/ T60 w 77"/>
                  <a:gd name="T62" fmla="+- 0 5263 5198"/>
                  <a:gd name="T63" fmla="*/ 5263 h 101"/>
                  <a:gd name="T64" fmla="+- 0 6919 6884"/>
                  <a:gd name="T65" fmla="*/ T64 w 77"/>
                  <a:gd name="T66" fmla="+- 0 5251 5198"/>
                  <a:gd name="T67" fmla="*/ 5251 h 101"/>
                  <a:gd name="T68" fmla="+- 0 6943 6884"/>
                  <a:gd name="T69" fmla="*/ T68 w 77"/>
                  <a:gd name="T70" fmla="+- 0 5248 5198"/>
                  <a:gd name="T71" fmla="*/ 5248 h 101"/>
                  <a:gd name="T72" fmla="+- 0 6959 6884"/>
                  <a:gd name="T73" fmla="*/ T72 w 77"/>
                  <a:gd name="T74" fmla="+- 0 5248 5198"/>
                  <a:gd name="T75" fmla="*/ 5248 h 101"/>
                  <a:gd name="T76" fmla="+- 0 6958 6884"/>
                  <a:gd name="T77" fmla="*/ T76 w 77"/>
                  <a:gd name="T78" fmla="+- 0 5223 5198"/>
                  <a:gd name="T79" fmla="*/ 5223 h 101"/>
                  <a:gd name="T80" fmla="+- 0 6951 6884"/>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124"/>
              <p:cNvSpPr>
                <a:spLocks/>
              </p:cNvSpPr>
              <p:nvPr/>
            </p:nvSpPr>
            <p:spPr bwMode="auto">
              <a:xfrm>
                <a:off x="6884" y="5198"/>
                <a:ext cx="77" cy="101"/>
              </a:xfrm>
              <a:custGeom>
                <a:avLst/>
                <a:gdLst>
                  <a:gd name="T0" fmla="+- 0 6960 6884"/>
                  <a:gd name="T1" fmla="*/ T0 w 77"/>
                  <a:gd name="T2" fmla="+- 0 5285 5198"/>
                  <a:gd name="T3" fmla="*/ 5285 h 101"/>
                  <a:gd name="T4" fmla="+- 0 6944 6884"/>
                  <a:gd name="T5" fmla="*/ T4 w 77"/>
                  <a:gd name="T6" fmla="+- 0 5285 5198"/>
                  <a:gd name="T7" fmla="*/ 5285 h 101"/>
                  <a:gd name="T8" fmla="+- 0 6945 6884"/>
                  <a:gd name="T9" fmla="*/ T8 w 77"/>
                  <a:gd name="T10" fmla="+- 0 5297 5198"/>
                  <a:gd name="T11" fmla="*/ 5297 h 101"/>
                  <a:gd name="T12" fmla="+- 0 6961 6884"/>
                  <a:gd name="T13" fmla="*/ T12 w 77"/>
                  <a:gd name="T14" fmla="+- 0 5297 5198"/>
                  <a:gd name="T15" fmla="*/ 5297 h 101"/>
                  <a:gd name="T16" fmla="+- 0 6960 6884"/>
                  <a:gd name="T17" fmla="*/ T16 w 77"/>
                  <a:gd name="T18" fmla="+- 0 5291 5198"/>
                  <a:gd name="T19" fmla="*/ 5291 h 101"/>
                  <a:gd name="T20" fmla="+- 0 6960 6884"/>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125"/>
              <p:cNvSpPr>
                <a:spLocks/>
              </p:cNvSpPr>
              <p:nvPr/>
            </p:nvSpPr>
            <p:spPr bwMode="auto">
              <a:xfrm>
                <a:off x="6884" y="5198"/>
                <a:ext cx="77" cy="101"/>
              </a:xfrm>
              <a:custGeom>
                <a:avLst/>
                <a:gdLst>
                  <a:gd name="T0" fmla="+- 0 6959 6884"/>
                  <a:gd name="T1" fmla="*/ T0 w 77"/>
                  <a:gd name="T2" fmla="+- 0 5248 5198"/>
                  <a:gd name="T3" fmla="*/ 5248 h 101"/>
                  <a:gd name="T4" fmla="+- 0 6943 6884"/>
                  <a:gd name="T5" fmla="*/ T4 w 77"/>
                  <a:gd name="T6" fmla="+- 0 5248 5198"/>
                  <a:gd name="T7" fmla="*/ 5248 h 101"/>
                  <a:gd name="T8" fmla="+- 0 6943 6884"/>
                  <a:gd name="T9" fmla="*/ T8 w 77"/>
                  <a:gd name="T10" fmla="+- 0 5267 5198"/>
                  <a:gd name="T11" fmla="*/ 5267 h 101"/>
                  <a:gd name="T12" fmla="+- 0 6942 6884"/>
                  <a:gd name="T13" fmla="*/ T12 w 77"/>
                  <a:gd name="T14" fmla="+- 0 5269 5198"/>
                  <a:gd name="T15" fmla="*/ 5269 h 101"/>
                  <a:gd name="T16" fmla="+- 0 6942 6884"/>
                  <a:gd name="T17" fmla="*/ T16 w 77"/>
                  <a:gd name="T18" fmla="+- 0 5270 5198"/>
                  <a:gd name="T19" fmla="*/ 5270 h 101"/>
                  <a:gd name="T20" fmla="+- 0 6939 6884"/>
                  <a:gd name="T21" fmla="*/ T20 w 77"/>
                  <a:gd name="T22" fmla="+- 0 5279 5198"/>
                  <a:gd name="T23" fmla="*/ 5279 h 101"/>
                  <a:gd name="T24" fmla="+- 0 6931 6884"/>
                  <a:gd name="T25" fmla="*/ T24 w 77"/>
                  <a:gd name="T26" fmla="+- 0 5287 5198"/>
                  <a:gd name="T27" fmla="*/ 5287 h 101"/>
                  <a:gd name="T28" fmla="+- 0 6942 6884"/>
                  <a:gd name="T29" fmla="*/ T28 w 77"/>
                  <a:gd name="T30" fmla="+- 0 5287 5198"/>
                  <a:gd name="T31" fmla="*/ 5287 h 101"/>
                  <a:gd name="T32" fmla="+- 0 6943 6884"/>
                  <a:gd name="T33" fmla="*/ T32 w 77"/>
                  <a:gd name="T34" fmla="+- 0 5285 5198"/>
                  <a:gd name="T35" fmla="*/ 5285 h 101"/>
                  <a:gd name="T36" fmla="+- 0 6960 6884"/>
                  <a:gd name="T37" fmla="*/ T36 w 77"/>
                  <a:gd name="T38" fmla="+- 0 5285 5198"/>
                  <a:gd name="T39" fmla="*/ 5285 h 101"/>
                  <a:gd name="T40" fmla="+- 0 6960 6884"/>
                  <a:gd name="T41" fmla="*/ T40 w 77"/>
                  <a:gd name="T42" fmla="+- 0 5273 5198"/>
                  <a:gd name="T43" fmla="*/ 5273 h 101"/>
                  <a:gd name="T44" fmla="+- 0 6959 6884"/>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126"/>
              <p:cNvSpPr>
                <a:spLocks/>
              </p:cNvSpPr>
              <p:nvPr/>
            </p:nvSpPr>
            <p:spPr bwMode="auto">
              <a:xfrm>
                <a:off x="6884" y="5198"/>
                <a:ext cx="77" cy="101"/>
              </a:xfrm>
              <a:custGeom>
                <a:avLst/>
                <a:gdLst>
                  <a:gd name="T0" fmla="+- 0 6923 6884"/>
                  <a:gd name="T1" fmla="*/ T0 w 77"/>
                  <a:gd name="T2" fmla="+- 0 5198 5198"/>
                  <a:gd name="T3" fmla="*/ 5198 h 101"/>
                  <a:gd name="T4" fmla="+- 0 6911 6884"/>
                  <a:gd name="T5" fmla="*/ T4 w 77"/>
                  <a:gd name="T6" fmla="+- 0 5198 5198"/>
                  <a:gd name="T7" fmla="*/ 5198 h 101"/>
                  <a:gd name="T8" fmla="+- 0 6899 6884"/>
                  <a:gd name="T9" fmla="*/ T8 w 77"/>
                  <a:gd name="T10" fmla="+- 0 5202 5198"/>
                  <a:gd name="T11" fmla="*/ 5202 h 101"/>
                  <a:gd name="T12" fmla="+- 0 6891 6884"/>
                  <a:gd name="T13" fmla="*/ T12 w 77"/>
                  <a:gd name="T14" fmla="+- 0 5207 5198"/>
                  <a:gd name="T15" fmla="*/ 5207 h 101"/>
                  <a:gd name="T16" fmla="+- 0 6895 6884"/>
                  <a:gd name="T17" fmla="*/ T16 w 77"/>
                  <a:gd name="T18" fmla="+- 0 5219 5198"/>
                  <a:gd name="T19" fmla="*/ 5219 h 101"/>
                  <a:gd name="T20" fmla="+- 0 6902 6884"/>
                  <a:gd name="T21" fmla="*/ T20 w 77"/>
                  <a:gd name="T22" fmla="+- 0 5214 5198"/>
                  <a:gd name="T23" fmla="*/ 5214 h 101"/>
                  <a:gd name="T24" fmla="+- 0 6911 6884"/>
                  <a:gd name="T25" fmla="*/ T24 w 77"/>
                  <a:gd name="T26" fmla="+- 0 5211 5198"/>
                  <a:gd name="T27" fmla="*/ 5211 h 101"/>
                  <a:gd name="T28" fmla="+- 0 6951 6884"/>
                  <a:gd name="T29" fmla="*/ T28 w 77"/>
                  <a:gd name="T30" fmla="+- 0 5211 5198"/>
                  <a:gd name="T31" fmla="*/ 5211 h 101"/>
                  <a:gd name="T32" fmla="+- 0 6947 6884"/>
                  <a:gd name="T33" fmla="*/ T32 w 77"/>
                  <a:gd name="T34" fmla="+- 0 5206 5198"/>
                  <a:gd name="T35" fmla="*/ 5206 h 101"/>
                  <a:gd name="T36" fmla="+- 0 6923 6884"/>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127"/>
            <p:cNvGrpSpPr>
              <a:grpSpLocks/>
            </p:cNvGrpSpPr>
            <p:nvPr/>
          </p:nvGrpSpPr>
          <p:grpSpPr bwMode="auto">
            <a:xfrm>
              <a:off x="6995" y="5198"/>
              <a:ext cx="92" cy="139"/>
              <a:chOff x="6995" y="5198"/>
              <a:chExt cx="92" cy="139"/>
            </a:xfrm>
          </p:grpSpPr>
          <p:sp>
            <p:nvSpPr>
              <p:cNvPr id="265" name="Freeform 128"/>
              <p:cNvSpPr>
                <a:spLocks/>
              </p:cNvSpPr>
              <p:nvPr/>
            </p:nvSpPr>
            <p:spPr bwMode="auto">
              <a:xfrm>
                <a:off x="6995" y="5198"/>
                <a:ext cx="92" cy="139"/>
              </a:xfrm>
              <a:custGeom>
                <a:avLst/>
                <a:gdLst>
                  <a:gd name="T0" fmla="+- 0 7011 6995"/>
                  <a:gd name="T1" fmla="*/ T0 w 92"/>
                  <a:gd name="T2" fmla="+- 0 5201 5198"/>
                  <a:gd name="T3" fmla="*/ 5201 h 139"/>
                  <a:gd name="T4" fmla="+- 0 6995 6995"/>
                  <a:gd name="T5" fmla="*/ T4 w 92"/>
                  <a:gd name="T6" fmla="+- 0 5201 5198"/>
                  <a:gd name="T7" fmla="*/ 5201 h 139"/>
                  <a:gd name="T8" fmla="+- 0 6996 6995"/>
                  <a:gd name="T9" fmla="*/ T8 w 92"/>
                  <a:gd name="T10" fmla="+- 0 5216 5198"/>
                  <a:gd name="T11" fmla="*/ 5216 h 139"/>
                  <a:gd name="T12" fmla="+- 0 6996 6995"/>
                  <a:gd name="T13" fmla="*/ T12 w 92"/>
                  <a:gd name="T14" fmla="+- 0 5337 5198"/>
                  <a:gd name="T15" fmla="*/ 5337 h 139"/>
                  <a:gd name="T16" fmla="+- 0 7014 6995"/>
                  <a:gd name="T17" fmla="*/ T16 w 92"/>
                  <a:gd name="T18" fmla="+- 0 5337 5198"/>
                  <a:gd name="T19" fmla="*/ 5337 h 139"/>
                  <a:gd name="T20" fmla="+- 0 7014 6995"/>
                  <a:gd name="T21" fmla="*/ T20 w 92"/>
                  <a:gd name="T22" fmla="+- 0 5284 5198"/>
                  <a:gd name="T23" fmla="*/ 5284 h 139"/>
                  <a:gd name="T24" fmla="+- 0 7026 6995"/>
                  <a:gd name="T25" fmla="*/ T24 w 92"/>
                  <a:gd name="T26" fmla="+- 0 5284 5198"/>
                  <a:gd name="T27" fmla="*/ 5284 h 139"/>
                  <a:gd name="T28" fmla="+- 0 7018 6995"/>
                  <a:gd name="T29" fmla="*/ T28 w 92"/>
                  <a:gd name="T30" fmla="+- 0 5277 5198"/>
                  <a:gd name="T31" fmla="*/ 5277 h 139"/>
                  <a:gd name="T32" fmla="+- 0 7014 6995"/>
                  <a:gd name="T33" fmla="*/ T32 w 92"/>
                  <a:gd name="T34" fmla="+- 0 5265 5198"/>
                  <a:gd name="T35" fmla="*/ 5265 h 139"/>
                  <a:gd name="T36" fmla="+- 0 7014 6995"/>
                  <a:gd name="T37" fmla="*/ T36 w 92"/>
                  <a:gd name="T38" fmla="+- 0 5261 5198"/>
                  <a:gd name="T39" fmla="*/ 5261 h 139"/>
                  <a:gd name="T40" fmla="+- 0 7014 6995"/>
                  <a:gd name="T41" fmla="*/ T40 w 92"/>
                  <a:gd name="T42" fmla="+- 0 5239 5198"/>
                  <a:gd name="T43" fmla="*/ 5239 h 139"/>
                  <a:gd name="T44" fmla="+- 0 7014 6995"/>
                  <a:gd name="T45" fmla="*/ T44 w 92"/>
                  <a:gd name="T46" fmla="+- 0 5236 5198"/>
                  <a:gd name="T47" fmla="*/ 5236 h 139"/>
                  <a:gd name="T48" fmla="+- 0 7017 6995"/>
                  <a:gd name="T49" fmla="*/ T48 w 92"/>
                  <a:gd name="T50" fmla="+- 0 5229 5198"/>
                  <a:gd name="T51" fmla="*/ 5229 h 139"/>
                  <a:gd name="T52" fmla="+- 0 7030 6995"/>
                  <a:gd name="T53" fmla="*/ T52 w 92"/>
                  <a:gd name="T54" fmla="+- 0 5217 5198"/>
                  <a:gd name="T55" fmla="*/ 5217 h 139"/>
                  <a:gd name="T56" fmla="+- 0 7033 6995"/>
                  <a:gd name="T57" fmla="*/ T56 w 92"/>
                  <a:gd name="T58" fmla="+- 0 5217 5198"/>
                  <a:gd name="T59" fmla="*/ 5217 h 139"/>
                  <a:gd name="T60" fmla="+- 0 7012 6995"/>
                  <a:gd name="T61" fmla="*/ T60 w 92"/>
                  <a:gd name="T62" fmla="+- 0 5217 5198"/>
                  <a:gd name="T63" fmla="*/ 5217 h 139"/>
                  <a:gd name="T64" fmla="+- 0 7011 6995"/>
                  <a:gd name="T65" fmla="*/ T64 w 92"/>
                  <a:gd name="T66" fmla="+- 0 5201 5198"/>
                  <a:gd name="T67" fmla="*/ 520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29"/>
              <p:cNvSpPr>
                <a:spLocks/>
              </p:cNvSpPr>
              <p:nvPr/>
            </p:nvSpPr>
            <p:spPr bwMode="auto">
              <a:xfrm>
                <a:off x="6995" y="5198"/>
                <a:ext cx="92" cy="139"/>
              </a:xfrm>
              <a:custGeom>
                <a:avLst/>
                <a:gdLst>
                  <a:gd name="T0" fmla="+- 0 7026 6995"/>
                  <a:gd name="T1" fmla="*/ T0 w 92"/>
                  <a:gd name="T2" fmla="+- 0 5284 5198"/>
                  <a:gd name="T3" fmla="*/ 5284 h 139"/>
                  <a:gd name="T4" fmla="+- 0 7014 6995"/>
                  <a:gd name="T5" fmla="*/ T4 w 92"/>
                  <a:gd name="T6" fmla="+- 0 5284 5198"/>
                  <a:gd name="T7" fmla="*/ 5284 h 139"/>
                  <a:gd name="T8" fmla="+- 0 7016 6995"/>
                  <a:gd name="T9" fmla="*/ T8 w 92"/>
                  <a:gd name="T10" fmla="+- 0 5287 5198"/>
                  <a:gd name="T11" fmla="*/ 5287 h 139"/>
                  <a:gd name="T12" fmla="+- 0 7030 6995"/>
                  <a:gd name="T13" fmla="*/ T12 w 92"/>
                  <a:gd name="T14" fmla="+- 0 5296 5198"/>
                  <a:gd name="T15" fmla="*/ 5296 h 139"/>
                  <a:gd name="T16" fmla="+- 0 7055 6995"/>
                  <a:gd name="T17" fmla="*/ T16 w 92"/>
                  <a:gd name="T18" fmla="+- 0 5298 5198"/>
                  <a:gd name="T19" fmla="*/ 5298 h 139"/>
                  <a:gd name="T20" fmla="+- 0 7072 6995"/>
                  <a:gd name="T21" fmla="*/ T20 w 92"/>
                  <a:gd name="T22" fmla="+- 0 5289 5198"/>
                  <a:gd name="T23" fmla="*/ 5289 h 139"/>
                  <a:gd name="T24" fmla="+- 0 7073 6995"/>
                  <a:gd name="T25" fmla="*/ T24 w 92"/>
                  <a:gd name="T26" fmla="+- 0 5286 5198"/>
                  <a:gd name="T27" fmla="*/ 5286 h 139"/>
                  <a:gd name="T28" fmla="+- 0 7028 6995"/>
                  <a:gd name="T29" fmla="*/ T28 w 92"/>
                  <a:gd name="T30" fmla="+- 0 5286 5198"/>
                  <a:gd name="T31" fmla="*/ 5286 h 139"/>
                  <a:gd name="T32" fmla="+- 0 7026 6995"/>
                  <a:gd name="T33" fmla="*/ T32 w 92"/>
                  <a:gd name="T34" fmla="+- 0 5284 5198"/>
                  <a:gd name="T35" fmla="*/ 528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130"/>
              <p:cNvSpPr>
                <a:spLocks/>
              </p:cNvSpPr>
              <p:nvPr/>
            </p:nvSpPr>
            <p:spPr bwMode="auto">
              <a:xfrm>
                <a:off x="6995" y="5198"/>
                <a:ext cx="92" cy="139"/>
              </a:xfrm>
              <a:custGeom>
                <a:avLst/>
                <a:gdLst>
                  <a:gd name="T0" fmla="+- 0 7078 6995"/>
                  <a:gd name="T1" fmla="*/ T0 w 92"/>
                  <a:gd name="T2" fmla="+- 0 5216 5198"/>
                  <a:gd name="T3" fmla="*/ 5216 h 139"/>
                  <a:gd name="T4" fmla="+- 0 7054 6995"/>
                  <a:gd name="T5" fmla="*/ T4 w 92"/>
                  <a:gd name="T6" fmla="+- 0 5216 5198"/>
                  <a:gd name="T7" fmla="*/ 5216 h 139"/>
                  <a:gd name="T8" fmla="+- 0 7066 6995"/>
                  <a:gd name="T9" fmla="*/ T8 w 92"/>
                  <a:gd name="T10" fmla="+- 0 5232 5198"/>
                  <a:gd name="T11" fmla="*/ 5232 h 139"/>
                  <a:gd name="T12" fmla="+- 0 7069 6995"/>
                  <a:gd name="T13" fmla="*/ T12 w 92"/>
                  <a:gd name="T14" fmla="+- 0 5258 5198"/>
                  <a:gd name="T15" fmla="*/ 5258 h 139"/>
                  <a:gd name="T16" fmla="+- 0 7060 6995"/>
                  <a:gd name="T17" fmla="*/ T16 w 92"/>
                  <a:gd name="T18" fmla="+- 0 5278 5198"/>
                  <a:gd name="T19" fmla="*/ 5278 h 139"/>
                  <a:gd name="T20" fmla="+- 0 7041 6995"/>
                  <a:gd name="T21" fmla="*/ T20 w 92"/>
                  <a:gd name="T22" fmla="+- 0 5286 5198"/>
                  <a:gd name="T23" fmla="*/ 5286 h 139"/>
                  <a:gd name="T24" fmla="+- 0 7073 6995"/>
                  <a:gd name="T25" fmla="*/ T24 w 92"/>
                  <a:gd name="T26" fmla="+- 0 5286 5198"/>
                  <a:gd name="T27" fmla="*/ 5286 h 139"/>
                  <a:gd name="T28" fmla="+- 0 7083 6995"/>
                  <a:gd name="T29" fmla="*/ T28 w 92"/>
                  <a:gd name="T30" fmla="+- 0 5270 5198"/>
                  <a:gd name="T31" fmla="*/ 5270 h 139"/>
                  <a:gd name="T32" fmla="+- 0 7088 6995"/>
                  <a:gd name="T33" fmla="*/ T32 w 92"/>
                  <a:gd name="T34" fmla="+- 0 5242 5198"/>
                  <a:gd name="T35" fmla="*/ 5242 h 139"/>
                  <a:gd name="T36" fmla="+- 0 7081 6995"/>
                  <a:gd name="T37" fmla="*/ T36 w 92"/>
                  <a:gd name="T38" fmla="+- 0 5219 5198"/>
                  <a:gd name="T39" fmla="*/ 5219 h 139"/>
                  <a:gd name="T40" fmla="+- 0 7078 6995"/>
                  <a:gd name="T41" fmla="*/ T40 w 92"/>
                  <a:gd name="T42" fmla="+- 0 5216 5198"/>
                  <a:gd name="T43" fmla="*/ 521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131"/>
              <p:cNvSpPr>
                <a:spLocks/>
              </p:cNvSpPr>
              <p:nvPr/>
            </p:nvSpPr>
            <p:spPr bwMode="auto">
              <a:xfrm>
                <a:off x="6995" y="5198"/>
                <a:ext cx="92" cy="139"/>
              </a:xfrm>
              <a:custGeom>
                <a:avLst/>
                <a:gdLst>
                  <a:gd name="T0" fmla="+- 0 7047 6995"/>
                  <a:gd name="T1" fmla="*/ T0 w 92"/>
                  <a:gd name="T2" fmla="+- 0 5198 5198"/>
                  <a:gd name="T3" fmla="*/ 5198 h 139"/>
                  <a:gd name="T4" fmla="+- 0 7031 6995"/>
                  <a:gd name="T5" fmla="*/ T4 w 92"/>
                  <a:gd name="T6" fmla="+- 0 5198 5198"/>
                  <a:gd name="T7" fmla="*/ 5198 h 139"/>
                  <a:gd name="T8" fmla="+- 0 7020 6995"/>
                  <a:gd name="T9" fmla="*/ T8 w 92"/>
                  <a:gd name="T10" fmla="+- 0 5205 5198"/>
                  <a:gd name="T11" fmla="*/ 5205 h 139"/>
                  <a:gd name="T12" fmla="+- 0 7012 6995"/>
                  <a:gd name="T13" fmla="*/ T12 w 92"/>
                  <a:gd name="T14" fmla="+- 0 5217 5198"/>
                  <a:gd name="T15" fmla="*/ 5217 h 139"/>
                  <a:gd name="T16" fmla="+- 0 7033 6995"/>
                  <a:gd name="T17" fmla="*/ T16 w 92"/>
                  <a:gd name="T18" fmla="+- 0 5217 5198"/>
                  <a:gd name="T19" fmla="*/ 5217 h 139"/>
                  <a:gd name="T20" fmla="+- 0 7054 6995"/>
                  <a:gd name="T21" fmla="*/ T20 w 92"/>
                  <a:gd name="T22" fmla="+- 0 5216 5198"/>
                  <a:gd name="T23" fmla="*/ 5216 h 139"/>
                  <a:gd name="T24" fmla="+- 0 7078 6995"/>
                  <a:gd name="T25" fmla="*/ T24 w 92"/>
                  <a:gd name="T26" fmla="+- 0 5216 5198"/>
                  <a:gd name="T27" fmla="*/ 5216 h 139"/>
                  <a:gd name="T28" fmla="+- 0 7067 6995"/>
                  <a:gd name="T29" fmla="*/ T28 w 92"/>
                  <a:gd name="T30" fmla="+- 0 5204 5198"/>
                  <a:gd name="T31" fmla="*/ 5204 h 139"/>
                  <a:gd name="T32" fmla="+- 0 7047 6995"/>
                  <a:gd name="T33" fmla="*/ T32 w 92"/>
                  <a:gd name="T34" fmla="+- 0 5198 5198"/>
                  <a:gd name="T35" fmla="*/ 519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132"/>
            <p:cNvGrpSpPr>
              <a:grpSpLocks/>
            </p:cNvGrpSpPr>
            <p:nvPr/>
          </p:nvGrpSpPr>
          <p:grpSpPr bwMode="auto">
            <a:xfrm>
              <a:off x="7112" y="5202"/>
              <a:ext cx="85" cy="98"/>
              <a:chOff x="7112" y="5202"/>
              <a:chExt cx="85" cy="98"/>
            </a:xfrm>
          </p:grpSpPr>
          <p:sp>
            <p:nvSpPr>
              <p:cNvPr id="262" name="Freeform 133"/>
              <p:cNvSpPr>
                <a:spLocks/>
              </p:cNvSpPr>
              <p:nvPr/>
            </p:nvSpPr>
            <p:spPr bwMode="auto">
              <a:xfrm>
                <a:off x="7112" y="5202"/>
                <a:ext cx="85" cy="98"/>
              </a:xfrm>
              <a:custGeom>
                <a:avLst/>
                <a:gdLst>
                  <a:gd name="T0" fmla="+- 0 7139 7112"/>
                  <a:gd name="T1" fmla="*/ T0 w 85"/>
                  <a:gd name="T2" fmla="+- 0 5202 5202"/>
                  <a:gd name="T3" fmla="*/ 5202 h 98"/>
                  <a:gd name="T4" fmla="+- 0 7124 7112"/>
                  <a:gd name="T5" fmla="*/ T4 w 85"/>
                  <a:gd name="T6" fmla="+- 0 5214 5202"/>
                  <a:gd name="T7" fmla="*/ 5214 h 98"/>
                  <a:gd name="T8" fmla="+- 0 7115 7112"/>
                  <a:gd name="T9" fmla="*/ T8 w 85"/>
                  <a:gd name="T10" fmla="+- 0 5234 5202"/>
                  <a:gd name="T11" fmla="*/ 5234 h 98"/>
                  <a:gd name="T12" fmla="+- 0 7112 7112"/>
                  <a:gd name="T13" fmla="*/ T12 w 85"/>
                  <a:gd name="T14" fmla="+- 0 5261 5202"/>
                  <a:gd name="T15" fmla="*/ 5261 h 98"/>
                  <a:gd name="T16" fmla="+- 0 7120 7112"/>
                  <a:gd name="T17" fmla="*/ T16 w 85"/>
                  <a:gd name="T18" fmla="+- 0 5281 5202"/>
                  <a:gd name="T19" fmla="*/ 5281 h 98"/>
                  <a:gd name="T20" fmla="+- 0 7136 7112"/>
                  <a:gd name="T21" fmla="*/ T20 w 85"/>
                  <a:gd name="T22" fmla="+- 0 5295 5202"/>
                  <a:gd name="T23" fmla="*/ 5295 h 98"/>
                  <a:gd name="T24" fmla="+- 0 7159 7112"/>
                  <a:gd name="T25" fmla="*/ T24 w 85"/>
                  <a:gd name="T26" fmla="+- 0 5300 5202"/>
                  <a:gd name="T27" fmla="*/ 5300 h 98"/>
                  <a:gd name="T28" fmla="+- 0 7174 7112"/>
                  <a:gd name="T29" fmla="*/ T28 w 85"/>
                  <a:gd name="T30" fmla="+- 0 5300 5202"/>
                  <a:gd name="T31" fmla="*/ 5300 h 98"/>
                  <a:gd name="T32" fmla="+- 0 7185 7112"/>
                  <a:gd name="T33" fmla="*/ T32 w 85"/>
                  <a:gd name="T34" fmla="+- 0 5296 5202"/>
                  <a:gd name="T35" fmla="*/ 5296 h 98"/>
                  <a:gd name="T36" fmla="+- 0 7191 7112"/>
                  <a:gd name="T37" fmla="*/ T36 w 85"/>
                  <a:gd name="T38" fmla="+- 0 5293 5202"/>
                  <a:gd name="T39" fmla="*/ 5293 h 98"/>
                  <a:gd name="T40" fmla="+- 0 7189 7112"/>
                  <a:gd name="T41" fmla="*/ T40 w 85"/>
                  <a:gd name="T42" fmla="+- 0 5286 5202"/>
                  <a:gd name="T43" fmla="*/ 5286 h 98"/>
                  <a:gd name="T44" fmla="+- 0 7174 7112"/>
                  <a:gd name="T45" fmla="*/ T44 w 85"/>
                  <a:gd name="T46" fmla="+- 0 5286 5202"/>
                  <a:gd name="T47" fmla="*/ 5286 h 98"/>
                  <a:gd name="T48" fmla="+- 0 7153 7112"/>
                  <a:gd name="T49" fmla="*/ T48 w 85"/>
                  <a:gd name="T50" fmla="+- 0 5285 5202"/>
                  <a:gd name="T51" fmla="*/ 5285 h 98"/>
                  <a:gd name="T52" fmla="+- 0 7135 7112"/>
                  <a:gd name="T53" fmla="*/ T52 w 85"/>
                  <a:gd name="T54" fmla="+- 0 5275 5202"/>
                  <a:gd name="T55" fmla="*/ 5275 h 98"/>
                  <a:gd name="T56" fmla="+- 0 7128 7112"/>
                  <a:gd name="T57" fmla="*/ T56 w 85"/>
                  <a:gd name="T58" fmla="+- 0 5252 5202"/>
                  <a:gd name="T59" fmla="*/ 5252 h 98"/>
                  <a:gd name="T60" fmla="+- 0 7196 7112"/>
                  <a:gd name="T61" fmla="*/ T60 w 85"/>
                  <a:gd name="T62" fmla="+- 0 5252 5202"/>
                  <a:gd name="T63" fmla="*/ 5252 h 98"/>
                  <a:gd name="T64" fmla="+- 0 7196 7112"/>
                  <a:gd name="T65" fmla="*/ T64 w 85"/>
                  <a:gd name="T66" fmla="+- 0 5250 5202"/>
                  <a:gd name="T67" fmla="*/ 5250 h 98"/>
                  <a:gd name="T68" fmla="+- 0 7196 7112"/>
                  <a:gd name="T69" fmla="*/ T68 w 85"/>
                  <a:gd name="T70" fmla="+- 0 5248 5202"/>
                  <a:gd name="T71" fmla="*/ 5248 h 98"/>
                  <a:gd name="T72" fmla="+- 0 7196 7112"/>
                  <a:gd name="T73" fmla="*/ T72 w 85"/>
                  <a:gd name="T74" fmla="+- 0 5240 5202"/>
                  <a:gd name="T75" fmla="*/ 5240 h 98"/>
                  <a:gd name="T76" fmla="+- 0 7128 7112"/>
                  <a:gd name="T77" fmla="*/ T76 w 85"/>
                  <a:gd name="T78" fmla="+- 0 5240 5202"/>
                  <a:gd name="T79" fmla="*/ 5240 h 98"/>
                  <a:gd name="T80" fmla="+- 0 7129 7112"/>
                  <a:gd name="T81" fmla="*/ T80 w 85"/>
                  <a:gd name="T82" fmla="+- 0 5227 5202"/>
                  <a:gd name="T83" fmla="*/ 5227 h 98"/>
                  <a:gd name="T84" fmla="+- 0 7137 7112"/>
                  <a:gd name="T85" fmla="*/ T84 w 85"/>
                  <a:gd name="T86" fmla="+- 0 5211 5202"/>
                  <a:gd name="T87" fmla="*/ 5211 h 98"/>
                  <a:gd name="T88" fmla="+- 0 7179 7112"/>
                  <a:gd name="T89" fmla="*/ T88 w 85"/>
                  <a:gd name="T90" fmla="+- 0 5211 5202"/>
                  <a:gd name="T91" fmla="*/ 5211 h 98"/>
                  <a:gd name="T92" fmla="+- 0 7170 7112"/>
                  <a:gd name="T93" fmla="*/ T92 w 85"/>
                  <a:gd name="T94" fmla="+- 0 5205 5202"/>
                  <a:gd name="T95" fmla="*/ 5205 h 98"/>
                  <a:gd name="T96" fmla="+- 0 7139 7112"/>
                  <a:gd name="T97" fmla="*/ T96 w 85"/>
                  <a:gd name="T98" fmla="+- 0 5202 5202"/>
                  <a:gd name="T99" fmla="*/ 520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34"/>
              <p:cNvSpPr>
                <a:spLocks/>
              </p:cNvSpPr>
              <p:nvPr/>
            </p:nvSpPr>
            <p:spPr bwMode="auto">
              <a:xfrm>
                <a:off x="7112" y="5202"/>
                <a:ext cx="85" cy="98"/>
              </a:xfrm>
              <a:custGeom>
                <a:avLst/>
                <a:gdLst>
                  <a:gd name="T0" fmla="+- 0 7188 7112"/>
                  <a:gd name="T1" fmla="*/ T0 w 85"/>
                  <a:gd name="T2" fmla="+- 0 5281 5202"/>
                  <a:gd name="T3" fmla="*/ 5281 h 98"/>
                  <a:gd name="T4" fmla="+- 0 7181 7112"/>
                  <a:gd name="T5" fmla="*/ T4 w 85"/>
                  <a:gd name="T6" fmla="+- 0 5284 5202"/>
                  <a:gd name="T7" fmla="*/ 5284 h 98"/>
                  <a:gd name="T8" fmla="+- 0 7174 7112"/>
                  <a:gd name="T9" fmla="*/ T8 w 85"/>
                  <a:gd name="T10" fmla="+- 0 5286 5202"/>
                  <a:gd name="T11" fmla="*/ 5286 h 98"/>
                  <a:gd name="T12" fmla="+- 0 7189 7112"/>
                  <a:gd name="T13" fmla="*/ T12 w 85"/>
                  <a:gd name="T14" fmla="+- 0 5286 5202"/>
                  <a:gd name="T15" fmla="*/ 5286 h 98"/>
                  <a:gd name="T16" fmla="+- 0 7188 7112"/>
                  <a:gd name="T17" fmla="*/ T16 w 85"/>
                  <a:gd name="T18" fmla="+- 0 5281 5202"/>
                  <a:gd name="T19" fmla="*/ 528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35"/>
              <p:cNvSpPr>
                <a:spLocks/>
              </p:cNvSpPr>
              <p:nvPr/>
            </p:nvSpPr>
            <p:spPr bwMode="auto">
              <a:xfrm>
                <a:off x="7112" y="5202"/>
                <a:ext cx="85" cy="98"/>
              </a:xfrm>
              <a:custGeom>
                <a:avLst/>
                <a:gdLst>
                  <a:gd name="T0" fmla="+- 0 7179 7112"/>
                  <a:gd name="T1" fmla="*/ T0 w 85"/>
                  <a:gd name="T2" fmla="+- 0 5211 5202"/>
                  <a:gd name="T3" fmla="*/ 5211 h 98"/>
                  <a:gd name="T4" fmla="+- 0 7175 7112"/>
                  <a:gd name="T5" fmla="*/ T4 w 85"/>
                  <a:gd name="T6" fmla="+- 0 5211 5202"/>
                  <a:gd name="T7" fmla="*/ 5211 h 98"/>
                  <a:gd name="T8" fmla="+- 0 7180 7112"/>
                  <a:gd name="T9" fmla="*/ T8 w 85"/>
                  <a:gd name="T10" fmla="+- 0 5228 5202"/>
                  <a:gd name="T11" fmla="*/ 5228 h 98"/>
                  <a:gd name="T12" fmla="+- 0 7179 7112"/>
                  <a:gd name="T13" fmla="*/ T12 w 85"/>
                  <a:gd name="T14" fmla="+- 0 5240 5202"/>
                  <a:gd name="T15" fmla="*/ 5240 h 98"/>
                  <a:gd name="T16" fmla="+- 0 7196 7112"/>
                  <a:gd name="T17" fmla="*/ T16 w 85"/>
                  <a:gd name="T18" fmla="+- 0 5240 5202"/>
                  <a:gd name="T19" fmla="*/ 5240 h 98"/>
                  <a:gd name="T20" fmla="+- 0 7195 7112"/>
                  <a:gd name="T21" fmla="*/ T20 w 85"/>
                  <a:gd name="T22" fmla="+- 0 5232 5202"/>
                  <a:gd name="T23" fmla="*/ 5232 h 98"/>
                  <a:gd name="T24" fmla="+- 0 7187 7112"/>
                  <a:gd name="T25" fmla="*/ T24 w 85"/>
                  <a:gd name="T26" fmla="+- 0 5217 5202"/>
                  <a:gd name="T27" fmla="*/ 5217 h 98"/>
                  <a:gd name="T28" fmla="+- 0 7179 7112"/>
                  <a:gd name="T29" fmla="*/ T28 w 85"/>
                  <a:gd name="T30" fmla="+- 0 5211 5202"/>
                  <a:gd name="T31" fmla="*/ 521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136"/>
            <p:cNvGrpSpPr>
              <a:grpSpLocks/>
            </p:cNvGrpSpPr>
            <p:nvPr/>
          </p:nvGrpSpPr>
          <p:grpSpPr bwMode="auto">
            <a:xfrm>
              <a:off x="7220" y="5274"/>
              <a:ext cx="24" cy="25"/>
              <a:chOff x="7220" y="5274"/>
              <a:chExt cx="24" cy="25"/>
            </a:xfrm>
          </p:grpSpPr>
          <p:sp>
            <p:nvSpPr>
              <p:cNvPr id="258" name="Freeform 137"/>
              <p:cNvSpPr>
                <a:spLocks/>
              </p:cNvSpPr>
              <p:nvPr/>
            </p:nvSpPr>
            <p:spPr bwMode="auto">
              <a:xfrm>
                <a:off x="7220" y="5274"/>
                <a:ext cx="24" cy="25"/>
              </a:xfrm>
              <a:custGeom>
                <a:avLst/>
                <a:gdLst>
                  <a:gd name="T0" fmla="+- 0 7239 7220"/>
                  <a:gd name="T1" fmla="*/ T0 w 24"/>
                  <a:gd name="T2" fmla="+- 0 5274 5274"/>
                  <a:gd name="T3" fmla="*/ 5274 h 25"/>
                  <a:gd name="T4" fmla="+- 0 7225 7220"/>
                  <a:gd name="T5" fmla="*/ T4 w 24"/>
                  <a:gd name="T6" fmla="+- 0 5274 5274"/>
                  <a:gd name="T7" fmla="*/ 5274 h 25"/>
                  <a:gd name="T8" fmla="+- 0 7220 7220"/>
                  <a:gd name="T9" fmla="*/ T8 w 24"/>
                  <a:gd name="T10" fmla="+- 0 5280 5274"/>
                  <a:gd name="T11" fmla="*/ 5280 h 25"/>
                  <a:gd name="T12" fmla="+- 0 7220 7220"/>
                  <a:gd name="T13" fmla="*/ T12 w 24"/>
                  <a:gd name="T14" fmla="+- 0 5294 5274"/>
                  <a:gd name="T15" fmla="*/ 5294 h 25"/>
                  <a:gd name="T16" fmla="+- 0 7224 7220"/>
                  <a:gd name="T17" fmla="*/ T16 w 24"/>
                  <a:gd name="T18" fmla="+- 0 5300 5274"/>
                  <a:gd name="T19" fmla="*/ 5300 h 25"/>
                  <a:gd name="T20" fmla="+- 0 7239 7220"/>
                  <a:gd name="T21" fmla="*/ T20 w 24"/>
                  <a:gd name="T22" fmla="+- 0 5300 5274"/>
                  <a:gd name="T23" fmla="*/ 5300 h 25"/>
                  <a:gd name="T24" fmla="+- 0 7243 7220"/>
                  <a:gd name="T25" fmla="*/ T24 w 24"/>
                  <a:gd name="T26" fmla="+- 0 5294 5274"/>
                  <a:gd name="T27" fmla="*/ 5294 h 25"/>
                  <a:gd name="T28" fmla="+- 0 7243 7220"/>
                  <a:gd name="T29" fmla="*/ T28 w 24"/>
                  <a:gd name="T30" fmla="+- 0 5280 5274"/>
                  <a:gd name="T31" fmla="*/ 5280 h 25"/>
                  <a:gd name="T32" fmla="+- 0 7239 7220"/>
                  <a:gd name="T33" fmla="*/ T32 w 24"/>
                  <a:gd name="T34" fmla="+- 0 5274 5274"/>
                  <a:gd name="T35" fmla="*/ 527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59" name="Picture 1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5" y="5743"/>
                <a:ext cx="3256" cy="206"/>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3" y="5743"/>
                <a:ext cx="9810" cy="206"/>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6" y="6163"/>
                <a:ext cx="7245"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141"/>
            <p:cNvGrpSpPr>
              <a:grpSpLocks/>
            </p:cNvGrpSpPr>
            <p:nvPr/>
          </p:nvGrpSpPr>
          <p:grpSpPr bwMode="auto">
            <a:xfrm>
              <a:off x="11975" y="6175"/>
              <a:ext cx="2" cy="142"/>
              <a:chOff x="11975" y="6175"/>
              <a:chExt cx="2" cy="142"/>
            </a:xfrm>
          </p:grpSpPr>
          <p:sp>
            <p:nvSpPr>
              <p:cNvPr id="256" name="Freeform 142"/>
              <p:cNvSpPr>
                <a:spLocks/>
              </p:cNvSpPr>
              <p:nvPr/>
            </p:nvSpPr>
            <p:spPr bwMode="auto">
              <a:xfrm>
                <a:off x="1197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7" name="Picture 14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89" y="6165"/>
                <a:ext cx="2787" cy="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144"/>
            <p:cNvGrpSpPr>
              <a:grpSpLocks/>
            </p:cNvGrpSpPr>
            <p:nvPr/>
          </p:nvGrpSpPr>
          <p:grpSpPr bwMode="auto">
            <a:xfrm>
              <a:off x="14980" y="6221"/>
              <a:ext cx="82" cy="99"/>
              <a:chOff x="14980" y="6221"/>
              <a:chExt cx="82" cy="99"/>
            </a:xfrm>
          </p:grpSpPr>
          <p:sp>
            <p:nvSpPr>
              <p:cNvPr id="253" name="Freeform 145"/>
              <p:cNvSpPr>
                <a:spLocks/>
              </p:cNvSpPr>
              <p:nvPr/>
            </p:nvSpPr>
            <p:spPr bwMode="auto">
              <a:xfrm>
                <a:off x="14980" y="6221"/>
                <a:ext cx="82" cy="99"/>
              </a:xfrm>
              <a:custGeom>
                <a:avLst/>
                <a:gdLst>
                  <a:gd name="T0" fmla="+- 0 14997 14980"/>
                  <a:gd name="T1" fmla="*/ T0 w 82"/>
                  <a:gd name="T2" fmla="+- 0 6221 6221"/>
                  <a:gd name="T3" fmla="*/ 6221 h 99"/>
                  <a:gd name="T4" fmla="+- 0 14980 14980"/>
                  <a:gd name="T5" fmla="*/ T4 w 82"/>
                  <a:gd name="T6" fmla="+- 0 6221 6221"/>
                  <a:gd name="T7" fmla="*/ 6221 h 99"/>
                  <a:gd name="T8" fmla="+- 0 14983 14980"/>
                  <a:gd name="T9" fmla="*/ T8 w 82"/>
                  <a:gd name="T10" fmla="+- 0 6299 6221"/>
                  <a:gd name="T11" fmla="*/ 6299 h 99"/>
                  <a:gd name="T12" fmla="+- 0 14996 14980"/>
                  <a:gd name="T13" fmla="*/ T12 w 82"/>
                  <a:gd name="T14" fmla="+- 0 6315 6221"/>
                  <a:gd name="T15" fmla="*/ 6315 h 99"/>
                  <a:gd name="T16" fmla="+- 0 15013 14980"/>
                  <a:gd name="T17" fmla="*/ T16 w 82"/>
                  <a:gd name="T18" fmla="+- 0 6320 6221"/>
                  <a:gd name="T19" fmla="*/ 6320 h 99"/>
                  <a:gd name="T20" fmla="+- 0 15030 14980"/>
                  <a:gd name="T21" fmla="*/ T20 w 82"/>
                  <a:gd name="T22" fmla="+- 0 6320 6221"/>
                  <a:gd name="T23" fmla="*/ 6320 h 99"/>
                  <a:gd name="T24" fmla="+- 0 15040 14980"/>
                  <a:gd name="T25" fmla="*/ T24 w 82"/>
                  <a:gd name="T26" fmla="+- 0 6309 6221"/>
                  <a:gd name="T27" fmla="*/ 6309 h 99"/>
                  <a:gd name="T28" fmla="+- 0 15043 14980"/>
                  <a:gd name="T29" fmla="*/ T28 w 82"/>
                  <a:gd name="T30" fmla="+- 0 6305 6221"/>
                  <a:gd name="T31" fmla="*/ 6305 h 99"/>
                  <a:gd name="T32" fmla="+- 0 15003 14980"/>
                  <a:gd name="T33" fmla="*/ T32 w 82"/>
                  <a:gd name="T34" fmla="+- 0 6305 6221"/>
                  <a:gd name="T35" fmla="*/ 6305 h 99"/>
                  <a:gd name="T36" fmla="+- 0 14997 14980"/>
                  <a:gd name="T37" fmla="*/ T36 w 82"/>
                  <a:gd name="T38" fmla="+- 0 6293 6221"/>
                  <a:gd name="T39" fmla="*/ 6293 h 99"/>
                  <a:gd name="T40" fmla="+- 0 14997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0"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46"/>
              <p:cNvSpPr>
                <a:spLocks/>
              </p:cNvSpPr>
              <p:nvPr/>
            </p:nvSpPr>
            <p:spPr bwMode="auto">
              <a:xfrm>
                <a:off x="14980" y="6221"/>
                <a:ext cx="82" cy="99"/>
              </a:xfrm>
              <a:custGeom>
                <a:avLst/>
                <a:gdLst>
                  <a:gd name="T0" fmla="+- 0 15061 14980"/>
                  <a:gd name="T1" fmla="*/ T0 w 82"/>
                  <a:gd name="T2" fmla="+- 0 6302 6221"/>
                  <a:gd name="T3" fmla="*/ 6302 h 99"/>
                  <a:gd name="T4" fmla="+- 0 15045 14980"/>
                  <a:gd name="T5" fmla="*/ T4 w 82"/>
                  <a:gd name="T6" fmla="+- 0 6302 6221"/>
                  <a:gd name="T7" fmla="*/ 6302 h 99"/>
                  <a:gd name="T8" fmla="+- 0 15046 14980"/>
                  <a:gd name="T9" fmla="*/ T8 w 82"/>
                  <a:gd name="T10" fmla="+- 0 6317 6221"/>
                  <a:gd name="T11" fmla="*/ 6317 h 99"/>
                  <a:gd name="T12" fmla="+- 0 15062 14980"/>
                  <a:gd name="T13" fmla="*/ T12 w 82"/>
                  <a:gd name="T14" fmla="+- 0 6317 6221"/>
                  <a:gd name="T15" fmla="*/ 6317 h 99"/>
                  <a:gd name="T16" fmla="+- 0 15061 14980"/>
                  <a:gd name="T17" fmla="*/ T16 w 82"/>
                  <a:gd name="T18" fmla="+- 0 6310 6221"/>
                  <a:gd name="T19" fmla="*/ 6310 h 99"/>
                  <a:gd name="T20" fmla="+- 0 15061 14980"/>
                  <a:gd name="T21" fmla="*/ T20 w 82"/>
                  <a:gd name="T22" fmla="+- 0 6302 6221"/>
                  <a:gd name="T23" fmla="*/ 6302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5" y="81"/>
                    </a:lnTo>
                    <a:lnTo>
                      <a:pt x="66" y="96"/>
                    </a:lnTo>
                    <a:lnTo>
                      <a:pt x="82" y="96"/>
                    </a:lnTo>
                    <a:lnTo>
                      <a:pt x="81"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147"/>
              <p:cNvSpPr>
                <a:spLocks/>
              </p:cNvSpPr>
              <p:nvPr/>
            </p:nvSpPr>
            <p:spPr bwMode="auto">
              <a:xfrm>
                <a:off x="14980" y="6221"/>
                <a:ext cx="82" cy="99"/>
              </a:xfrm>
              <a:custGeom>
                <a:avLst/>
                <a:gdLst>
                  <a:gd name="T0" fmla="+- 0 15061 14980"/>
                  <a:gd name="T1" fmla="*/ T0 w 82"/>
                  <a:gd name="T2" fmla="+- 0 6221 6221"/>
                  <a:gd name="T3" fmla="*/ 6221 h 99"/>
                  <a:gd name="T4" fmla="+- 0 15044 14980"/>
                  <a:gd name="T5" fmla="*/ T4 w 82"/>
                  <a:gd name="T6" fmla="+- 0 6221 6221"/>
                  <a:gd name="T7" fmla="*/ 6221 h 99"/>
                  <a:gd name="T8" fmla="+- 0 15044 14980"/>
                  <a:gd name="T9" fmla="*/ T8 w 82"/>
                  <a:gd name="T10" fmla="+- 0 6283 6221"/>
                  <a:gd name="T11" fmla="*/ 6283 h 99"/>
                  <a:gd name="T12" fmla="+- 0 15043 14980"/>
                  <a:gd name="T13" fmla="*/ T12 w 82"/>
                  <a:gd name="T14" fmla="+- 0 6286 6221"/>
                  <a:gd name="T15" fmla="*/ 6286 h 99"/>
                  <a:gd name="T16" fmla="+- 0 15042 14980"/>
                  <a:gd name="T17" fmla="*/ T16 w 82"/>
                  <a:gd name="T18" fmla="+- 0 6289 6221"/>
                  <a:gd name="T19" fmla="*/ 6289 h 99"/>
                  <a:gd name="T20" fmla="+- 0 15039 14980"/>
                  <a:gd name="T21" fmla="*/ T20 w 82"/>
                  <a:gd name="T22" fmla="+- 0 6297 6221"/>
                  <a:gd name="T23" fmla="*/ 6297 h 99"/>
                  <a:gd name="T24" fmla="+- 0 15031 14980"/>
                  <a:gd name="T25" fmla="*/ T24 w 82"/>
                  <a:gd name="T26" fmla="+- 0 6305 6221"/>
                  <a:gd name="T27" fmla="*/ 6305 h 99"/>
                  <a:gd name="T28" fmla="+- 0 15043 14980"/>
                  <a:gd name="T29" fmla="*/ T28 w 82"/>
                  <a:gd name="T30" fmla="+- 0 6305 6221"/>
                  <a:gd name="T31" fmla="*/ 6305 h 99"/>
                  <a:gd name="T32" fmla="+- 0 15045 14980"/>
                  <a:gd name="T33" fmla="*/ T32 w 82"/>
                  <a:gd name="T34" fmla="+- 0 6302 6221"/>
                  <a:gd name="T35" fmla="*/ 6302 h 99"/>
                  <a:gd name="T36" fmla="+- 0 15061 14980"/>
                  <a:gd name="T37" fmla="*/ T36 w 82"/>
                  <a:gd name="T38" fmla="+- 0 6302 6221"/>
                  <a:gd name="T39" fmla="*/ 6302 h 99"/>
                  <a:gd name="T40" fmla="+- 0 15061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148"/>
            <p:cNvGrpSpPr>
              <a:grpSpLocks/>
            </p:cNvGrpSpPr>
            <p:nvPr/>
          </p:nvGrpSpPr>
          <p:grpSpPr bwMode="auto">
            <a:xfrm>
              <a:off x="15098" y="6218"/>
              <a:ext cx="83" cy="99"/>
              <a:chOff x="15098" y="6218"/>
              <a:chExt cx="83" cy="99"/>
            </a:xfrm>
          </p:grpSpPr>
          <p:sp>
            <p:nvSpPr>
              <p:cNvPr id="250" name="Freeform 149"/>
              <p:cNvSpPr>
                <a:spLocks/>
              </p:cNvSpPr>
              <p:nvPr/>
            </p:nvSpPr>
            <p:spPr bwMode="auto">
              <a:xfrm>
                <a:off x="15098" y="6218"/>
                <a:ext cx="83" cy="99"/>
              </a:xfrm>
              <a:custGeom>
                <a:avLst/>
                <a:gdLst>
                  <a:gd name="T0" fmla="+- 0 15113 15098"/>
                  <a:gd name="T1" fmla="*/ T0 w 83"/>
                  <a:gd name="T2" fmla="+- 0 6221 6218"/>
                  <a:gd name="T3" fmla="*/ 6221 h 99"/>
                  <a:gd name="T4" fmla="+- 0 15098 15098"/>
                  <a:gd name="T5" fmla="*/ T4 w 83"/>
                  <a:gd name="T6" fmla="+- 0 6221 6218"/>
                  <a:gd name="T7" fmla="*/ 6221 h 99"/>
                  <a:gd name="T8" fmla="+- 0 15098 15098"/>
                  <a:gd name="T9" fmla="*/ T8 w 83"/>
                  <a:gd name="T10" fmla="+- 0 6229 6218"/>
                  <a:gd name="T11" fmla="*/ 6229 h 99"/>
                  <a:gd name="T12" fmla="+- 0 15098 15098"/>
                  <a:gd name="T13" fmla="*/ T12 w 83"/>
                  <a:gd name="T14" fmla="+- 0 6233 6218"/>
                  <a:gd name="T15" fmla="*/ 6233 h 99"/>
                  <a:gd name="T16" fmla="+- 0 15098 15098"/>
                  <a:gd name="T17" fmla="*/ T16 w 83"/>
                  <a:gd name="T18" fmla="+- 0 6317 6218"/>
                  <a:gd name="T19" fmla="*/ 6317 h 99"/>
                  <a:gd name="T20" fmla="+- 0 15116 15098"/>
                  <a:gd name="T21" fmla="*/ T20 w 83"/>
                  <a:gd name="T22" fmla="+- 0 6317 6218"/>
                  <a:gd name="T23" fmla="*/ 6317 h 99"/>
                  <a:gd name="T24" fmla="+- 0 15116 15098"/>
                  <a:gd name="T25" fmla="*/ T24 w 83"/>
                  <a:gd name="T26" fmla="+- 0 6256 6218"/>
                  <a:gd name="T27" fmla="*/ 6256 h 99"/>
                  <a:gd name="T28" fmla="+- 0 15116 15098"/>
                  <a:gd name="T29" fmla="*/ T28 w 83"/>
                  <a:gd name="T30" fmla="+- 0 6253 6218"/>
                  <a:gd name="T31" fmla="*/ 6253 h 99"/>
                  <a:gd name="T32" fmla="+- 0 15117 15098"/>
                  <a:gd name="T33" fmla="*/ T32 w 83"/>
                  <a:gd name="T34" fmla="+- 0 6251 6218"/>
                  <a:gd name="T35" fmla="*/ 6251 h 99"/>
                  <a:gd name="T36" fmla="+- 0 15120 15098"/>
                  <a:gd name="T37" fmla="*/ T36 w 83"/>
                  <a:gd name="T38" fmla="+- 0 6241 6218"/>
                  <a:gd name="T39" fmla="*/ 6241 h 99"/>
                  <a:gd name="T40" fmla="+- 0 15125 15098"/>
                  <a:gd name="T41" fmla="*/ T40 w 83"/>
                  <a:gd name="T42" fmla="+- 0 6237 6218"/>
                  <a:gd name="T43" fmla="*/ 6237 h 99"/>
                  <a:gd name="T44" fmla="+- 0 15114 15098"/>
                  <a:gd name="T45" fmla="*/ T44 w 83"/>
                  <a:gd name="T46" fmla="+- 0 6237 6218"/>
                  <a:gd name="T47" fmla="*/ 6237 h 99"/>
                  <a:gd name="T48" fmla="+- 0 15113 15098"/>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0" y="15"/>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50"/>
              <p:cNvSpPr>
                <a:spLocks/>
              </p:cNvSpPr>
              <p:nvPr/>
            </p:nvSpPr>
            <p:spPr bwMode="auto">
              <a:xfrm>
                <a:off x="15098" y="6218"/>
                <a:ext cx="83" cy="99"/>
              </a:xfrm>
              <a:custGeom>
                <a:avLst/>
                <a:gdLst>
                  <a:gd name="T0" fmla="+- 0 15172 15098"/>
                  <a:gd name="T1" fmla="*/ T0 w 83"/>
                  <a:gd name="T2" fmla="+- 0 6233 6218"/>
                  <a:gd name="T3" fmla="*/ 6233 h 99"/>
                  <a:gd name="T4" fmla="+- 0 15157 15098"/>
                  <a:gd name="T5" fmla="*/ T4 w 83"/>
                  <a:gd name="T6" fmla="+- 0 6233 6218"/>
                  <a:gd name="T7" fmla="*/ 6233 h 99"/>
                  <a:gd name="T8" fmla="+- 0 15163 15098"/>
                  <a:gd name="T9" fmla="*/ T8 w 83"/>
                  <a:gd name="T10" fmla="+- 0 6246 6218"/>
                  <a:gd name="T11" fmla="*/ 6246 h 99"/>
                  <a:gd name="T12" fmla="+- 0 15163 15098"/>
                  <a:gd name="T13" fmla="*/ T12 w 83"/>
                  <a:gd name="T14" fmla="+- 0 6317 6218"/>
                  <a:gd name="T15" fmla="*/ 6317 h 99"/>
                  <a:gd name="T16" fmla="+- 0 15181 15098"/>
                  <a:gd name="T17" fmla="*/ T16 w 83"/>
                  <a:gd name="T18" fmla="+- 0 6317 6218"/>
                  <a:gd name="T19" fmla="*/ 6317 h 99"/>
                  <a:gd name="T20" fmla="+- 0 15177 15098"/>
                  <a:gd name="T21" fmla="*/ T20 w 83"/>
                  <a:gd name="T22" fmla="+- 0 6239 6218"/>
                  <a:gd name="T23" fmla="*/ 6239 h 99"/>
                  <a:gd name="T24" fmla="+- 0 15172 15098"/>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51"/>
              <p:cNvSpPr>
                <a:spLocks/>
              </p:cNvSpPr>
              <p:nvPr/>
            </p:nvSpPr>
            <p:spPr bwMode="auto">
              <a:xfrm>
                <a:off x="15098" y="6218"/>
                <a:ext cx="83" cy="99"/>
              </a:xfrm>
              <a:custGeom>
                <a:avLst/>
                <a:gdLst>
                  <a:gd name="T0" fmla="+- 0 15147 15098"/>
                  <a:gd name="T1" fmla="*/ T0 w 83"/>
                  <a:gd name="T2" fmla="+- 0 6218 6218"/>
                  <a:gd name="T3" fmla="*/ 6218 h 99"/>
                  <a:gd name="T4" fmla="+- 0 15131 15098"/>
                  <a:gd name="T5" fmla="*/ T4 w 83"/>
                  <a:gd name="T6" fmla="+- 0 6218 6218"/>
                  <a:gd name="T7" fmla="*/ 6218 h 99"/>
                  <a:gd name="T8" fmla="+- 0 15119 15098"/>
                  <a:gd name="T9" fmla="*/ T8 w 83"/>
                  <a:gd name="T10" fmla="+- 0 6227 6218"/>
                  <a:gd name="T11" fmla="*/ 6227 h 99"/>
                  <a:gd name="T12" fmla="+- 0 15115 15098"/>
                  <a:gd name="T13" fmla="*/ T12 w 83"/>
                  <a:gd name="T14" fmla="+- 0 6237 6218"/>
                  <a:gd name="T15" fmla="*/ 6237 h 99"/>
                  <a:gd name="T16" fmla="+- 0 15125 15098"/>
                  <a:gd name="T17" fmla="*/ T16 w 83"/>
                  <a:gd name="T18" fmla="+- 0 6237 6218"/>
                  <a:gd name="T19" fmla="*/ 6237 h 99"/>
                  <a:gd name="T20" fmla="+- 0 15129 15098"/>
                  <a:gd name="T21" fmla="*/ T20 w 83"/>
                  <a:gd name="T22" fmla="+- 0 6233 6218"/>
                  <a:gd name="T23" fmla="*/ 6233 h 99"/>
                  <a:gd name="T24" fmla="+- 0 15172 15098"/>
                  <a:gd name="T25" fmla="*/ T24 w 83"/>
                  <a:gd name="T26" fmla="+- 0 6233 6218"/>
                  <a:gd name="T27" fmla="*/ 6233 h 99"/>
                  <a:gd name="T28" fmla="+- 0 15163 15098"/>
                  <a:gd name="T29" fmla="*/ T28 w 83"/>
                  <a:gd name="T30" fmla="+- 0 6223 6218"/>
                  <a:gd name="T31" fmla="*/ 6223 h 99"/>
                  <a:gd name="T32" fmla="+- 0 15147 15098"/>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152"/>
            <p:cNvGrpSpPr>
              <a:grpSpLocks/>
            </p:cNvGrpSpPr>
            <p:nvPr/>
          </p:nvGrpSpPr>
          <p:grpSpPr bwMode="auto">
            <a:xfrm>
              <a:off x="15206" y="6197"/>
              <a:ext cx="56" cy="122"/>
              <a:chOff x="15206" y="6197"/>
              <a:chExt cx="56" cy="122"/>
            </a:xfrm>
          </p:grpSpPr>
          <p:sp>
            <p:nvSpPr>
              <p:cNvPr id="246" name="Freeform 153"/>
              <p:cNvSpPr>
                <a:spLocks/>
              </p:cNvSpPr>
              <p:nvPr/>
            </p:nvSpPr>
            <p:spPr bwMode="auto">
              <a:xfrm>
                <a:off x="15206" y="6197"/>
                <a:ext cx="56" cy="122"/>
              </a:xfrm>
              <a:custGeom>
                <a:avLst/>
                <a:gdLst>
                  <a:gd name="T0" fmla="+- 0 15238 15206"/>
                  <a:gd name="T1" fmla="*/ T0 w 56"/>
                  <a:gd name="T2" fmla="+- 0 6234 6197"/>
                  <a:gd name="T3" fmla="*/ 6234 h 122"/>
                  <a:gd name="T4" fmla="+- 0 15221 15206"/>
                  <a:gd name="T5" fmla="*/ T4 w 56"/>
                  <a:gd name="T6" fmla="+- 0 6234 6197"/>
                  <a:gd name="T7" fmla="*/ 6234 h 122"/>
                  <a:gd name="T8" fmla="+- 0 15221 15206"/>
                  <a:gd name="T9" fmla="*/ T8 w 56"/>
                  <a:gd name="T10" fmla="+- 0 6298 6197"/>
                  <a:gd name="T11" fmla="*/ 6298 h 122"/>
                  <a:gd name="T12" fmla="+- 0 15222 15206"/>
                  <a:gd name="T13" fmla="*/ T12 w 56"/>
                  <a:gd name="T14" fmla="+- 0 6307 6197"/>
                  <a:gd name="T15" fmla="*/ 6307 h 122"/>
                  <a:gd name="T16" fmla="+- 0 15227 15206"/>
                  <a:gd name="T17" fmla="*/ T16 w 56"/>
                  <a:gd name="T18" fmla="+- 0 6312 6197"/>
                  <a:gd name="T19" fmla="*/ 6312 h 122"/>
                  <a:gd name="T20" fmla="+- 0 15232 15206"/>
                  <a:gd name="T21" fmla="*/ T20 w 56"/>
                  <a:gd name="T22" fmla="+- 0 6317 6197"/>
                  <a:gd name="T23" fmla="*/ 6317 h 122"/>
                  <a:gd name="T24" fmla="+- 0 15238 15206"/>
                  <a:gd name="T25" fmla="*/ T24 w 56"/>
                  <a:gd name="T26" fmla="+- 0 6320 6197"/>
                  <a:gd name="T27" fmla="*/ 6320 h 122"/>
                  <a:gd name="T28" fmla="+- 0 15253 15206"/>
                  <a:gd name="T29" fmla="*/ T28 w 56"/>
                  <a:gd name="T30" fmla="+- 0 6320 6197"/>
                  <a:gd name="T31" fmla="*/ 6320 h 122"/>
                  <a:gd name="T32" fmla="+- 0 15259 15206"/>
                  <a:gd name="T33" fmla="*/ T32 w 56"/>
                  <a:gd name="T34" fmla="+- 0 6318 6197"/>
                  <a:gd name="T35" fmla="*/ 6318 h 122"/>
                  <a:gd name="T36" fmla="+- 0 15262 15206"/>
                  <a:gd name="T37" fmla="*/ T36 w 56"/>
                  <a:gd name="T38" fmla="+- 0 6317 6197"/>
                  <a:gd name="T39" fmla="*/ 6317 h 122"/>
                  <a:gd name="T40" fmla="+- 0 15261 15206"/>
                  <a:gd name="T41" fmla="*/ T40 w 56"/>
                  <a:gd name="T42" fmla="+- 0 6305 6197"/>
                  <a:gd name="T43" fmla="*/ 6305 h 122"/>
                  <a:gd name="T44" fmla="+- 0 15241 15206"/>
                  <a:gd name="T45" fmla="*/ T44 w 56"/>
                  <a:gd name="T46" fmla="+- 0 6305 6197"/>
                  <a:gd name="T47" fmla="*/ 6305 h 122"/>
                  <a:gd name="T48" fmla="+- 0 15238 15206"/>
                  <a:gd name="T49" fmla="*/ T48 w 56"/>
                  <a:gd name="T50" fmla="+- 0 6298 6197"/>
                  <a:gd name="T51" fmla="*/ 6298 h 122"/>
                  <a:gd name="T52" fmla="+- 0 15238 15206"/>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54"/>
              <p:cNvSpPr>
                <a:spLocks/>
              </p:cNvSpPr>
              <p:nvPr/>
            </p:nvSpPr>
            <p:spPr bwMode="auto">
              <a:xfrm>
                <a:off x="15206" y="6197"/>
                <a:ext cx="56" cy="122"/>
              </a:xfrm>
              <a:custGeom>
                <a:avLst/>
                <a:gdLst>
                  <a:gd name="T0" fmla="+- 0 15261 15206"/>
                  <a:gd name="T1" fmla="*/ T0 w 56"/>
                  <a:gd name="T2" fmla="+- 0 6304 6197"/>
                  <a:gd name="T3" fmla="*/ 6304 h 122"/>
                  <a:gd name="T4" fmla="+- 0 15259 15206"/>
                  <a:gd name="T5" fmla="*/ T4 w 56"/>
                  <a:gd name="T6" fmla="+- 0 6305 6197"/>
                  <a:gd name="T7" fmla="*/ 6305 h 122"/>
                  <a:gd name="T8" fmla="+- 0 15256 15206"/>
                  <a:gd name="T9" fmla="*/ T8 w 56"/>
                  <a:gd name="T10" fmla="+- 0 6305 6197"/>
                  <a:gd name="T11" fmla="*/ 6305 h 122"/>
                  <a:gd name="T12" fmla="+- 0 15261 15206"/>
                  <a:gd name="T13" fmla="*/ T12 w 56"/>
                  <a:gd name="T14" fmla="+- 0 6305 6197"/>
                  <a:gd name="T15" fmla="*/ 6305 h 122"/>
                  <a:gd name="T16" fmla="+- 0 15261 15206"/>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55"/>
              <p:cNvSpPr>
                <a:spLocks/>
              </p:cNvSpPr>
              <p:nvPr/>
            </p:nvSpPr>
            <p:spPr bwMode="auto">
              <a:xfrm>
                <a:off x="15206" y="6197"/>
                <a:ext cx="56" cy="122"/>
              </a:xfrm>
              <a:custGeom>
                <a:avLst/>
                <a:gdLst>
                  <a:gd name="T0" fmla="+- 0 15263 15206"/>
                  <a:gd name="T1" fmla="*/ T0 w 56"/>
                  <a:gd name="T2" fmla="+- 0 6221 6197"/>
                  <a:gd name="T3" fmla="*/ 6221 h 122"/>
                  <a:gd name="T4" fmla="+- 0 15206 15206"/>
                  <a:gd name="T5" fmla="*/ T4 w 56"/>
                  <a:gd name="T6" fmla="+- 0 6221 6197"/>
                  <a:gd name="T7" fmla="*/ 6221 h 122"/>
                  <a:gd name="T8" fmla="+- 0 15206 15206"/>
                  <a:gd name="T9" fmla="*/ T8 w 56"/>
                  <a:gd name="T10" fmla="+- 0 6234 6197"/>
                  <a:gd name="T11" fmla="*/ 6234 h 122"/>
                  <a:gd name="T12" fmla="+- 0 15263 15206"/>
                  <a:gd name="T13" fmla="*/ T12 w 56"/>
                  <a:gd name="T14" fmla="+- 0 6234 6197"/>
                  <a:gd name="T15" fmla="*/ 6234 h 122"/>
                  <a:gd name="T16" fmla="+- 0 15263 15206"/>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56"/>
              <p:cNvSpPr>
                <a:spLocks/>
              </p:cNvSpPr>
              <p:nvPr/>
            </p:nvSpPr>
            <p:spPr bwMode="auto">
              <a:xfrm>
                <a:off x="15206" y="6197"/>
                <a:ext cx="56" cy="122"/>
              </a:xfrm>
              <a:custGeom>
                <a:avLst/>
                <a:gdLst>
                  <a:gd name="T0" fmla="+- 0 15238 15206"/>
                  <a:gd name="T1" fmla="*/ T0 w 56"/>
                  <a:gd name="T2" fmla="+- 0 6197 6197"/>
                  <a:gd name="T3" fmla="*/ 6197 h 122"/>
                  <a:gd name="T4" fmla="+- 0 15221 15206"/>
                  <a:gd name="T5" fmla="*/ T4 w 56"/>
                  <a:gd name="T6" fmla="+- 0 6203 6197"/>
                  <a:gd name="T7" fmla="*/ 6203 h 122"/>
                  <a:gd name="T8" fmla="+- 0 15221 15206"/>
                  <a:gd name="T9" fmla="*/ T8 w 56"/>
                  <a:gd name="T10" fmla="+- 0 6221 6197"/>
                  <a:gd name="T11" fmla="*/ 6221 h 122"/>
                  <a:gd name="T12" fmla="+- 0 15238 15206"/>
                  <a:gd name="T13" fmla="*/ T12 w 56"/>
                  <a:gd name="T14" fmla="+- 0 6221 6197"/>
                  <a:gd name="T15" fmla="*/ 6221 h 122"/>
                  <a:gd name="T16" fmla="+- 0 15238 15206"/>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157"/>
            <p:cNvGrpSpPr>
              <a:grpSpLocks/>
            </p:cNvGrpSpPr>
            <p:nvPr/>
          </p:nvGrpSpPr>
          <p:grpSpPr bwMode="auto">
            <a:xfrm>
              <a:off x="15283" y="6218"/>
              <a:ext cx="77" cy="101"/>
              <a:chOff x="15283" y="6218"/>
              <a:chExt cx="77" cy="101"/>
            </a:xfrm>
          </p:grpSpPr>
          <p:sp>
            <p:nvSpPr>
              <p:cNvPr id="242" name="Freeform 158"/>
              <p:cNvSpPr>
                <a:spLocks/>
              </p:cNvSpPr>
              <p:nvPr/>
            </p:nvSpPr>
            <p:spPr bwMode="auto">
              <a:xfrm>
                <a:off x="15283" y="6218"/>
                <a:ext cx="77" cy="101"/>
              </a:xfrm>
              <a:custGeom>
                <a:avLst/>
                <a:gdLst>
                  <a:gd name="T0" fmla="+- 0 15350 15283"/>
                  <a:gd name="T1" fmla="*/ T0 w 77"/>
                  <a:gd name="T2" fmla="+- 0 6231 6218"/>
                  <a:gd name="T3" fmla="*/ 6231 h 101"/>
                  <a:gd name="T4" fmla="+- 0 15339 15283"/>
                  <a:gd name="T5" fmla="*/ T4 w 77"/>
                  <a:gd name="T6" fmla="+- 0 6231 6218"/>
                  <a:gd name="T7" fmla="*/ 6231 h 101"/>
                  <a:gd name="T8" fmla="+- 0 15341 15283"/>
                  <a:gd name="T9" fmla="*/ T8 w 77"/>
                  <a:gd name="T10" fmla="+- 0 6246 6218"/>
                  <a:gd name="T11" fmla="*/ 6246 h 101"/>
                  <a:gd name="T12" fmla="+- 0 15341 15283"/>
                  <a:gd name="T13" fmla="*/ T12 w 77"/>
                  <a:gd name="T14" fmla="+- 0 6254 6218"/>
                  <a:gd name="T15" fmla="*/ 6254 h 101"/>
                  <a:gd name="T16" fmla="+- 0 15328 15283"/>
                  <a:gd name="T17" fmla="*/ T16 w 77"/>
                  <a:gd name="T18" fmla="+- 0 6256 6218"/>
                  <a:gd name="T19" fmla="*/ 6256 h 101"/>
                  <a:gd name="T20" fmla="+- 0 15303 15283"/>
                  <a:gd name="T21" fmla="*/ T20 w 77"/>
                  <a:gd name="T22" fmla="+- 0 6262 6218"/>
                  <a:gd name="T23" fmla="*/ 6262 h 101"/>
                  <a:gd name="T24" fmla="+- 0 15288 15283"/>
                  <a:gd name="T25" fmla="*/ T24 w 77"/>
                  <a:gd name="T26" fmla="+- 0 6274 6218"/>
                  <a:gd name="T27" fmla="*/ 6274 h 101"/>
                  <a:gd name="T28" fmla="+- 0 15283 15283"/>
                  <a:gd name="T29" fmla="*/ T28 w 77"/>
                  <a:gd name="T30" fmla="+- 0 6293 6218"/>
                  <a:gd name="T31" fmla="*/ 6293 h 101"/>
                  <a:gd name="T32" fmla="+- 0 15291 15283"/>
                  <a:gd name="T33" fmla="*/ T32 w 77"/>
                  <a:gd name="T34" fmla="+- 0 6311 6218"/>
                  <a:gd name="T35" fmla="*/ 6311 h 101"/>
                  <a:gd name="T36" fmla="+- 0 15313 15283"/>
                  <a:gd name="T37" fmla="*/ T36 w 77"/>
                  <a:gd name="T38" fmla="+- 0 6320 6218"/>
                  <a:gd name="T39" fmla="*/ 6320 h 101"/>
                  <a:gd name="T40" fmla="+- 0 15327 15283"/>
                  <a:gd name="T41" fmla="*/ T40 w 77"/>
                  <a:gd name="T42" fmla="+- 0 6320 6218"/>
                  <a:gd name="T43" fmla="*/ 6320 h 101"/>
                  <a:gd name="T44" fmla="+- 0 15337 15283"/>
                  <a:gd name="T45" fmla="*/ T44 w 77"/>
                  <a:gd name="T46" fmla="+- 0 6313 6218"/>
                  <a:gd name="T47" fmla="*/ 6313 h 101"/>
                  <a:gd name="T48" fmla="+- 0 15341 15283"/>
                  <a:gd name="T49" fmla="*/ T48 w 77"/>
                  <a:gd name="T50" fmla="+- 0 6307 6218"/>
                  <a:gd name="T51" fmla="*/ 6307 h 101"/>
                  <a:gd name="T52" fmla="+- 0 15308 15283"/>
                  <a:gd name="T53" fmla="*/ T52 w 77"/>
                  <a:gd name="T54" fmla="+- 0 6307 6218"/>
                  <a:gd name="T55" fmla="*/ 6307 h 101"/>
                  <a:gd name="T56" fmla="+- 0 15301 15283"/>
                  <a:gd name="T57" fmla="*/ T56 w 77"/>
                  <a:gd name="T58" fmla="+- 0 6301 6218"/>
                  <a:gd name="T59" fmla="*/ 6301 h 101"/>
                  <a:gd name="T60" fmla="+- 0 15302 15283"/>
                  <a:gd name="T61" fmla="*/ T60 w 77"/>
                  <a:gd name="T62" fmla="+- 0 6283 6218"/>
                  <a:gd name="T63" fmla="*/ 6283 h 101"/>
                  <a:gd name="T64" fmla="+- 0 15318 15283"/>
                  <a:gd name="T65" fmla="*/ T64 w 77"/>
                  <a:gd name="T66" fmla="+- 0 6271 6218"/>
                  <a:gd name="T67" fmla="*/ 6271 h 101"/>
                  <a:gd name="T68" fmla="+- 0 15342 15283"/>
                  <a:gd name="T69" fmla="*/ T68 w 77"/>
                  <a:gd name="T70" fmla="+- 0 6268 6218"/>
                  <a:gd name="T71" fmla="*/ 6268 h 101"/>
                  <a:gd name="T72" fmla="+- 0 15358 15283"/>
                  <a:gd name="T73" fmla="*/ T72 w 77"/>
                  <a:gd name="T74" fmla="+- 0 6268 6218"/>
                  <a:gd name="T75" fmla="*/ 6268 h 101"/>
                  <a:gd name="T76" fmla="+- 0 15357 15283"/>
                  <a:gd name="T77" fmla="*/ T76 w 77"/>
                  <a:gd name="T78" fmla="+- 0 6243 6218"/>
                  <a:gd name="T79" fmla="*/ 6243 h 101"/>
                  <a:gd name="T80" fmla="+- 0 15350 1528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59"/>
              <p:cNvSpPr>
                <a:spLocks/>
              </p:cNvSpPr>
              <p:nvPr/>
            </p:nvSpPr>
            <p:spPr bwMode="auto">
              <a:xfrm>
                <a:off x="15283" y="6218"/>
                <a:ext cx="77" cy="101"/>
              </a:xfrm>
              <a:custGeom>
                <a:avLst/>
                <a:gdLst>
                  <a:gd name="T0" fmla="+- 0 15359 15283"/>
                  <a:gd name="T1" fmla="*/ T0 w 77"/>
                  <a:gd name="T2" fmla="+- 0 6305 6218"/>
                  <a:gd name="T3" fmla="*/ 6305 h 101"/>
                  <a:gd name="T4" fmla="+- 0 15343 15283"/>
                  <a:gd name="T5" fmla="*/ T4 w 77"/>
                  <a:gd name="T6" fmla="+- 0 6305 6218"/>
                  <a:gd name="T7" fmla="*/ 6305 h 101"/>
                  <a:gd name="T8" fmla="+- 0 15344 15283"/>
                  <a:gd name="T9" fmla="*/ T8 w 77"/>
                  <a:gd name="T10" fmla="+- 0 6317 6218"/>
                  <a:gd name="T11" fmla="*/ 6317 h 101"/>
                  <a:gd name="T12" fmla="+- 0 15360 15283"/>
                  <a:gd name="T13" fmla="*/ T12 w 77"/>
                  <a:gd name="T14" fmla="+- 0 6317 6218"/>
                  <a:gd name="T15" fmla="*/ 6317 h 101"/>
                  <a:gd name="T16" fmla="+- 0 15359 15283"/>
                  <a:gd name="T17" fmla="*/ T16 w 77"/>
                  <a:gd name="T18" fmla="+- 0 6311 6218"/>
                  <a:gd name="T19" fmla="*/ 6311 h 101"/>
                  <a:gd name="T20" fmla="+- 0 15359 1528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60"/>
              <p:cNvSpPr>
                <a:spLocks/>
              </p:cNvSpPr>
              <p:nvPr/>
            </p:nvSpPr>
            <p:spPr bwMode="auto">
              <a:xfrm>
                <a:off x="15283" y="6218"/>
                <a:ext cx="77" cy="101"/>
              </a:xfrm>
              <a:custGeom>
                <a:avLst/>
                <a:gdLst>
                  <a:gd name="T0" fmla="+- 0 15358 15283"/>
                  <a:gd name="T1" fmla="*/ T0 w 77"/>
                  <a:gd name="T2" fmla="+- 0 6268 6218"/>
                  <a:gd name="T3" fmla="*/ 6268 h 101"/>
                  <a:gd name="T4" fmla="+- 0 15342 15283"/>
                  <a:gd name="T5" fmla="*/ T4 w 77"/>
                  <a:gd name="T6" fmla="+- 0 6268 6218"/>
                  <a:gd name="T7" fmla="*/ 6268 h 101"/>
                  <a:gd name="T8" fmla="+- 0 15342 15283"/>
                  <a:gd name="T9" fmla="*/ T8 w 77"/>
                  <a:gd name="T10" fmla="+- 0 6287 6218"/>
                  <a:gd name="T11" fmla="*/ 6287 h 101"/>
                  <a:gd name="T12" fmla="+- 0 15341 15283"/>
                  <a:gd name="T13" fmla="*/ T12 w 77"/>
                  <a:gd name="T14" fmla="+- 0 6289 6218"/>
                  <a:gd name="T15" fmla="*/ 6289 h 101"/>
                  <a:gd name="T16" fmla="+- 0 15341 15283"/>
                  <a:gd name="T17" fmla="*/ T16 w 77"/>
                  <a:gd name="T18" fmla="+- 0 6290 6218"/>
                  <a:gd name="T19" fmla="*/ 6290 h 101"/>
                  <a:gd name="T20" fmla="+- 0 15338 15283"/>
                  <a:gd name="T21" fmla="*/ T20 w 77"/>
                  <a:gd name="T22" fmla="+- 0 6299 6218"/>
                  <a:gd name="T23" fmla="*/ 6299 h 101"/>
                  <a:gd name="T24" fmla="+- 0 15330 15283"/>
                  <a:gd name="T25" fmla="*/ T24 w 77"/>
                  <a:gd name="T26" fmla="+- 0 6307 6218"/>
                  <a:gd name="T27" fmla="*/ 6307 h 101"/>
                  <a:gd name="T28" fmla="+- 0 15341 15283"/>
                  <a:gd name="T29" fmla="*/ T28 w 77"/>
                  <a:gd name="T30" fmla="+- 0 6307 6218"/>
                  <a:gd name="T31" fmla="*/ 6307 h 101"/>
                  <a:gd name="T32" fmla="+- 0 15342 15283"/>
                  <a:gd name="T33" fmla="*/ T32 w 77"/>
                  <a:gd name="T34" fmla="+- 0 6305 6218"/>
                  <a:gd name="T35" fmla="*/ 6305 h 101"/>
                  <a:gd name="T36" fmla="+- 0 15359 15283"/>
                  <a:gd name="T37" fmla="*/ T36 w 77"/>
                  <a:gd name="T38" fmla="+- 0 6305 6218"/>
                  <a:gd name="T39" fmla="*/ 6305 h 101"/>
                  <a:gd name="T40" fmla="+- 0 15359 15283"/>
                  <a:gd name="T41" fmla="*/ T40 w 77"/>
                  <a:gd name="T42" fmla="+- 0 6293 6218"/>
                  <a:gd name="T43" fmla="*/ 6293 h 101"/>
                  <a:gd name="T44" fmla="+- 0 15358 15283"/>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61"/>
              <p:cNvSpPr>
                <a:spLocks/>
              </p:cNvSpPr>
              <p:nvPr/>
            </p:nvSpPr>
            <p:spPr bwMode="auto">
              <a:xfrm>
                <a:off x="15283" y="6218"/>
                <a:ext cx="77" cy="101"/>
              </a:xfrm>
              <a:custGeom>
                <a:avLst/>
                <a:gdLst>
                  <a:gd name="T0" fmla="+- 0 15322 15283"/>
                  <a:gd name="T1" fmla="*/ T0 w 77"/>
                  <a:gd name="T2" fmla="+- 0 6218 6218"/>
                  <a:gd name="T3" fmla="*/ 6218 h 101"/>
                  <a:gd name="T4" fmla="+- 0 15310 15283"/>
                  <a:gd name="T5" fmla="*/ T4 w 77"/>
                  <a:gd name="T6" fmla="+- 0 6218 6218"/>
                  <a:gd name="T7" fmla="*/ 6218 h 101"/>
                  <a:gd name="T8" fmla="+- 0 15298 15283"/>
                  <a:gd name="T9" fmla="*/ T8 w 77"/>
                  <a:gd name="T10" fmla="+- 0 6222 6218"/>
                  <a:gd name="T11" fmla="*/ 6222 h 101"/>
                  <a:gd name="T12" fmla="+- 0 15290 15283"/>
                  <a:gd name="T13" fmla="*/ T12 w 77"/>
                  <a:gd name="T14" fmla="+- 0 6227 6218"/>
                  <a:gd name="T15" fmla="*/ 6227 h 101"/>
                  <a:gd name="T16" fmla="+- 0 15294 15283"/>
                  <a:gd name="T17" fmla="*/ T16 w 77"/>
                  <a:gd name="T18" fmla="+- 0 6239 6218"/>
                  <a:gd name="T19" fmla="*/ 6239 h 101"/>
                  <a:gd name="T20" fmla="+- 0 15301 15283"/>
                  <a:gd name="T21" fmla="*/ T20 w 77"/>
                  <a:gd name="T22" fmla="+- 0 6234 6218"/>
                  <a:gd name="T23" fmla="*/ 6234 h 101"/>
                  <a:gd name="T24" fmla="+- 0 15310 15283"/>
                  <a:gd name="T25" fmla="*/ T24 w 77"/>
                  <a:gd name="T26" fmla="+- 0 6231 6218"/>
                  <a:gd name="T27" fmla="*/ 6231 h 101"/>
                  <a:gd name="T28" fmla="+- 0 15350 15283"/>
                  <a:gd name="T29" fmla="*/ T28 w 77"/>
                  <a:gd name="T30" fmla="+- 0 6231 6218"/>
                  <a:gd name="T31" fmla="*/ 6231 h 101"/>
                  <a:gd name="T32" fmla="+- 0 15346 15283"/>
                  <a:gd name="T33" fmla="*/ T32 w 77"/>
                  <a:gd name="T34" fmla="+- 0 6226 6218"/>
                  <a:gd name="T35" fmla="*/ 6226 h 101"/>
                  <a:gd name="T36" fmla="+- 0 15322 1528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162"/>
            <p:cNvGrpSpPr>
              <a:grpSpLocks/>
            </p:cNvGrpSpPr>
            <p:nvPr/>
          </p:nvGrpSpPr>
          <p:grpSpPr bwMode="auto">
            <a:xfrm>
              <a:off x="15394" y="6218"/>
              <a:ext cx="92" cy="139"/>
              <a:chOff x="15394" y="6218"/>
              <a:chExt cx="92" cy="139"/>
            </a:xfrm>
          </p:grpSpPr>
          <p:sp>
            <p:nvSpPr>
              <p:cNvPr id="238" name="Freeform 163"/>
              <p:cNvSpPr>
                <a:spLocks/>
              </p:cNvSpPr>
              <p:nvPr/>
            </p:nvSpPr>
            <p:spPr bwMode="auto">
              <a:xfrm>
                <a:off x="15394" y="6218"/>
                <a:ext cx="92" cy="139"/>
              </a:xfrm>
              <a:custGeom>
                <a:avLst/>
                <a:gdLst>
                  <a:gd name="T0" fmla="+- 0 15410 15394"/>
                  <a:gd name="T1" fmla="*/ T0 w 92"/>
                  <a:gd name="T2" fmla="+- 0 6221 6218"/>
                  <a:gd name="T3" fmla="*/ 6221 h 139"/>
                  <a:gd name="T4" fmla="+- 0 15394 15394"/>
                  <a:gd name="T5" fmla="*/ T4 w 92"/>
                  <a:gd name="T6" fmla="+- 0 6221 6218"/>
                  <a:gd name="T7" fmla="*/ 6221 h 139"/>
                  <a:gd name="T8" fmla="+- 0 15395 15394"/>
                  <a:gd name="T9" fmla="*/ T8 w 92"/>
                  <a:gd name="T10" fmla="+- 0 6236 6218"/>
                  <a:gd name="T11" fmla="*/ 6236 h 139"/>
                  <a:gd name="T12" fmla="+- 0 15395 15394"/>
                  <a:gd name="T13" fmla="*/ T12 w 92"/>
                  <a:gd name="T14" fmla="+- 0 6357 6218"/>
                  <a:gd name="T15" fmla="*/ 6357 h 139"/>
                  <a:gd name="T16" fmla="+- 0 15413 15394"/>
                  <a:gd name="T17" fmla="*/ T16 w 92"/>
                  <a:gd name="T18" fmla="+- 0 6357 6218"/>
                  <a:gd name="T19" fmla="*/ 6357 h 139"/>
                  <a:gd name="T20" fmla="+- 0 15413 15394"/>
                  <a:gd name="T21" fmla="*/ T20 w 92"/>
                  <a:gd name="T22" fmla="+- 0 6304 6218"/>
                  <a:gd name="T23" fmla="*/ 6304 h 139"/>
                  <a:gd name="T24" fmla="+- 0 15425 15394"/>
                  <a:gd name="T25" fmla="*/ T24 w 92"/>
                  <a:gd name="T26" fmla="+- 0 6304 6218"/>
                  <a:gd name="T27" fmla="*/ 6304 h 139"/>
                  <a:gd name="T28" fmla="+- 0 15417 15394"/>
                  <a:gd name="T29" fmla="*/ T28 w 92"/>
                  <a:gd name="T30" fmla="+- 0 6297 6218"/>
                  <a:gd name="T31" fmla="*/ 6297 h 139"/>
                  <a:gd name="T32" fmla="+- 0 15413 15394"/>
                  <a:gd name="T33" fmla="*/ T32 w 92"/>
                  <a:gd name="T34" fmla="+- 0 6285 6218"/>
                  <a:gd name="T35" fmla="*/ 6285 h 139"/>
                  <a:gd name="T36" fmla="+- 0 15413 15394"/>
                  <a:gd name="T37" fmla="*/ T36 w 92"/>
                  <a:gd name="T38" fmla="+- 0 6281 6218"/>
                  <a:gd name="T39" fmla="*/ 6281 h 139"/>
                  <a:gd name="T40" fmla="+- 0 15413 15394"/>
                  <a:gd name="T41" fmla="*/ T40 w 92"/>
                  <a:gd name="T42" fmla="+- 0 6259 6218"/>
                  <a:gd name="T43" fmla="*/ 6259 h 139"/>
                  <a:gd name="T44" fmla="+- 0 15413 15394"/>
                  <a:gd name="T45" fmla="*/ T44 w 92"/>
                  <a:gd name="T46" fmla="+- 0 6256 6218"/>
                  <a:gd name="T47" fmla="*/ 6256 h 139"/>
                  <a:gd name="T48" fmla="+- 0 15416 15394"/>
                  <a:gd name="T49" fmla="*/ T48 w 92"/>
                  <a:gd name="T50" fmla="+- 0 6249 6218"/>
                  <a:gd name="T51" fmla="*/ 6249 h 139"/>
                  <a:gd name="T52" fmla="+- 0 15429 15394"/>
                  <a:gd name="T53" fmla="*/ T52 w 92"/>
                  <a:gd name="T54" fmla="+- 0 6237 6218"/>
                  <a:gd name="T55" fmla="*/ 6237 h 139"/>
                  <a:gd name="T56" fmla="+- 0 15432 15394"/>
                  <a:gd name="T57" fmla="*/ T56 w 92"/>
                  <a:gd name="T58" fmla="+- 0 6237 6218"/>
                  <a:gd name="T59" fmla="*/ 6237 h 139"/>
                  <a:gd name="T60" fmla="+- 0 15411 15394"/>
                  <a:gd name="T61" fmla="*/ T60 w 92"/>
                  <a:gd name="T62" fmla="+- 0 6237 6218"/>
                  <a:gd name="T63" fmla="*/ 6237 h 139"/>
                  <a:gd name="T64" fmla="+- 0 15410 15394"/>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64"/>
              <p:cNvSpPr>
                <a:spLocks/>
              </p:cNvSpPr>
              <p:nvPr/>
            </p:nvSpPr>
            <p:spPr bwMode="auto">
              <a:xfrm>
                <a:off x="15394" y="6218"/>
                <a:ext cx="92" cy="139"/>
              </a:xfrm>
              <a:custGeom>
                <a:avLst/>
                <a:gdLst>
                  <a:gd name="T0" fmla="+- 0 15425 15394"/>
                  <a:gd name="T1" fmla="*/ T0 w 92"/>
                  <a:gd name="T2" fmla="+- 0 6304 6218"/>
                  <a:gd name="T3" fmla="*/ 6304 h 139"/>
                  <a:gd name="T4" fmla="+- 0 15413 15394"/>
                  <a:gd name="T5" fmla="*/ T4 w 92"/>
                  <a:gd name="T6" fmla="+- 0 6304 6218"/>
                  <a:gd name="T7" fmla="*/ 6304 h 139"/>
                  <a:gd name="T8" fmla="+- 0 15415 15394"/>
                  <a:gd name="T9" fmla="*/ T8 w 92"/>
                  <a:gd name="T10" fmla="+- 0 6307 6218"/>
                  <a:gd name="T11" fmla="*/ 6307 h 139"/>
                  <a:gd name="T12" fmla="+- 0 15429 15394"/>
                  <a:gd name="T13" fmla="*/ T12 w 92"/>
                  <a:gd name="T14" fmla="+- 0 6316 6218"/>
                  <a:gd name="T15" fmla="*/ 6316 h 139"/>
                  <a:gd name="T16" fmla="+- 0 15454 15394"/>
                  <a:gd name="T17" fmla="*/ T16 w 92"/>
                  <a:gd name="T18" fmla="+- 0 6318 6218"/>
                  <a:gd name="T19" fmla="*/ 6318 h 139"/>
                  <a:gd name="T20" fmla="+- 0 15471 15394"/>
                  <a:gd name="T21" fmla="*/ T20 w 92"/>
                  <a:gd name="T22" fmla="+- 0 6309 6218"/>
                  <a:gd name="T23" fmla="*/ 6309 h 139"/>
                  <a:gd name="T24" fmla="+- 0 15473 15394"/>
                  <a:gd name="T25" fmla="*/ T24 w 92"/>
                  <a:gd name="T26" fmla="+- 0 6306 6218"/>
                  <a:gd name="T27" fmla="*/ 6306 h 139"/>
                  <a:gd name="T28" fmla="+- 0 15427 15394"/>
                  <a:gd name="T29" fmla="*/ T28 w 92"/>
                  <a:gd name="T30" fmla="+- 0 6306 6218"/>
                  <a:gd name="T31" fmla="*/ 6306 h 139"/>
                  <a:gd name="T32" fmla="+- 0 15425 15394"/>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9"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65"/>
              <p:cNvSpPr>
                <a:spLocks/>
              </p:cNvSpPr>
              <p:nvPr/>
            </p:nvSpPr>
            <p:spPr bwMode="auto">
              <a:xfrm>
                <a:off x="15394" y="6218"/>
                <a:ext cx="92" cy="139"/>
              </a:xfrm>
              <a:custGeom>
                <a:avLst/>
                <a:gdLst>
                  <a:gd name="T0" fmla="+- 0 15477 15394"/>
                  <a:gd name="T1" fmla="*/ T0 w 92"/>
                  <a:gd name="T2" fmla="+- 0 6236 6218"/>
                  <a:gd name="T3" fmla="*/ 6236 h 139"/>
                  <a:gd name="T4" fmla="+- 0 15454 15394"/>
                  <a:gd name="T5" fmla="*/ T4 w 92"/>
                  <a:gd name="T6" fmla="+- 0 6236 6218"/>
                  <a:gd name="T7" fmla="*/ 6236 h 139"/>
                  <a:gd name="T8" fmla="+- 0 15465 15394"/>
                  <a:gd name="T9" fmla="*/ T8 w 92"/>
                  <a:gd name="T10" fmla="+- 0 6252 6218"/>
                  <a:gd name="T11" fmla="*/ 6252 h 139"/>
                  <a:gd name="T12" fmla="+- 0 15468 15394"/>
                  <a:gd name="T13" fmla="*/ T12 w 92"/>
                  <a:gd name="T14" fmla="+- 0 6278 6218"/>
                  <a:gd name="T15" fmla="*/ 6278 h 139"/>
                  <a:gd name="T16" fmla="+- 0 15459 15394"/>
                  <a:gd name="T17" fmla="*/ T16 w 92"/>
                  <a:gd name="T18" fmla="+- 0 6298 6218"/>
                  <a:gd name="T19" fmla="*/ 6298 h 139"/>
                  <a:gd name="T20" fmla="+- 0 15440 15394"/>
                  <a:gd name="T21" fmla="*/ T20 w 92"/>
                  <a:gd name="T22" fmla="+- 0 6306 6218"/>
                  <a:gd name="T23" fmla="*/ 6306 h 139"/>
                  <a:gd name="T24" fmla="+- 0 15473 15394"/>
                  <a:gd name="T25" fmla="*/ T24 w 92"/>
                  <a:gd name="T26" fmla="+- 0 6306 6218"/>
                  <a:gd name="T27" fmla="*/ 6306 h 139"/>
                  <a:gd name="T28" fmla="+- 0 15482 15394"/>
                  <a:gd name="T29" fmla="*/ T28 w 92"/>
                  <a:gd name="T30" fmla="+- 0 6290 6218"/>
                  <a:gd name="T31" fmla="*/ 6290 h 139"/>
                  <a:gd name="T32" fmla="+- 0 15487 15394"/>
                  <a:gd name="T33" fmla="*/ T32 w 92"/>
                  <a:gd name="T34" fmla="+- 0 6262 6218"/>
                  <a:gd name="T35" fmla="*/ 6262 h 139"/>
                  <a:gd name="T36" fmla="+- 0 15480 15394"/>
                  <a:gd name="T37" fmla="*/ T36 w 92"/>
                  <a:gd name="T38" fmla="+- 0 6239 6218"/>
                  <a:gd name="T39" fmla="*/ 6239 h 139"/>
                  <a:gd name="T40" fmla="+- 0 15477 15394"/>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60" y="18"/>
                    </a:lnTo>
                    <a:lnTo>
                      <a:pt x="71" y="34"/>
                    </a:lnTo>
                    <a:lnTo>
                      <a:pt x="74" y="60"/>
                    </a:lnTo>
                    <a:lnTo>
                      <a:pt x="65" y="80"/>
                    </a:lnTo>
                    <a:lnTo>
                      <a:pt x="46" y="88"/>
                    </a:lnTo>
                    <a:lnTo>
                      <a:pt x="79"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66"/>
              <p:cNvSpPr>
                <a:spLocks/>
              </p:cNvSpPr>
              <p:nvPr/>
            </p:nvSpPr>
            <p:spPr bwMode="auto">
              <a:xfrm>
                <a:off x="15394" y="6218"/>
                <a:ext cx="92" cy="139"/>
              </a:xfrm>
              <a:custGeom>
                <a:avLst/>
                <a:gdLst>
                  <a:gd name="T0" fmla="+- 0 15446 15394"/>
                  <a:gd name="T1" fmla="*/ T0 w 92"/>
                  <a:gd name="T2" fmla="+- 0 6218 6218"/>
                  <a:gd name="T3" fmla="*/ 6218 h 139"/>
                  <a:gd name="T4" fmla="+- 0 15430 15394"/>
                  <a:gd name="T5" fmla="*/ T4 w 92"/>
                  <a:gd name="T6" fmla="+- 0 6218 6218"/>
                  <a:gd name="T7" fmla="*/ 6218 h 139"/>
                  <a:gd name="T8" fmla="+- 0 15419 15394"/>
                  <a:gd name="T9" fmla="*/ T8 w 92"/>
                  <a:gd name="T10" fmla="+- 0 6225 6218"/>
                  <a:gd name="T11" fmla="*/ 6225 h 139"/>
                  <a:gd name="T12" fmla="+- 0 15411 15394"/>
                  <a:gd name="T13" fmla="*/ T12 w 92"/>
                  <a:gd name="T14" fmla="+- 0 6237 6218"/>
                  <a:gd name="T15" fmla="*/ 6237 h 139"/>
                  <a:gd name="T16" fmla="+- 0 15432 15394"/>
                  <a:gd name="T17" fmla="*/ T16 w 92"/>
                  <a:gd name="T18" fmla="+- 0 6237 6218"/>
                  <a:gd name="T19" fmla="*/ 6237 h 139"/>
                  <a:gd name="T20" fmla="+- 0 15454 15394"/>
                  <a:gd name="T21" fmla="*/ T20 w 92"/>
                  <a:gd name="T22" fmla="+- 0 6236 6218"/>
                  <a:gd name="T23" fmla="*/ 6236 h 139"/>
                  <a:gd name="T24" fmla="+- 0 15477 15394"/>
                  <a:gd name="T25" fmla="*/ T24 w 92"/>
                  <a:gd name="T26" fmla="+- 0 6236 6218"/>
                  <a:gd name="T27" fmla="*/ 6236 h 139"/>
                  <a:gd name="T28" fmla="+- 0 15466 15394"/>
                  <a:gd name="T29" fmla="*/ T28 w 92"/>
                  <a:gd name="T30" fmla="+- 0 6224 6218"/>
                  <a:gd name="T31" fmla="*/ 6224 h 139"/>
                  <a:gd name="T32" fmla="+- 0 15446 15394"/>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60"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167"/>
            <p:cNvGrpSpPr>
              <a:grpSpLocks/>
            </p:cNvGrpSpPr>
            <p:nvPr/>
          </p:nvGrpSpPr>
          <p:grpSpPr bwMode="auto">
            <a:xfrm>
              <a:off x="15516" y="6218"/>
              <a:ext cx="92" cy="139"/>
              <a:chOff x="15516" y="6218"/>
              <a:chExt cx="92" cy="139"/>
            </a:xfrm>
          </p:grpSpPr>
          <p:sp>
            <p:nvSpPr>
              <p:cNvPr id="234" name="Freeform 168"/>
              <p:cNvSpPr>
                <a:spLocks/>
              </p:cNvSpPr>
              <p:nvPr/>
            </p:nvSpPr>
            <p:spPr bwMode="auto">
              <a:xfrm>
                <a:off x="15516" y="6218"/>
                <a:ext cx="92" cy="139"/>
              </a:xfrm>
              <a:custGeom>
                <a:avLst/>
                <a:gdLst>
                  <a:gd name="T0" fmla="+- 0 15532 15516"/>
                  <a:gd name="T1" fmla="*/ T0 w 92"/>
                  <a:gd name="T2" fmla="+- 0 6221 6218"/>
                  <a:gd name="T3" fmla="*/ 6221 h 139"/>
                  <a:gd name="T4" fmla="+- 0 15516 15516"/>
                  <a:gd name="T5" fmla="*/ T4 w 92"/>
                  <a:gd name="T6" fmla="+- 0 6221 6218"/>
                  <a:gd name="T7" fmla="*/ 6221 h 139"/>
                  <a:gd name="T8" fmla="+- 0 15517 15516"/>
                  <a:gd name="T9" fmla="*/ T8 w 92"/>
                  <a:gd name="T10" fmla="+- 0 6236 6218"/>
                  <a:gd name="T11" fmla="*/ 6236 h 139"/>
                  <a:gd name="T12" fmla="+- 0 15517 15516"/>
                  <a:gd name="T13" fmla="*/ T12 w 92"/>
                  <a:gd name="T14" fmla="+- 0 6357 6218"/>
                  <a:gd name="T15" fmla="*/ 6357 h 139"/>
                  <a:gd name="T16" fmla="+- 0 15534 15516"/>
                  <a:gd name="T17" fmla="*/ T16 w 92"/>
                  <a:gd name="T18" fmla="+- 0 6357 6218"/>
                  <a:gd name="T19" fmla="*/ 6357 h 139"/>
                  <a:gd name="T20" fmla="+- 0 15534 15516"/>
                  <a:gd name="T21" fmla="*/ T20 w 92"/>
                  <a:gd name="T22" fmla="+- 0 6304 6218"/>
                  <a:gd name="T23" fmla="*/ 6304 h 139"/>
                  <a:gd name="T24" fmla="+- 0 15547 15516"/>
                  <a:gd name="T25" fmla="*/ T24 w 92"/>
                  <a:gd name="T26" fmla="+- 0 6304 6218"/>
                  <a:gd name="T27" fmla="*/ 6304 h 139"/>
                  <a:gd name="T28" fmla="+- 0 15538 15516"/>
                  <a:gd name="T29" fmla="*/ T28 w 92"/>
                  <a:gd name="T30" fmla="+- 0 6297 6218"/>
                  <a:gd name="T31" fmla="*/ 6297 h 139"/>
                  <a:gd name="T32" fmla="+- 0 15535 15516"/>
                  <a:gd name="T33" fmla="*/ T32 w 92"/>
                  <a:gd name="T34" fmla="+- 0 6285 6218"/>
                  <a:gd name="T35" fmla="*/ 6285 h 139"/>
                  <a:gd name="T36" fmla="+- 0 15534 15516"/>
                  <a:gd name="T37" fmla="*/ T36 w 92"/>
                  <a:gd name="T38" fmla="+- 0 6281 6218"/>
                  <a:gd name="T39" fmla="*/ 6281 h 139"/>
                  <a:gd name="T40" fmla="+- 0 15534 15516"/>
                  <a:gd name="T41" fmla="*/ T40 w 92"/>
                  <a:gd name="T42" fmla="+- 0 6259 6218"/>
                  <a:gd name="T43" fmla="*/ 6259 h 139"/>
                  <a:gd name="T44" fmla="+- 0 15535 15516"/>
                  <a:gd name="T45" fmla="*/ T44 w 92"/>
                  <a:gd name="T46" fmla="+- 0 6256 6218"/>
                  <a:gd name="T47" fmla="*/ 6256 h 139"/>
                  <a:gd name="T48" fmla="+- 0 15538 15516"/>
                  <a:gd name="T49" fmla="*/ T48 w 92"/>
                  <a:gd name="T50" fmla="+- 0 6249 6218"/>
                  <a:gd name="T51" fmla="*/ 6249 h 139"/>
                  <a:gd name="T52" fmla="+- 0 15550 15516"/>
                  <a:gd name="T53" fmla="*/ T52 w 92"/>
                  <a:gd name="T54" fmla="+- 0 6237 6218"/>
                  <a:gd name="T55" fmla="*/ 6237 h 139"/>
                  <a:gd name="T56" fmla="+- 0 15554 15516"/>
                  <a:gd name="T57" fmla="*/ T56 w 92"/>
                  <a:gd name="T58" fmla="+- 0 6237 6218"/>
                  <a:gd name="T59" fmla="*/ 6237 h 139"/>
                  <a:gd name="T60" fmla="+- 0 15533 15516"/>
                  <a:gd name="T61" fmla="*/ T60 w 92"/>
                  <a:gd name="T62" fmla="+- 0 6237 6218"/>
                  <a:gd name="T63" fmla="*/ 6237 h 139"/>
                  <a:gd name="T64" fmla="+- 0 15532 15516"/>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2" y="31"/>
                    </a:lnTo>
                    <a:lnTo>
                      <a:pt x="34"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69"/>
              <p:cNvSpPr>
                <a:spLocks/>
              </p:cNvSpPr>
              <p:nvPr/>
            </p:nvSpPr>
            <p:spPr bwMode="auto">
              <a:xfrm>
                <a:off x="15516" y="6218"/>
                <a:ext cx="92" cy="139"/>
              </a:xfrm>
              <a:custGeom>
                <a:avLst/>
                <a:gdLst>
                  <a:gd name="T0" fmla="+- 0 15547 15516"/>
                  <a:gd name="T1" fmla="*/ T0 w 92"/>
                  <a:gd name="T2" fmla="+- 0 6304 6218"/>
                  <a:gd name="T3" fmla="*/ 6304 h 139"/>
                  <a:gd name="T4" fmla="+- 0 15534 15516"/>
                  <a:gd name="T5" fmla="*/ T4 w 92"/>
                  <a:gd name="T6" fmla="+- 0 6304 6218"/>
                  <a:gd name="T7" fmla="*/ 6304 h 139"/>
                  <a:gd name="T8" fmla="+- 0 15537 15516"/>
                  <a:gd name="T9" fmla="*/ T8 w 92"/>
                  <a:gd name="T10" fmla="+- 0 6307 6218"/>
                  <a:gd name="T11" fmla="*/ 6307 h 139"/>
                  <a:gd name="T12" fmla="+- 0 15551 15516"/>
                  <a:gd name="T13" fmla="*/ T12 w 92"/>
                  <a:gd name="T14" fmla="+- 0 6316 6218"/>
                  <a:gd name="T15" fmla="*/ 6316 h 139"/>
                  <a:gd name="T16" fmla="+- 0 15576 15516"/>
                  <a:gd name="T17" fmla="*/ T16 w 92"/>
                  <a:gd name="T18" fmla="+- 0 6318 6218"/>
                  <a:gd name="T19" fmla="*/ 6318 h 139"/>
                  <a:gd name="T20" fmla="+- 0 15593 15516"/>
                  <a:gd name="T21" fmla="*/ T20 w 92"/>
                  <a:gd name="T22" fmla="+- 0 6309 6218"/>
                  <a:gd name="T23" fmla="*/ 6309 h 139"/>
                  <a:gd name="T24" fmla="+- 0 15594 15516"/>
                  <a:gd name="T25" fmla="*/ T24 w 92"/>
                  <a:gd name="T26" fmla="+- 0 6306 6218"/>
                  <a:gd name="T27" fmla="*/ 6306 h 139"/>
                  <a:gd name="T28" fmla="+- 0 15549 15516"/>
                  <a:gd name="T29" fmla="*/ T28 w 92"/>
                  <a:gd name="T30" fmla="+- 0 6306 6218"/>
                  <a:gd name="T31" fmla="*/ 6306 h 139"/>
                  <a:gd name="T32" fmla="+- 0 15547 15516"/>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170"/>
              <p:cNvSpPr>
                <a:spLocks/>
              </p:cNvSpPr>
              <p:nvPr/>
            </p:nvSpPr>
            <p:spPr bwMode="auto">
              <a:xfrm>
                <a:off x="15516" y="6218"/>
                <a:ext cx="92" cy="139"/>
              </a:xfrm>
              <a:custGeom>
                <a:avLst/>
                <a:gdLst>
                  <a:gd name="T0" fmla="+- 0 15599 15516"/>
                  <a:gd name="T1" fmla="*/ T0 w 92"/>
                  <a:gd name="T2" fmla="+- 0 6236 6218"/>
                  <a:gd name="T3" fmla="*/ 6236 h 139"/>
                  <a:gd name="T4" fmla="+- 0 15575 15516"/>
                  <a:gd name="T5" fmla="*/ T4 w 92"/>
                  <a:gd name="T6" fmla="+- 0 6236 6218"/>
                  <a:gd name="T7" fmla="*/ 6236 h 139"/>
                  <a:gd name="T8" fmla="+- 0 15587 15516"/>
                  <a:gd name="T9" fmla="*/ T8 w 92"/>
                  <a:gd name="T10" fmla="+- 0 6252 6218"/>
                  <a:gd name="T11" fmla="*/ 6252 h 139"/>
                  <a:gd name="T12" fmla="+- 0 15590 15516"/>
                  <a:gd name="T13" fmla="*/ T12 w 92"/>
                  <a:gd name="T14" fmla="+- 0 6278 6218"/>
                  <a:gd name="T15" fmla="*/ 6278 h 139"/>
                  <a:gd name="T16" fmla="+- 0 15581 15516"/>
                  <a:gd name="T17" fmla="*/ T16 w 92"/>
                  <a:gd name="T18" fmla="+- 0 6298 6218"/>
                  <a:gd name="T19" fmla="*/ 6298 h 139"/>
                  <a:gd name="T20" fmla="+- 0 15562 15516"/>
                  <a:gd name="T21" fmla="*/ T20 w 92"/>
                  <a:gd name="T22" fmla="+- 0 6306 6218"/>
                  <a:gd name="T23" fmla="*/ 6306 h 139"/>
                  <a:gd name="T24" fmla="+- 0 15594 15516"/>
                  <a:gd name="T25" fmla="*/ T24 w 92"/>
                  <a:gd name="T26" fmla="+- 0 6306 6218"/>
                  <a:gd name="T27" fmla="*/ 6306 h 139"/>
                  <a:gd name="T28" fmla="+- 0 15604 15516"/>
                  <a:gd name="T29" fmla="*/ T28 w 92"/>
                  <a:gd name="T30" fmla="+- 0 6290 6218"/>
                  <a:gd name="T31" fmla="*/ 6290 h 139"/>
                  <a:gd name="T32" fmla="+- 0 15608 15516"/>
                  <a:gd name="T33" fmla="*/ T32 w 92"/>
                  <a:gd name="T34" fmla="+- 0 6262 6218"/>
                  <a:gd name="T35" fmla="*/ 6262 h 139"/>
                  <a:gd name="T36" fmla="+- 0 15602 15516"/>
                  <a:gd name="T37" fmla="*/ T36 w 92"/>
                  <a:gd name="T38" fmla="+- 0 6239 6218"/>
                  <a:gd name="T39" fmla="*/ 6239 h 139"/>
                  <a:gd name="T40" fmla="+- 0 15599 15516"/>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2"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171"/>
              <p:cNvSpPr>
                <a:spLocks/>
              </p:cNvSpPr>
              <p:nvPr/>
            </p:nvSpPr>
            <p:spPr bwMode="auto">
              <a:xfrm>
                <a:off x="15516" y="6218"/>
                <a:ext cx="92" cy="139"/>
              </a:xfrm>
              <a:custGeom>
                <a:avLst/>
                <a:gdLst>
                  <a:gd name="T0" fmla="+- 0 15568 15516"/>
                  <a:gd name="T1" fmla="*/ T0 w 92"/>
                  <a:gd name="T2" fmla="+- 0 6218 6218"/>
                  <a:gd name="T3" fmla="*/ 6218 h 139"/>
                  <a:gd name="T4" fmla="+- 0 15552 15516"/>
                  <a:gd name="T5" fmla="*/ T4 w 92"/>
                  <a:gd name="T6" fmla="+- 0 6218 6218"/>
                  <a:gd name="T7" fmla="*/ 6218 h 139"/>
                  <a:gd name="T8" fmla="+- 0 15540 15516"/>
                  <a:gd name="T9" fmla="*/ T8 w 92"/>
                  <a:gd name="T10" fmla="+- 0 6225 6218"/>
                  <a:gd name="T11" fmla="*/ 6225 h 139"/>
                  <a:gd name="T12" fmla="+- 0 15533 15516"/>
                  <a:gd name="T13" fmla="*/ T12 w 92"/>
                  <a:gd name="T14" fmla="+- 0 6237 6218"/>
                  <a:gd name="T15" fmla="*/ 6237 h 139"/>
                  <a:gd name="T16" fmla="+- 0 15554 15516"/>
                  <a:gd name="T17" fmla="*/ T16 w 92"/>
                  <a:gd name="T18" fmla="+- 0 6237 6218"/>
                  <a:gd name="T19" fmla="*/ 6237 h 139"/>
                  <a:gd name="T20" fmla="+- 0 15575 15516"/>
                  <a:gd name="T21" fmla="*/ T20 w 92"/>
                  <a:gd name="T22" fmla="+- 0 6236 6218"/>
                  <a:gd name="T23" fmla="*/ 6236 h 139"/>
                  <a:gd name="T24" fmla="+- 0 15599 15516"/>
                  <a:gd name="T25" fmla="*/ T24 w 92"/>
                  <a:gd name="T26" fmla="+- 0 6236 6218"/>
                  <a:gd name="T27" fmla="*/ 6236 h 139"/>
                  <a:gd name="T28" fmla="+- 0 15588 15516"/>
                  <a:gd name="T29" fmla="*/ T28 w 92"/>
                  <a:gd name="T30" fmla="+- 0 6224 6218"/>
                  <a:gd name="T31" fmla="*/ 6224 h 139"/>
                  <a:gd name="T32" fmla="+- 0 15568 15516"/>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4"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172"/>
            <p:cNvGrpSpPr>
              <a:grpSpLocks/>
            </p:cNvGrpSpPr>
            <p:nvPr/>
          </p:nvGrpSpPr>
          <p:grpSpPr bwMode="auto">
            <a:xfrm>
              <a:off x="15633" y="6222"/>
              <a:ext cx="85" cy="98"/>
              <a:chOff x="15633" y="6222"/>
              <a:chExt cx="85" cy="98"/>
            </a:xfrm>
          </p:grpSpPr>
          <p:sp>
            <p:nvSpPr>
              <p:cNvPr id="231" name="Freeform 173"/>
              <p:cNvSpPr>
                <a:spLocks/>
              </p:cNvSpPr>
              <p:nvPr/>
            </p:nvSpPr>
            <p:spPr bwMode="auto">
              <a:xfrm>
                <a:off x="15633" y="6222"/>
                <a:ext cx="85" cy="98"/>
              </a:xfrm>
              <a:custGeom>
                <a:avLst/>
                <a:gdLst>
                  <a:gd name="T0" fmla="+- 0 15660 15633"/>
                  <a:gd name="T1" fmla="*/ T0 w 85"/>
                  <a:gd name="T2" fmla="+- 0 6222 6222"/>
                  <a:gd name="T3" fmla="*/ 6222 h 98"/>
                  <a:gd name="T4" fmla="+- 0 15645 15633"/>
                  <a:gd name="T5" fmla="*/ T4 w 85"/>
                  <a:gd name="T6" fmla="+- 0 6234 6222"/>
                  <a:gd name="T7" fmla="*/ 6234 h 98"/>
                  <a:gd name="T8" fmla="+- 0 15635 15633"/>
                  <a:gd name="T9" fmla="*/ T8 w 85"/>
                  <a:gd name="T10" fmla="+- 0 6254 6222"/>
                  <a:gd name="T11" fmla="*/ 6254 h 98"/>
                  <a:gd name="T12" fmla="+- 0 15633 15633"/>
                  <a:gd name="T13" fmla="*/ T12 w 85"/>
                  <a:gd name="T14" fmla="+- 0 6281 6222"/>
                  <a:gd name="T15" fmla="*/ 6281 h 98"/>
                  <a:gd name="T16" fmla="+- 0 15641 15633"/>
                  <a:gd name="T17" fmla="*/ T16 w 85"/>
                  <a:gd name="T18" fmla="+- 0 6301 6222"/>
                  <a:gd name="T19" fmla="*/ 6301 h 98"/>
                  <a:gd name="T20" fmla="+- 0 15656 15633"/>
                  <a:gd name="T21" fmla="*/ T20 w 85"/>
                  <a:gd name="T22" fmla="+- 0 6315 6222"/>
                  <a:gd name="T23" fmla="*/ 6315 h 98"/>
                  <a:gd name="T24" fmla="+- 0 15679 15633"/>
                  <a:gd name="T25" fmla="*/ T24 w 85"/>
                  <a:gd name="T26" fmla="+- 0 6320 6222"/>
                  <a:gd name="T27" fmla="*/ 6320 h 98"/>
                  <a:gd name="T28" fmla="+- 0 15695 15633"/>
                  <a:gd name="T29" fmla="*/ T28 w 85"/>
                  <a:gd name="T30" fmla="+- 0 6320 6222"/>
                  <a:gd name="T31" fmla="*/ 6320 h 98"/>
                  <a:gd name="T32" fmla="+- 0 15705 15633"/>
                  <a:gd name="T33" fmla="*/ T32 w 85"/>
                  <a:gd name="T34" fmla="+- 0 6316 6222"/>
                  <a:gd name="T35" fmla="*/ 6316 h 98"/>
                  <a:gd name="T36" fmla="+- 0 15712 15633"/>
                  <a:gd name="T37" fmla="*/ T36 w 85"/>
                  <a:gd name="T38" fmla="+- 0 6313 6222"/>
                  <a:gd name="T39" fmla="*/ 6313 h 98"/>
                  <a:gd name="T40" fmla="+- 0 15710 15633"/>
                  <a:gd name="T41" fmla="*/ T40 w 85"/>
                  <a:gd name="T42" fmla="+- 0 6306 6222"/>
                  <a:gd name="T43" fmla="*/ 6306 h 98"/>
                  <a:gd name="T44" fmla="+- 0 15694 15633"/>
                  <a:gd name="T45" fmla="*/ T44 w 85"/>
                  <a:gd name="T46" fmla="+- 0 6306 6222"/>
                  <a:gd name="T47" fmla="*/ 6306 h 98"/>
                  <a:gd name="T48" fmla="+- 0 15674 15633"/>
                  <a:gd name="T49" fmla="*/ T48 w 85"/>
                  <a:gd name="T50" fmla="+- 0 6305 6222"/>
                  <a:gd name="T51" fmla="*/ 6305 h 98"/>
                  <a:gd name="T52" fmla="+- 0 15656 15633"/>
                  <a:gd name="T53" fmla="*/ T52 w 85"/>
                  <a:gd name="T54" fmla="+- 0 6295 6222"/>
                  <a:gd name="T55" fmla="*/ 6295 h 98"/>
                  <a:gd name="T56" fmla="+- 0 15649 15633"/>
                  <a:gd name="T57" fmla="*/ T56 w 85"/>
                  <a:gd name="T58" fmla="+- 0 6272 6222"/>
                  <a:gd name="T59" fmla="*/ 6272 h 98"/>
                  <a:gd name="T60" fmla="+- 0 15717 15633"/>
                  <a:gd name="T61" fmla="*/ T60 w 85"/>
                  <a:gd name="T62" fmla="+- 0 6272 6222"/>
                  <a:gd name="T63" fmla="*/ 6272 h 98"/>
                  <a:gd name="T64" fmla="+- 0 15717 15633"/>
                  <a:gd name="T65" fmla="*/ T64 w 85"/>
                  <a:gd name="T66" fmla="+- 0 6270 6222"/>
                  <a:gd name="T67" fmla="*/ 6270 h 98"/>
                  <a:gd name="T68" fmla="+- 0 15717 15633"/>
                  <a:gd name="T69" fmla="*/ T68 w 85"/>
                  <a:gd name="T70" fmla="+- 0 6268 6222"/>
                  <a:gd name="T71" fmla="*/ 6268 h 98"/>
                  <a:gd name="T72" fmla="+- 0 15717 15633"/>
                  <a:gd name="T73" fmla="*/ T72 w 85"/>
                  <a:gd name="T74" fmla="+- 0 6260 6222"/>
                  <a:gd name="T75" fmla="*/ 6260 h 98"/>
                  <a:gd name="T76" fmla="+- 0 15649 15633"/>
                  <a:gd name="T77" fmla="*/ T76 w 85"/>
                  <a:gd name="T78" fmla="+- 0 6260 6222"/>
                  <a:gd name="T79" fmla="*/ 6260 h 98"/>
                  <a:gd name="T80" fmla="+- 0 15650 15633"/>
                  <a:gd name="T81" fmla="*/ T80 w 85"/>
                  <a:gd name="T82" fmla="+- 0 6247 6222"/>
                  <a:gd name="T83" fmla="*/ 6247 h 98"/>
                  <a:gd name="T84" fmla="+- 0 15658 15633"/>
                  <a:gd name="T85" fmla="*/ T84 w 85"/>
                  <a:gd name="T86" fmla="+- 0 6231 6222"/>
                  <a:gd name="T87" fmla="*/ 6231 h 98"/>
                  <a:gd name="T88" fmla="+- 0 15700 15633"/>
                  <a:gd name="T89" fmla="*/ T88 w 85"/>
                  <a:gd name="T90" fmla="+- 0 6231 6222"/>
                  <a:gd name="T91" fmla="*/ 6231 h 98"/>
                  <a:gd name="T92" fmla="+- 0 15691 15633"/>
                  <a:gd name="T93" fmla="*/ T92 w 85"/>
                  <a:gd name="T94" fmla="+- 0 6225 6222"/>
                  <a:gd name="T95" fmla="*/ 6225 h 98"/>
                  <a:gd name="T96" fmla="+- 0 15660 15633"/>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74"/>
              <p:cNvSpPr>
                <a:spLocks/>
              </p:cNvSpPr>
              <p:nvPr/>
            </p:nvSpPr>
            <p:spPr bwMode="auto">
              <a:xfrm>
                <a:off x="15633" y="6222"/>
                <a:ext cx="85" cy="98"/>
              </a:xfrm>
              <a:custGeom>
                <a:avLst/>
                <a:gdLst>
                  <a:gd name="T0" fmla="+- 0 15709 15633"/>
                  <a:gd name="T1" fmla="*/ T0 w 85"/>
                  <a:gd name="T2" fmla="+- 0 6301 6222"/>
                  <a:gd name="T3" fmla="*/ 6301 h 98"/>
                  <a:gd name="T4" fmla="+- 0 15702 15633"/>
                  <a:gd name="T5" fmla="*/ T4 w 85"/>
                  <a:gd name="T6" fmla="+- 0 6304 6222"/>
                  <a:gd name="T7" fmla="*/ 6304 h 98"/>
                  <a:gd name="T8" fmla="+- 0 15694 15633"/>
                  <a:gd name="T9" fmla="*/ T8 w 85"/>
                  <a:gd name="T10" fmla="+- 0 6306 6222"/>
                  <a:gd name="T11" fmla="*/ 6306 h 98"/>
                  <a:gd name="T12" fmla="+- 0 15710 15633"/>
                  <a:gd name="T13" fmla="*/ T12 w 85"/>
                  <a:gd name="T14" fmla="+- 0 6306 6222"/>
                  <a:gd name="T15" fmla="*/ 6306 h 98"/>
                  <a:gd name="T16" fmla="+- 0 15709 15633"/>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75"/>
              <p:cNvSpPr>
                <a:spLocks/>
              </p:cNvSpPr>
              <p:nvPr/>
            </p:nvSpPr>
            <p:spPr bwMode="auto">
              <a:xfrm>
                <a:off x="15633" y="6222"/>
                <a:ext cx="85" cy="98"/>
              </a:xfrm>
              <a:custGeom>
                <a:avLst/>
                <a:gdLst>
                  <a:gd name="T0" fmla="+- 0 15700 15633"/>
                  <a:gd name="T1" fmla="*/ T0 w 85"/>
                  <a:gd name="T2" fmla="+- 0 6231 6222"/>
                  <a:gd name="T3" fmla="*/ 6231 h 98"/>
                  <a:gd name="T4" fmla="+- 0 15696 15633"/>
                  <a:gd name="T5" fmla="*/ T4 w 85"/>
                  <a:gd name="T6" fmla="+- 0 6231 6222"/>
                  <a:gd name="T7" fmla="*/ 6231 h 98"/>
                  <a:gd name="T8" fmla="+- 0 15700 15633"/>
                  <a:gd name="T9" fmla="*/ T8 w 85"/>
                  <a:gd name="T10" fmla="+- 0 6248 6222"/>
                  <a:gd name="T11" fmla="*/ 6248 h 98"/>
                  <a:gd name="T12" fmla="+- 0 15700 15633"/>
                  <a:gd name="T13" fmla="*/ T12 w 85"/>
                  <a:gd name="T14" fmla="+- 0 6260 6222"/>
                  <a:gd name="T15" fmla="*/ 6260 h 98"/>
                  <a:gd name="T16" fmla="+- 0 15717 15633"/>
                  <a:gd name="T17" fmla="*/ T16 w 85"/>
                  <a:gd name="T18" fmla="+- 0 6260 6222"/>
                  <a:gd name="T19" fmla="*/ 6260 h 98"/>
                  <a:gd name="T20" fmla="+- 0 15716 15633"/>
                  <a:gd name="T21" fmla="*/ T20 w 85"/>
                  <a:gd name="T22" fmla="+- 0 6252 6222"/>
                  <a:gd name="T23" fmla="*/ 6252 h 98"/>
                  <a:gd name="T24" fmla="+- 0 15708 15633"/>
                  <a:gd name="T25" fmla="*/ T24 w 85"/>
                  <a:gd name="T26" fmla="+- 0 6237 6222"/>
                  <a:gd name="T27" fmla="*/ 6237 h 98"/>
                  <a:gd name="T28" fmla="+- 0 15700 15633"/>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176"/>
            <p:cNvGrpSpPr>
              <a:grpSpLocks/>
            </p:cNvGrpSpPr>
            <p:nvPr/>
          </p:nvGrpSpPr>
          <p:grpSpPr bwMode="auto">
            <a:xfrm>
              <a:off x="15740" y="6175"/>
              <a:ext cx="91" cy="144"/>
              <a:chOff x="15740" y="6175"/>
              <a:chExt cx="91" cy="144"/>
            </a:xfrm>
          </p:grpSpPr>
          <p:sp>
            <p:nvSpPr>
              <p:cNvPr id="227" name="Freeform 177"/>
              <p:cNvSpPr>
                <a:spLocks/>
              </p:cNvSpPr>
              <p:nvPr/>
            </p:nvSpPr>
            <p:spPr bwMode="auto">
              <a:xfrm>
                <a:off x="15740" y="6175"/>
                <a:ext cx="91" cy="144"/>
              </a:xfrm>
              <a:custGeom>
                <a:avLst/>
                <a:gdLst>
                  <a:gd name="T0" fmla="+- 0 15772 15740"/>
                  <a:gd name="T1" fmla="*/ T0 w 91"/>
                  <a:gd name="T2" fmla="+- 0 6220 6175"/>
                  <a:gd name="T3" fmla="*/ 6220 h 144"/>
                  <a:gd name="T4" fmla="+- 0 15755 15740"/>
                  <a:gd name="T5" fmla="*/ T4 w 91"/>
                  <a:gd name="T6" fmla="+- 0 6230 6175"/>
                  <a:gd name="T7" fmla="*/ 6230 h 144"/>
                  <a:gd name="T8" fmla="+- 0 15744 15740"/>
                  <a:gd name="T9" fmla="*/ T8 w 91"/>
                  <a:gd name="T10" fmla="+- 0 6249 6175"/>
                  <a:gd name="T11" fmla="*/ 6249 h 144"/>
                  <a:gd name="T12" fmla="+- 0 15740 15740"/>
                  <a:gd name="T13" fmla="*/ T12 w 91"/>
                  <a:gd name="T14" fmla="+- 0 6276 6175"/>
                  <a:gd name="T15" fmla="*/ 6276 h 144"/>
                  <a:gd name="T16" fmla="+- 0 15747 15740"/>
                  <a:gd name="T17" fmla="*/ T16 w 91"/>
                  <a:gd name="T18" fmla="+- 0 6299 6175"/>
                  <a:gd name="T19" fmla="*/ 6299 h 144"/>
                  <a:gd name="T20" fmla="+- 0 15762 15740"/>
                  <a:gd name="T21" fmla="*/ T20 w 91"/>
                  <a:gd name="T22" fmla="+- 0 6314 6175"/>
                  <a:gd name="T23" fmla="*/ 6314 h 144"/>
                  <a:gd name="T24" fmla="+- 0 15781 15740"/>
                  <a:gd name="T25" fmla="*/ T24 w 91"/>
                  <a:gd name="T26" fmla="+- 0 6320 6175"/>
                  <a:gd name="T27" fmla="*/ 6320 h 144"/>
                  <a:gd name="T28" fmla="+- 0 15797 15740"/>
                  <a:gd name="T29" fmla="*/ T28 w 91"/>
                  <a:gd name="T30" fmla="+- 0 6320 6175"/>
                  <a:gd name="T31" fmla="*/ 6320 h 144"/>
                  <a:gd name="T32" fmla="+- 0 15809 15740"/>
                  <a:gd name="T33" fmla="*/ T32 w 91"/>
                  <a:gd name="T34" fmla="+- 0 6311 6175"/>
                  <a:gd name="T35" fmla="*/ 6311 h 144"/>
                  <a:gd name="T36" fmla="+- 0 15814 15740"/>
                  <a:gd name="T37" fmla="*/ T36 w 91"/>
                  <a:gd name="T38" fmla="+- 0 6302 6175"/>
                  <a:gd name="T39" fmla="*/ 6302 h 144"/>
                  <a:gd name="T40" fmla="+- 0 15774 15740"/>
                  <a:gd name="T41" fmla="*/ T40 w 91"/>
                  <a:gd name="T42" fmla="+- 0 6302 6175"/>
                  <a:gd name="T43" fmla="*/ 6302 h 144"/>
                  <a:gd name="T44" fmla="+- 0 15762 15740"/>
                  <a:gd name="T45" fmla="*/ T44 w 91"/>
                  <a:gd name="T46" fmla="+- 0 6287 6175"/>
                  <a:gd name="T47" fmla="*/ 6287 h 144"/>
                  <a:gd name="T48" fmla="+- 0 15759 15740"/>
                  <a:gd name="T49" fmla="*/ T48 w 91"/>
                  <a:gd name="T50" fmla="+- 0 6260 6175"/>
                  <a:gd name="T51" fmla="*/ 6260 h 144"/>
                  <a:gd name="T52" fmla="+- 0 15768 15740"/>
                  <a:gd name="T53" fmla="*/ T52 w 91"/>
                  <a:gd name="T54" fmla="+- 0 6240 6175"/>
                  <a:gd name="T55" fmla="*/ 6240 h 144"/>
                  <a:gd name="T56" fmla="+- 0 15787 15740"/>
                  <a:gd name="T57" fmla="*/ T56 w 91"/>
                  <a:gd name="T58" fmla="+- 0 6232 6175"/>
                  <a:gd name="T59" fmla="*/ 6232 h 144"/>
                  <a:gd name="T60" fmla="+- 0 15812 15740"/>
                  <a:gd name="T61" fmla="*/ T60 w 91"/>
                  <a:gd name="T62" fmla="+- 0 6232 6175"/>
                  <a:gd name="T63" fmla="*/ 6232 h 144"/>
                  <a:gd name="T64" fmla="+- 0 15811 15740"/>
                  <a:gd name="T65" fmla="*/ T64 w 91"/>
                  <a:gd name="T66" fmla="+- 0 6231 6175"/>
                  <a:gd name="T67" fmla="*/ 6231 h 144"/>
                  <a:gd name="T68" fmla="+- 0 15798 15740"/>
                  <a:gd name="T69" fmla="*/ T68 w 91"/>
                  <a:gd name="T70" fmla="+- 0 6222 6175"/>
                  <a:gd name="T71" fmla="*/ 6222 h 144"/>
                  <a:gd name="T72" fmla="+- 0 15772 15740"/>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1" y="145"/>
                    </a:lnTo>
                    <a:lnTo>
                      <a:pt x="57" y="145"/>
                    </a:lnTo>
                    <a:lnTo>
                      <a:pt x="69" y="136"/>
                    </a:lnTo>
                    <a:lnTo>
                      <a:pt x="74" y="127"/>
                    </a:lnTo>
                    <a:lnTo>
                      <a:pt x="34" y="127"/>
                    </a:lnTo>
                    <a:lnTo>
                      <a:pt x="22" y="112"/>
                    </a:lnTo>
                    <a:lnTo>
                      <a:pt x="19" y="85"/>
                    </a:lnTo>
                    <a:lnTo>
                      <a:pt x="28" y="65"/>
                    </a:lnTo>
                    <a:lnTo>
                      <a:pt x="47" y="57"/>
                    </a:lnTo>
                    <a:lnTo>
                      <a:pt x="72" y="57"/>
                    </a:lnTo>
                    <a:lnTo>
                      <a:pt x="71" y="56"/>
                    </a:lnTo>
                    <a:lnTo>
                      <a:pt x="58"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78"/>
              <p:cNvSpPr>
                <a:spLocks/>
              </p:cNvSpPr>
              <p:nvPr/>
            </p:nvSpPr>
            <p:spPr bwMode="auto">
              <a:xfrm>
                <a:off x="15740" y="6175"/>
                <a:ext cx="91" cy="144"/>
              </a:xfrm>
              <a:custGeom>
                <a:avLst/>
                <a:gdLst>
                  <a:gd name="T0" fmla="+- 0 15831 15740"/>
                  <a:gd name="T1" fmla="*/ T0 w 91"/>
                  <a:gd name="T2" fmla="+- 0 6301 6175"/>
                  <a:gd name="T3" fmla="*/ 6301 h 144"/>
                  <a:gd name="T4" fmla="+- 0 15815 15740"/>
                  <a:gd name="T5" fmla="*/ T4 w 91"/>
                  <a:gd name="T6" fmla="+- 0 6301 6175"/>
                  <a:gd name="T7" fmla="*/ 6301 h 144"/>
                  <a:gd name="T8" fmla="+- 0 15816 15740"/>
                  <a:gd name="T9" fmla="*/ T8 w 91"/>
                  <a:gd name="T10" fmla="+- 0 6317 6175"/>
                  <a:gd name="T11" fmla="*/ 6317 h 144"/>
                  <a:gd name="T12" fmla="+- 0 15831 15740"/>
                  <a:gd name="T13" fmla="*/ T12 w 91"/>
                  <a:gd name="T14" fmla="+- 0 6317 6175"/>
                  <a:gd name="T15" fmla="*/ 6317 h 144"/>
                  <a:gd name="T16" fmla="+- 0 15831 15740"/>
                  <a:gd name="T17" fmla="*/ T16 w 91"/>
                  <a:gd name="T18" fmla="+- 0 6311 6175"/>
                  <a:gd name="T19" fmla="*/ 6311 h 144"/>
                  <a:gd name="T20" fmla="+- 0 15831 15740"/>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79"/>
              <p:cNvSpPr>
                <a:spLocks/>
              </p:cNvSpPr>
              <p:nvPr/>
            </p:nvSpPr>
            <p:spPr bwMode="auto">
              <a:xfrm>
                <a:off x="15740" y="6175"/>
                <a:ext cx="91" cy="144"/>
              </a:xfrm>
              <a:custGeom>
                <a:avLst/>
                <a:gdLst>
                  <a:gd name="T0" fmla="+- 0 15812 15740"/>
                  <a:gd name="T1" fmla="*/ T0 w 91"/>
                  <a:gd name="T2" fmla="+- 0 6232 6175"/>
                  <a:gd name="T3" fmla="*/ 6232 h 144"/>
                  <a:gd name="T4" fmla="+- 0 15800 15740"/>
                  <a:gd name="T5" fmla="*/ T4 w 91"/>
                  <a:gd name="T6" fmla="+- 0 6232 6175"/>
                  <a:gd name="T7" fmla="*/ 6232 h 144"/>
                  <a:gd name="T8" fmla="+- 0 15810 15740"/>
                  <a:gd name="T9" fmla="*/ T8 w 91"/>
                  <a:gd name="T10" fmla="+- 0 6241 6175"/>
                  <a:gd name="T11" fmla="*/ 6241 h 144"/>
                  <a:gd name="T12" fmla="+- 0 15812 15740"/>
                  <a:gd name="T13" fmla="*/ T12 w 91"/>
                  <a:gd name="T14" fmla="+- 0 6253 6175"/>
                  <a:gd name="T15" fmla="*/ 6253 h 144"/>
                  <a:gd name="T16" fmla="+- 0 15813 15740"/>
                  <a:gd name="T17" fmla="*/ T16 w 91"/>
                  <a:gd name="T18" fmla="+- 0 6255 6175"/>
                  <a:gd name="T19" fmla="*/ 6255 h 144"/>
                  <a:gd name="T20" fmla="+- 0 15813 15740"/>
                  <a:gd name="T21" fmla="*/ T20 w 91"/>
                  <a:gd name="T22" fmla="+- 0 6258 6175"/>
                  <a:gd name="T23" fmla="*/ 6258 h 144"/>
                  <a:gd name="T24" fmla="+- 0 15813 15740"/>
                  <a:gd name="T25" fmla="*/ T24 w 91"/>
                  <a:gd name="T26" fmla="+- 0 6280 6175"/>
                  <a:gd name="T27" fmla="*/ 6280 h 144"/>
                  <a:gd name="T28" fmla="+- 0 15813 15740"/>
                  <a:gd name="T29" fmla="*/ T28 w 91"/>
                  <a:gd name="T30" fmla="+- 0 6282 6175"/>
                  <a:gd name="T31" fmla="*/ 6282 h 144"/>
                  <a:gd name="T32" fmla="+- 0 15811 15740"/>
                  <a:gd name="T33" fmla="*/ T32 w 91"/>
                  <a:gd name="T34" fmla="+- 0 6289 6175"/>
                  <a:gd name="T35" fmla="*/ 6289 h 144"/>
                  <a:gd name="T36" fmla="+- 0 15799 15740"/>
                  <a:gd name="T37" fmla="*/ T36 w 91"/>
                  <a:gd name="T38" fmla="+- 0 6301 6175"/>
                  <a:gd name="T39" fmla="*/ 6301 h 144"/>
                  <a:gd name="T40" fmla="+- 0 15774 15740"/>
                  <a:gd name="T41" fmla="*/ T40 w 91"/>
                  <a:gd name="T42" fmla="+- 0 6302 6175"/>
                  <a:gd name="T43" fmla="*/ 6302 h 144"/>
                  <a:gd name="T44" fmla="+- 0 15814 15740"/>
                  <a:gd name="T45" fmla="*/ T44 w 91"/>
                  <a:gd name="T46" fmla="+- 0 6302 6175"/>
                  <a:gd name="T47" fmla="*/ 6302 h 144"/>
                  <a:gd name="T48" fmla="+- 0 15814 15740"/>
                  <a:gd name="T49" fmla="*/ T48 w 91"/>
                  <a:gd name="T50" fmla="+- 0 6301 6175"/>
                  <a:gd name="T51" fmla="*/ 6301 h 144"/>
                  <a:gd name="T52" fmla="+- 0 15831 15740"/>
                  <a:gd name="T53" fmla="*/ T52 w 91"/>
                  <a:gd name="T54" fmla="+- 0 6301 6175"/>
                  <a:gd name="T55" fmla="*/ 6301 h 144"/>
                  <a:gd name="T56" fmla="+- 0 15831 15740"/>
                  <a:gd name="T57" fmla="*/ T56 w 91"/>
                  <a:gd name="T58" fmla="+- 0 6233 6175"/>
                  <a:gd name="T59" fmla="*/ 6233 h 144"/>
                  <a:gd name="T60" fmla="+- 0 15813 15740"/>
                  <a:gd name="T61" fmla="*/ T60 w 91"/>
                  <a:gd name="T62" fmla="+- 0 6233 6175"/>
                  <a:gd name="T63" fmla="*/ 6233 h 144"/>
                  <a:gd name="T64" fmla="+- 0 15812 15740"/>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80"/>
              <p:cNvSpPr>
                <a:spLocks/>
              </p:cNvSpPr>
              <p:nvPr/>
            </p:nvSpPr>
            <p:spPr bwMode="auto">
              <a:xfrm>
                <a:off x="15740" y="6175"/>
                <a:ext cx="91" cy="144"/>
              </a:xfrm>
              <a:custGeom>
                <a:avLst/>
                <a:gdLst>
                  <a:gd name="T0" fmla="+- 0 15831 15740"/>
                  <a:gd name="T1" fmla="*/ T0 w 91"/>
                  <a:gd name="T2" fmla="+- 0 6175 6175"/>
                  <a:gd name="T3" fmla="*/ 6175 h 144"/>
                  <a:gd name="T4" fmla="+- 0 15813 15740"/>
                  <a:gd name="T5" fmla="*/ T4 w 91"/>
                  <a:gd name="T6" fmla="+- 0 6175 6175"/>
                  <a:gd name="T7" fmla="*/ 6175 h 144"/>
                  <a:gd name="T8" fmla="+- 0 15813 15740"/>
                  <a:gd name="T9" fmla="*/ T8 w 91"/>
                  <a:gd name="T10" fmla="+- 0 6233 6175"/>
                  <a:gd name="T11" fmla="*/ 6233 h 144"/>
                  <a:gd name="T12" fmla="+- 0 15831 15740"/>
                  <a:gd name="T13" fmla="*/ T12 w 91"/>
                  <a:gd name="T14" fmla="+- 0 6233 6175"/>
                  <a:gd name="T15" fmla="*/ 6233 h 144"/>
                  <a:gd name="T16" fmla="+- 0 15831 15740"/>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181"/>
            <p:cNvGrpSpPr>
              <a:grpSpLocks/>
            </p:cNvGrpSpPr>
            <p:nvPr/>
          </p:nvGrpSpPr>
          <p:grpSpPr bwMode="auto">
            <a:xfrm>
              <a:off x="15945" y="6218"/>
              <a:ext cx="92" cy="139"/>
              <a:chOff x="15945" y="6218"/>
              <a:chExt cx="92" cy="139"/>
            </a:xfrm>
          </p:grpSpPr>
          <p:sp>
            <p:nvSpPr>
              <p:cNvPr id="223" name="Freeform 182"/>
              <p:cNvSpPr>
                <a:spLocks/>
              </p:cNvSpPr>
              <p:nvPr/>
            </p:nvSpPr>
            <p:spPr bwMode="auto">
              <a:xfrm>
                <a:off x="15945" y="6218"/>
                <a:ext cx="92" cy="139"/>
              </a:xfrm>
              <a:custGeom>
                <a:avLst/>
                <a:gdLst>
                  <a:gd name="T0" fmla="+- 0 15960 15945"/>
                  <a:gd name="T1" fmla="*/ T0 w 92"/>
                  <a:gd name="T2" fmla="+- 0 6221 6218"/>
                  <a:gd name="T3" fmla="*/ 6221 h 139"/>
                  <a:gd name="T4" fmla="+- 0 15945 15945"/>
                  <a:gd name="T5" fmla="*/ T4 w 92"/>
                  <a:gd name="T6" fmla="+- 0 6221 6218"/>
                  <a:gd name="T7" fmla="*/ 6221 h 139"/>
                  <a:gd name="T8" fmla="+- 0 15945 15945"/>
                  <a:gd name="T9" fmla="*/ T8 w 92"/>
                  <a:gd name="T10" fmla="+- 0 6236 6218"/>
                  <a:gd name="T11" fmla="*/ 6236 h 139"/>
                  <a:gd name="T12" fmla="+- 0 15945 15945"/>
                  <a:gd name="T13" fmla="*/ T12 w 92"/>
                  <a:gd name="T14" fmla="+- 0 6357 6218"/>
                  <a:gd name="T15" fmla="*/ 6357 h 139"/>
                  <a:gd name="T16" fmla="+- 0 15963 15945"/>
                  <a:gd name="T17" fmla="*/ T16 w 92"/>
                  <a:gd name="T18" fmla="+- 0 6357 6218"/>
                  <a:gd name="T19" fmla="*/ 6357 h 139"/>
                  <a:gd name="T20" fmla="+- 0 15963 15945"/>
                  <a:gd name="T21" fmla="*/ T20 w 92"/>
                  <a:gd name="T22" fmla="+- 0 6304 6218"/>
                  <a:gd name="T23" fmla="*/ 6304 h 139"/>
                  <a:gd name="T24" fmla="+- 0 15976 15945"/>
                  <a:gd name="T25" fmla="*/ T24 w 92"/>
                  <a:gd name="T26" fmla="+- 0 6304 6218"/>
                  <a:gd name="T27" fmla="*/ 6304 h 139"/>
                  <a:gd name="T28" fmla="+- 0 15967 15945"/>
                  <a:gd name="T29" fmla="*/ T28 w 92"/>
                  <a:gd name="T30" fmla="+- 0 6297 6218"/>
                  <a:gd name="T31" fmla="*/ 6297 h 139"/>
                  <a:gd name="T32" fmla="+- 0 15964 15945"/>
                  <a:gd name="T33" fmla="*/ T32 w 92"/>
                  <a:gd name="T34" fmla="+- 0 6285 6218"/>
                  <a:gd name="T35" fmla="*/ 6285 h 139"/>
                  <a:gd name="T36" fmla="+- 0 15963 15945"/>
                  <a:gd name="T37" fmla="*/ T36 w 92"/>
                  <a:gd name="T38" fmla="+- 0 6281 6218"/>
                  <a:gd name="T39" fmla="*/ 6281 h 139"/>
                  <a:gd name="T40" fmla="+- 0 15963 15945"/>
                  <a:gd name="T41" fmla="*/ T40 w 92"/>
                  <a:gd name="T42" fmla="+- 0 6259 6218"/>
                  <a:gd name="T43" fmla="*/ 6259 h 139"/>
                  <a:gd name="T44" fmla="+- 0 15963 15945"/>
                  <a:gd name="T45" fmla="*/ T44 w 92"/>
                  <a:gd name="T46" fmla="+- 0 6256 6218"/>
                  <a:gd name="T47" fmla="*/ 6256 h 139"/>
                  <a:gd name="T48" fmla="+- 0 15966 15945"/>
                  <a:gd name="T49" fmla="*/ T48 w 92"/>
                  <a:gd name="T50" fmla="+- 0 6249 6218"/>
                  <a:gd name="T51" fmla="*/ 6249 h 139"/>
                  <a:gd name="T52" fmla="+- 0 15979 15945"/>
                  <a:gd name="T53" fmla="*/ T52 w 92"/>
                  <a:gd name="T54" fmla="+- 0 6237 6218"/>
                  <a:gd name="T55" fmla="*/ 6237 h 139"/>
                  <a:gd name="T56" fmla="+- 0 15982 15945"/>
                  <a:gd name="T57" fmla="*/ T56 w 92"/>
                  <a:gd name="T58" fmla="+- 0 6237 6218"/>
                  <a:gd name="T59" fmla="*/ 6237 h 139"/>
                  <a:gd name="T60" fmla="+- 0 15961 15945"/>
                  <a:gd name="T61" fmla="*/ T60 w 92"/>
                  <a:gd name="T62" fmla="+- 0 6237 6218"/>
                  <a:gd name="T63" fmla="*/ 6237 h 139"/>
                  <a:gd name="T64" fmla="+- 0 15960 15945"/>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83"/>
              <p:cNvSpPr>
                <a:spLocks/>
              </p:cNvSpPr>
              <p:nvPr/>
            </p:nvSpPr>
            <p:spPr bwMode="auto">
              <a:xfrm>
                <a:off x="15945" y="6218"/>
                <a:ext cx="92" cy="139"/>
              </a:xfrm>
              <a:custGeom>
                <a:avLst/>
                <a:gdLst>
                  <a:gd name="T0" fmla="+- 0 15976 15945"/>
                  <a:gd name="T1" fmla="*/ T0 w 92"/>
                  <a:gd name="T2" fmla="+- 0 6304 6218"/>
                  <a:gd name="T3" fmla="*/ 6304 h 139"/>
                  <a:gd name="T4" fmla="+- 0 15963 15945"/>
                  <a:gd name="T5" fmla="*/ T4 w 92"/>
                  <a:gd name="T6" fmla="+- 0 6304 6218"/>
                  <a:gd name="T7" fmla="*/ 6304 h 139"/>
                  <a:gd name="T8" fmla="+- 0 15965 15945"/>
                  <a:gd name="T9" fmla="*/ T8 w 92"/>
                  <a:gd name="T10" fmla="+- 0 6307 6218"/>
                  <a:gd name="T11" fmla="*/ 6307 h 139"/>
                  <a:gd name="T12" fmla="+- 0 15979 15945"/>
                  <a:gd name="T13" fmla="*/ T12 w 92"/>
                  <a:gd name="T14" fmla="+- 0 6316 6218"/>
                  <a:gd name="T15" fmla="*/ 6316 h 139"/>
                  <a:gd name="T16" fmla="+- 0 16005 15945"/>
                  <a:gd name="T17" fmla="*/ T16 w 92"/>
                  <a:gd name="T18" fmla="+- 0 6318 6218"/>
                  <a:gd name="T19" fmla="*/ 6318 h 139"/>
                  <a:gd name="T20" fmla="+- 0 16021 15945"/>
                  <a:gd name="T21" fmla="*/ T20 w 92"/>
                  <a:gd name="T22" fmla="+- 0 6309 6218"/>
                  <a:gd name="T23" fmla="*/ 6309 h 139"/>
                  <a:gd name="T24" fmla="+- 0 16023 15945"/>
                  <a:gd name="T25" fmla="*/ T24 w 92"/>
                  <a:gd name="T26" fmla="+- 0 6306 6218"/>
                  <a:gd name="T27" fmla="*/ 6306 h 139"/>
                  <a:gd name="T28" fmla="+- 0 15977 15945"/>
                  <a:gd name="T29" fmla="*/ T28 w 92"/>
                  <a:gd name="T30" fmla="+- 0 6306 6218"/>
                  <a:gd name="T31" fmla="*/ 6306 h 139"/>
                  <a:gd name="T32" fmla="+- 0 15976 15945"/>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84"/>
              <p:cNvSpPr>
                <a:spLocks/>
              </p:cNvSpPr>
              <p:nvPr/>
            </p:nvSpPr>
            <p:spPr bwMode="auto">
              <a:xfrm>
                <a:off x="15945" y="6218"/>
                <a:ext cx="92" cy="139"/>
              </a:xfrm>
              <a:custGeom>
                <a:avLst/>
                <a:gdLst>
                  <a:gd name="T0" fmla="+- 0 16027 15945"/>
                  <a:gd name="T1" fmla="*/ T0 w 92"/>
                  <a:gd name="T2" fmla="+- 0 6236 6218"/>
                  <a:gd name="T3" fmla="*/ 6236 h 139"/>
                  <a:gd name="T4" fmla="+- 0 16004 15945"/>
                  <a:gd name="T5" fmla="*/ T4 w 92"/>
                  <a:gd name="T6" fmla="+- 0 6236 6218"/>
                  <a:gd name="T7" fmla="*/ 6236 h 139"/>
                  <a:gd name="T8" fmla="+- 0 16015 15945"/>
                  <a:gd name="T9" fmla="*/ T8 w 92"/>
                  <a:gd name="T10" fmla="+- 0 6252 6218"/>
                  <a:gd name="T11" fmla="*/ 6252 h 139"/>
                  <a:gd name="T12" fmla="+- 0 16019 15945"/>
                  <a:gd name="T13" fmla="*/ T12 w 92"/>
                  <a:gd name="T14" fmla="+- 0 6278 6218"/>
                  <a:gd name="T15" fmla="*/ 6278 h 139"/>
                  <a:gd name="T16" fmla="+- 0 16009 15945"/>
                  <a:gd name="T17" fmla="*/ T16 w 92"/>
                  <a:gd name="T18" fmla="+- 0 6298 6218"/>
                  <a:gd name="T19" fmla="*/ 6298 h 139"/>
                  <a:gd name="T20" fmla="+- 0 15990 15945"/>
                  <a:gd name="T21" fmla="*/ T20 w 92"/>
                  <a:gd name="T22" fmla="+- 0 6306 6218"/>
                  <a:gd name="T23" fmla="*/ 6306 h 139"/>
                  <a:gd name="T24" fmla="+- 0 16023 15945"/>
                  <a:gd name="T25" fmla="*/ T24 w 92"/>
                  <a:gd name="T26" fmla="+- 0 6306 6218"/>
                  <a:gd name="T27" fmla="*/ 6306 h 139"/>
                  <a:gd name="T28" fmla="+- 0 16032 15945"/>
                  <a:gd name="T29" fmla="*/ T28 w 92"/>
                  <a:gd name="T30" fmla="+- 0 6290 6218"/>
                  <a:gd name="T31" fmla="*/ 6290 h 139"/>
                  <a:gd name="T32" fmla="+- 0 16037 15945"/>
                  <a:gd name="T33" fmla="*/ T32 w 92"/>
                  <a:gd name="T34" fmla="+- 0 6262 6218"/>
                  <a:gd name="T35" fmla="*/ 6262 h 139"/>
                  <a:gd name="T36" fmla="+- 0 16030 15945"/>
                  <a:gd name="T37" fmla="*/ T36 w 92"/>
                  <a:gd name="T38" fmla="+- 0 6239 6218"/>
                  <a:gd name="T39" fmla="*/ 6239 h 139"/>
                  <a:gd name="T40" fmla="+- 0 16027 15945"/>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4"/>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85"/>
              <p:cNvSpPr>
                <a:spLocks/>
              </p:cNvSpPr>
              <p:nvPr/>
            </p:nvSpPr>
            <p:spPr bwMode="auto">
              <a:xfrm>
                <a:off x="15945" y="6218"/>
                <a:ext cx="92" cy="139"/>
              </a:xfrm>
              <a:custGeom>
                <a:avLst/>
                <a:gdLst>
                  <a:gd name="T0" fmla="+- 0 15996 15945"/>
                  <a:gd name="T1" fmla="*/ T0 w 92"/>
                  <a:gd name="T2" fmla="+- 0 6218 6218"/>
                  <a:gd name="T3" fmla="*/ 6218 h 139"/>
                  <a:gd name="T4" fmla="+- 0 15980 15945"/>
                  <a:gd name="T5" fmla="*/ T4 w 92"/>
                  <a:gd name="T6" fmla="+- 0 6218 6218"/>
                  <a:gd name="T7" fmla="*/ 6218 h 139"/>
                  <a:gd name="T8" fmla="+- 0 15969 15945"/>
                  <a:gd name="T9" fmla="*/ T8 w 92"/>
                  <a:gd name="T10" fmla="+- 0 6225 6218"/>
                  <a:gd name="T11" fmla="*/ 6225 h 139"/>
                  <a:gd name="T12" fmla="+- 0 15962 15945"/>
                  <a:gd name="T13" fmla="*/ T12 w 92"/>
                  <a:gd name="T14" fmla="+- 0 6237 6218"/>
                  <a:gd name="T15" fmla="*/ 6237 h 139"/>
                  <a:gd name="T16" fmla="+- 0 15982 15945"/>
                  <a:gd name="T17" fmla="*/ T16 w 92"/>
                  <a:gd name="T18" fmla="+- 0 6237 6218"/>
                  <a:gd name="T19" fmla="*/ 6237 h 139"/>
                  <a:gd name="T20" fmla="+- 0 16004 15945"/>
                  <a:gd name="T21" fmla="*/ T20 w 92"/>
                  <a:gd name="T22" fmla="+- 0 6236 6218"/>
                  <a:gd name="T23" fmla="*/ 6236 h 139"/>
                  <a:gd name="T24" fmla="+- 0 16027 15945"/>
                  <a:gd name="T25" fmla="*/ T24 w 92"/>
                  <a:gd name="T26" fmla="+- 0 6236 6218"/>
                  <a:gd name="T27" fmla="*/ 6236 h 139"/>
                  <a:gd name="T28" fmla="+- 0 16016 15945"/>
                  <a:gd name="T29" fmla="*/ T28 w 92"/>
                  <a:gd name="T30" fmla="+- 0 6224 6218"/>
                  <a:gd name="T31" fmla="*/ 6224 h 139"/>
                  <a:gd name="T32" fmla="+- 0 15996 15945"/>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7"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186"/>
            <p:cNvGrpSpPr>
              <a:grpSpLocks/>
            </p:cNvGrpSpPr>
            <p:nvPr/>
          </p:nvGrpSpPr>
          <p:grpSpPr bwMode="auto">
            <a:xfrm>
              <a:off x="16063" y="6219"/>
              <a:ext cx="92" cy="100"/>
              <a:chOff x="16063" y="6219"/>
              <a:chExt cx="92" cy="100"/>
            </a:xfrm>
          </p:grpSpPr>
          <p:sp>
            <p:nvSpPr>
              <p:cNvPr id="221" name="Freeform 187"/>
              <p:cNvSpPr>
                <a:spLocks/>
              </p:cNvSpPr>
              <p:nvPr/>
            </p:nvSpPr>
            <p:spPr bwMode="auto">
              <a:xfrm>
                <a:off x="16063" y="6219"/>
                <a:ext cx="92" cy="100"/>
              </a:xfrm>
              <a:custGeom>
                <a:avLst/>
                <a:gdLst>
                  <a:gd name="T0" fmla="+- 0 16103 16063"/>
                  <a:gd name="T1" fmla="*/ T0 w 92"/>
                  <a:gd name="T2" fmla="+- 0 6219 6219"/>
                  <a:gd name="T3" fmla="*/ 6219 h 100"/>
                  <a:gd name="T4" fmla="+- 0 16086 16063"/>
                  <a:gd name="T5" fmla="*/ T4 w 92"/>
                  <a:gd name="T6" fmla="+- 0 6224 6219"/>
                  <a:gd name="T7" fmla="*/ 6224 h 100"/>
                  <a:gd name="T8" fmla="+- 0 16073 16063"/>
                  <a:gd name="T9" fmla="*/ T8 w 92"/>
                  <a:gd name="T10" fmla="+- 0 6237 6219"/>
                  <a:gd name="T11" fmla="*/ 6237 h 100"/>
                  <a:gd name="T12" fmla="+- 0 16065 16063"/>
                  <a:gd name="T13" fmla="*/ T12 w 92"/>
                  <a:gd name="T14" fmla="+- 0 6258 6219"/>
                  <a:gd name="T15" fmla="*/ 6258 h 100"/>
                  <a:gd name="T16" fmla="+- 0 16063 16063"/>
                  <a:gd name="T17" fmla="*/ T16 w 92"/>
                  <a:gd name="T18" fmla="+- 0 6288 6219"/>
                  <a:gd name="T19" fmla="*/ 6288 h 100"/>
                  <a:gd name="T20" fmla="+- 0 16073 16063"/>
                  <a:gd name="T21" fmla="*/ T20 w 92"/>
                  <a:gd name="T22" fmla="+- 0 6305 6219"/>
                  <a:gd name="T23" fmla="*/ 6305 h 100"/>
                  <a:gd name="T24" fmla="+- 0 16092 16063"/>
                  <a:gd name="T25" fmla="*/ T24 w 92"/>
                  <a:gd name="T26" fmla="+- 0 6315 6219"/>
                  <a:gd name="T27" fmla="*/ 6315 h 100"/>
                  <a:gd name="T28" fmla="+- 0 16117 16063"/>
                  <a:gd name="T29" fmla="*/ T28 w 92"/>
                  <a:gd name="T30" fmla="+- 0 6319 6219"/>
                  <a:gd name="T31" fmla="*/ 6319 h 100"/>
                  <a:gd name="T32" fmla="+- 0 16136 16063"/>
                  <a:gd name="T33" fmla="*/ T32 w 92"/>
                  <a:gd name="T34" fmla="+- 0 6311 6219"/>
                  <a:gd name="T35" fmla="*/ 6311 h 100"/>
                  <a:gd name="T36" fmla="+- 0 16140 16063"/>
                  <a:gd name="T37" fmla="*/ T36 w 92"/>
                  <a:gd name="T38" fmla="+- 0 6305 6219"/>
                  <a:gd name="T39" fmla="*/ 6305 h 100"/>
                  <a:gd name="T40" fmla="+- 0 16100 16063"/>
                  <a:gd name="T41" fmla="*/ T40 w 92"/>
                  <a:gd name="T42" fmla="+- 0 6305 6219"/>
                  <a:gd name="T43" fmla="*/ 6305 h 100"/>
                  <a:gd name="T44" fmla="+- 0 16084 16063"/>
                  <a:gd name="T45" fmla="*/ T44 w 92"/>
                  <a:gd name="T46" fmla="+- 0 6293 6219"/>
                  <a:gd name="T47" fmla="*/ 6293 h 100"/>
                  <a:gd name="T48" fmla="+- 0 16078 16063"/>
                  <a:gd name="T49" fmla="*/ T48 w 92"/>
                  <a:gd name="T50" fmla="+- 0 6269 6219"/>
                  <a:gd name="T51" fmla="*/ 6269 h 100"/>
                  <a:gd name="T52" fmla="+- 0 16079 16063"/>
                  <a:gd name="T53" fmla="*/ T52 w 92"/>
                  <a:gd name="T54" fmla="+- 0 6259 6219"/>
                  <a:gd name="T55" fmla="*/ 6259 h 100"/>
                  <a:gd name="T56" fmla="+- 0 16088 16063"/>
                  <a:gd name="T57" fmla="*/ T56 w 92"/>
                  <a:gd name="T58" fmla="+- 0 6240 6219"/>
                  <a:gd name="T59" fmla="*/ 6240 h 100"/>
                  <a:gd name="T60" fmla="+- 0 16109 16063"/>
                  <a:gd name="T61" fmla="*/ T60 w 92"/>
                  <a:gd name="T62" fmla="+- 0 6232 6219"/>
                  <a:gd name="T63" fmla="*/ 6232 h 100"/>
                  <a:gd name="T64" fmla="+- 0 16139 16063"/>
                  <a:gd name="T65" fmla="*/ T64 w 92"/>
                  <a:gd name="T66" fmla="+- 0 6232 6219"/>
                  <a:gd name="T67" fmla="*/ 6232 h 100"/>
                  <a:gd name="T68" fmla="+- 0 16127 16063"/>
                  <a:gd name="T69" fmla="*/ T68 w 92"/>
                  <a:gd name="T70" fmla="+- 0 6223 6219"/>
                  <a:gd name="T71" fmla="*/ 6223 h 100"/>
                  <a:gd name="T72" fmla="+- 0 16103 16063"/>
                  <a:gd name="T73" fmla="*/ T72 w 92"/>
                  <a:gd name="T74" fmla="+- 0 6219 6219"/>
                  <a:gd name="T75" fmla="*/ 621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9"/>
                    </a:lnTo>
                    <a:lnTo>
                      <a:pt x="0" y="69"/>
                    </a:lnTo>
                    <a:lnTo>
                      <a:pt x="10" y="86"/>
                    </a:lnTo>
                    <a:lnTo>
                      <a:pt x="29" y="96"/>
                    </a:lnTo>
                    <a:lnTo>
                      <a:pt x="54" y="100"/>
                    </a:lnTo>
                    <a:lnTo>
                      <a:pt x="73" y="92"/>
                    </a:lnTo>
                    <a:lnTo>
                      <a:pt x="77" y="86"/>
                    </a:lnTo>
                    <a:lnTo>
                      <a:pt x="37" y="86"/>
                    </a:lnTo>
                    <a:lnTo>
                      <a:pt x="21" y="74"/>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88"/>
              <p:cNvSpPr>
                <a:spLocks/>
              </p:cNvSpPr>
              <p:nvPr/>
            </p:nvSpPr>
            <p:spPr bwMode="auto">
              <a:xfrm>
                <a:off x="16063" y="6219"/>
                <a:ext cx="92" cy="100"/>
              </a:xfrm>
              <a:custGeom>
                <a:avLst/>
                <a:gdLst>
                  <a:gd name="T0" fmla="+- 0 16139 16063"/>
                  <a:gd name="T1" fmla="*/ T0 w 92"/>
                  <a:gd name="T2" fmla="+- 0 6232 6219"/>
                  <a:gd name="T3" fmla="*/ 6232 h 100"/>
                  <a:gd name="T4" fmla="+- 0 16109 16063"/>
                  <a:gd name="T5" fmla="*/ T4 w 92"/>
                  <a:gd name="T6" fmla="+- 0 6232 6219"/>
                  <a:gd name="T7" fmla="*/ 6232 h 100"/>
                  <a:gd name="T8" fmla="+- 0 16125 16063"/>
                  <a:gd name="T9" fmla="*/ T8 w 92"/>
                  <a:gd name="T10" fmla="+- 0 6239 6219"/>
                  <a:gd name="T11" fmla="*/ 6239 h 100"/>
                  <a:gd name="T12" fmla="+- 0 16133 16063"/>
                  <a:gd name="T13" fmla="*/ T12 w 92"/>
                  <a:gd name="T14" fmla="+- 0 6257 6219"/>
                  <a:gd name="T15" fmla="*/ 6257 h 100"/>
                  <a:gd name="T16" fmla="+- 0 16134 16063"/>
                  <a:gd name="T17" fmla="*/ T16 w 92"/>
                  <a:gd name="T18" fmla="+- 0 6284 6219"/>
                  <a:gd name="T19" fmla="*/ 6284 h 100"/>
                  <a:gd name="T20" fmla="+- 0 16122 16063"/>
                  <a:gd name="T21" fmla="*/ T20 w 92"/>
                  <a:gd name="T22" fmla="+- 0 6300 6219"/>
                  <a:gd name="T23" fmla="*/ 6300 h 100"/>
                  <a:gd name="T24" fmla="+- 0 16100 16063"/>
                  <a:gd name="T25" fmla="*/ T24 w 92"/>
                  <a:gd name="T26" fmla="+- 0 6305 6219"/>
                  <a:gd name="T27" fmla="*/ 6305 h 100"/>
                  <a:gd name="T28" fmla="+- 0 16140 16063"/>
                  <a:gd name="T29" fmla="*/ T28 w 92"/>
                  <a:gd name="T30" fmla="+- 0 6305 6219"/>
                  <a:gd name="T31" fmla="*/ 6305 h 100"/>
                  <a:gd name="T32" fmla="+- 0 16149 16063"/>
                  <a:gd name="T33" fmla="*/ T32 w 92"/>
                  <a:gd name="T34" fmla="+- 0 6294 6219"/>
                  <a:gd name="T35" fmla="*/ 6294 h 100"/>
                  <a:gd name="T36" fmla="+- 0 16155 16063"/>
                  <a:gd name="T37" fmla="*/ T36 w 92"/>
                  <a:gd name="T38" fmla="+- 0 6268 6219"/>
                  <a:gd name="T39" fmla="*/ 6268 h 100"/>
                  <a:gd name="T40" fmla="+- 0 16153 16063"/>
                  <a:gd name="T41" fmla="*/ T40 w 92"/>
                  <a:gd name="T42" fmla="+- 0 6254 6219"/>
                  <a:gd name="T43" fmla="*/ 6254 h 100"/>
                  <a:gd name="T44" fmla="+- 0 16144 16063"/>
                  <a:gd name="T45" fmla="*/ T44 w 92"/>
                  <a:gd name="T46" fmla="+- 0 6235 6219"/>
                  <a:gd name="T47" fmla="*/ 6235 h 100"/>
                  <a:gd name="T48" fmla="+- 0 16139 16063"/>
                  <a:gd name="T49" fmla="*/ T48 w 92"/>
                  <a:gd name="T50" fmla="+- 0 6232 6219"/>
                  <a:gd name="T51" fmla="*/ 62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189"/>
            <p:cNvGrpSpPr>
              <a:grpSpLocks/>
            </p:cNvGrpSpPr>
            <p:nvPr/>
          </p:nvGrpSpPr>
          <p:grpSpPr bwMode="auto">
            <a:xfrm>
              <a:off x="16174" y="6197"/>
              <a:ext cx="56" cy="122"/>
              <a:chOff x="16174" y="6197"/>
              <a:chExt cx="56" cy="122"/>
            </a:xfrm>
          </p:grpSpPr>
          <p:sp>
            <p:nvSpPr>
              <p:cNvPr id="217" name="Freeform 190"/>
              <p:cNvSpPr>
                <a:spLocks/>
              </p:cNvSpPr>
              <p:nvPr/>
            </p:nvSpPr>
            <p:spPr bwMode="auto">
              <a:xfrm>
                <a:off x="16174" y="6197"/>
                <a:ext cx="56" cy="122"/>
              </a:xfrm>
              <a:custGeom>
                <a:avLst/>
                <a:gdLst>
                  <a:gd name="T0" fmla="+- 0 16206 16174"/>
                  <a:gd name="T1" fmla="*/ T0 w 56"/>
                  <a:gd name="T2" fmla="+- 0 6234 6197"/>
                  <a:gd name="T3" fmla="*/ 6234 h 122"/>
                  <a:gd name="T4" fmla="+- 0 16189 16174"/>
                  <a:gd name="T5" fmla="*/ T4 w 56"/>
                  <a:gd name="T6" fmla="+- 0 6234 6197"/>
                  <a:gd name="T7" fmla="*/ 6234 h 122"/>
                  <a:gd name="T8" fmla="+- 0 16189 16174"/>
                  <a:gd name="T9" fmla="*/ T8 w 56"/>
                  <a:gd name="T10" fmla="+- 0 6298 6197"/>
                  <a:gd name="T11" fmla="*/ 6298 h 122"/>
                  <a:gd name="T12" fmla="+- 0 16191 16174"/>
                  <a:gd name="T13" fmla="*/ T12 w 56"/>
                  <a:gd name="T14" fmla="+- 0 6307 6197"/>
                  <a:gd name="T15" fmla="*/ 6307 h 122"/>
                  <a:gd name="T16" fmla="+- 0 16196 16174"/>
                  <a:gd name="T17" fmla="*/ T16 w 56"/>
                  <a:gd name="T18" fmla="+- 0 6312 6197"/>
                  <a:gd name="T19" fmla="*/ 6312 h 122"/>
                  <a:gd name="T20" fmla="+- 0 16200 16174"/>
                  <a:gd name="T21" fmla="*/ T20 w 56"/>
                  <a:gd name="T22" fmla="+- 0 6317 6197"/>
                  <a:gd name="T23" fmla="*/ 6317 h 122"/>
                  <a:gd name="T24" fmla="+- 0 16207 16174"/>
                  <a:gd name="T25" fmla="*/ T24 w 56"/>
                  <a:gd name="T26" fmla="+- 0 6320 6197"/>
                  <a:gd name="T27" fmla="*/ 6320 h 122"/>
                  <a:gd name="T28" fmla="+- 0 16222 16174"/>
                  <a:gd name="T29" fmla="*/ T28 w 56"/>
                  <a:gd name="T30" fmla="+- 0 6320 6197"/>
                  <a:gd name="T31" fmla="*/ 6320 h 122"/>
                  <a:gd name="T32" fmla="+- 0 16227 16174"/>
                  <a:gd name="T33" fmla="*/ T32 w 56"/>
                  <a:gd name="T34" fmla="+- 0 6318 6197"/>
                  <a:gd name="T35" fmla="*/ 6318 h 122"/>
                  <a:gd name="T36" fmla="+- 0 16230 16174"/>
                  <a:gd name="T37" fmla="*/ T36 w 56"/>
                  <a:gd name="T38" fmla="+- 0 6317 6197"/>
                  <a:gd name="T39" fmla="*/ 6317 h 122"/>
                  <a:gd name="T40" fmla="+- 0 16230 16174"/>
                  <a:gd name="T41" fmla="*/ T40 w 56"/>
                  <a:gd name="T42" fmla="+- 0 6305 6197"/>
                  <a:gd name="T43" fmla="*/ 6305 h 122"/>
                  <a:gd name="T44" fmla="+- 0 16210 16174"/>
                  <a:gd name="T45" fmla="*/ T44 w 56"/>
                  <a:gd name="T46" fmla="+- 0 6305 6197"/>
                  <a:gd name="T47" fmla="*/ 6305 h 122"/>
                  <a:gd name="T48" fmla="+- 0 16206 16174"/>
                  <a:gd name="T49" fmla="*/ T48 w 56"/>
                  <a:gd name="T50" fmla="+- 0 6298 6197"/>
                  <a:gd name="T51" fmla="*/ 6298 h 122"/>
                  <a:gd name="T52" fmla="+- 0 16206 16174"/>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6"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91"/>
              <p:cNvSpPr>
                <a:spLocks/>
              </p:cNvSpPr>
              <p:nvPr/>
            </p:nvSpPr>
            <p:spPr bwMode="auto">
              <a:xfrm>
                <a:off x="16174" y="6197"/>
                <a:ext cx="56" cy="122"/>
              </a:xfrm>
              <a:custGeom>
                <a:avLst/>
                <a:gdLst>
                  <a:gd name="T0" fmla="+- 0 16230 16174"/>
                  <a:gd name="T1" fmla="*/ T0 w 56"/>
                  <a:gd name="T2" fmla="+- 0 6304 6197"/>
                  <a:gd name="T3" fmla="*/ 6304 h 122"/>
                  <a:gd name="T4" fmla="+- 0 16227 16174"/>
                  <a:gd name="T5" fmla="*/ T4 w 56"/>
                  <a:gd name="T6" fmla="+- 0 6305 6197"/>
                  <a:gd name="T7" fmla="*/ 6305 h 122"/>
                  <a:gd name="T8" fmla="+- 0 16224 16174"/>
                  <a:gd name="T9" fmla="*/ T8 w 56"/>
                  <a:gd name="T10" fmla="+- 0 6305 6197"/>
                  <a:gd name="T11" fmla="*/ 6305 h 122"/>
                  <a:gd name="T12" fmla="+- 0 16230 16174"/>
                  <a:gd name="T13" fmla="*/ T12 w 56"/>
                  <a:gd name="T14" fmla="+- 0 6305 6197"/>
                  <a:gd name="T15" fmla="*/ 6305 h 122"/>
                  <a:gd name="T16" fmla="+- 0 16230 16174"/>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92"/>
              <p:cNvSpPr>
                <a:spLocks/>
              </p:cNvSpPr>
              <p:nvPr/>
            </p:nvSpPr>
            <p:spPr bwMode="auto">
              <a:xfrm>
                <a:off x="16174" y="6197"/>
                <a:ext cx="56" cy="122"/>
              </a:xfrm>
              <a:custGeom>
                <a:avLst/>
                <a:gdLst>
                  <a:gd name="T0" fmla="+- 0 16231 16174"/>
                  <a:gd name="T1" fmla="*/ T0 w 56"/>
                  <a:gd name="T2" fmla="+- 0 6221 6197"/>
                  <a:gd name="T3" fmla="*/ 6221 h 122"/>
                  <a:gd name="T4" fmla="+- 0 16174 16174"/>
                  <a:gd name="T5" fmla="*/ T4 w 56"/>
                  <a:gd name="T6" fmla="+- 0 6221 6197"/>
                  <a:gd name="T7" fmla="*/ 6221 h 122"/>
                  <a:gd name="T8" fmla="+- 0 16174 16174"/>
                  <a:gd name="T9" fmla="*/ T8 w 56"/>
                  <a:gd name="T10" fmla="+- 0 6234 6197"/>
                  <a:gd name="T11" fmla="*/ 6234 h 122"/>
                  <a:gd name="T12" fmla="+- 0 16231 16174"/>
                  <a:gd name="T13" fmla="*/ T12 w 56"/>
                  <a:gd name="T14" fmla="+- 0 6234 6197"/>
                  <a:gd name="T15" fmla="*/ 6234 h 122"/>
                  <a:gd name="T16" fmla="+- 0 16231 16174"/>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93"/>
              <p:cNvSpPr>
                <a:spLocks/>
              </p:cNvSpPr>
              <p:nvPr/>
            </p:nvSpPr>
            <p:spPr bwMode="auto">
              <a:xfrm>
                <a:off x="16174" y="6197"/>
                <a:ext cx="56" cy="122"/>
              </a:xfrm>
              <a:custGeom>
                <a:avLst/>
                <a:gdLst>
                  <a:gd name="T0" fmla="+- 0 16206 16174"/>
                  <a:gd name="T1" fmla="*/ T0 w 56"/>
                  <a:gd name="T2" fmla="+- 0 6197 6197"/>
                  <a:gd name="T3" fmla="*/ 6197 h 122"/>
                  <a:gd name="T4" fmla="+- 0 16189 16174"/>
                  <a:gd name="T5" fmla="*/ T4 w 56"/>
                  <a:gd name="T6" fmla="+- 0 6203 6197"/>
                  <a:gd name="T7" fmla="*/ 6203 h 122"/>
                  <a:gd name="T8" fmla="+- 0 16189 16174"/>
                  <a:gd name="T9" fmla="*/ T8 w 56"/>
                  <a:gd name="T10" fmla="+- 0 6221 6197"/>
                  <a:gd name="T11" fmla="*/ 6221 h 122"/>
                  <a:gd name="T12" fmla="+- 0 16206 16174"/>
                  <a:gd name="T13" fmla="*/ T12 w 56"/>
                  <a:gd name="T14" fmla="+- 0 6221 6197"/>
                  <a:gd name="T15" fmla="*/ 6221 h 122"/>
                  <a:gd name="T16" fmla="+- 0 16206 16174"/>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194"/>
            <p:cNvGrpSpPr>
              <a:grpSpLocks/>
            </p:cNvGrpSpPr>
            <p:nvPr/>
          </p:nvGrpSpPr>
          <p:grpSpPr bwMode="auto">
            <a:xfrm>
              <a:off x="16252" y="6222"/>
              <a:ext cx="85" cy="98"/>
              <a:chOff x="16252" y="6222"/>
              <a:chExt cx="85" cy="98"/>
            </a:xfrm>
          </p:grpSpPr>
          <p:sp>
            <p:nvSpPr>
              <p:cNvPr id="214" name="Freeform 195"/>
              <p:cNvSpPr>
                <a:spLocks/>
              </p:cNvSpPr>
              <p:nvPr/>
            </p:nvSpPr>
            <p:spPr bwMode="auto">
              <a:xfrm>
                <a:off x="16252" y="6222"/>
                <a:ext cx="85" cy="98"/>
              </a:xfrm>
              <a:custGeom>
                <a:avLst/>
                <a:gdLst>
                  <a:gd name="T0" fmla="+- 0 16279 16252"/>
                  <a:gd name="T1" fmla="*/ T0 w 85"/>
                  <a:gd name="T2" fmla="+- 0 6222 6222"/>
                  <a:gd name="T3" fmla="*/ 6222 h 98"/>
                  <a:gd name="T4" fmla="+- 0 16264 16252"/>
                  <a:gd name="T5" fmla="*/ T4 w 85"/>
                  <a:gd name="T6" fmla="+- 0 6234 6222"/>
                  <a:gd name="T7" fmla="*/ 6234 h 98"/>
                  <a:gd name="T8" fmla="+- 0 16255 16252"/>
                  <a:gd name="T9" fmla="*/ T8 w 85"/>
                  <a:gd name="T10" fmla="+- 0 6254 6222"/>
                  <a:gd name="T11" fmla="*/ 6254 h 98"/>
                  <a:gd name="T12" fmla="+- 0 16252 16252"/>
                  <a:gd name="T13" fmla="*/ T12 w 85"/>
                  <a:gd name="T14" fmla="+- 0 6281 6222"/>
                  <a:gd name="T15" fmla="*/ 6281 h 98"/>
                  <a:gd name="T16" fmla="+- 0 16260 16252"/>
                  <a:gd name="T17" fmla="*/ T16 w 85"/>
                  <a:gd name="T18" fmla="+- 0 6301 6222"/>
                  <a:gd name="T19" fmla="*/ 6301 h 98"/>
                  <a:gd name="T20" fmla="+- 0 16276 16252"/>
                  <a:gd name="T21" fmla="*/ T20 w 85"/>
                  <a:gd name="T22" fmla="+- 0 6315 6222"/>
                  <a:gd name="T23" fmla="*/ 6315 h 98"/>
                  <a:gd name="T24" fmla="+- 0 16299 16252"/>
                  <a:gd name="T25" fmla="*/ T24 w 85"/>
                  <a:gd name="T26" fmla="+- 0 6320 6222"/>
                  <a:gd name="T27" fmla="*/ 6320 h 98"/>
                  <a:gd name="T28" fmla="+- 0 16314 16252"/>
                  <a:gd name="T29" fmla="*/ T28 w 85"/>
                  <a:gd name="T30" fmla="+- 0 6320 6222"/>
                  <a:gd name="T31" fmla="*/ 6320 h 98"/>
                  <a:gd name="T32" fmla="+- 0 16325 16252"/>
                  <a:gd name="T33" fmla="*/ T32 w 85"/>
                  <a:gd name="T34" fmla="+- 0 6316 6222"/>
                  <a:gd name="T35" fmla="*/ 6316 h 98"/>
                  <a:gd name="T36" fmla="+- 0 16331 16252"/>
                  <a:gd name="T37" fmla="*/ T36 w 85"/>
                  <a:gd name="T38" fmla="+- 0 6313 6222"/>
                  <a:gd name="T39" fmla="*/ 6313 h 98"/>
                  <a:gd name="T40" fmla="+- 0 16329 16252"/>
                  <a:gd name="T41" fmla="*/ T40 w 85"/>
                  <a:gd name="T42" fmla="+- 0 6306 6222"/>
                  <a:gd name="T43" fmla="*/ 6306 h 98"/>
                  <a:gd name="T44" fmla="+- 0 16314 16252"/>
                  <a:gd name="T45" fmla="*/ T44 w 85"/>
                  <a:gd name="T46" fmla="+- 0 6306 6222"/>
                  <a:gd name="T47" fmla="*/ 6306 h 98"/>
                  <a:gd name="T48" fmla="+- 0 16293 16252"/>
                  <a:gd name="T49" fmla="*/ T48 w 85"/>
                  <a:gd name="T50" fmla="+- 0 6305 6222"/>
                  <a:gd name="T51" fmla="*/ 6305 h 98"/>
                  <a:gd name="T52" fmla="+- 0 16275 16252"/>
                  <a:gd name="T53" fmla="*/ T52 w 85"/>
                  <a:gd name="T54" fmla="+- 0 6295 6222"/>
                  <a:gd name="T55" fmla="*/ 6295 h 98"/>
                  <a:gd name="T56" fmla="+- 0 16268 16252"/>
                  <a:gd name="T57" fmla="*/ T56 w 85"/>
                  <a:gd name="T58" fmla="+- 0 6272 6222"/>
                  <a:gd name="T59" fmla="*/ 6272 h 98"/>
                  <a:gd name="T60" fmla="+- 0 16336 16252"/>
                  <a:gd name="T61" fmla="*/ T60 w 85"/>
                  <a:gd name="T62" fmla="+- 0 6272 6222"/>
                  <a:gd name="T63" fmla="*/ 6272 h 98"/>
                  <a:gd name="T64" fmla="+- 0 16336 16252"/>
                  <a:gd name="T65" fmla="*/ T64 w 85"/>
                  <a:gd name="T66" fmla="+- 0 6270 6222"/>
                  <a:gd name="T67" fmla="*/ 6270 h 98"/>
                  <a:gd name="T68" fmla="+- 0 16336 16252"/>
                  <a:gd name="T69" fmla="*/ T68 w 85"/>
                  <a:gd name="T70" fmla="+- 0 6268 6222"/>
                  <a:gd name="T71" fmla="*/ 6268 h 98"/>
                  <a:gd name="T72" fmla="+- 0 16336 16252"/>
                  <a:gd name="T73" fmla="*/ T72 w 85"/>
                  <a:gd name="T74" fmla="+- 0 6260 6222"/>
                  <a:gd name="T75" fmla="*/ 6260 h 98"/>
                  <a:gd name="T76" fmla="+- 0 16268 16252"/>
                  <a:gd name="T77" fmla="*/ T76 w 85"/>
                  <a:gd name="T78" fmla="+- 0 6260 6222"/>
                  <a:gd name="T79" fmla="*/ 6260 h 98"/>
                  <a:gd name="T80" fmla="+- 0 16269 16252"/>
                  <a:gd name="T81" fmla="*/ T80 w 85"/>
                  <a:gd name="T82" fmla="+- 0 6247 6222"/>
                  <a:gd name="T83" fmla="*/ 6247 h 98"/>
                  <a:gd name="T84" fmla="+- 0 16277 16252"/>
                  <a:gd name="T85" fmla="*/ T84 w 85"/>
                  <a:gd name="T86" fmla="+- 0 6231 6222"/>
                  <a:gd name="T87" fmla="*/ 6231 h 98"/>
                  <a:gd name="T88" fmla="+- 0 16319 16252"/>
                  <a:gd name="T89" fmla="*/ T88 w 85"/>
                  <a:gd name="T90" fmla="+- 0 6231 6222"/>
                  <a:gd name="T91" fmla="*/ 6231 h 98"/>
                  <a:gd name="T92" fmla="+- 0 16310 16252"/>
                  <a:gd name="T93" fmla="*/ T92 w 85"/>
                  <a:gd name="T94" fmla="+- 0 6225 6222"/>
                  <a:gd name="T95" fmla="*/ 6225 h 98"/>
                  <a:gd name="T96" fmla="+- 0 16279 16252"/>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96"/>
              <p:cNvSpPr>
                <a:spLocks/>
              </p:cNvSpPr>
              <p:nvPr/>
            </p:nvSpPr>
            <p:spPr bwMode="auto">
              <a:xfrm>
                <a:off x="16252" y="6222"/>
                <a:ext cx="85" cy="98"/>
              </a:xfrm>
              <a:custGeom>
                <a:avLst/>
                <a:gdLst>
                  <a:gd name="T0" fmla="+- 0 16328 16252"/>
                  <a:gd name="T1" fmla="*/ T0 w 85"/>
                  <a:gd name="T2" fmla="+- 0 6301 6222"/>
                  <a:gd name="T3" fmla="*/ 6301 h 98"/>
                  <a:gd name="T4" fmla="+- 0 16321 16252"/>
                  <a:gd name="T5" fmla="*/ T4 w 85"/>
                  <a:gd name="T6" fmla="+- 0 6304 6222"/>
                  <a:gd name="T7" fmla="*/ 6304 h 98"/>
                  <a:gd name="T8" fmla="+- 0 16314 16252"/>
                  <a:gd name="T9" fmla="*/ T8 w 85"/>
                  <a:gd name="T10" fmla="+- 0 6306 6222"/>
                  <a:gd name="T11" fmla="*/ 6306 h 98"/>
                  <a:gd name="T12" fmla="+- 0 16329 16252"/>
                  <a:gd name="T13" fmla="*/ T12 w 85"/>
                  <a:gd name="T14" fmla="+- 0 6306 6222"/>
                  <a:gd name="T15" fmla="*/ 6306 h 98"/>
                  <a:gd name="T16" fmla="+- 0 16328 16252"/>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97"/>
              <p:cNvSpPr>
                <a:spLocks/>
              </p:cNvSpPr>
              <p:nvPr/>
            </p:nvSpPr>
            <p:spPr bwMode="auto">
              <a:xfrm>
                <a:off x="16252" y="6222"/>
                <a:ext cx="85" cy="98"/>
              </a:xfrm>
              <a:custGeom>
                <a:avLst/>
                <a:gdLst>
                  <a:gd name="T0" fmla="+- 0 16319 16252"/>
                  <a:gd name="T1" fmla="*/ T0 w 85"/>
                  <a:gd name="T2" fmla="+- 0 6231 6222"/>
                  <a:gd name="T3" fmla="*/ 6231 h 98"/>
                  <a:gd name="T4" fmla="+- 0 16315 16252"/>
                  <a:gd name="T5" fmla="*/ T4 w 85"/>
                  <a:gd name="T6" fmla="+- 0 6231 6222"/>
                  <a:gd name="T7" fmla="*/ 6231 h 98"/>
                  <a:gd name="T8" fmla="+- 0 16320 16252"/>
                  <a:gd name="T9" fmla="*/ T8 w 85"/>
                  <a:gd name="T10" fmla="+- 0 6248 6222"/>
                  <a:gd name="T11" fmla="*/ 6248 h 98"/>
                  <a:gd name="T12" fmla="+- 0 16319 16252"/>
                  <a:gd name="T13" fmla="*/ T12 w 85"/>
                  <a:gd name="T14" fmla="+- 0 6260 6222"/>
                  <a:gd name="T15" fmla="*/ 6260 h 98"/>
                  <a:gd name="T16" fmla="+- 0 16336 16252"/>
                  <a:gd name="T17" fmla="*/ T16 w 85"/>
                  <a:gd name="T18" fmla="+- 0 6260 6222"/>
                  <a:gd name="T19" fmla="*/ 6260 h 98"/>
                  <a:gd name="T20" fmla="+- 0 16335 16252"/>
                  <a:gd name="T21" fmla="*/ T20 w 85"/>
                  <a:gd name="T22" fmla="+- 0 6252 6222"/>
                  <a:gd name="T23" fmla="*/ 6252 h 98"/>
                  <a:gd name="T24" fmla="+- 0 16327 16252"/>
                  <a:gd name="T25" fmla="*/ T24 w 85"/>
                  <a:gd name="T26" fmla="+- 0 6237 6222"/>
                  <a:gd name="T27" fmla="*/ 6237 h 98"/>
                  <a:gd name="T28" fmla="+- 0 16319 16252"/>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198"/>
            <p:cNvGrpSpPr>
              <a:grpSpLocks/>
            </p:cNvGrpSpPr>
            <p:nvPr/>
          </p:nvGrpSpPr>
          <p:grpSpPr bwMode="auto">
            <a:xfrm>
              <a:off x="16365" y="6218"/>
              <a:ext cx="83" cy="99"/>
              <a:chOff x="16365" y="6218"/>
              <a:chExt cx="83" cy="99"/>
            </a:xfrm>
          </p:grpSpPr>
          <p:sp>
            <p:nvSpPr>
              <p:cNvPr id="211" name="Freeform 199"/>
              <p:cNvSpPr>
                <a:spLocks/>
              </p:cNvSpPr>
              <p:nvPr/>
            </p:nvSpPr>
            <p:spPr bwMode="auto">
              <a:xfrm>
                <a:off x="16365" y="6218"/>
                <a:ext cx="83" cy="99"/>
              </a:xfrm>
              <a:custGeom>
                <a:avLst/>
                <a:gdLst>
                  <a:gd name="T0" fmla="+- 0 16381 16365"/>
                  <a:gd name="T1" fmla="*/ T0 w 83"/>
                  <a:gd name="T2" fmla="+- 0 6221 6218"/>
                  <a:gd name="T3" fmla="*/ 6221 h 99"/>
                  <a:gd name="T4" fmla="+- 0 16365 16365"/>
                  <a:gd name="T5" fmla="*/ T4 w 83"/>
                  <a:gd name="T6" fmla="+- 0 6221 6218"/>
                  <a:gd name="T7" fmla="*/ 6221 h 99"/>
                  <a:gd name="T8" fmla="+- 0 16366 16365"/>
                  <a:gd name="T9" fmla="*/ T8 w 83"/>
                  <a:gd name="T10" fmla="+- 0 6229 6218"/>
                  <a:gd name="T11" fmla="*/ 6229 h 99"/>
                  <a:gd name="T12" fmla="+- 0 16366 16365"/>
                  <a:gd name="T13" fmla="*/ T12 w 83"/>
                  <a:gd name="T14" fmla="+- 0 6233 6218"/>
                  <a:gd name="T15" fmla="*/ 6233 h 99"/>
                  <a:gd name="T16" fmla="+- 0 16366 16365"/>
                  <a:gd name="T17" fmla="*/ T16 w 83"/>
                  <a:gd name="T18" fmla="+- 0 6317 6218"/>
                  <a:gd name="T19" fmla="*/ 6317 h 99"/>
                  <a:gd name="T20" fmla="+- 0 16384 16365"/>
                  <a:gd name="T21" fmla="*/ T20 w 83"/>
                  <a:gd name="T22" fmla="+- 0 6317 6218"/>
                  <a:gd name="T23" fmla="*/ 6317 h 99"/>
                  <a:gd name="T24" fmla="+- 0 16384 16365"/>
                  <a:gd name="T25" fmla="*/ T24 w 83"/>
                  <a:gd name="T26" fmla="+- 0 6256 6218"/>
                  <a:gd name="T27" fmla="*/ 6256 h 99"/>
                  <a:gd name="T28" fmla="+- 0 16384 16365"/>
                  <a:gd name="T29" fmla="*/ T28 w 83"/>
                  <a:gd name="T30" fmla="+- 0 6253 6218"/>
                  <a:gd name="T31" fmla="*/ 6253 h 99"/>
                  <a:gd name="T32" fmla="+- 0 16385 16365"/>
                  <a:gd name="T33" fmla="*/ T32 w 83"/>
                  <a:gd name="T34" fmla="+- 0 6251 6218"/>
                  <a:gd name="T35" fmla="*/ 6251 h 99"/>
                  <a:gd name="T36" fmla="+- 0 16388 16365"/>
                  <a:gd name="T37" fmla="*/ T36 w 83"/>
                  <a:gd name="T38" fmla="+- 0 6241 6218"/>
                  <a:gd name="T39" fmla="*/ 6241 h 99"/>
                  <a:gd name="T40" fmla="+- 0 16393 16365"/>
                  <a:gd name="T41" fmla="*/ T40 w 83"/>
                  <a:gd name="T42" fmla="+- 0 6237 6218"/>
                  <a:gd name="T43" fmla="*/ 6237 h 99"/>
                  <a:gd name="T44" fmla="+- 0 16382 16365"/>
                  <a:gd name="T45" fmla="*/ T44 w 83"/>
                  <a:gd name="T46" fmla="+- 0 6237 6218"/>
                  <a:gd name="T47" fmla="*/ 6237 h 99"/>
                  <a:gd name="T48" fmla="+- 0 16381 16365"/>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00"/>
              <p:cNvSpPr>
                <a:spLocks/>
              </p:cNvSpPr>
              <p:nvPr/>
            </p:nvSpPr>
            <p:spPr bwMode="auto">
              <a:xfrm>
                <a:off x="16365" y="6218"/>
                <a:ext cx="83" cy="99"/>
              </a:xfrm>
              <a:custGeom>
                <a:avLst/>
                <a:gdLst>
                  <a:gd name="T0" fmla="+- 0 16440 16365"/>
                  <a:gd name="T1" fmla="*/ T0 w 83"/>
                  <a:gd name="T2" fmla="+- 0 6233 6218"/>
                  <a:gd name="T3" fmla="*/ 6233 h 99"/>
                  <a:gd name="T4" fmla="+- 0 16425 16365"/>
                  <a:gd name="T5" fmla="*/ T4 w 83"/>
                  <a:gd name="T6" fmla="+- 0 6233 6218"/>
                  <a:gd name="T7" fmla="*/ 6233 h 99"/>
                  <a:gd name="T8" fmla="+- 0 16431 16365"/>
                  <a:gd name="T9" fmla="*/ T8 w 83"/>
                  <a:gd name="T10" fmla="+- 0 6246 6218"/>
                  <a:gd name="T11" fmla="*/ 6246 h 99"/>
                  <a:gd name="T12" fmla="+- 0 16431 16365"/>
                  <a:gd name="T13" fmla="*/ T12 w 83"/>
                  <a:gd name="T14" fmla="+- 0 6317 6218"/>
                  <a:gd name="T15" fmla="*/ 6317 h 99"/>
                  <a:gd name="T16" fmla="+- 0 16449 16365"/>
                  <a:gd name="T17" fmla="*/ T16 w 83"/>
                  <a:gd name="T18" fmla="+- 0 6317 6218"/>
                  <a:gd name="T19" fmla="*/ 6317 h 99"/>
                  <a:gd name="T20" fmla="+- 0 16445 16365"/>
                  <a:gd name="T21" fmla="*/ T20 w 83"/>
                  <a:gd name="T22" fmla="+- 0 6239 6218"/>
                  <a:gd name="T23" fmla="*/ 6239 h 99"/>
                  <a:gd name="T24" fmla="+- 0 16440 16365"/>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01"/>
              <p:cNvSpPr>
                <a:spLocks/>
              </p:cNvSpPr>
              <p:nvPr/>
            </p:nvSpPr>
            <p:spPr bwMode="auto">
              <a:xfrm>
                <a:off x="16365" y="6218"/>
                <a:ext cx="83" cy="99"/>
              </a:xfrm>
              <a:custGeom>
                <a:avLst/>
                <a:gdLst>
                  <a:gd name="T0" fmla="+- 0 16414 16365"/>
                  <a:gd name="T1" fmla="*/ T0 w 83"/>
                  <a:gd name="T2" fmla="+- 0 6218 6218"/>
                  <a:gd name="T3" fmla="*/ 6218 h 99"/>
                  <a:gd name="T4" fmla="+- 0 16398 16365"/>
                  <a:gd name="T5" fmla="*/ T4 w 83"/>
                  <a:gd name="T6" fmla="+- 0 6218 6218"/>
                  <a:gd name="T7" fmla="*/ 6218 h 99"/>
                  <a:gd name="T8" fmla="+- 0 16387 16365"/>
                  <a:gd name="T9" fmla="*/ T8 w 83"/>
                  <a:gd name="T10" fmla="+- 0 6227 6218"/>
                  <a:gd name="T11" fmla="*/ 6227 h 99"/>
                  <a:gd name="T12" fmla="+- 0 16382 16365"/>
                  <a:gd name="T13" fmla="*/ T12 w 83"/>
                  <a:gd name="T14" fmla="+- 0 6237 6218"/>
                  <a:gd name="T15" fmla="*/ 6237 h 99"/>
                  <a:gd name="T16" fmla="+- 0 16393 16365"/>
                  <a:gd name="T17" fmla="*/ T16 w 83"/>
                  <a:gd name="T18" fmla="+- 0 6237 6218"/>
                  <a:gd name="T19" fmla="*/ 6237 h 99"/>
                  <a:gd name="T20" fmla="+- 0 16397 16365"/>
                  <a:gd name="T21" fmla="*/ T20 w 83"/>
                  <a:gd name="T22" fmla="+- 0 6233 6218"/>
                  <a:gd name="T23" fmla="*/ 6233 h 99"/>
                  <a:gd name="T24" fmla="+- 0 16440 16365"/>
                  <a:gd name="T25" fmla="*/ T24 w 83"/>
                  <a:gd name="T26" fmla="+- 0 6233 6218"/>
                  <a:gd name="T27" fmla="*/ 6233 h 99"/>
                  <a:gd name="T28" fmla="+- 0 16431 16365"/>
                  <a:gd name="T29" fmla="*/ T28 w 83"/>
                  <a:gd name="T30" fmla="+- 0 6223 6218"/>
                  <a:gd name="T31" fmla="*/ 6223 h 99"/>
                  <a:gd name="T32" fmla="+- 0 16414 16365"/>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202"/>
            <p:cNvGrpSpPr>
              <a:grpSpLocks/>
            </p:cNvGrpSpPr>
            <p:nvPr/>
          </p:nvGrpSpPr>
          <p:grpSpPr bwMode="auto">
            <a:xfrm>
              <a:off x="16473" y="6197"/>
              <a:ext cx="56" cy="122"/>
              <a:chOff x="16473" y="6197"/>
              <a:chExt cx="56" cy="122"/>
            </a:xfrm>
          </p:grpSpPr>
          <p:sp>
            <p:nvSpPr>
              <p:cNvPr id="207" name="Freeform 203"/>
              <p:cNvSpPr>
                <a:spLocks/>
              </p:cNvSpPr>
              <p:nvPr/>
            </p:nvSpPr>
            <p:spPr bwMode="auto">
              <a:xfrm>
                <a:off x="16473" y="6197"/>
                <a:ext cx="56" cy="122"/>
              </a:xfrm>
              <a:custGeom>
                <a:avLst/>
                <a:gdLst>
                  <a:gd name="T0" fmla="+- 0 16506 16473"/>
                  <a:gd name="T1" fmla="*/ T0 w 56"/>
                  <a:gd name="T2" fmla="+- 0 6234 6197"/>
                  <a:gd name="T3" fmla="*/ 6234 h 122"/>
                  <a:gd name="T4" fmla="+- 0 16488 16473"/>
                  <a:gd name="T5" fmla="*/ T4 w 56"/>
                  <a:gd name="T6" fmla="+- 0 6234 6197"/>
                  <a:gd name="T7" fmla="*/ 6234 h 122"/>
                  <a:gd name="T8" fmla="+- 0 16488 16473"/>
                  <a:gd name="T9" fmla="*/ T8 w 56"/>
                  <a:gd name="T10" fmla="+- 0 6298 6197"/>
                  <a:gd name="T11" fmla="*/ 6298 h 122"/>
                  <a:gd name="T12" fmla="+- 0 16490 16473"/>
                  <a:gd name="T13" fmla="*/ T12 w 56"/>
                  <a:gd name="T14" fmla="+- 0 6307 6197"/>
                  <a:gd name="T15" fmla="*/ 6307 h 122"/>
                  <a:gd name="T16" fmla="+- 0 16495 16473"/>
                  <a:gd name="T17" fmla="*/ T16 w 56"/>
                  <a:gd name="T18" fmla="+- 0 6312 6197"/>
                  <a:gd name="T19" fmla="*/ 6312 h 122"/>
                  <a:gd name="T20" fmla="+- 0 16499 16473"/>
                  <a:gd name="T21" fmla="*/ T20 w 56"/>
                  <a:gd name="T22" fmla="+- 0 6317 6197"/>
                  <a:gd name="T23" fmla="*/ 6317 h 122"/>
                  <a:gd name="T24" fmla="+- 0 16506 16473"/>
                  <a:gd name="T25" fmla="*/ T24 w 56"/>
                  <a:gd name="T26" fmla="+- 0 6320 6197"/>
                  <a:gd name="T27" fmla="*/ 6320 h 122"/>
                  <a:gd name="T28" fmla="+- 0 16521 16473"/>
                  <a:gd name="T29" fmla="*/ T28 w 56"/>
                  <a:gd name="T30" fmla="+- 0 6320 6197"/>
                  <a:gd name="T31" fmla="*/ 6320 h 122"/>
                  <a:gd name="T32" fmla="+- 0 16526 16473"/>
                  <a:gd name="T33" fmla="*/ T32 w 56"/>
                  <a:gd name="T34" fmla="+- 0 6318 6197"/>
                  <a:gd name="T35" fmla="*/ 6318 h 122"/>
                  <a:gd name="T36" fmla="+- 0 16530 16473"/>
                  <a:gd name="T37" fmla="*/ T36 w 56"/>
                  <a:gd name="T38" fmla="+- 0 6317 6197"/>
                  <a:gd name="T39" fmla="*/ 6317 h 122"/>
                  <a:gd name="T40" fmla="+- 0 16529 16473"/>
                  <a:gd name="T41" fmla="*/ T40 w 56"/>
                  <a:gd name="T42" fmla="+- 0 6305 6197"/>
                  <a:gd name="T43" fmla="*/ 6305 h 122"/>
                  <a:gd name="T44" fmla="+- 0 16509 16473"/>
                  <a:gd name="T45" fmla="*/ T44 w 56"/>
                  <a:gd name="T46" fmla="+- 0 6305 6197"/>
                  <a:gd name="T47" fmla="*/ 6305 h 122"/>
                  <a:gd name="T48" fmla="+- 0 16506 16473"/>
                  <a:gd name="T49" fmla="*/ T48 w 56"/>
                  <a:gd name="T50" fmla="+- 0 6298 6197"/>
                  <a:gd name="T51" fmla="*/ 6298 h 122"/>
                  <a:gd name="T52" fmla="+- 0 16506 16473"/>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04"/>
              <p:cNvSpPr>
                <a:spLocks/>
              </p:cNvSpPr>
              <p:nvPr/>
            </p:nvSpPr>
            <p:spPr bwMode="auto">
              <a:xfrm>
                <a:off x="16473" y="6197"/>
                <a:ext cx="56" cy="122"/>
              </a:xfrm>
              <a:custGeom>
                <a:avLst/>
                <a:gdLst>
                  <a:gd name="T0" fmla="+- 0 16529 16473"/>
                  <a:gd name="T1" fmla="*/ T0 w 56"/>
                  <a:gd name="T2" fmla="+- 0 6304 6197"/>
                  <a:gd name="T3" fmla="*/ 6304 h 122"/>
                  <a:gd name="T4" fmla="+- 0 16526 16473"/>
                  <a:gd name="T5" fmla="*/ T4 w 56"/>
                  <a:gd name="T6" fmla="+- 0 6305 6197"/>
                  <a:gd name="T7" fmla="*/ 6305 h 122"/>
                  <a:gd name="T8" fmla="+- 0 16524 16473"/>
                  <a:gd name="T9" fmla="*/ T8 w 56"/>
                  <a:gd name="T10" fmla="+- 0 6305 6197"/>
                  <a:gd name="T11" fmla="*/ 6305 h 122"/>
                  <a:gd name="T12" fmla="+- 0 16529 16473"/>
                  <a:gd name="T13" fmla="*/ T12 w 56"/>
                  <a:gd name="T14" fmla="+- 0 6305 6197"/>
                  <a:gd name="T15" fmla="*/ 6305 h 122"/>
                  <a:gd name="T16" fmla="+- 0 16529 16473"/>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05"/>
              <p:cNvSpPr>
                <a:spLocks/>
              </p:cNvSpPr>
              <p:nvPr/>
            </p:nvSpPr>
            <p:spPr bwMode="auto">
              <a:xfrm>
                <a:off x="16473" y="6197"/>
                <a:ext cx="56" cy="122"/>
              </a:xfrm>
              <a:custGeom>
                <a:avLst/>
                <a:gdLst>
                  <a:gd name="T0" fmla="+- 0 16531 16473"/>
                  <a:gd name="T1" fmla="*/ T0 w 56"/>
                  <a:gd name="T2" fmla="+- 0 6221 6197"/>
                  <a:gd name="T3" fmla="*/ 6221 h 122"/>
                  <a:gd name="T4" fmla="+- 0 16473 16473"/>
                  <a:gd name="T5" fmla="*/ T4 w 56"/>
                  <a:gd name="T6" fmla="+- 0 6221 6197"/>
                  <a:gd name="T7" fmla="*/ 6221 h 122"/>
                  <a:gd name="T8" fmla="+- 0 16473 16473"/>
                  <a:gd name="T9" fmla="*/ T8 w 56"/>
                  <a:gd name="T10" fmla="+- 0 6234 6197"/>
                  <a:gd name="T11" fmla="*/ 6234 h 122"/>
                  <a:gd name="T12" fmla="+- 0 16531 16473"/>
                  <a:gd name="T13" fmla="*/ T12 w 56"/>
                  <a:gd name="T14" fmla="+- 0 6234 6197"/>
                  <a:gd name="T15" fmla="*/ 6234 h 122"/>
                  <a:gd name="T16" fmla="+- 0 16531 16473"/>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06"/>
              <p:cNvSpPr>
                <a:spLocks/>
              </p:cNvSpPr>
              <p:nvPr/>
            </p:nvSpPr>
            <p:spPr bwMode="auto">
              <a:xfrm>
                <a:off x="16473" y="6197"/>
                <a:ext cx="56" cy="122"/>
              </a:xfrm>
              <a:custGeom>
                <a:avLst/>
                <a:gdLst>
                  <a:gd name="T0" fmla="+- 0 16506 16473"/>
                  <a:gd name="T1" fmla="*/ T0 w 56"/>
                  <a:gd name="T2" fmla="+- 0 6197 6197"/>
                  <a:gd name="T3" fmla="*/ 6197 h 122"/>
                  <a:gd name="T4" fmla="+- 0 16488 16473"/>
                  <a:gd name="T5" fmla="*/ T4 w 56"/>
                  <a:gd name="T6" fmla="+- 0 6203 6197"/>
                  <a:gd name="T7" fmla="*/ 6203 h 122"/>
                  <a:gd name="T8" fmla="+- 0 16488 16473"/>
                  <a:gd name="T9" fmla="*/ T8 w 56"/>
                  <a:gd name="T10" fmla="+- 0 6221 6197"/>
                  <a:gd name="T11" fmla="*/ 6221 h 122"/>
                  <a:gd name="T12" fmla="+- 0 16506 16473"/>
                  <a:gd name="T13" fmla="*/ T12 w 56"/>
                  <a:gd name="T14" fmla="+- 0 6221 6197"/>
                  <a:gd name="T15" fmla="*/ 6221 h 122"/>
                  <a:gd name="T16" fmla="+- 0 16506 16473"/>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207"/>
            <p:cNvGrpSpPr>
              <a:grpSpLocks/>
            </p:cNvGrpSpPr>
            <p:nvPr/>
          </p:nvGrpSpPr>
          <p:grpSpPr bwMode="auto">
            <a:xfrm>
              <a:off x="16556" y="6182"/>
              <a:ext cx="20" cy="135"/>
              <a:chOff x="16556" y="6182"/>
              <a:chExt cx="20" cy="135"/>
            </a:xfrm>
          </p:grpSpPr>
          <p:sp>
            <p:nvSpPr>
              <p:cNvPr id="205" name="Freeform 208"/>
              <p:cNvSpPr>
                <a:spLocks/>
              </p:cNvSpPr>
              <p:nvPr/>
            </p:nvSpPr>
            <p:spPr bwMode="auto">
              <a:xfrm>
                <a:off x="16556" y="6182"/>
                <a:ext cx="20" cy="135"/>
              </a:xfrm>
              <a:custGeom>
                <a:avLst/>
                <a:gdLst>
                  <a:gd name="T0" fmla="+- 0 16576 16556"/>
                  <a:gd name="T1" fmla="*/ T0 w 20"/>
                  <a:gd name="T2" fmla="+- 0 6221 6182"/>
                  <a:gd name="T3" fmla="*/ 6221 h 135"/>
                  <a:gd name="T4" fmla="+- 0 16559 16556"/>
                  <a:gd name="T5" fmla="*/ T4 w 20"/>
                  <a:gd name="T6" fmla="+- 0 6221 6182"/>
                  <a:gd name="T7" fmla="*/ 6221 h 135"/>
                  <a:gd name="T8" fmla="+- 0 16559 16556"/>
                  <a:gd name="T9" fmla="*/ T8 w 20"/>
                  <a:gd name="T10" fmla="+- 0 6317 6182"/>
                  <a:gd name="T11" fmla="*/ 6317 h 135"/>
                  <a:gd name="T12" fmla="+- 0 16576 16556"/>
                  <a:gd name="T13" fmla="*/ T12 w 20"/>
                  <a:gd name="T14" fmla="+- 0 6317 6182"/>
                  <a:gd name="T15" fmla="*/ 6317 h 135"/>
                  <a:gd name="T16" fmla="+- 0 16576 16556"/>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09"/>
              <p:cNvSpPr>
                <a:spLocks/>
              </p:cNvSpPr>
              <p:nvPr/>
            </p:nvSpPr>
            <p:spPr bwMode="auto">
              <a:xfrm>
                <a:off x="16556" y="6182"/>
                <a:ext cx="20" cy="135"/>
              </a:xfrm>
              <a:custGeom>
                <a:avLst/>
                <a:gdLst>
                  <a:gd name="T0" fmla="+- 0 16574 16556"/>
                  <a:gd name="T1" fmla="*/ T0 w 20"/>
                  <a:gd name="T2" fmla="+- 0 6182 6182"/>
                  <a:gd name="T3" fmla="*/ 6182 h 135"/>
                  <a:gd name="T4" fmla="+- 0 16561 16556"/>
                  <a:gd name="T5" fmla="*/ T4 w 20"/>
                  <a:gd name="T6" fmla="+- 0 6182 6182"/>
                  <a:gd name="T7" fmla="*/ 6182 h 135"/>
                  <a:gd name="T8" fmla="+- 0 16556 16556"/>
                  <a:gd name="T9" fmla="*/ T8 w 20"/>
                  <a:gd name="T10" fmla="+- 0 6187 6182"/>
                  <a:gd name="T11" fmla="*/ 6187 h 135"/>
                  <a:gd name="T12" fmla="+- 0 16556 16556"/>
                  <a:gd name="T13" fmla="*/ T12 w 20"/>
                  <a:gd name="T14" fmla="+- 0 6199 6182"/>
                  <a:gd name="T15" fmla="*/ 6199 h 135"/>
                  <a:gd name="T16" fmla="+- 0 16561 16556"/>
                  <a:gd name="T17" fmla="*/ T16 w 20"/>
                  <a:gd name="T18" fmla="+- 0 6204 6182"/>
                  <a:gd name="T19" fmla="*/ 6204 h 135"/>
                  <a:gd name="T20" fmla="+- 0 16574 16556"/>
                  <a:gd name="T21" fmla="*/ T20 w 20"/>
                  <a:gd name="T22" fmla="+- 0 6204 6182"/>
                  <a:gd name="T23" fmla="*/ 6204 h 135"/>
                  <a:gd name="T24" fmla="+- 0 16578 16556"/>
                  <a:gd name="T25" fmla="*/ T24 w 20"/>
                  <a:gd name="T26" fmla="+- 0 6199 6182"/>
                  <a:gd name="T27" fmla="*/ 6199 h 135"/>
                  <a:gd name="T28" fmla="+- 0 16578 16556"/>
                  <a:gd name="T29" fmla="*/ T28 w 20"/>
                  <a:gd name="T30" fmla="+- 0 6187 6182"/>
                  <a:gd name="T31" fmla="*/ 6187 h 135"/>
                  <a:gd name="T32" fmla="+- 0 16574 16556"/>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210"/>
            <p:cNvGrpSpPr>
              <a:grpSpLocks/>
            </p:cNvGrpSpPr>
            <p:nvPr/>
          </p:nvGrpSpPr>
          <p:grpSpPr bwMode="auto">
            <a:xfrm>
              <a:off x="16606" y="6218"/>
              <a:ext cx="77" cy="101"/>
              <a:chOff x="16606" y="6218"/>
              <a:chExt cx="77" cy="101"/>
            </a:xfrm>
          </p:grpSpPr>
          <p:sp>
            <p:nvSpPr>
              <p:cNvPr id="201" name="Freeform 211"/>
              <p:cNvSpPr>
                <a:spLocks/>
              </p:cNvSpPr>
              <p:nvPr/>
            </p:nvSpPr>
            <p:spPr bwMode="auto">
              <a:xfrm>
                <a:off x="16606" y="6218"/>
                <a:ext cx="77" cy="101"/>
              </a:xfrm>
              <a:custGeom>
                <a:avLst/>
                <a:gdLst>
                  <a:gd name="T0" fmla="+- 0 16672 16606"/>
                  <a:gd name="T1" fmla="*/ T0 w 77"/>
                  <a:gd name="T2" fmla="+- 0 6231 6218"/>
                  <a:gd name="T3" fmla="*/ 6231 h 101"/>
                  <a:gd name="T4" fmla="+- 0 16662 16606"/>
                  <a:gd name="T5" fmla="*/ T4 w 77"/>
                  <a:gd name="T6" fmla="+- 0 6231 6218"/>
                  <a:gd name="T7" fmla="*/ 6231 h 101"/>
                  <a:gd name="T8" fmla="+- 0 16664 16606"/>
                  <a:gd name="T9" fmla="*/ T8 w 77"/>
                  <a:gd name="T10" fmla="+- 0 6246 6218"/>
                  <a:gd name="T11" fmla="*/ 6246 h 101"/>
                  <a:gd name="T12" fmla="+- 0 16664 16606"/>
                  <a:gd name="T13" fmla="*/ T12 w 77"/>
                  <a:gd name="T14" fmla="+- 0 6254 6218"/>
                  <a:gd name="T15" fmla="*/ 6254 h 101"/>
                  <a:gd name="T16" fmla="+- 0 16650 16606"/>
                  <a:gd name="T17" fmla="*/ T16 w 77"/>
                  <a:gd name="T18" fmla="+- 0 6256 6218"/>
                  <a:gd name="T19" fmla="*/ 6256 h 101"/>
                  <a:gd name="T20" fmla="+- 0 16626 16606"/>
                  <a:gd name="T21" fmla="*/ T20 w 77"/>
                  <a:gd name="T22" fmla="+- 0 6262 6218"/>
                  <a:gd name="T23" fmla="*/ 6262 h 101"/>
                  <a:gd name="T24" fmla="+- 0 16611 16606"/>
                  <a:gd name="T25" fmla="*/ T24 w 77"/>
                  <a:gd name="T26" fmla="+- 0 6274 6218"/>
                  <a:gd name="T27" fmla="*/ 6274 h 101"/>
                  <a:gd name="T28" fmla="+- 0 16606 16606"/>
                  <a:gd name="T29" fmla="*/ T28 w 77"/>
                  <a:gd name="T30" fmla="+- 0 6293 6218"/>
                  <a:gd name="T31" fmla="*/ 6293 h 101"/>
                  <a:gd name="T32" fmla="+- 0 16613 16606"/>
                  <a:gd name="T33" fmla="*/ T32 w 77"/>
                  <a:gd name="T34" fmla="+- 0 6311 6218"/>
                  <a:gd name="T35" fmla="*/ 6311 h 101"/>
                  <a:gd name="T36" fmla="+- 0 16635 16606"/>
                  <a:gd name="T37" fmla="*/ T36 w 77"/>
                  <a:gd name="T38" fmla="+- 0 6320 6218"/>
                  <a:gd name="T39" fmla="*/ 6320 h 101"/>
                  <a:gd name="T40" fmla="+- 0 16649 16606"/>
                  <a:gd name="T41" fmla="*/ T40 w 77"/>
                  <a:gd name="T42" fmla="+- 0 6320 6218"/>
                  <a:gd name="T43" fmla="*/ 6320 h 101"/>
                  <a:gd name="T44" fmla="+- 0 16660 16606"/>
                  <a:gd name="T45" fmla="*/ T44 w 77"/>
                  <a:gd name="T46" fmla="+- 0 6313 6218"/>
                  <a:gd name="T47" fmla="*/ 6313 h 101"/>
                  <a:gd name="T48" fmla="+- 0 16664 16606"/>
                  <a:gd name="T49" fmla="*/ T48 w 77"/>
                  <a:gd name="T50" fmla="+- 0 6307 6218"/>
                  <a:gd name="T51" fmla="*/ 6307 h 101"/>
                  <a:gd name="T52" fmla="+- 0 16631 16606"/>
                  <a:gd name="T53" fmla="*/ T52 w 77"/>
                  <a:gd name="T54" fmla="+- 0 6307 6218"/>
                  <a:gd name="T55" fmla="*/ 6307 h 101"/>
                  <a:gd name="T56" fmla="+- 0 16623 16606"/>
                  <a:gd name="T57" fmla="*/ T56 w 77"/>
                  <a:gd name="T58" fmla="+- 0 6301 6218"/>
                  <a:gd name="T59" fmla="*/ 6301 h 101"/>
                  <a:gd name="T60" fmla="+- 0 16625 16606"/>
                  <a:gd name="T61" fmla="*/ T60 w 77"/>
                  <a:gd name="T62" fmla="+- 0 6283 6218"/>
                  <a:gd name="T63" fmla="*/ 6283 h 101"/>
                  <a:gd name="T64" fmla="+- 0 16640 16606"/>
                  <a:gd name="T65" fmla="*/ T64 w 77"/>
                  <a:gd name="T66" fmla="+- 0 6271 6218"/>
                  <a:gd name="T67" fmla="*/ 6271 h 101"/>
                  <a:gd name="T68" fmla="+- 0 16664 16606"/>
                  <a:gd name="T69" fmla="*/ T68 w 77"/>
                  <a:gd name="T70" fmla="+- 0 6268 6218"/>
                  <a:gd name="T71" fmla="*/ 6268 h 101"/>
                  <a:gd name="T72" fmla="+- 0 16680 16606"/>
                  <a:gd name="T73" fmla="*/ T72 w 77"/>
                  <a:gd name="T74" fmla="+- 0 6268 6218"/>
                  <a:gd name="T75" fmla="*/ 6268 h 101"/>
                  <a:gd name="T76" fmla="+- 0 16680 16606"/>
                  <a:gd name="T77" fmla="*/ T76 w 77"/>
                  <a:gd name="T78" fmla="+- 0 6243 6218"/>
                  <a:gd name="T79" fmla="*/ 6243 h 101"/>
                  <a:gd name="T80" fmla="+- 0 16672 16606"/>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5"/>
                    </a:lnTo>
                    <a:lnTo>
                      <a:pt x="7" y="93"/>
                    </a:lnTo>
                    <a:lnTo>
                      <a:pt x="29" y="102"/>
                    </a:lnTo>
                    <a:lnTo>
                      <a:pt x="43" y="102"/>
                    </a:lnTo>
                    <a:lnTo>
                      <a:pt x="54" y="95"/>
                    </a:lnTo>
                    <a:lnTo>
                      <a:pt x="58" y="89"/>
                    </a:lnTo>
                    <a:lnTo>
                      <a:pt x="25" y="89"/>
                    </a:lnTo>
                    <a:lnTo>
                      <a:pt x="17" y="83"/>
                    </a:lnTo>
                    <a:lnTo>
                      <a:pt x="19" y="65"/>
                    </a:lnTo>
                    <a:lnTo>
                      <a:pt x="34" y="53"/>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12"/>
              <p:cNvSpPr>
                <a:spLocks/>
              </p:cNvSpPr>
              <p:nvPr/>
            </p:nvSpPr>
            <p:spPr bwMode="auto">
              <a:xfrm>
                <a:off x="16606" y="6218"/>
                <a:ext cx="77" cy="101"/>
              </a:xfrm>
              <a:custGeom>
                <a:avLst/>
                <a:gdLst>
                  <a:gd name="T0" fmla="+- 0 16681 16606"/>
                  <a:gd name="T1" fmla="*/ T0 w 77"/>
                  <a:gd name="T2" fmla="+- 0 6305 6218"/>
                  <a:gd name="T3" fmla="*/ 6305 h 101"/>
                  <a:gd name="T4" fmla="+- 0 16666 16606"/>
                  <a:gd name="T5" fmla="*/ T4 w 77"/>
                  <a:gd name="T6" fmla="+- 0 6305 6218"/>
                  <a:gd name="T7" fmla="*/ 6305 h 101"/>
                  <a:gd name="T8" fmla="+- 0 16667 16606"/>
                  <a:gd name="T9" fmla="*/ T8 w 77"/>
                  <a:gd name="T10" fmla="+- 0 6317 6218"/>
                  <a:gd name="T11" fmla="*/ 6317 h 101"/>
                  <a:gd name="T12" fmla="+- 0 16683 16606"/>
                  <a:gd name="T13" fmla="*/ T12 w 77"/>
                  <a:gd name="T14" fmla="+- 0 6317 6218"/>
                  <a:gd name="T15" fmla="*/ 6317 h 101"/>
                  <a:gd name="T16" fmla="+- 0 16682 16606"/>
                  <a:gd name="T17" fmla="*/ T16 w 77"/>
                  <a:gd name="T18" fmla="+- 0 6311 6218"/>
                  <a:gd name="T19" fmla="*/ 6311 h 101"/>
                  <a:gd name="T20" fmla="+- 0 16681 16606"/>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60"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213"/>
              <p:cNvSpPr>
                <a:spLocks/>
              </p:cNvSpPr>
              <p:nvPr/>
            </p:nvSpPr>
            <p:spPr bwMode="auto">
              <a:xfrm>
                <a:off x="16606" y="6218"/>
                <a:ext cx="77" cy="101"/>
              </a:xfrm>
              <a:custGeom>
                <a:avLst/>
                <a:gdLst>
                  <a:gd name="T0" fmla="+- 0 16680 16606"/>
                  <a:gd name="T1" fmla="*/ T0 w 77"/>
                  <a:gd name="T2" fmla="+- 0 6268 6218"/>
                  <a:gd name="T3" fmla="*/ 6268 h 101"/>
                  <a:gd name="T4" fmla="+- 0 16664 16606"/>
                  <a:gd name="T5" fmla="*/ T4 w 77"/>
                  <a:gd name="T6" fmla="+- 0 6268 6218"/>
                  <a:gd name="T7" fmla="*/ 6268 h 101"/>
                  <a:gd name="T8" fmla="+- 0 16664 16606"/>
                  <a:gd name="T9" fmla="*/ T8 w 77"/>
                  <a:gd name="T10" fmla="+- 0 6287 6218"/>
                  <a:gd name="T11" fmla="*/ 6287 h 101"/>
                  <a:gd name="T12" fmla="+- 0 16664 16606"/>
                  <a:gd name="T13" fmla="*/ T12 w 77"/>
                  <a:gd name="T14" fmla="+- 0 6289 6218"/>
                  <a:gd name="T15" fmla="*/ 6289 h 101"/>
                  <a:gd name="T16" fmla="+- 0 16663 16606"/>
                  <a:gd name="T17" fmla="*/ T16 w 77"/>
                  <a:gd name="T18" fmla="+- 0 6290 6218"/>
                  <a:gd name="T19" fmla="*/ 6290 h 101"/>
                  <a:gd name="T20" fmla="+- 0 16661 16606"/>
                  <a:gd name="T21" fmla="*/ T20 w 77"/>
                  <a:gd name="T22" fmla="+- 0 6299 6218"/>
                  <a:gd name="T23" fmla="*/ 6299 h 101"/>
                  <a:gd name="T24" fmla="+- 0 16653 16606"/>
                  <a:gd name="T25" fmla="*/ T24 w 77"/>
                  <a:gd name="T26" fmla="+- 0 6307 6218"/>
                  <a:gd name="T27" fmla="*/ 6307 h 101"/>
                  <a:gd name="T28" fmla="+- 0 16664 16606"/>
                  <a:gd name="T29" fmla="*/ T28 w 77"/>
                  <a:gd name="T30" fmla="+- 0 6307 6218"/>
                  <a:gd name="T31" fmla="*/ 6307 h 101"/>
                  <a:gd name="T32" fmla="+- 0 16665 16606"/>
                  <a:gd name="T33" fmla="*/ T32 w 77"/>
                  <a:gd name="T34" fmla="+- 0 6305 6218"/>
                  <a:gd name="T35" fmla="*/ 6305 h 101"/>
                  <a:gd name="T36" fmla="+- 0 16681 16606"/>
                  <a:gd name="T37" fmla="*/ T36 w 77"/>
                  <a:gd name="T38" fmla="+- 0 6305 6218"/>
                  <a:gd name="T39" fmla="*/ 6305 h 101"/>
                  <a:gd name="T40" fmla="+- 0 16681 16606"/>
                  <a:gd name="T41" fmla="*/ T40 w 77"/>
                  <a:gd name="T42" fmla="+- 0 6293 6218"/>
                  <a:gd name="T43" fmla="*/ 6293 h 101"/>
                  <a:gd name="T44" fmla="+- 0 16680 16606"/>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4" y="50"/>
                    </a:moveTo>
                    <a:lnTo>
                      <a:pt x="58" y="50"/>
                    </a:lnTo>
                    <a:lnTo>
                      <a:pt x="58" y="69"/>
                    </a:lnTo>
                    <a:lnTo>
                      <a:pt x="58" y="71"/>
                    </a:lnTo>
                    <a:lnTo>
                      <a:pt x="57" y="72"/>
                    </a:lnTo>
                    <a:lnTo>
                      <a:pt x="55" y="81"/>
                    </a:lnTo>
                    <a:lnTo>
                      <a:pt x="47" y="89"/>
                    </a:lnTo>
                    <a:lnTo>
                      <a:pt x="58" y="89"/>
                    </a:lnTo>
                    <a:lnTo>
                      <a:pt x="59" y="87"/>
                    </a:lnTo>
                    <a:lnTo>
                      <a:pt x="75" y="87"/>
                    </a:lnTo>
                    <a:lnTo>
                      <a:pt x="75" y="75"/>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214"/>
              <p:cNvSpPr>
                <a:spLocks/>
              </p:cNvSpPr>
              <p:nvPr/>
            </p:nvSpPr>
            <p:spPr bwMode="auto">
              <a:xfrm>
                <a:off x="16606" y="6218"/>
                <a:ext cx="77" cy="101"/>
              </a:xfrm>
              <a:custGeom>
                <a:avLst/>
                <a:gdLst>
                  <a:gd name="T0" fmla="+- 0 16645 16606"/>
                  <a:gd name="T1" fmla="*/ T0 w 77"/>
                  <a:gd name="T2" fmla="+- 0 6218 6218"/>
                  <a:gd name="T3" fmla="*/ 6218 h 101"/>
                  <a:gd name="T4" fmla="+- 0 16632 16606"/>
                  <a:gd name="T5" fmla="*/ T4 w 77"/>
                  <a:gd name="T6" fmla="+- 0 6218 6218"/>
                  <a:gd name="T7" fmla="*/ 6218 h 101"/>
                  <a:gd name="T8" fmla="+- 0 16621 16606"/>
                  <a:gd name="T9" fmla="*/ T8 w 77"/>
                  <a:gd name="T10" fmla="+- 0 6222 6218"/>
                  <a:gd name="T11" fmla="*/ 6222 h 101"/>
                  <a:gd name="T12" fmla="+- 0 16613 16606"/>
                  <a:gd name="T13" fmla="*/ T12 w 77"/>
                  <a:gd name="T14" fmla="+- 0 6227 6218"/>
                  <a:gd name="T15" fmla="*/ 6227 h 101"/>
                  <a:gd name="T16" fmla="+- 0 16617 16606"/>
                  <a:gd name="T17" fmla="*/ T16 w 77"/>
                  <a:gd name="T18" fmla="+- 0 6239 6218"/>
                  <a:gd name="T19" fmla="*/ 6239 h 101"/>
                  <a:gd name="T20" fmla="+- 0 16624 16606"/>
                  <a:gd name="T21" fmla="*/ T20 w 77"/>
                  <a:gd name="T22" fmla="+- 0 6234 6218"/>
                  <a:gd name="T23" fmla="*/ 6234 h 101"/>
                  <a:gd name="T24" fmla="+- 0 16633 16606"/>
                  <a:gd name="T25" fmla="*/ T24 w 77"/>
                  <a:gd name="T26" fmla="+- 0 6231 6218"/>
                  <a:gd name="T27" fmla="*/ 6231 h 101"/>
                  <a:gd name="T28" fmla="+- 0 16672 16606"/>
                  <a:gd name="T29" fmla="*/ T28 w 77"/>
                  <a:gd name="T30" fmla="+- 0 6231 6218"/>
                  <a:gd name="T31" fmla="*/ 6231 h 101"/>
                  <a:gd name="T32" fmla="+- 0 16669 16606"/>
                  <a:gd name="T33" fmla="*/ T32 w 77"/>
                  <a:gd name="T34" fmla="+- 0 6226 6218"/>
                  <a:gd name="T35" fmla="*/ 6226 h 101"/>
                  <a:gd name="T36" fmla="+- 0 16645 16606"/>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6"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215"/>
            <p:cNvGrpSpPr>
              <a:grpSpLocks/>
            </p:cNvGrpSpPr>
            <p:nvPr/>
          </p:nvGrpSpPr>
          <p:grpSpPr bwMode="auto">
            <a:xfrm>
              <a:off x="16727" y="6175"/>
              <a:ext cx="2" cy="142"/>
              <a:chOff x="16727" y="6175"/>
              <a:chExt cx="2" cy="142"/>
            </a:xfrm>
          </p:grpSpPr>
          <p:sp>
            <p:nvSpPr>
              <p:cNvPr id="200" name="Freeform 216"/>
              <p:cNvSpPr>
                <a:spLocks/>
              </p:cNvSpPr>
              <p:nvPr/>
            </p:nvSpPr>
            <p:spPr bwMode="auto">
              <a:xfrm>
                <a:off x="16727"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217"/>
            <p:cNvGrpSpPr>
              <a:grpSpLocks/>
            </p:cNvGrpSpPr>
            <p:nvPr/>
          </p:nvGrpSpPr>
          <p:grpSpPr bwMode="auto">
            <a:xfrm>
              <a:off x="16843" y="6218"/>
              <a:ext cx="77" cy="101"/>
              <a:chOff x="16843" y="6218"/>
              <a:chExt cx="77" cy="101"/>
            </a:xfrm>
          </p:grpSpPr>
          <p:sp>
            <p:nvSpPr>
              <p:cNvPr id="196" name="Freeform 218"/>
              <p:cNvSpPr>
                <a:spLocks/>
              </p:cNvSpPr>
              <p:nvPr/>
            </p:nvSpPr>
            <p:spPr bwMode="auto">
              <a:xfrm>
                <a:off x="16843" y="6218"/>
                <a:ext cx="77" cy="101"/>
              </a:xfrm>
              <a:custGeom>
                <a:avLst/>
                <a:gdLst>
                  <a:gd name="T0" fmla="+- 0 16910 16843"/>
                  <a:gd name="T1" fmla="*/ T0 w 77"/>
                  <a:gd name="T2" fmla="+- 0 6231 6218"/>
                  <a:gd name="T3" fmla="*/ 6231 h 101"/>
                  <a:gd name="T4" fmla="+- 0 16899 16843"/>
                  <a:gd name="T5" fmla="*/ T4 w 77"/>
                  <a:gd name="T6" fmla="+- 0 6231 6218"/>
                  <a:gd name="T7" fmla="*/ 6231 h 101"/>
                  <a:gd name="T8" fmla="+- 0 16901 16843"/>
                  <a:gd name="T9" fmla="*/ T8 w 77"/>
                  <a:gd name="T10" fmla="+- 0 6246 6218"/>
                  <a:gd name="T11" fmla="*/ 6246 h 101"/>
                  <a:gd name="T12" fmla="+- 0 16901 16843"/>
                  <a:gd name="T13" fmla="*/ T12 w 77"/>
                  <a:gd name="T14" fmla="+- 0 6254 6218"/>
                  <a:gd name="T15" fmla="*/ 6254 h 101"/>
                  <a:gd name="T16" fmla="+- 0 16887 16843"/>
                  <a:gd name="T17" fmla="*/ T16 w 77"/>
                  <a:gd name="T18" fmla="+- 0 6256 6218"/>
                  <a:gd name="T19" fmla="*/ 6256 h 101"/>
                  <a:gd name="T20" fmla="+- 0 16863 16843"/>
                  <a:gd name="T21" fmla="*/ T20 w 77"/>
                  <a:gd name="T22" fmla="+- 0 6262 6218"/>
                  <a:gd name="T23" fmla="*/ 6262 h 101"/>
                  <a:gd name="T24" fmla="+- 0 16848 16843"/>
                  <a:gd name="T25" fmla="*/ T24 w 77"/>
                  <a:gd name="T26" fmla="+- 0 6274 6218"/>
                  <a:gd name="T27" fmla="*/ 6274 h 101"/>
                  <a:gd name="T28" fmla="+- 0 16843 16843"/>
                  <a:gd name="T29" fmla="*/ T28 w 77"/>
                  <a:gd name="T30" fmla="+- 0 6292 6218"/>
                  <a:gd name="T31" fmla="*/ 6292 h 101"/>
                  <a:gd name="T32" fmla="+- 0 16851 16843"/>
                  <a:gd name="T33" fmla="*/ T32 w 77"/>
                  <a:gd name="T34" fmla="+- 0 6311 6218"/>
                  <a:gd name="T35" fmla="*/ 6311 h 101"/>
                  <a:gd name="T36" fmla="+- 0 16872 16843"/>
                  <a:gd name="T37" fmla="*/ T36 w 77"/>
                  <a:gd name="T38" fmla="+- 0 6320 6218"/>
                  <a:gd name="T39" fmla="*/ 6320 h 101"/>
                  <a:gd name="T40" fmla="+- 0 16886 16843"/>
                  <a:gd name="T41" fmla="*/ T40 w 77"/>
                  <a:gd name="T42" fmla="+- 0 6320 6218"/>
                  <a:gd name="T43" fmla="*/ 6320 h 101"/>
                  <a:gd name="T44" fmla="+- 0 16897 16843"/>
                  <a:gd name="T45" fmla="*/ T44 w 77"/>
                  <a:gd name="T46" fmla="+- 0 6313 6218"/>
                  <a:gd name="T47" fmla="*/ 6313 h 101"/>
                  <a:gd name="T48" fmla="+- 0 16901 16843"/>
                  <a:gd name="T49" fmla="*/ T48 w 77"/>
                  <a:gd name="T50" fmla="+- 0 6307 6218"/>
                  <a:gd name="T51" fmla="*/ 6307 h 101"/>
                  <a:gd name="T52" fmla="+- 0 16868 16843"/>
                  <a:gd name="T53" fmla="*/ T52 w 77"/>
                  <a:gd name="T54" fmla="+- 0 6307 6218"/>
                  <a:gd name="T55" fmla="*/ 6307 h 101"/>
                  <a:gd name="T56" fmla="+- 0 16860 16843"/>
                  <a:gd name="T57" fmla="*/ T56 w 77"/>
                  <a:gd name="T58" fmla="+- 0 6301 6218"/>
                  <a:gd name="T59" fmla="*/ 6301 h 101"/>
                  <a:gd name="T60" fmla="+- 0 16862 16843"/>
                  <a:gd name="T61" fmla="*/ T60 w 77"/>
                  <a:gd name="T62" fmla="+- 0 6283 6218"/>
                  <a:gd name="T63" fmla="*/ 6283 h 101"/>
                  <a:gd name="T64" fmla="+- 0 16877 16843"/>
                  <a:gd name="T65" fmla="*/ T64 w 77"/>
                  <a:gd name="T66" fmla="+- 0 6271 6218"/>
                  <a:gd name="T67" fmla="*/ 6271 h 101"/>
                  <a:gd name="T68" fmla="+- 0 16901 16843"/>
                  <a:gd name="T69" fmla="*/ T68 w 77"/>
                  <a:gd name="T70" fmla="+- 0 6268 6218"/>
                  <a:gd name="T71" fmla="*/ 6268 h 101"/>
                  <a:gd name="T72" fmla="+- 0 16918 16843"/>
                  <a:gd name="T73" fmla="*/ T72 w 77"/>
                  <a:gd name="T74" fmla="+- 0 6268 6218"/>
                  <a:gd name="T75" fmla="*/ 6268 h 101"/>
                  <a:gd name="T76" fmla="+- 0 16917 16843"/>
                  <a:gd name="T77" fmla="*/ T76 w 77"/>
                  <a:gd name="T78" fmla="+- 0 6243 6218"/>
                  <a:gd name="T79" fmla="*/ 6243 h 101"/>
                  <a:gd name="T80" fmla="+- 0 16910 1684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3"/>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19"/>
              <p:cNvSpPr>
                <a:spLocks/>
              </p:cNvSpPr>
              <p:nvPr/>
            </p:nvSpPr>
            <p:spPr bwMode="auto">
              <a:xfrm>
                <a:off x="16843" y="6218"/>
                <a:ext cx="77" cy="101"/>
              </a:xfrm>
              <a:custGeom>
                <a:avLst/>
                <a:gdLst>
                  <a:gd name="T0" fmla="+- 0 16919 16843"/>
                  <a:gd name="T1" fmla="*/ T0 w 77"/>
                  <a:gd name="T2" fmla="+- 0 6305 6218"/>
                  <a:gd name="T3" fmla="*/ 6305 h 101"/>
                  <a:gd name="T4" fmla="+- 0 16903 16843"/>
                  <a:gd name="T5" fmla="*/ T4 w 77"/>
                  <a:gd name="T6" fmla="+- 0 6305 6218"/>
                  <a:gd name="T7" fmla="*/ 6305 h 101"/>
                  <a:gd name="T8" fmla="+- 0 16904 16843"/>
                  <a:gd name="T9" fmla="*/ T8 w 77"/>
                  <a:gd name="T10" fmla="+- 0 6317 6218"/>
                  <a:gd name="T11" fmla="*/ 6317 h 101"/>
                  <a:gd name="T12" fmla="+- 0 16920 16843"/>
                  <a:gd name="T13" fmla="*/ T12 w 77"/>
                  <a:gd name="T14" fmla="+- 0 6317 6218"/>
                  <a:gd name="T15" fmla="*/ 6317 h 101"/>
                  <a:gd name="T16" fmla="+- 0 16919 16843"/>
                  <a:gd name="T17" fmla="*/ T16 w 77"/>
                  <a:gd name="T18" fmla="+- 0 6311 6218"/>
                  <a:gd name="T19" fmla="*/ 6311 h 101"/>
                  <a:gd name="T20" fmla="+- 0 16919 1684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20"/>
              <p:cNvSpPr>
                <a:spLocks/>
              </p:cNvSpPr>
              <p:nvPr/>
            </p:nvSpPr>
            <p:spPr bwMode="auto">
              <a:xfrm>
                <a:off x="16843" y="6218"/>
                <a:ext cx="77" cy="101"/>
              </a:xfrm>
              <a:custGeom>
                <a:avLst/>
                <a:gdLst>
                  <a:gd name="T0" fmla="+- 0 16918 16843"/>
                  <a:gd name="T1" fmla="*/ T0 w 77"/>
                  <a:gd name="T2" fmla="+- 0 6268 6218"/>
                  <a:gd name="T3" fmla="*/ 6268 h 101"/>
                  <a:gd name="T4" fmla="+- 0 16901 16843"/>
                  <a:gd name="T5" fmla="*/ T4 w 77"/>
                  <a:gd name="T6" fmla="+- 0 6268 6218"/>
                  <a:gd name="T7" fmla="*/ 6268 h 101"/>
                  <a:gd name="T8" fmla="+- 0 16901 16843"/>
                  <a:gd name="T9" fmla="*/ T8 w 77"/>
                  <a:gd name="T10" fmla="+- 0 6287 6218"/>
                  <a:gd name="T11" fmla="*/ 6287 h 101"/>
                  <a:gd name="T12" fmla="+- 0 16901 16843"/>
                  <a:gd name="T13" fmla="*/ T12 w 77"/>
                  <a:gd name="T14" fmla="+- 0 6289 6218"/>
                  <a:gd name="T15" fmla="*/ 6289 h 101"/>
                  <a:gd name="T16" fmla="+- 0 16898 16843"/>
                  <a:gd name="T17" fmla="*/ T16 w 77"/>
                  <a:gd name="T18" fmla="+- 0 6299 6218"/>
                  <a:gd name="T19" fmla="*/ 6299 h 101"/>
                  <a:gd name="T20" fmla="+- 0 16890 16843"/>
                  <a:gd name="T21" fmla="*/ T20 w 77"/>
                  <a:gd name="T22" fmla="+- 0 6307 6218"/>
                  <a:gd name="T23" fmla="*/ 6307 h 101"/>
                  <a:gd name="T24" fmla="+- 0 16901 16843"/>
                  <a:gd name="T25" fmla="*/ T24 w 77"/>
                  <a:gd name="T26" fmla="+- 0 6307 6218"/>
                  <a:gd name="T27" fmla="*/ 6307 h 101"/>
                  <a:gd name="T28" fmla="+- 0 16902 16843"/>
                  <a:gd name="T29" fmla="*/ T28 w 77"/>
                  <a:gd name="T30" fmla="+- 0 6305 6218"/>
                  <a:gd name="T31" fmla="*/ 6305 h 101"/>
                  <a:gd name="T32" fmla="+- 0 16919 16843"/>
                  <a:gd name="T33" fmla="*/ T32 w 77"/>
                  <a:gd name="T34" fmla="+- 0 6305 6218"/>
                  <a:gd name="T35" fmla="*/ 6305 h 101"/>
                  <a:gd name="T36" fmla="+- 0 16918 16843"/>
                  <a:gd name="T37" fmla="*/ T36 w 77"/>
                  <a:gd name="T38" fmla="+- 0 6292 6218"/>
                  <a:gd name="T39" fmla="*/ 6292 h 101"/>
                  <a:gd name="T40" fmla="+- 0 16918 16843"/>
                  <a:gd name="T41" fmla="*/ T40 w 77"/>
                  <a:gd name="T42" fmla="+- 0 6268 6218"/>
                  <a:gd name="T43"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21"/>
              <p:cNvSpPr>
                <a:spLocks/>
              </p:cNvSpPr>
              <p:nvPr/>
            </p:nvSpPr>
            <p:spPr bwMode="auto">
              <a:xfrm>
                <a:off x="16843" y="6218"/>
                <a:ext cx="77" cy="101"/>
              </a:xfrm>
              <a:custGeom>
                <a:avLst/>
                <a:gdLst>
                  <a:gd name="T0" fmla="+- 0 16882 16843"/>
                  <a:gd name="T1" fmla="*/ T0 w 77"/>
                  <a:gd name="T2" fmla="+- 0 6218 6218"/>
                  <a:gd name="T3" fmla="*/ 6218 h 101"/>
                  <a:gd name="T4" fmla="+- 0 16869 16843"/>
                  <a:gd name="T5" fmla="*/ T4 w 77"/>
                  <a:gd name="T6" fmla="+- 0 6218 6218"/>
                  <a:gd name="T7" fmla="*/ 6218 h 101"/>
                  <a:gd name="T8" fmla="+- 0 16858 16843"/>
                  <a:gd name="T9" fmla="*/ T8 w 77"/>
                  <a:gd name="T10" fmla="+- 0 6222 6218"/>
                  <a:gd name="T11" fmla="*/ 6222 h 101"/>
                  <a:gd name="T12" fmla="+- 0 16850 16843"/>
                  <a:gd name="T13" fmla="*/ T12 w 77"/>
                  <a:gd name="T14" fmla="+- 0 6227 6218"/>
                  <a:gd name="T15" fmla="*/ 6227 h 101"/>
                  <a:gd name="T16" fmla="+- 0 16854 16843"/>
                  <a:gd name="T17" fmla="*/ T16 w 77"/>
                  <a:gd name="T18" fmla="+- 0 6239 6218"/>
                  <a:gd name="T19" fmla="*/ 6239 h 101"/>
                  <a:gd name="T20" fmla="+- 0 16861 16843"/>
                  <a:gd name="T21" fmla="*/ T20 w 77"/>
                  <a:gd name="T22" fmla="+- 0 6234 6218"/>
                  <a:gd name="T23" fmla="*/ 6234 h 101"/>
                  <a:gd name="T24" fmla="+- 0 16870 16843"/>
                  <a:gd name="T25" fmla="*/ T24 w 77"/>
                  <a:gd name="T26" fmla="+- 0 6231 6218"/>
                  <a:gd name="T27" fmla="*/ 6231 h 101"/>
                  <a:gd name="T28" fmla="+- 0 16910 16843"/>
                  <a:gd name="T29" fmla="*/ T28 w 77"/>
                  <a:gd name="T30" fmla="+- 0 6231 6218"/>
                  <a:gd name="T31" fmla="*/ 6231 h 101"/>
                  <a:gd name="T32" fmla="+- 0 16906 16843"/>
                  <a:gd name="T33" fmla="*/ T32 w 77"/>
                  <a:gd name="T34" fmla="+- 0 6226 6218"/>
                  <a:gd name="T35" fmla="*/ 6226 h 101"/>
                  <a:gd name="T36" fmla="+- 0 16882 1684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222"/>
            <p:cNvGrpSpPr>
              <a:grpSpLocks/>
            </p:cNvGrpSpPr>
            <p:nvPr/>
          </p:nvGrpSpPr>
          <p:grpSpPr bwMode="auto">
            <a:xfrm>
              <a:off x="16954" y="6218"/>
              <a:ext cx="83" cy="99"/>
              <a:chOff x="16954" y="6218"/>
              <a:chExt cx="83" cy="99"/>
            </a:xfrm>
          </p:grpSpPr>
          <p:sp>
            <p:nvSpPr>
              <p:cNvPr id="193" name="Freeform 223"/>
              <p:cNvSpPr>
                <a:spLocks/>
              </p:cNvSpPr>
              <p:nvPr/>
            </p:nvSpPr>
            <p:spPr bwMode="auto">
              <a:xfrm>
                <a:off x="16954" y="6218"/>
                <a:ext cx="83" cy="99"/>
              </a:xfrm>
              <a:custGeom>
                <a:avLst/>
                <a:gdLst>
                  <a:gd name="T0" fmla="+- 0 16970 16954"/>
                  <a:gd name="T1" fmla="*/ T0 w 83"/>
                  <a:gd name="T2" fmla="+- 0 6221 6218"/>
                  <a:gd name="T3" fmla="*/ 6221 h 99"/>
                  <a:gd name="T4" fmla="+- 0 16954 16954"/>
                  <a:gd name="T5" fmla="*/ T4 w 83"/>
                  <a:gd name="T6" fmla="+- 0 6221 6218"/>
                  <a:gd name="T7" fmla="*/ 6221 h 99"/>
                  <a:gd name="T8" fmla="+- 0 16955 16954"/>
                  <a:gd name="T9" fmla="*/ T8 w 83"/>
                  <a:gd name="T10" fmla="+- 0 6229 6218"/>
                  <a:gd name="T11" fmla="*/ 6229 h 99"/>
                  <a:gd name="T12" fmla="+- 0 16955 16954"/>
                  <a:gd name="T13" fmla="*/ T12 w 83"/>
                  <a:gd name="T14" fmla="+- 0 6233 6218"/>
                  <a:gd name="T15" fmla="*/ 6233 h 99"/>
                  <a:gd name="T16" fmla="+- 0 16955 16954"/>
                  <a:gd name="T17" fmla="*/ T16 w 83"/>
                  <a:gd name="T18" fmla="+- 0 6317 6218"/>
                  <a:gd name="T19" fmla="*/ 6317 h 99"/>
                  <a:gd name="T20" fmla="+- 0 16972 16954"/>
                  <a:gd name="T21" fmla="*/ T20 w 83"/>
                  <a:gd name="T22" fmla="+- 0 6317 6218"/>
                  <a:gd name="T23" fmla="*/ 6317 h 99"/>
                  <a:gd name="T24" fmla="+- 0 16972 16954"/>
                  <a:gd name="T25" fmla="*/ T24 w 83"/>
                  <a:gd name="T26" fmla="+- 0 6256 6218"/>
                  <a:gd name="T27" fmla="*/ 6256 h 99"/>
                  <a:gd name="T28" fmla="+- 0 16973 16954"/>
                  <a:gd name="T29" fmla="*/ T28 w 83"/>
                  <a:gd name="T30" fmla="+- 0 6253 6218"/>
                  <a:gd name="T31" fmla="*/ 6253 h 99"/>
                  <a:gd name="T32" fmla="+- 0 16974 16954"/>
                  <a:gd name="T33" fmla="*/ T32 w 83"/>
                  <a:gd name="T34" fmla="+- 0 6251 6218"/>
                  <a:gd name="T35" fmla="*/ 6251 h 99"/>
                  <a:gd name="T36" fmla="+- 0 16977 16954"/>
                  <a:gd name="T37" fmla="*/ T36 w 83"/>
                  <a:gd name="T38" fmla="+- 0 6241 6218"/>
                  <a:gd name="T39" fmla="*/ 6241 h 99"/>
                  <a:gd name="T40" fmla="+- 0 16982 16954"/>
                  <a:gd name="T41" fmla="*/ T40 w 83"/>
                  <a:gd name="T42" fmla="+- 0 6237 6218"/>
                  <a:gd name="T43" fmla="*/ 6237 h 99"/>
                  <a:gd name="T44" fmla="+- 0 16971 16954"/>
                  <a:gd name="T45" fmla="*/ T44 w 83"/>
                  <a:gd name="T46" fmla="+- 0 6237 6218"/>
                  <a:gd name="T47" fmla="*/ 6237 h 99"/>
                  <a:gd name="T48" fmla="+- 0 16970 16954"/>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24"/>
              <p:cNvSpPr>
                <a:spLocks/>
              </p:cNvSpPr>
              <p:nvPr/>
            </p:nvSpPr>
            <p:spPr bwMode="auto">
              <a:xfrm>
                <a:off x="16954" y="6218"/>
                <a:ext cx="83" cy="99"/>
              </a:xfrm>
              <a:custGeom>
                <a:avLst/>
                <a:gdLst>
                  <a:gd name="T0" fmla="+- 0 17029 16954"/>
                  <a:gd name="T1" fmla="*/ T0 w 83"/>
                  <a:gd name="T2" fmla="+- 0 6233 6218"/>
                  <a:gd name="T3" fmla="*/ 6233 h 99"/>
                  <a:gd name="T4" fmla="+- 0 17014 16954"/>
                  <a:gd name="T5" fmla="*/ T4 w 83"/>
                  <a:gd name="T6" fmla="+- 0 6233 6218"/>
                  <a:gd name="T7" fmla="*/ 6233 h 99"/>
                  <a:gd name="T8" fmla="+- 0 17020 16954"/>
                  <a:gd name="T9" fmla="*/ T8 w 83"/>
                  <a:gd name="T10" fmla="+- 0 6246 6218"/>
                  <a:gd name="T11" fmla="*/ 6246 h 99"/>
                  <a:gd name="T12" fmla="+- 0 17020 16954"/>
                  <a:gd name="T13" fmla="*/ T12 w 83"/>
                  <a:gd name="T14" fmla="+- 0 6317 6218"/>
                  <a:gd name="T15" fmla="*/ 6317 h 99"/>
                  <a:gd name="T16" fmla="+- 0 17037 16954"/>
                  <a:gd name="T17" fmla="*/ T16 w 83"/>
                  <a:gd name="T18" fmla="+- 0 6317 6218"/>
                  <a:gd name="T19" fmla="*/ 6317 h 99"/>
                  <a:gd name="T20" fmla="+- 0 17034 16954"/>
                  <a:gd name="T21" fmla="*/ T20 w 83"/>
                  <a:gd name="T22" fmla="+- 0 6239 6218"/>
                  <a:gd name="T23" fmla="*/ 6239 h 99"/>
                  <a:gd name="T24" fmla="+- 0 17029 16954"/>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25"/>
              <p:cNvSpPr>
                <a:spLocks/>
              </p:cNvSpPr>
              <p:nvPr/>
            </p:nvSpPr>
            <p:spPr bwMode="auto">
              <a:xfrm>
                <a:off x="16954" y="6218"/>
                <a:ext cx="83" cy="99"/>
              </a:xfrm>
              <a:custGeom>
                <a:avLst/>
                <a:gdLst>
                  <a:gd name="T0" fmla="+- 0 17003 16954"/>
                  <a:gd name="T1" fmla="*/ T0 w 83"/>
                  <a:gd name="T2" fmla="+- 0 6218 6218"/>
                  <a:gd name="T3" fmla="*/ 6218 h 99"/>
                  <a:gd name="T4" fmla="+- 0 16987 16954"/>
                  <a:gd name="T5" fmla="*/ T4 w 83"/>
                  <a:gd name="T6" fmla="+- 0 6218 6218"/>
                  <a:gd name="T7" fmla="*/ 6218 h 99"/>
                  <a:gd name="T8" fmla="+- 0 16976 16954"/>
                  <a:gd name="T9" fmla="*/ T8 w 83"/>
                  <a:gd name="T10" fmla="+- 0 6227 6218"/>
                  <a:gd name="T11" fmla="*/ 6227 h 99"/>
                  <a:gd name="T12" fmla="+- 0 16971 16954"/>
                  <a:gd name="T13" fmla="*/ T12 w 83"/>
                  <a:gd name="T14" fmla="+- 0 6237 6218"/>
                  <a:gd name="T15" fmla="*/ 6237 h 99"/>
                  <a:gd name="T16" fmla="+- 0 16982 16954"/>
                  <a:gd name="T17" fmla="*/ T16 w 83"/>
                  <a:gd name="T18" fmla="+- 0 6237 6218"/>
                  <a:gd name="T19" fmla="*/ 6237 h 99"/>
                  <a:gd name="T20" fmla="+- 0 16986 16954"/>
                  <a:gd name="T21" fmla="*/ T20 w 83"/>
                  <a:gd name="T22" fmla="+- 0 6233 6218"/>
                  <a:gd name="T23" fmla="*/ 6233 h 99"/>
                  <a:gd name="T24" fmla="+- 0 17029 16954"/>
                  <a:gd name="T25" fmla="*/ T24 w 83"/>
                  <a:gd name="T26" fmla="+- 0 6233 6218"/>
                  <a:gd name="T27" fmla="*/ 6233 h 99"/>
                  <a:gd name="T28" fmla="+- 0 17020 16954"/>
                  <a:gd name="T29" fmla="*/ T28 w 83"/>
                  <a:gd name="T30" fmla="+- 0 6223 6218"/>
                  <a:gd name="T31" fmla="*/ 6223 h 99"/>
                  <a:gd name="T32" fmla="+- 0 17003 16954"/>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226"/>
            <p:cNvGrpSpPr>
              <a:grpSpLocks/>
            </p:cNvGrpSpPr>
            <p:nvPr/>
          </p:nvGrpSpPr>
          <p:grpSpPr bwMode="auto">
            <a:xfrm>
              <a:off x="17067" y="6175"/>
              <a:ext cx="91" cy="144"/>
              <a:chOff x="17067" y="6175"/>
              <a:chExt cx="91" cy="144"/>
            </a:xfrm>
          </p:grpSpPr>
          <p:sp>
            <p:nvSpPr>
              <p:cNvPr id="189" name="Freeform 227"/>
              <p:cNvSpPr>
                <a:spLocks/>
              </p:cNvSpPr>
              <p:nvPr/>
            </p:nvSpPr>
            <p:spPr bwMode="auto">
              <a:xfrm>
                <a:off x="17067" y="6175"/>
                <a:ext cx="91" cy="144"/>
              </a:xfrm>
              <a:custGeom>
                <a:avLst/>
                <a:gdLst>
                  <a:gd name="T0" fmla="+- 0 17098 17067"/>
                  <a:gd name="T1" fmla="*/ T0 w 91"/>
                  <a:gd name="T2" fmla="+- 0 6220 6175"/>
                  <a:gd name="T3" fmla="*/ 6220 h 144"/>
                  <a:gd name="T4" fmla="+- 0 17082 17067"/>
                  <a:gd name="T5" fmla="*/ T4 w 91"/>
                  <a:gd name="T6" fmla="+- 0 6230 6175"/>
                  <a:gd name="T7" fmla="*/ 6230 h 144"/>
                  <a:gd name="T8" fmla="+- 0 17071 17067"/>
                  <a:gd name="T9" fmla="*/ T8 w 91"/>
                  <a:gd name="T10" fmla="+- 0 6249 6175"/>
                  <a:gd name="T11" fmla="*/ 6249 h 144"/>
                  <a:gd name="T12" fmla="+- 0 17067 17067"/>
                  <a:gd name="T13" fmla="*/ T12 w 91"/>
                  <a:gd name="T14" fmla="+- 0 6276 6175"/>
                  <a:gd name="T15" fmla="*/ 6276 h 144"/>
                  <a:gd name="T16" fmla="+- 0 17074 17067"/>
                  <a:gd name="T17" fmla="*/ T16 w 91"/>
                  <a:gd name="T18" fmla="+- 0 6299 6175"/>
                  <a:gd name="T19" fmla="*/ 6299 h 144"/>
                  <a:gd name="T20" fmla="+- 0 17088 17067"/>
                  <a:gd name="T21" fmla="*/ T20 w 91"/>
                  <a:gd name="T22" fmla="+- 0 6314 6175"/>
                  <a:gd name="T23" fmla="*/ 6314 h 144"/>
                  <a:gd name="T24" fmla="+- 0 17108 17067"/>
                  <a:gd name="T25" fmla="*/ T24 w 91"/>
                  <a:gd name="T26" fmla="+- 0 6320 6175"/>
                  <a:gd name="T27" fmla="*/ 6320 h 144"/>
                  <a:gd name="T28" fmla="+- 0 17124 17067"/>
                  <a:gd name="T29" fmla="*/ T28 w 91"/>
                  <a:gd name="T30" fmla="+- 0 6320 6175"/>
                  <a:gd name="T31" fmla="*/ 6320 h 144"/>
                  <a:gd name="T32" fmla="+- 0 17136 17067"/>
                  <a:gd name="T33" fmla="*/ T32 w 91"/>
                  <a:gd name="T34" fmla="+- 0 6311 6175"/>
                  <a:gd name="T35" fmla="*/ 6311 h 144"/>
                  <a:gd name="T36" fmla="+- 0 17140 17067"/>
                  <a:gd name="T37" fmla="*/ T36 w 91"/>
                  <a:gd name="T38" fmla="+- 0 6302 6175"/>
                  <a:gd name="T39" fmla="*/ 6302 h 144"/>
                  <a:gd name="T40" fmla="+- 0 17100 17067"/>
                  <a:gd name="T41" fmla="*/ T40 w 91"/>
                  <a:gd name="T42" fmla="+- 0 6302 6175"/>
                  <a:gd name="T43" fmla="*/ 6302 h 144"/>
                  <a:gd name="T44" fmla="+- 0 17089 17067"/>
                  <a:gd name="T45" fmla="*/ T44 w 91"/>
                  <a:gd name="T46" fmla="+- 0 6287 6175"/>
                  <a:gd name="T47" fmla="*/ 6287 h 144"/>
                  <a:gd name="T48" fmla="+- 0 17085 17067"/>
                  <a:gd name="T49" fmla="*/ T48 w 91"/>
                  <a:gd name="T50" fmla="+- 0 6260 6175"/>
                  <a:gd name="T51" fmla="*/ 6260 h 144"/>
                  <a:gd name="T52" fmla="+- 0 17095 17067"/>
                  <a:gd name="T53" fmla="*/ T52 w 91"/>
                  <a:gd name="T54" fmla="+- 0 6240 6175"/>
                  <a:gd name="T55" fmla="*/ 6240 h 144"/>
                  <a:gd name="T56" fmla="+- 0 17114 17067"/>
                  <a:gd name="T57" fmla="*/ T56 w 91"/>
                  <a:gd name="T58" fmla="+- 0 6232 6175"/>
                  <a:gd name="T59" fmla="*/ 6232 h 144"/>
                  <a:gd name="T60" fmla="+- 0 17139 17067"/>
                  <a:gd name="T61" fmla="*/ T60 w 91"/>
                  <a:gd name="T62" fmla="+- 0 6232 6175"/>
                  <a:gd name="T63" fmla="*/ 6232 h 144"/>
                  <a:gd name="T64" fmla="+- 0 17138 17067"/>
                  <a:gd name="T65" fmla="*/ T64 w 91"/>
                  <a:gd name="T66" fmla="+- 0 6231 6175"/>
                  <a:gd name="T67" fmla="*/ 6231 h 144"/>
                  <a:gd name="T68" fmla="+- 0 17125 17067"/>
                  <a:gd name="T69" fmla="*/ T68 w 91"/>
                  <a:gd name="T70" fmla="+- 0 6222 6175"/>
                  <a:gd name="T71" fmla="*/ 6222 h 144"/>
                  <a:gd name="T72" fmla="+- 0 17098 17067"/>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28"/>
              <p:cNvSpPr>
                <a:spLocks/>
              </p:cNvSpPr>
              <p:nvPr/>
            </p:nvSpPr>
            <p:spPr bwMode="auto">
              <a:xfrm>
                <a:off x="17067" y="6175"/>
                <a:ext cx="91" cy="144"/>
              </a:xfrm>
              <a:custGeom>
                <a:avLst/>
                <a:gdLst>
                  <a:gd name="T0" fmla="+- 0 17157 17067"/>
                  <a:gd name="T1" fmla="*/ T0 w 91"/>
                  <a:gd name="T2" fmla="+- 0 6301 6175"/>
                  <a:gd name="T3" fmla="*/ 6301 h 144"/>
                  <a:gd name="T4" fmla="+- 0 17142 17067"/>
                  <a:gd name="T5" fmla="*/ T4 w 91"/>
                  <a:gd name="T6" fmla="+- 0 6301 6175"/>
                  <a:gd name="T7" fmla="*/ 6301 h 144"/>
                  <a:gd name="T8" fmla="+- 0 17142 17067"/>
                  <a:gd name="T9" fmla="*/ T8 w 91"/>
                  <a:gd name="T10" fmla="+- 0 6317 6175"/>
                  <a:gd name="T11" fmla="*/ 6317 h 144"/>
                  <a:gd name="T12" fmla="+- 0 17158 17067"/>
                  <a:gd name="T13" fmla="*/ T12 w 91"/>
                  <a:gd name="T14" fmla="+- 0 6317 6175"/>
                  <a:gd name="T15" fmla="*/ 6317 h 144"/>
                  <a:gd name="T16" fmla="+- 0 17158 17067"/>
                  <a:gd name="T17" fmla="*/ T16 w 91"/>
                  <a:gd name="T18" fmla="+- 0 6311 6175"/>
                  <a:gd name="T19" fmla="*/ 6311 h 144"/>
                  <a:gd name="T20" fmla="+- 0 17157 17067"/>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29"/>
              <p:cNvSpPr>
                <a:spLocks/>
              </p:cNvSpPr>
              <p:nvPr/>
            </p:nvSpPr>
            <p:spPr bwMode="auto">
              <a:xfrm>
                <a:off x="17067" y="6175"/>
                <a:ext cx="91" cy="144"/>
              </a:xfrm>
              <a:custGeom>
                <a:avLst/>
                <a:gdLst>
                  <a:gd name="T0" fmla="+- 0 17139 17067"/>
                  <a:gd name="T1" fmla="*/ T0 w 91"/>
                  <a:gd name="T2" fmla="+- 0 6232 6175"/>
                  <a:gd name="T3" fmla="*/ 6232 h 144"/>
                  <a:gd name="T4" fmla="+- 0 17127 17067"/>
                  <a:gd name="T5" fmla="*/ T4 w 91"/>
                  <a:gd name="T6" fmla="+- 0 6232 6175"/>
                  <a:gd name="T7" fmla="*/ 6232 h 144"/>
                  <a:gd name="T8" fmla="+- 0 17136 17067"/>
                  <a:gd name="T9" fmla="*/ T8 w 91"/>
                  <a:gd name="T10" fmla="+- 0 6241 6175"/>
                  <a:gd name="T11" fmla="*/ 6241 h 144"/>
                  <a:gd name="T12" fmla="+- 0 17139 17067"/>
                  <a:gd name="T13" fmla="*/ T12 w 91"/>
                  <a:gd name="T14" fmla="+- 0 6253 6175"/>
                  <a:gd name="T15" fmla="*/ 6253 h 144"/>
                  <a:gd name="T16" fmla="+- 0 17140 17067"/>
                  <a:gd name="T17" fmla="*/ T16 w 91"/>
                  <a:gd name="T18" fmla="+- 0 6255 6175"/>
                  <a:gd name="T19" fmla="*/ 6255 h 144"/>
                  <a:gd name="T20" fmla="+- 0 17140 17067"/>
                  <a:gd name="T21" fmla="*/ T20 w 91"/>
                  <a:gd name="T22" fmla="+- 0 6258 6175"/>
                  <a:gd name="T23" fmla="*/ 6258 h 144"/>
                  <a:gd name="T24" fmla="+- 0 17140 17067"/>
                  <a:gd name="T25" fmla="*/ T24 w 91"/>
                  <a:gd name="T26" fmla="+- 0 6280 6175"/>
                  <a:gd name="T27" fmla="*/ 6280 h 144"/>
                  <a:gd name="T28" fmla="+- 0 17140 17067"/>
                  <a:gd name="T29" fmla="*/ T28 w 91"/>
                  <a:gd name="T30" fmla="+- 0 6282 6175"/>
                  <a:gd name="T31" fmla="*/ 6282 h 144"/>
                  <a:gd name="T32" fmla="+- 0 17138 17067"/>
                  <a:gd name="T33" fmla="*/ T32 w 91"/>
                  <a:gd name="T34" fmla="+- 0 6289 6175"/>
                  <a:gd name="T35" fmla="*/ 6289 h 144"/>
                  <a:gd name="T36" fmla="+- 0 17125 17067"/>
                  <a:gd name="T37" fmla="*/ T36 w 91"/>
                  <a:gd name="T38" fmla="+- 0 6301 6175"/>
                  <a:gd name="T39" fmla="*/ 6301 h 144"/>
                  <a:gd name="T40" fmla="+- 0 17100 17067"/>
                  <a:gd name="T41" fmla="*/ T40 w 91"/>
                  <a:gd name="T42" fmla="+- 0 6302 6175"/>
                  <a:gd name="T43" fmla="*/ 6302 h 144"/>
                  <a:gd name="T44" fmla="+- 0 17140 17067"/>
                  <a:gd name="T45" fmla="*/ T44 w 91"/>
                  <a:gd name="T46" fmla="+- 0 6302 6175"/>
                  <a:gd name="T47" fmla="*/ 6302 h 144"/>
                  <a:gd name="T48" fmla="+- 0 17141 17067"/>
                  <a:gd name="T49" fmla="*/ T48 w 91"/>
                  <a:gd name="T50" fmla="+- 0 6301 6175"/>
                  <a:gd name="T51" fmla="*/ 6301 h 144"/>
                  <a:gd name="T52" fmla="+- 0 17157 17067"/>
                  <a:gd name="T53" fmla="*/ T52 w 91"/>
                  <a:gd name="T54" fmla="+- 0 6301 6175"/>
                  <a:gd name="T55" fmla="*/ 6301 h 144"/>
                  <a:gd name="T56" fmla="+- 0 17157 17067"/>
                  <a:gd name="T57" fmla="*/ T56 w 91"/>
                  <a:gd name="T58" fmla="+- 0 6233 6175"/>
                  <a:gd name="T59" fmla="*/ 6233 h 144"/>
                  <a:gd name="T60" fmla="+- 0 17140 17067"/>
                  <a:gd name="T61" fmla="*/ T60 w 91"/>
                  <a:gd name="T62" fmla="+- 0 6233 6175"/>
                  <a:gd name="T63" fmla="*/ 6233 h 144"/>
                  <a:gd name="T64" fmla="+- 0 17139 17067"/>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1"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30"/>
              <p:cNvSpPr>
                <a:spLocks/>
              </p:cNvSpPr>
              <p:nvPr/>
            </p:nvSpPr>
            <p:spPr bwMode="auto">
              <a:xfrm>
                <a:off x="17067" y="6175"/>
                <a:ext cx="91" cy="144"/>
              </a:xfrm>
              <a:custGeom>
                <a:avLst/>
                <a:gdLst>
                  <a:gd name="T0" fmla="+- 0 17157 17067"/>
                  <a:gd name="T1" fmla="*/ T0 w 91"/>
                  <a:gd name="T2" fmla="+- 0 6175 6175"/>
                  <a:gd name="T3" fmla="*/ 6175 h 144"/>
                  <a:gd name="T4" fmla="+- 0 17140 17067"/>
                  <a:gd name="T5" fmla="*/ T4 w 91"/>
                  <a:gd name="T6" fmla="+- 0 6175 6175"/>
                  <a:gd name="T7" fmla="*/ 6175 h 144"/>
                  <a:gd name="T8" fmla="+- 0 17140 17067"/>
                  <a:gd name="T9" fmla="*/ T8 w 91"/>
                  <a:gd name="T10" fmla="+- 0 6233 6175"/>
                  <a:gd name="T11" fmla="*/ 6233 h 144"/>
                  <a:gd name="T12" fmla="+- 0 17157 17067"/>
                  <a:gd name="T13" fmla="*/ T12 w 91"/>
                  <a:gd name="T14" fmla="+- 0 6233 6175"/>
                  <a:gd name="T15" fmla="*/ 6233 h 144"/>
                  <a:gd name="T16" fmla="+- 0 17157 17067"/>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231"/>
            <p:cNvGrpSpPr>
              <a:grpSpLocks/>
            </p:cNvGrpSpPr>
            <p:nvPr/>
          </p:nvGrpSpPr>
          <p:grpSpPr bwMode="auto">
            <a:xfrm>
              <a:off x="17271" y="6218"/>
              <a:ext cx="49" cy="99"/>
              <a:chOff x="17271" y="6218"/>
              <a:chExt cx="49" cy="99"/>
            </a:xfrm>
          </p:grpSpPr>
          <p:sp>
            <p:nvSpPr>
              <p:cNvPr id="186" name="Freeform 232"/>
              <p:cNvSpPr>
                <a:spLocks/>
              </p:cNvSpPr>
              <p:nvPr/>
            </p:nvSpPr>
            <p:spPr bwMode="auto">
              <a:xfrm>
                <a:off x="17271" y="6218"/>
                <a:ext cx="49" cy="99"/>
              </a:xfrm>
              <a:custGeom>
                <a:avLst/>
                <a:gdLst>
                  <a:gd name="T0" fmla="+- 0 17287 17271"/>
                  <a:gd name="T1" fmla="*/ T0 w 49"/>
                  <a:gd name="T2" fmla="+- 0 6221 6218"/>
                  <a:gd name="T3" fmla="*/ 6221 h 99"/>
                  <a:gd name="T4" fmla="+- 0 17271 17271"/>
                  <a:gd name="T5" fmla="*/ T4 w 49"/>
                  <a:gd name="T6" fmla="+- 0 6221 6218"/>
                  <a:gd name="T7" fmla="*/ 6221 h 99"/>
                  <a:gd name="T8" fmla="+- 0 17272 17271"/>
                  <a:gd name="T9" fmla="*/ T8 w 49"/>
                  <a:gd name="T10" fmla="+- 0 6230 6218"/>
                  <a:gd name="T11" fmla="*/ 6230 h 99"/>
                  <a:gd name="T12" fmla="+- 0 17272 17271"/>
                  <a:gd name="T13" fmla="*/ T12 w 49"/>
                  <a:gd name="T14" fmla="+- 0 6235 6218"/>
                  <a:gd name="T15" fmla="*/ 6235 h 99"/>
                  <a:gd name="T16" fmla="+- 0 17272 17271"/>
                  <a:gd name="T17" fmla="*/ T16 w 49"/>
                  <a:gd name="T18" fmla="+- 0 6317 6218"/>
                  <a:gd name="T19" fmla="*/ 6317 h 99"/>
                  <a:gd name="T20" fmla="+- 0 17290 17271"/>
                  <a:gd name="T21" fmla="*/ T20 w 49"/>
                  <a:gd name="T22" fmla="+- 0 6317 6218"/>
                  <a:gd name="T23" fmla="*/ 6317 h 99"/>
                  <a:gd name="T24" fmla="+- 0 17290 17271"/>
                  <a:gd name="T25" fmla="*/ T24 w 49"/>
                  <a:gd name="T26" fmla="+- 0 6263 6218"/>
                  <a:gd name="T27" fmla="*/ 6263 h 99"/>
                  <a:gd name="T28" fmla="+- 0 17290 17271"/>
                  <a:gd name="T29" fmla="*/ T28 w 49"/>
                  <a:gd name="T30" fmla="+- 0 6260 6218"/>
                  <a:gd name="T31" fmla="*/ 6260 h 99"/>
                  <a:gd name="T32" fmla="+- 0 17290 17271"/>
                  <a:gd name="T33" fmla="*/ T32 w 49"/>
                  <a:gd name="T34" fmla="+- 0 6258 6218"/>
                  <a:gd name="T35" fmla="*/ 6258 h 99"/>
                  <a:gd name="T36" fmla="+- 0 17293 17271"/>
                  <a:gd name="T37" fmla="*/ T36 w 49"/>
                  <a:gd name="T38" fmla="+- 0 6244 6218"/>
                  <a:gd name="T39" fmla="*/ 6244 h 99"/>
                  <a:gd name="T40" fmla="+- 0 17297 17271"/>
                  <a:gd name="T41" fmla="*/ T40 w 49"/>
                  <a:gd name="T42" fmla="+- 0 6240 6218"/>
                  <a:gd name="T43" fmla="*/ 6240 h 99"/>
                  <a:gd name="T44" fmla="+- 0 17287 17271"/>
                  <a:gd name="T45" fmla="*/ T44 w 49"/>
                  <a:gd name="T46" fmla="+- 0 6240 6218"/>
                  <a:gd name="T47" fmla="*/ 6240 h 99"/>
                  <a:gd name="T48" fmla="+- 0 17287 17271"/>
                  <a:gd name="T49" fmla="*/ T48 w 49"/>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33"/>
              <p:cNvSpPr>
                <a:spLocks/>
              </p:cNvSpPr>
              <p:nvPr/>
            </p:nvSpPr>
            <p:spPr bwMode="auto">
              <a:xfrm>
                <a:off x="17271" y="6218"/>
                <a:ext cx="49" cy="99"/>
              </a:xfrm>
              <a:custGeom>
                <a:avLst/>
                <a:gdLst>
                  <a:gd name="T0" fmla="+- 0 17317 17271"/>
                  <a:gd name="T1" fmla="*/ T0 w 49"/>
                  <a:gd name="T2" fmla="+- 0 6218 6218"/>
                  <a:gd name="T3" fmla="*/ 6218 h 99"/>
                  <a:gd name="T4" fmla="+- 0 17303 17271"/>
                  <a:gd name="T5" fmla="*/ T4 w 49"/>
                  <a:gd name="T6" fmla="+- 0 6218 6218"/>
                  <a:gd name="T7" fmla="*/ 6218 h 99"/>
                  <a:gd name="T8" fmla="+- 0 17293 17271"/>
                  <a:gd name="T9" fmla="*/ T8 w 49"/>
                  <a:gd name="T10" fmla="+- 0 6227 6218"/>
                  <a:gd name="T11" fmla="*/ 6227 h 99"/>
                  <a:gd name="T12" fmla="+- 0 17288 17271"/>
                  <a:gd name="T13" fmla="*/ T12 w 49"/>
                  <a:gd name="T14" fmla="+- 0 6240 6218"/>
                  <a:gd name="T15" fmla="*/ 6240 h 99"/>
                  <a:gd name="T16" fmla="+- 0 17297 17271"/>
                  <a:gd name="T17" fmla="*/ T16 w 49"/>
                  <a:gd name="T18" fmla="+- 0 6240 6218"/>
                  <a:gd name="T19" fmla="*/ 6240 h 99"/>
                  <a:gd name="T20" fmla="+- 0 17302 17271"/>
                  <a:gd name="T21" fmla="*/ T20 w 49"/>
                  <a:gd name="T22" fmla="+- 0 6235 6218"/>
                  <a:gd name="T23" fmla="*/ 6235 h 99"/>
                  <a:gd name="T24" fmla="+- 0 17320 17271"/>
                  <a:gd name="T25" fmla="*/ T24 w 49"/>
                  <a:gd name="T26" fmla="+- 0 6235 6218"/>
                  <a:gd name="T27" fmla="*/ 6235 h 99"/>
                  <a:gd name="T28" fmla="+- 0 17320 17271"/>
                  <a:gd name="T29" fmla="*/ T28 w 49"/>
                  <a:gd name="T30" fmla="+- 0 6219 6218"/>
                  <a:gd name="T31" fmla="*/ 6219 h 99"/>
                  <a:gd name="T32" fmla="+- 0 17318 17271"/>
                  <a:gd name="T33" fmla="*/ T32 w 49"/>
                  <a:gd name="T34" fmla="+- 0 6219 6218"/>
                  <a:gd name="T35" fmla="*/ 6219 h 99"/>
                  <a:gd name="T36" fmla="+- 0 17317 17271"/>
                  <a:gd name="T37" fmla="*/ T36 w 49"/>
                  <a:gd name="T38" fmla="+- 0 6218 6218"/>
                  <a:gd name="T39"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34"/>
              <p:cNvSpPr>
                <a:spLocks/>
              </p:cNvSpPr>
              <p:nvPr/>
            </p:nvSpPr>
            <p:spPr bwMode="auto">
              <a:xfrm>
                <a:off x="17271" y="6218"/>
                <a:ext cx="49" cy="99"/>
              </a:xfrm>
              <a:custGeom>
                <a:avLst/>
                <a:gdLst>
                  <a:gd name="T0" fmla="+- 0 17320 17271"/>
                  <a:gd name="T1" fmla="*/ T0 w 49"/>
                  <a:gd name="T2" fmla="+- 0 6235 6218"/>
                  <a:gd name="T3" fmla="*/ 6235 h 99"/>
                  <a:gd name="T4" fmla="+- 0 17316 17271"/>
                  <a:gd name="T5" fmla="*/ T4 w 49"/>
                  <a:gd name="T6" fmla="+- 0 6235 6218"/>
                  <a:gd name="T7" fmla="*/ 6235 h 99"/>
                  <a:gd name="T8" fmla="+- 0 17318 17271"/>
                  <a:gd name="T9" fmla="*/ T8 w 49"/>
                  <a:gd name="T10" fmla="+- 0 6235 6218"/>
                  <a:gd name="T11" fmla="*/ 6235 h 99"/>
                  <a:gd name="T12" fmla="+- 0 17320 17271"/>
                  <a:gd name="T13" fmla="*/ T12 w 49"/>
                  <a:gd name="T14" fmla="+- 0 6236 6218"/>
                  <a:gd name="T15" fmla="*/ 6236 h 99"/>
                  <a:gd name="T16" fmla="+- 0 17320 17271"/>
                  <a:gd name="T17" fmla="*/ T16 w 49"/>
                  <a:gd name="T18" fmla="+- 0 6235 6218"/>
                  <a:gd name="T19" fmla="*/ 6235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235"/>
            <p:cNvGrpSpPr>
              <a:grpSpLocks/>
            </p:cNvGrpSpPr>
            <p:nvPr/>
          </p:nvGrpSpPr>
          <p:grpSpPr bwMode="auto">
            <a:xfrm>
              <a:off x="17337" y="6222"/>
              <a:ext cx="85" cy="98"/>
              <a:chOff x="17337" y="6222"/>
              <a:chExt cx="85" cy="98"/>
            </a:xfrm>
          </p:grpSpPr>
          <p:sp>
            <p:nvSpPr>
              <p:cNvPr id="183" name="Freeform 236"/>
              <p:cNvSpPr>
                <a:spLocks/>
              </p:cNvSpPr>
              <p:nvPr/>
            </p:nvSpPr>
            <p:spPr bwMode="auto">
              <a:xfrm>
                <a:off x="17337" y="6222"/>
                <a:ext cx="85" cy="98"/>
              </a:xfrm>
              <a:custGeom>
                <a:avLst/>
                <a:gdLst>
                  <a:gd name="T0" fmla="+- 0 17365 17337"/>
                  <a:gd name="T1" fmla="*/ T0 w 85"/>
                  <a:gd name="T2" fmla="+- 0 6222 6222"/>
                  <a:gd name="T3" fmla="*/ 6222 h 98"/>
                  <a:gd name="T4" fmla="+- 0 17350 17337"/>
                  <a:gd name="T5" fmla="*/ T4 w 85"/>
                  <a:gd name="T6" fmla="+- 0 6234 6222"/>
                  <a:gd name="T7" fmla="*/ 6234 h 98"/>
                  <a:gd name="T8" fmla="+- 0 17340 17337"/>
                  <a:gd name="T9" fmla="*/ T8 w 85"/>
                  <a:gd name="T10" fmla="+- 0 6254 6222"/>
                  <a:gd name="T11" fmla="*/ 6254 h 98"/>
                  <a:gd name="T12" fmla="+- 0 17337 17337"/>
                  <a:gd name="T13" fmla="*/ T12 w 85"/>
                  <a:gd name="T14" fmla="+- 0 6281 6222"/>
                  <a:gd name="T15" fmla="*/ 6281 h 98"/>
                  <a:gd name="T16" fmla="+- 0 17345 17337"/>
                  <a:gd name="T17" fmla="*/ T16 w 85"/>
                  <a:gd name="T18" fmla="+- 0 6301 6222"/>
                  <a:gd name="T19" fmla="*/ 6301 h 98"/>
                  <a:gd name="T20" fmla="+- 0 17361 17337"/>
                  <a:gd name="T21" fmla="*/ T20 w 85"/>
                  <a:gd name="T22" fmla="+- 0 6315 6222"/>
                  <a:gd name="T23" fmla="*/ 6315 h 98"/>
                  <a:gd name="T24" fmla="+- 0 17384 17337"/>
                  <a:gd name="T25" fmla="*/ T24 w 85"/>
                  <a:gd name="T26" fmla="+- 0 6320 6222"/>
                  <a:gd name="T27" fmla="*/ 6320 h 98"/>
                  <a:gd name="T28" fmla="+- 0 17400 17337"/>
                  <a:gd name="T29" fmla="*/ T28 w 85"/>
                  <a:gd name="T30" fmla="+- 0 6320 6222"/>
                  <a:gd name="T31" fmla="*/ 6320 h 98"/>
                  <a:gd name="T32" fmla="+- 0 17410 17337"/>
                  <a:gd name="T33" fmla="*/ T32 w 85"/>
                  <a:gd name="T34" fmla="+- 0 6316 6222"/>
                  <a:gd name="T35" fmla="*/ 6316 h 98"/>
                  <a:gd name="T36" fmla="+- 0 17416 17337"/>
                  <a:gd name="T37" fmla="*/ T36 w 85"/>
                  <a:gd name="T38" fmla="+- 0 6313 6222"/>
                  <a:gd name="T39" fmla="*/ 6313 h 98"/>
                  <a:gd name="T40" fmla="+- 0 17415 17337"/>
                  <a:gd name="T41" fmla="*/ T40 w 85"/>
                  <a:gd name="T42" fmla="+- 0 6306 6222"/>
                  <a:gd name="T43" fmla="*/ 6306 h 98"/>
                  <a:gd name="T44" fmla="+- 0 17399 17337"/>
                  <a:gd name="T45" fmla="*/ T44 w 85"/>
                  <a:gd name="T46" fmla="+- 0 6306 6222"/>
                  <a:gd name="T47" fmla="*/ 6306 h 98"/>
                  <a:gd name="T48" fmla="+- 0 17379 17337"/>
                  <a:gd name="T49" fmla="*/ T48 w 85"/>
                  <a:gd name="T50" fmla="+- 0 6305 6222"/>
                  <a:gd name="T51" fmla="*/ 6305 h 98"/>
                  <a:gd name="T52" fmla="+- 0 17361 17337"/>
                  <a:gd name="T53" fmla="*/ T52 w 85"/>
                  <a:gd name="T54" fmla="+- 0 6295 6222"/>
                  <a:gd name="T55" fmla="*/ 6295 h 98"/>
                  <a:gd name="T56" fmla="+- 0 17353 17337"/>
                  <a:gd name="T57" fmla="*/ T56 w 85"/>
                  <a:gd name="T58" fmla="+- 0 6272 6222"/>
                  <a:gd name="T59" fmla="*/ 6272 h 98"/>
                  <a:gd name="T60" fmla="+- 0 17421 17337"/>
                  <a:gd name="T61" fmla="*/ T60 w 85"/>
                  <a:gd name="T62" fmla="+- 0 6272 6222"/>
                  <a:gd name="T63" fmla="*/ 6272 h 98"/>
                  <a:gd name="T64" fmla="+- 0 17422 17337"/>
                  <a:gd name="T65" fmla="*/ T64 w 85"/>
                  <a:gd name="T66" fmla="+- 0 6270 6222"/>
                  <a:gd name="T67" fmla="*/ 6270 h 98"/>
                  <a:gd name="T68" fmla="+- 0 17422 17337"/>
                  <a:gd name="T69" fmla="*/ T68 w 85"/>
                  <a:gd name="T70" fmla="+- 0 6268 6222"/>
                  <a:gd name="T71" fmla="*/ 6268 h 98"/>
                  <a:gd name="T72" fmla="+- 0 17421 17337"/>
                  <a:gd name="T73" fmla="*/ T72 w 85"/>
                  <a:gd name="T74" fmla="+- 0 6260 6222"/>
                  <a:gd name="T75" fmla="*/ 6260 h 98"/>
                  <a:gd name="T76" fmla="+- 0 17354 17337"/>
                  <a:gd name="T77" fmla="*/ T76 w 85"/>
                  <a:gd name="T78" fmla="+- 0 6260 6222"/>
                  <a:gd name="T79" fmla="*/ 6260 h 98"/>
                  <a:gd name="T80" fmla="+- 0 17355 17337"/>
                  <a:gd name="T81" fmla="*/ T80 w 85"/>
                  <a:gd name="T82" fmla="+- 0 6247 6222"/>
                  <a:gd name="T83" fmla="*/ 6247 h 98"/>
                  <a:gd name="T84" fmla="+- 0 17363 17337"/>
                  <a:gd name="T85" fmla="*/ T84 w 85"/>
                  <a:gd name="T86" fmla="+- 0 6231 6222"/>
                  <a:gd name="T87" fmla="*/ 6231 h 98"/>
                  <a:gd name="T88" fmla="+- 0 17405 17337"/>
                  <a:gd name="T89" fmla="*/ T88 w 85"/>
                  <a:gd name="T90" fmla="+- 0 6231 6222"/>
                  <a:gd name="T91" fmla="*/ 6231 h 98"/>
                  <a:gd name="T92" fmla="+- 0 17396 17337"/>
                  <a:gd name="T93" fmla="*/ T92 w 85"/>
                  <a:gd name="T94" fmla="+- 0 6225 6222"/>
                  <a:gd name="T95" fmla="*/ 6225 h 98"/>
                  <a:gd name="T96" fmla="+- 0 17365 1733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37"/>
              <p:cNvSpPr>
                <a:spLocks/>
              </p:cNvSpPr>
              <p:nvPr/>
            </p:nvSpPr>
            <p:spPr bwMode="auto">
              <a:xfrm>
                <a:off x="17337" y="6222"/>
                <a:ext cx="85" cy="98"/>
              </a:xfrm>
              <a:custGeom>
                <a:avLst/>
                <a:gdLst>
                  <a:gd name="T0" fmla="+- 0 17413 17337"/>
                  <a:gd name="T1" fmla="*/ T0 w 85"/>
                  <a:gd name="T2" fmla="+- 0 6301 6222"/>
                  <a:gd name="T3" fmla="*/ 6301 h 98"/>
                  <a:gd name="T4" fmla="+- 0 17407 17337"/>
                  <a:gd name="T5" fmla="*/ T4 w 85"/>
                  <a:gd name="T6" fmla="+- 0 6304 6222"/>
                  <a:gd name="T7" fmla="*/ 6304 h 98"/>
                  <a:gd name="T8" fmla="+- 0 17399 17337"/>
                  <a:gd name="T9" fmla="*/ T8 w 85"/>
                  <a:gd name="T10" fmla="+- 0 6306 6222"/>
                  <a:gd name="T11" fmla="*/ 6306 h 98"/>
                  <a:gd name="T12" fmla="+- 0 17415 17337"/>
                  <a:gd name="T13" fmla="*/ T12 w 85"/>
                  <a:gd name="T14" fmla="+- 0 6306 6222"/>
                  <a:gd name="T15" fmla="*/ 6306 h 98"/>
                  <a:gd name="T16" fmla="+- 0 17413 1733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38"/>
              <p:cNvSpPr>
                <a:spLocks/>
              </p:cNvSpPr>
              <p:nvPr/>
            </p:nvSpPr>
            <p:spPr bwMode="auto">
              <a:xfrm>
                <a:off x="17337" y="6222"/>
                <a:ext cx="85" cy="98"/>
              </a:xfrm>
              <a:custGeom>
                <a:avLst/>
                <a:gdLst>
                  <a:gd name="T0" fmla="+- 0 17405 17337"/>
                  <a:gd name="T1" fmla="*/ T0 w 85"/>
                  <a:gd name="T2" fmla="+- 0 6231 6222"/>
                  <a:gd name="T3" fmla="*/ 6231 h 98"/>
                  <a:gd name="T4" fmla="+- 0 17400 17337"/>
                  <a:gd name="T5" fmla="*/ T4 w 85"/>
                  <a:gd name="T6" fmla="+- 0 6231 6222"/>
                  <a:gd name="T7" fmla="*/ 6231 h 98"/>
                  <a:gd name="T8" fmla="+- 0 17405 17337"/>
                  <a:gd name="T9" fmla="*/ T8 w 85"/>
                  <a:gd name="T10" fmla="+- 0 6248 6222"/>
                  <a:gd name="T11" fmla="*/ 6248 h 98"/>
                  <a:gd name="T12" fmla="+- 0 17405 17337"/>
                  <a:gd name="T13" fmla="*/ T12 w 85"/>
                  <a:gd name="T14" fmla="+- 0 6260 6222"/>
                  <a:gd name="T15" fmla="*/ 6260 h 98"/>
                  <a:gd name="T16" fmla="+- 0 17421 17337"/>
                  <a:gd name="T17" fmla="*/ T16 w 85"/>
                  <a:gd name="T18" fmla="+- 0 6260 6222"/>
                  <a:gd name="T19" fmla="*/ 6260 h 98"/>
                  <a:gd name="T20" fmla="+- 0 17421 17337"/>
                  <a:gd name="T21" fmla="*/ T20 w 85"/>
                  <a:gd name="T22" fmla="+- 0 6252 6222"/>
                  <a:gd name="T23" fmla="*/ 6252 h 98"/>
                  <a:gd name="T24" fmla="+- 0 17413 17337"/>
                  <a:gd name="T25" fmla="*/ T24 w 85"/>
                  <a:gd name="T26" fmla="+- 0 6237 6222"/>
                  <a:gd name="T27" fmla="*/ 6237 h 98"/>
                  <a:gd name="T28" fmla="+- 0 17405 1733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239"/>
            <p:cNvGrpSpPr>
              <a:grpSpLocks/>
            </p:cNvGrpSpPr>
            <p:nvPr/>
          </p:nvGrpSpPr>
          <p:grpSpPr bwMode="auto">
            <a:xfrm>
              <a:off x="17444" y="6218"/>
              <a:ext cx="77" cy="101"/>
              <a:chOff x="17444" y="6218"/>
              <a:chExt cx="77" cy="101"/>
            </a:xfrm>
          </p:grpSpPr>
          <p:sp>
            <p:nvSpPr>
              <p:cNvPr id="179" name="Freeform 240"/>
              <p:cNvSpPr>
                <a:spLocks/>
              </p:cNvSpPr>
              <p:nvPr/>
            </p:nvSpPr>
            <p:spPr bwMode="auto">
              <a:xfrm>
                <a:off x="17444" y="6218"/>
                <a:ext cx="77" cy="101"/>
              </a:xfrm>
              <a:custGeom>
                <a:avLst/>
                <a:gdLst>
                  <a:gd name="T0" fmla="+- 0 17511 17444"/>
                  <a:gd name="T1" fmla="*/ T0 w 77"/>
                  <a:gd name="T2" fmla="+- 0 6231 6218"/>
                  <a:gd name="T3" fmla="*/ 6231 h 101"/>
                  <a:gd name="T4" fmla="+- 0 17500 17444"/>
                  <a:gd name="T5" fmla="*/ T4 w 77"/>
                  <a:gd name="T6" fmla="+- 0 6231 6218"/>
                  <a:gd name="T7" fmla="*/ 6231 h 101"/>
                  <a:gd name="T8" fmla="+- 0 17502 17444"/>
                  <a:gd name="T9" fmla="*/ T8 w 77"/>
                  <a:gd name="T10" fmla="+- 0 6246 6218"/>
                  <a:gd name="T11" fmla="*/ 6246 h 101"/>
                  <a:gd name="T12" fmla="+- 0 17502 17444"/>
                  <a:gd name="T13" fmla="*/ T12 w 77"/>
                  <a:gd name="T14" fmla="+- 0 6254 6218"/>
                  <a:gd name="T15" fmla="*/ 6254 h 101"/>
                  <a:gd name="T16" fmla="+- 0 17489 17444"/>
                  <a:gd name="T17" fmla="*/ T16 w 77"/>
                  <a:gd name="T18" fmla="+- 0 6256 6218"/>
                  <a:gd name="T19" fmla="*/ 6256 h 101"/>
                  <a:gd name="T20" fmla="+- 0 17464 17444"/>
                  <a:gd name="T21" fmla="*/ T20 w 77"/>
                  <a:gd name="T22" fmla="+- 0 6262 6218"/>
                  <a:gd name="T23" fmla="*/ 6262 h 101"/>
                  <a:gd name="T24" fmla="+- 0 17449 17444"/>
                  <a:gd name="T25" fmla="*/ T24 w 77"/>
                  <a:gd name="T26" fmla="+- 0 6274 6218"/>
                  <a:gd name="T27" fmla="*/ 6274 h 101"/>
                  <a:gd name="T28" fmla="+- 0 17444 17444"/>
                  <a:gd name="T29" fmla="*/ T28 w 77"/>
                  <a:gd name="T30" fmla="+- 0 6293 6218"/>
                  <a:gd name="T31" fmla="*/ 6293 h 101"/>
                  <a:gd name="T32" fmla="+- 0 17452 17444"/>
                  <a:gd name="T33" fmla="*/ T32 w 77"/>
                  <a:gd name="T34" fmla="+- 0 6311 6218"/>
                  <a:gd name="T35" fmla="*/ 6311 h 101"/>
                  <a:gd name="T36" fmla="+- 0 17474 17444"/>
                  <a:gd name="T37" fmla="*/ T36 w 77"/>
                  <a:gd name="T38" fmla="+- 0 6320 6218"/>
                  <a:gd name="T39" fmla="*/ 6320 h 101"/>
                  <a:gd name="T40" fmla="+- 0 17488 17444"/>
                  <a:gd name="T41" fmla="*/ T40 w 77"/>
                  <a:gd name="T42" fmla="+- 0 6320 6218"/>
                  <a:gd name="T43" fmla="*/ 6320 h 101"/>
                  <a:gd name="T44" fmla="+- 0 17498 17444"/>
                  <a:gd name="T45" fmla="*/ T44 w 77"/>
                  <a:gd name="T46" fmla="+- 0 6313 6218"/>
                  <a:gd name="T47" fmla="*/ 6313 h 101"/>
                  <a:gd name="T48" fmla="+- 0 17502 17444"/>
                  <a:gd name="T49" fmla="*/ T48 w 77"/>
                  <a:gd name="T50" fmla="+- 0 6307 6218"/>
                  <a:gd name="T51" fmla="*/ 6307 h 101"/>
                  <a:gd name="T52" fmla="+- 0 17469 17444"/>
                  <a:gd name="T53" fmla="*/ T52 w 77"/>
                  <a:gd name="T54" fmla="+- 0 6307 6218"/>
                  <a:gd name="T55" fmla="*/ 6307 h 101"/>
                  <a:gd name="T56" fmla="+- 0 17462 17444"/>
                  <a:gd name="T57" fmla="*/ T56 w 77"/>
                  <a:gd name="T58" fmla="+- 0 6301 6218"/>
                  <a:gd name="T59" fmla="*/ 6301 h 101"/>
                  <a:gd name="T60" fmla="+- 0 17463 17444"/>
                  <a:gd name="T61" fmla="*/ T60 w 77"/>
                  <a:gd name="T62" fmla="+- 0 6283 6218"/>
                  <a:gd name="T63" fmla="*/ 6283 h 101"/>
                  <a:gd name="T64" fmla="+- 0 17479 17444"/>
                  <a:gd name="T65" fmla="*/ T64 w 77"/>
                  <a:gd name="T66" fmla="+- 0 6271 6218"/>
                  <a:gd name="T67" fmla="*/ 6271 h 101"/>
                  <a:gd name="T68" fmla="+- 0 17503 17444"/>
                  <a:gd name="T69" fmla="*/ T68 w 77"/>
                  <a:gd name="T70" fmla="+- 0 6268 6218"/>
                  <a:gd name="T71" fmla="*/ 6268 h 101"/>
                  <a:gd name="T72" fmla="+- 0 17519 17444"/>
                  <a:gd name="T73" fmla="*/ T72 w 77"/>
                  <a:gd name="T74" fmla="+- 0 6268 6218"/>
                  <a:gd name="T75" fmla="*/ 6268 h 101"/>
                  <a:gd name="T76" fmla="+- 0 17518 17444"/>
                  <a:gd name="T77" fmla="*/ T76 w 77"/>
                  <a:gd name="T78" fmla="+- 0 6243 6218"/>
                  <a:gd name="T79" fmla="*/ 6243 h 101"/>
                  <a:gd name="T80" fmla="+- 0 17511 17444"/>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41"/>
              <p:cNvSpPr>
                <a:spLocks/>
              </p:cNvSpPr>
              <p:nvPr/>
            </p:nvSpPr>
            <p:spPr bwMode="auto">
              <a:xfrm>
                <a:off x="17444" y="6218"/>
                <a:ext cx="77" cy="101"/>
              </a:xfrm>
              <a:custGeom>
                <a:avLst/>
                <a:gdLst>
                  <a:gd name="T0" fmla="+- 0 17520 17444"/>
                  <a:gd name="T1" fmla="*/ T0 w 77"/>
                  <a:gd name="T2" fmla="+- 0 6305 6218"/>
                  <a:gd name="T3" fmla="*/ 6305 h 101"/>
                  <a:gd name="T4" fmla="+- 0 17504 17444"/>
                  <a:gd name="T5" fmla="*/ T4 w 77"/>
                  <a:gd name="T6" fmla="+- 0 6305 6218"/>
                  <a:gd name="T7" fmla="*/ 6305 h 101"/>
                  <a:gd name="T8" fmla="+- 0 17505 17444"/>
                  <a:gd name="T9" fmla="*/ T8 w 77"/>
                  <a:gd name="T10" fmla="+- 0 6317 6218"/>
                  <a:gd name="T11" fmla="*/ 6317 h 101"/>
                  <a:gd name="T12" fmla="+- 0 17521 17444"/>
                  <a:gd name="T13" fmla="*/ T12 w 77"/>
                  <a:gd name="T14" fmla="+- 0 6317 6218"/>
                  <a:gd name="T15" fmla="*/ 6317 h 101"/>
                  <a:gd name="T16" fmla="+- 0 17520 17444"/>
                  <a:gd name="T17" fmla="*/ T16 w 77"/>
                  <a:gd name="T18" fmla="+- 0 6311 6218"/>
                  <a:gd name="T19" fmla="*/ 6311 h 101"/>
                  <a:gd name="T20" fmla="+- 0 17520 17444"/>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42"/>
              <p:cNvSpPr>
                <a:spLocks/>
              </p:cNvSpPr>
              <p:nvPr/>
            </p:nvSpPr>
            <p:spPr bwMode="auto">
              <a:xfrm>
                <a:off x="17444" y="6218"/>
                <a:ext cx="77" cy="101"/>
              </a:xfrm>
              <a:custGeom>
                <a:avLst/>
                <a:gdLst>
                  <a:gd name="T0" fmla="+- 0 17519 17444"/>
                  <a:gd name="T1" fmla="*/ T0 w 77"/>
                  <a:gd name="T2" fmla="+- 0 6268 6218"/>
                  <a:gd name="T3" fmla="*/ 6268 h 101"/>
                  <a:gd name="T4" fmla="+- 0 17503 17444"/>
                  <a:gd name="T5" fmla="*/ T4 w 77"/>
                  <a:gd name="T6" fmla="+- 0 6268 6218"/>
                  <a:gd name="T7" fmla="*/ 6268 h 101"/>
                  <a:gd name="T8" fmla="+- 0 17503 17444"/>
                  <a:gd name="T9" fmla="*/ T8 w 77"/>
                  <a:gd name="T10" fmla="+- 0 6287 6218"/>
                  <a:gd name="T11" fmla="*/ 6287 h 101"/>
                  <a:gd name="T12" fmla="+- 0 17502 17444"/>
                  <a:gd name="T13" fmla="*/ T12 w 77"/>
                  <a:gd name="T14" fmla="+- 0 6289 6218"/>
                  <a:gd name="T15" fmla="*/ 6289 h 101"/>
                  <a:gd name="T16" fmla="+- 0 17502 17444"/>
                  <a:gd name="T17" fmla="*/ T16 w 77"/>
                  <a:gd name="T18" fmla="+- 0 6290 6218"/>
                  <a:gd name="T19" fmla="*/ 6290 h 101"/>
                  <a:gd name="T20" fmla="+- 0 17499 17444"/>
                  <a:gd name="T21" fmla="*/ T20 w 77"/>
                  <a:gd name="T22" fmla="+- 0 6299 6218"/>
                  <a:gd name="T23" fmla="*/ 6299 h 101"/>
                  <a:gd name="T24" fmla="+- 0 17491 17444"/>
                  <a:gd name="T25" fmla="*/ T24 w 77"/>
                  <a:gd name="T26" fmla="+- 0 6307 6218"/>
                  <a:gd name="T27" fmla="*/ 6307 h 101"/>
                  <a:gd name="T28" fmla="+- 0 17502 17444"/>
                  <a:gd name="T29" fmla="*/ T28 w 77"/>
                  <a:gd name="T30" fmla="+- 0 6307 6218"/>
                  <a:gd name="T31" fmla="*/ 6307 h 101"/>
                  <a:gd name="T32" fmla="+- 0 17503 17444"/>
                  <a:gd name="T33" fmla="*/ T32 w 77"/>
                  <a:gd name="T34" fmla="+- 0 6305 6218"/>
                  <a:gd name="T35" fmla="*/ 6305 h 101"/>
                  <a:gd name="T36" fmla="+- 0 17520 17444"/>
                  <a:gd name="T37" fmla="*/ T36 w 77"/>
                  <a:gd name="T38" fmla="+- 0 6305 6218"/>
                  <a:gd name="T39" fmla="*/ 6305 h 101"/>
                  <a:gd name="T40" fmla="+- 0 17520 17444"/>
                  <a:gd name="T41" fmla="*/ T40 w 77"/>
                  <a:gd name="T42" fmla="+- 0 6293 6218"/>
                  <a:gd name="T43" fmla="*/ 6293 h 101"/>
                  <a:gd name="T44" fmla="+- 0 17519 17444"/>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43"/>
              <p:cNvSpPr>
                <a:spLocks/>
              </p:cNvSpPr>
              <p:nvPr/>
            </p:nvSpPr>
            <p:spPr bwMode="auto">
              <a:xfrm>
                <a:off x="17444" y="6218"/>
                <a:ext cx="77" cy="101"/>
              </a:xfrm>
              <a:custGeom>
                <a:avLst/>
                <a:gdLst>
                  <a:gd name="T0" fmla="+- 0 17483 17444"/>
                  <a:gd name="T1" fmla="*/ T0 w 77"/>
                  <a:gd name="T2" fmla="+- 0 6218 6218"/>
                  <a:gd name="T3" fmla="*/ 6218 h 101"/>
                  <a:gd name="T4" fmla="+- 0 17471 17444"/>
                  <a:gd name="T5" fmla="*/ T4 w 77"/>
                  <a:gd name="T6" fmla="+- 0 6218 6218"/>
                  <a:gd name="T7" fmla="*/ 6218 h 101"/>
                  <a:gd name="T8" fmla="+- 0 17459 17444"/>
                  <a:gd name="T9" fmla="*/ T8 w 77"/>
                  <a:gd name="T10" fmla="+- 0 6222 6218"/>
                  <a:gd name="T11" fmla="*/ 6222 h 101"/>
                  <a:gd name="T12" fmla="+- 0 17451 17444"/>
                  <a:gd name="T13" fmla="*/ T12 w 77"/>
                  <a:gd name="T14" fmla="+- 0 6227 6218"/>
                  <a:gd name="T15" fmla="*/ 6227 h 101"/>
                  <a:gd name="T16" fmla="+- 0 17455 17444"/>
                  <a:gd name="T17" fmla="*/ T16 w 77"/>
                  <a:gd name="T18" fmla="+- 0 6239 6218"/>
                  <a:gd name="T19" fmla="*/ 6239 h 101"/>
                  <a:gd name="T20" fmla="+- 0 17462 17444"/>
                  <a:gd name="T21" fmla="*/ T20 w 77"/>
                  <a:gd name="T22" fmla="+- 0 6234 6218"/>
                  <a:gd name="T23" fmla="*/ 6234 h 101"/>
                  <a:gd name="T24" fmla="+- 0 17471 17444"/>
                  <a:gd name="T25" fmla="*/ T24 w 77"/>
                  <a:gd name="T26" fmla="+- 0 6231 6218"/>
                  <a:gd name="T27" fmla="*/ 6231 h 101"/>
                  <a:gd name="T28" fmla="+- 0 17511 17444"/>
                  <a:gd name="T29" fmla="*/ T28 w 77"/>
                  <a:gd name="T30" fmla="+- 0 6231 6218"/>
                  <a:gd name="T31" fmla="*/ 6231 h 101"/>
                  <a:gd name="T32" fmla="+- 0 17507 17444"/>
                  <a:gd name="T33" fmla="*/ T32 w 77"/>
                  <a:gd name="T34" fmla="+- 0 6226 6218"/>
                  <a:gd name="T35" fmla="*/ 6226 h 101"/>
                  <a:gd name="T36" fmla="+- 0 17483 17444"/>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244"/>
            <p:cNvGrpSpPr>
              <a:grpSpLocks/>
            </p:cNvGrpSpPr>
            <p:nvPr/>
          </p:nvGrpSpPr>
          <p:grpSpPr bwMode="auto">
            <a:xfrm>
              <a:off x="17565" y="6175"/>
              <a:ext cx="2" cy="142"/>
              <a:chOff x="17565" y="6175"/>
              <a:chExt cx="2" cy="142"/>
            </a:xfrm>
          </p:grpSpPr>
          <p:sp>
            <p:nvSpPr>
              <p:cNvPr id="178" name="Freeform 245"/>
              <p:cNvSpPr>
                <a:spLocks/>
              </p:cNvSpPr>
              <p:nvPr/>
            </p:nvSpPr>
            <p:spPr bwMode="auto">
              <a:xfrm>
                <a:off x="1756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246"/>
            <p:cNvGrpSpPr>
              <a:grpSpLocks/>
            </p:cNvGrpSpPr>
            <p:nvPr/>
          </p:nvGrpSpPr>
          <p:grpSpPr bwMode="auto">
            <a:xfrm>
              <a:off x="17609" y="6182"/>
              <a:ext cx="20" cy="135"/>
              <a:chOff x="17609" y="6182"/>
              <a:chExt cx="20" cy="135"/>
            </a:xfrm>
          </p:grpSpPr>
          <p:sp>
            <p:nvSpPr>
              <p:cNvPr id="176" name="Freeform 247"/>
              <p:cNvSpPr>
                <a:spLocks/>
              </p:cNvSpPr>
              <p:nvPr/>
            </p:nvSpPr>
            <p:spPr bwMode="auto">
              <a:xfrm>
                <a:off x="17609" y="6182"/>
                <a:ext cx="20" cy="135"/>
              </a:xfrm>
              <a:custGeom>
                <a:avLst/>
                <a:gdLst>
                  <a:gd name="T0" fmla="+- 0 17629 17609"/>
                  <a:gd name="T1" fmla="*/ T0 w 20"/>
                  <a:gd name="T2" fmla="+- 0 6221 6182"/>
                  <a:gd name="T3" fmla="*/ 6221 h 135"/>
                  <a:gd name="T4" fmla="+- 0 17611 17609"/>
                  <a:gd name="T5" fmla="*/ T4 w 20"/>
                  <a:gd name="T6" fmla="+- 0 6221 6182"/>
                  <a:gd name="T7" fmla="*/ 6221 h 135"/>
                  <a:gd name="T8" fmla="+- 0 17611 17609"/>
                  <a:gd name="T9" fmla="*/ T8 w 20"/>
                  <a:gd name="T10" fmla="+- 0 6317 6182"/>
                  <a:gd name="T11" fmla="*/ 6317 h 135"/>
                  <a:gd name="T12" fmla="+- 0 17629 17609"/>
                  <a:gd name="T13" fmla="*/ T12 w 20"/>
                  <a:gd name="T14" fmla="+- 0 6317 6182"/>
                  <a:gd name="T15" fmla="*/ 6317 h 135"/>
                  <a:gd name="T16" fmla="+- 0 17629 17609"/>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48"/>
              <p:cNvSpPr>
                <a:spLocks/>
              </p:cNvSpPr>
              <p:nvPr/>
            </p:nvSpPr>
            <p:spPr bwMode="auto">
              <a:xfrm>
                <a:off x="17609" y="6182"/>
                <a:ext cx="20" cy="135"/>
              </a:xfrm>
              <a:custGeom>
                <a:avLst/>
                <a:gdLst>
                  <a:gd name="T0" fmla="+- 0 17627 17609"/>
                  <a:gd name="T1" fmla="*/ T0 w 20"/>
                  <a:gd name="T2" fmla="+- 0 6182 6182"/>
                  <a:gd name="T3" fmla="*/ 6182 h 135"/>
                  <a:gd name="T4" fmla="+- 0 17614 17609"/>
                  <a:gd name="T5" fmla="*/ T4 w 20"/>
                  <a:gd name="T6" fmla="+- 0 6182 6182"/>
                  <a:gd name="T7" fmla="*/ 6182 h 135"/>
                  <a:gd name="T8" fmla="+- 0 17609 17609"/>
                  <a:gd name="T9" fmla="*/ T8 w 20"/>
                  <a:gd name="T10" fmla="+- 0 6187 6182"/>
                  <a:gd name="T11" fmla="*/ 6187 h 135"/>
                  <a:gd name="T12" fmla="+- 0 17609 17609"/>
                  <a:gd name="T13" fmla="*/ T12 w 20"/>
                  <a:gd name="T14" fmla="+- 0 6199 6182"/>
                  <a:gd name="T15" fmla="*/ 6199 h 135"/>
                  <a:gd name="T16" fmla="+- 0 17614 17609"/>
                  <a:gd name="T17" fmla="*/ T16 w 20"/>
                  <a:gd name="T18" fmla="+- 0 6204 6182"/>
                  <a:gd name="T19" fmla="*/ 6204 h 135"/>
                  <a:gd name="T20" fmla="+- 0 17627 17609"/>
                  <a:gd name="T21" fmla="*/ T20 w 20"/>
                  <a:gd name="T22" fmla="+- 0 6204 6182"/>
                  <a:gd name="T23" fmla="*/ 6204 h 135"/>
                  <a:gd name="T24" fmla="+- 0 17631 17609"/>
                  <a:gd name="T25" fmla="*/ T24 w 20"/>
                  <a:gd name="T26" fmla="+- 0 6199 6182"/>
                  <a:gd name="T27" fmla="*/ 6199 h 135"/>
                  <a:gd name="T28" fmla="+- 0 17631 17609"/>
                  <a:gd name="T29" fmla="*/ T28 w 20"/>
                  <a:gd name="T30" fmla="+- 0 6187 6182"/>
                  <a:gd name="T31" fmla="*/ 6187 h 135"/>
                  <a:gd name="T32" fmla="+- 0 17627 17609"/>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49"/>
            <p:cNvGrpSpPr>
              <a:grpSpLocks/>
            </p:cNvGrpSpPr>
            <p:nvPr/>
          </p:nvGrpSpPr>
          <p:grpSpPr bwMode="auto">
            <a:xfrm>
              <a:off x="17659" y="6218"/>
              <a:ext cx="63" cy="101"/>
              <a:chOff x="17659" y="6218"/>
              <a:chExt cx="63" cy="101"/>
            </a:xfrm>
          </p:grpSpPr>
          <p:sp>
            <p:nvSpPr>
              <p:cNvPr id="173" name="Freeform 250"/>
              <p:cNvSpPr>
                <a:spLocks/>
              </p:cNvSpPr>
              <p:nvPr/>
            </p:nvSpPr>
            <p:spPr bwMode="auto">
              <a:xfrm>
                <a:off x="17659" y="6218"/>
                <a:ext cx="63" cy="101"/>
              </a:xfrm>
              <a:custGeom>
                <a:avLst/>
                <a:gdLst>
                  <a:gd name="T0" fmla="+- 0 17664 17659"/>
                  <a:gd name="T1" fmla="*/ T0 w 63"/>
                  <a:gd name="T2" fmla="+- 0 6299 6218"/>
                  <a:gd name="T3" fmla="*/ 6299 h 101"/>
                  <a:gd name="T4" fmla="+- 0 17659 17659"/>
                  <a:gd name="T5" fmla="*/ T4 w 63"/>
                  <a:gd name="T6" fmla="+- 0 6313 6218"/>
                  <a:gd name="T7" fmla="*/ 6313 h 101"/>
                  <a:gd name="T8" fmla="+- 0 17666 17659"/>
                  <a:gd name="T9" fmla="*/ T8 w 63"/>
                  <a:gd name="T10" fmla="+- 0 6317 6218"/>
                  <a:gd name="T11" fmla="*/ 6317 h 101"/>
                  <a:gd name="T12" fmla="+- 0 17676 17659"/>
                  <a:gd name="T13" fmla="*/ T12 w 63"/>
                  <a:gd name="T14" fmla="+- 0 6320 6218"/>
                  <a:gd name="T15" fmla="*/ 6320 h 101"/>
                  <a:gd name="T16" fmla="+- 0 17696 17659"/>
                  <a:gd name="T17" fmla="*/ T16 w 63"/>
                  <a:gd name="T18" fmla="+- 0 6319 6218"/>
                  <a:gd name="T19" fmla="*/ 6319 h 101"/>
                  <a:gd name="T20" fmla="+- 0 17716 17659"/>
                  <a:gd name="T21" fmla="*/ T20 w 63"/>
                  <a:gd name="T22" fmla="+- 0 6309 6218"/>
                  <a:gd name="T23" fmla="*/ 6309 h 101"/>
                  <a:gd name="T24" fmla="+- 0 17717 17659"/>
                  <a:gd name="T25" fmla="*/ T24 w 63"/>
                  <a:gd name="T26" fmla="+- 0 6306 6218"/>
                  <a:gd name="T27" fmla="*/ 6306 h 101"/>
                  <a:gd name="T28" fmla="+- 0 17678 17659"/>
                  <a:gd name="T29" fmla="*/ T28 w 63"/>
                  <a:gd name="T30" fmla="+- 0 6306 6218"/>
                  <a:gd name="T31" fmla="*/ 6306 h 101"/>
                  <a:gd name="T32" fmla="+- 0 17669 17659"/>
                  <a:gd name="T33" fmla="*/ T32 w 63"/>
                  <a:gd name="T34" fmla="+- 0 6303 6218"/>
                  <a:gd name="T35" fmla="*/ 6303 h 101"/>
                  <a:gd name="T36" fmla="+- 0 17664 17659"/>
                  <a:gd name="T37" fmla="*/ T36 w 63"/>
                  <a:gd name="T38" fmla="+- 0 6299 6218"/>
                  <a:gd name="T39" fmla="*/ 62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251"/>
              <p:cNvSpPr>
                <a:spLocks/>
              </p:cNvSpPr>
              <p:nvPr/>
            </p:nvSpPr>
            <p:spPr bwMode="auto">
              <a:xfrm>
                <a:off x="17659" y="6218"/>
                <a:ext cx="63" cy="101"/>
              </a:xfrm>
              <a:custGeom>
                <a:avLst/>
                <a:gdLst>
                  <a:gd name="T0" fmla="+- 0 17705 17659"/>
                  <a:gd name="T1" fmla="*/ T0 w 63"/>
                  <a:gd name="T2" fmla="+- 0 6218 6218"/>
                  <a:gd name="T3" fmla="*/ 6218 h 101"/>
                  <a:gd name="T4" fmla="+- 0 17690 17659"/>
                  <a:gd name="T5" fmla="*/ T4 w 63"/>
                  <a:gd name="T6" fmla="+- 0 6219 6218"/>
                  <a:gd name="T7" fmla="*/ 6219 h 101"/>
                  <a:gd name="T8" fmla="+- 0 17670 17659"/>
                  <a:gd name="T9" fmla="*/ T8 w 63"/>
                  <a:gd name="T10" fmla="+- 0 6228 6218"/>
                  <a:gd name="T11" fmla="*/ 6228 h 101"/>
                  <a:gd name="T12" fmla="+- 0 17662 17659"/>
                  <a:gd name="T13" fmla="*/ T12 w 63"/>
                  <a:gd name="T14" fmla="+- 0 6247 6218"/>
                  <a:gd name="T15" fmla="*/ 6247 h 101"/>
                  <a:gd name="T16" fmla="+- 0 17662 17659"/>
                  <a:gd name="T17" fmla="*/ T16 w 63"/>
                  <a:gd name="T18" fmla="+- 0 6258 6218"/>
                  <a:gd name="T19" fmla="*/ 6258 h 101"/>
                  <a:gd name="T20" fmla="+- 0 17670 17659"/>
                  <a:gd name="T21" fmla="*/ T20 w 63"/>
                  <a:gd name="T22" fmla="+- 0 6268 6218"/>
                  <a:gd name="T23" fmla="*/ 6268 h 101"/>
                  <a:gd name="T24" fmla="+- 0 17688 17659"/>
                  <a:gd name="T25" fmla="*/ T24 w 63"/>
                  <a:gd name="T26" fmla="+- 0 6274 6218"/>
                  <a:gd name="T27" fmla="*/ 6274 h 101"/>
                  <a:gd name="T28" fmla="+- 0 17701 17659"/>
                  <a:gd name="T29" fmla="*/ T28 w 63"/>
                  <a:gd name="T30" fmla="+- 0 6279 6218"/>
                  <a:gd name="T31" fmla="*/ 6279 h 101"/>
                  <a:gd name="T32" fmla="+- 0 17706 17659"/>
                  <a:gd name="T33" fmla="*/ T32 w 63"/>
                  <a:gd name="T34" fmla="+- 0 6284 6218"/>
                  <a:gd name="T35" fmla="*/ 6284 h 101"/>
                  <a:gd name="T36" fmla="+- 0 17706 17659"/>
                  <a:gd name="T37" fmla="*/ T36 w 63"/>
                  <a:gd name="T38" fmla="+- 0 6300 6218"/>
                  <a:gd name="T39" fmla="*/ 6300 h 101"/>
                  <a:gd name="T40" fmla="+- 0 17700 17659"/>
                  <a:gd name="T41" fmla="*/ T40 w 63"/>
                  <a:gd name="T42" fmla="+- 0 6306 6218"/>
                  <a:gd name="T43" fmla="*/ 6306 h 101"/>
                  <a:gd name="T44" fmla="+- 0 17717 17659"/>
                  <a:gd name="T45" fmla="*/ T44 w 63"/>
                  <a:gd name="T46" fmla="+- 0 6306 6218"/>
                  <a:gd name="T47" fmla="*/ 6306 h 101"/>
                  <a:gd name="T48" fmla="+- 0 17723 17659"/>
                  <a:gd name="T49" fmla="*/ T48 w 63"/>
                  <a:gd name="T50" fmla="+- 0 6290 6218"/>
                  <a:gd name="T51" fmla="*/ 6290 h 101"/>
                  <a:gd name="T52" fmla="+- 0 17723 17659"/>
                  <a:gd name="T53" fmla="*/ T52 w 63"/>
                  <a:gd name="T54" fmla="+- 0 6276 6218"/>
                  <a:gd name="T55" fmla="*/ 6276 h 101"/>
                  <a:gd name="T56" fmla="+- 0 17714 17659"/>
                  <a:gd name="T57" fmla="*/ T56 w 63"/>
                  <a:gd name="T58" fmla="+- 0 6268 6218"/>
                  <a:gd name="T59" fmla="*/ 6268 h 101"/>
                  <a:gd name="T60" fmla="+- 0 17685 17659"/>
                  <a:gd name="T61" fmla="*/ T60 w 63"/>
                  <a:gd name="T62" fmla="+- 0 6256 6218"/>
                  <a:gd name="T63" fmla="*/ 6256 h 101"/>
                  <a:gd name="T64" fmla="+- 0 17679 17659"/>
                  <a:gd name="T65" fmla="*/ T64 w 63"/>
                  <a:gd name="T66" fmla="+- 0 6253 6218"/>
                  <a:gd name="T67" fmla="*/ 6253 h 101"/>
                  <a:gd name="T68" fmla="+- 0 17679 17659"/>
                  <a:gd name="T69" fmla="*/ T68 w 63"/>
                  <a:gd name="T70" fmla="+- 0 6238 6218"/>
                  <a:gd name="T71" fmla="*/ 6238 h 101"/>
                  <a:gd name="T72" fmla="+- 0 17685 17659"/>
                  <a:gd name="T73" fmla="*/ T72 w 63"/>
                  <a:gd name="T74" fmla="+- 0 6232 6218"/>
                  <a:gd name="T75" fmla="*/ 6232 h 101"/>
                  <a:gd name="T76" fmla="+- 0 17717 17659"/>
                  <a:gd name="T77" fmla="*/ T76 w 63"/>
                  <a:gd name="T78" fmla="+- 0 6232 6218"/>
                  <a:gd name="T79" fmla="*/ 6232 h 101"/>
                  <a:gd name="T80" fmla="+- 0 17719 17659"/>
                  <a:gd name="T81" fmla="*/ T80 w 63"/>
                  <a:gd name="T82" fmla="+- 0 6224 6218"/>
                  <a:gd name="T83" fmla="*/ 6224 h 101"/>
                  <a:gd name="T84" fmla="+- 0 17714 17659"/>
                  <a:gd name="T85" fmla="*/ T84 w 63"/>
                  <a:gd name="T86" fmla="+- 0 6221 6218"/>
                  <a:gd name="T87" fmla="*/ 6221 h 101"/>
                  <a:gd name="T88" fmla="+- 0 17705 17659"/>
                  <a:gd name="T89" fmla="*/ T88 w 63"/>
                  <a:gd name="T90" fmla="+- 0 6218 6218"/>
                  <a:gd name="T91"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252"/>
              <p:cNvSpPr>
                <a:spLocks/>
              </p:cNvSpPr>
              <p:nvPr/>
            </p:nvSpPr>
            <p:spPr bwMode="auto">
              <a:xfrm>
                <a:off x="17659" y="6218"/>
                <a:ext cx="63" cy="101"/>
              </a:xfrm>
              <a:custGeom>
                <a:avLst/>
                <a:gdLst>
                  <a:gd name="T0" fmla="+- 0 17717 17659"/>
                  <a:gd name="T1" fmla="*/ T0 w 63"/>
                  <a:gd name="T2" fmla="+- 0 6232 6218"/>
                  <a:gd name="T3" fmla="*/ 6232 h 101"/>
                  <a:gd name="T4" fmla="+- 0 17704 17659"/>
                  <a:gd name="T5" fmla="*/ T4 w 63"/>
                  <a:gd name="T6" fmla="+- 0 6232 6218"/>
                  <a:gd name="T7" fmla="*/ 6232 h 101"/>
                  <a:gd name="T8" fmla="+- 0 17711 17659"/>
                  <a:gd name="T9" fmla="*/ T8 w 63"/>
                  <a:gd name="T10" fmla="+- 0 6235 6218"/>
                  <a:gd name="T11" fmla="*/ 6235 h 101"/>
                  <a:gd name="T12" fmla="+- 0 17715 17659"/>
                  <a:gd name="T13" fmla="*/ T12 w 63"/>
                  <a:gd name="T14" fmla="+- 0 6237 6218"/>
                  <a:gd name="T15" fmla="*/ 6237 h 101"/>
                  <a:gd name="T16" fmla="+- 0 17717 17659"/>
                  <a:gd name="T17" fmla="*/ T16 w 63"/>
                  <a:gd name="T18" fmla="+- 0 6232 6218"/>
                  <a:gd name="T19" fmla="*/ 623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253"/>
            <p:cNvGrpSpPr>
              <a:grpSpLocks/>
            </p:cNvGrpSpPr>
            <p:nvPr/>
          </p:nvGrpSpPr>
          <p:grpSpPr bwMode="auto">
            <a:xfrm>
              <a:off x="17747" y="6222"/>
              <a:ext cx="85" cy="98"/>
              <a:chOff x="17747" y="6222"/>
              <a:chExt cx="85" cy="98"/>
            </a:xfrm>
          </p:grpSpPr>
          <p:sp>
            <p:nvSpPr>
              <p:cNvPr id="169" name="Freeform 254"/>
              <p:cNvSpPr>
                <a:spLocks/>
              </p:cNvSpPr>
              <p:nvPr/>
            </p:nvSpPr>
            <p:spPr bwMode="auto">
              <a:xfrm>
                <a:off x="17747" y="6222"/>
                <a:ext cx="85" cy="98"/>
              </a:xfrm>
              <a:custGeom>
                <a:avLst/>
                <a:gdLst>
                  <a:gd name="T0" fmla="+- 0 17774 17747"/>
                  <a:gd name="T1" fmla="*/ T0 w 85"/>
                  <a:gd name="T2" fmla="+- 0 6222 6222"/>
                  <a:gd name="T3" fmla="*/ 6222 h 98"/>
                  <a:gd name="T4" fmla="+- 0 17759 17747"/>
                  <a:gd name="T5" fmla="*/ T4 w 85"/>
                  <a:gd name="T6" fmla="+- 0 6234 6222"/>
                  <a:gd name="T7" fmla="*/ 6234 h 98"/>
                  <a:gd name="T8" fmla="+- 0 17750 17747"/>
                  <a:gd name="T9" fmla="*/ T8 w 85"/>
                  <a:gd name="T10" fmla="+- 0 6254 6222"/>
                  <a:gd name="T11" fmla="*/ 6254 h 98"/>
                  <a:gd name="T12" fmla="+- 0 17747 17747"/>
                  <a:gd name="T13" fmla="*/ T12 w 85"/>
                  <a:gd name="T14" fmla="+- 0 6281 6222"/>
                  <a:gd name="T15" fmla="*/ 6281 h 98"/>
                  <a:gd name="T16" fmla="+- 0 17755 17747"/>
                  <a:gd name="T17" fmla="*/ T16 w 85"/>
                  <a:gd name="T18" fmla="+- 0 6301 6222"/>
                  <a:gd name="T19" fmla="*/ 6301 h 98"/>
                  <a:gd name="T20" fmla="+- 0 17771 17747"/>
                  <a:gd name="T21" fmla="*/ T20 w 85"/>
                  <a:gd name="T22" fmla="+- 0 6315 6222"/>
                  <a:gd name="T23" fmla="*/ 6315 h 98"/>
                  <a:gd name="T24" fmla="+- 0 17794 17747"/>
                  <a:gd name="T25" fmla="*/ T24 w 85"/>
                  <a:gd name="T26" fmla="+- 0 6320 6222"/>
                  <a:gd name="T27" fmla="*/ 6320 h 98"/>
                  <a:gd name="T28" fmla="+- 0 17809 17747"/>
                  <a:gd name="T29" fmla="*/ T28 w 85"/>
                  <a:gd name="T30" fmla="+- 0 6320 6222"/>
                  <a:gd name="T31" fmla="*/ 6320 h 98"/>
                  <a:gd name="T32" fmla="+- 0 17820 17747"/>
                  <a:gd name="T33" fmla="*/ T32 w 85"/>
                  <a:gd name="T34" fmla="+- 0 6316 6222"/>
                  <a:gd name="T35" fmla="*/ 6316 h 98"/>
                  <a:gd name="T36" fmla="+- 0 17826 17747"/>
                  <a:gd name="T37" fmla="*/ T36 w 85"/>
                  <a:gd name="T38" fmla="+- 0 6313 6222"/>
                  <a:gd name="T39" fmla="*/ 6313 h 98"/>
                  <a:gd name="T40" fmla="+- 0 17824 17747"/>
                  <a:gd name="T41" fmla="*/ T40 w 85"/>
                  <a:gd name="T42" fmla="+- 0 6306 6222"/>
                  <a:gd name="T43" fmla="*/ 6306 h 98"/>
                  <a:gd name="T44" fmla="+- 0 17809 17747"/>
                  <a:gd name="T45" fmla="*/ T44 w 85"/>
                  <a:gd name="T46" fmla="+- 0 6306 6222"/>
                  <a:gd name="T47" fmla="*/ 6306 h 98"/>
                  <a:gd name="T48" fmla="+- 0 17789 17747"/>
                  <a:gd name="T49" fmla="*/ T48 w 85"/>
                  <a:gd name="T50" fmla="+- 0 6305 6222"/>
                  <a:gd name="T51" fmla="*/ 6305 h 98"/>
                  <a:gd name="T52" fmla="+- 0 17771 17747"/>
                  <a:gd name="T53" fmla="*/ T52 w 85"/>
                  <a:gd name="T54" fmla="+- 0 6295 6222"/>
                  <a:gd name="T55" fmla="*/ 6295 h 98"/>
                  <a:gd name="T56" fmla="+- 0 17763 17747"/>
                  <a:gd name="T57" fmla="*/ T56 w 85"/>
                  <a:gd name="T58" fmla="+- 0 6272 6222"/>
                  <a:gd name="T59" fmla="*/ 6272 h 98"/>
                  <a:gd name="T60" fmla="+- 0 17831 17747"/>
                  <a:gd name="T61" fmla="*/ T60 w 85"/>
                  <a:gd name="T62" fmla="+- 0 6272 6222"/>
                  <a:gd name="T63" fmla="*/ 6272 h 98"/>
                  <a:gd name="T64" fmla="+- 0 17831 17747"/>
                  <a:gd name="T65" fmla="*/ T64 w 85"/>
                  <a:gd name="T66" fmla="+- 0 6270 6222"/>
                  <a:gd name="T67" fmla="*/ 6270 h 98"/>
                  <a:gd name="T68" fmla="+- 0 17832 17747"/>
                  <a:gd name="T69" fmla="*/ T68 w 85"/>
                  <a:gd name="T70" fmla="+- 0 6268 6222"/>
                  <a:gd name="T71" fmla="*/ 6268 h 98"/>
                  <a:gd name="T72" fmla="+- 0 17831 17747"/>
                  <a:gd name="T73" fmla="*/ T72 w 85"/>
                  <a:gd name="T74" fmla="+- 0 6260 6222"/>
                  <a:gd name="T75" fmla="*/ 6260 h 98"/>
                  <a:gd name="T76" fmla="+- 0 17763 17747"/>
                  <a:gd name="T77" fmla="*/ T76 w 85"/>
                  <a:gd name="T78" fmla="+- 0 6260 6222"/>
                  <a:gd name="T79" fmla="*/ 6260 h 98"/>
                  <a:gd name="T80" fmla="+- 0 17765 17747"/>
                  <a:gd name="T81" fmla="*/ T80 w 85"/>
                  <a:gd name="T82" fmla="+- 0 6247 6222"/>
                  <a:gd name="T83" fmla="*/ 6247 h 98"/>
                  <a:gd name="T84" fmla="+- 0 17773 17747"/>
                  <a:gd name="T85" fmla="*/ T84 w 85"/>
                  <a:gd name="T86" fmla="+- 0 6231 6222"/>
                  <a:gd name="T87" fmla="*/ 6231 h 98"/>
                  <a:gd name="T88" fmla="+- 0 17815 17747"/>
                  <a:gd name="T89" fmla="*/ T88 w 85"/>
                  <a:gd name="T90" fmla="+- 0 6231 6222"/>
                  <a:gd name="T91" fmla="*/ 6231 h 98"/>
                  <a:gd name="T92" fmla="+- 0 17805 17747"/>
                  <a:gd name="T93" fmla="*/ T92 w 85"/>
                  <a:gd name="T94" fmla="+- 0 6225 6222"/>
                  <a:gd name="T95" fmla="*/ 6225 h 98"/>
                  <a:gd name="T96" fmla="+- 0 17774 1774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55"/>
              <p:cNvSpPr>
                <a:spLocks/>
              </p:cNvSpPr>
              <p:nvPr/>
            </p:nvSpPr>
            <p:spPr bwMode="auto">
              <a:xfrm>
                <a:off x="17747" y="6222"/>
                <a:ext cx="85" cy="98"/>
              </a:xfrm>
              <a:custGeom>
                <a:avLst/>
                <a:gdLst>
                  <a:gd name="T0" fmla="+- 0 17823 17747"/>
                  <a:gd name="T1" fmla="*/ T0 w 85"/>
                  <a:gd name="T2" fmla="+- 0 6301 6222"/>
                  <a:gd name="T3" fmla="*/ 6301 h 98"/>
                  <a:gd name="T4" fmla="+- 0 17817 17747"/>
                  <a:gd name="T5" fmla="*/ T4 w 85"/>
                  <a:gd name="T6" fmla="+- 0 6304 6222"/>
                  <a:gd name="T7" fmla="*/ 6304 h 98"/>
                  <a:gd name="T8" fmla="+- 0 17809 17747"/>
                  <a:gd name="T9" fmla="*/ T8 w 85"/>
                  <a:gd name="T10" fmla="+- 0 6306 6222"/>
                  <a:gd name="T11" fmla="*/ 6306 h 98"/>
                  <a:gd name="T12" fmla="+- 0 17824 17747"/>
                  <a:gd name="T13" fmla="*/ T12 w 85"/>
                  <a:gd name="T14" fmla="+- 0 6306 6222"/>
                  <a:gd name="T15" fmla="*/ 6306 h 98"/>
                  <a:gd name="T16" fmla="+- 0 17823 1774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56"/>
              <p:cNvSpPr>
                <a:spLocks/>
              </p:cNvSpPr>
              <p:nvPr/>
            </p:nvSpPr>
            <p:spPr bwMode="auto">
              <a:xfrm>
                <a:off x="17747" y="6222"/>
                <a:ext cx="85" cy="98"/>
              </a:xfrm>
              <a:custGeom>
                <a:avLst/>
                <a:gdLst>
                  <a:gd name="T0" fmla="+- 0 17815 17747"/>
                  <a:gd name="T1" fmla="*/ T0 w 85"/>
                  <a:gd name="T2" fmla="+- 0 6231 6222"/>
                  <a:gd name="T3" fmla="*/ 6231 h 98"/>
                  <a:gd name="T4" fmla="+- 0 17810 17747"/>
                  <a:gd name="T5" fmla="*/ T4 w 85"/>
                  <a:gd name="T6" fmla="+- 0 6231 6222"/>
                  <a:gd name="T7" fmla="*/ 6231 h 98"/>
                  <a:gd name="T8" fmla="+- 0 17815 17747"/>
                  <a:gd name="T9" fmla="*/ T8 w 85"/>
                  <a:gd name="T10" fmla="+- 0 6248 6222"/>
                  <a:gd name="T11" fmla="*/ 6248 h 98"/>
                  <a:gd name="T12" fmla="+- 0 17815 17747"/>
                  <a:gd name="T13" fmla="*/ T12 w 85"/>
                  <a:gd name="T14" fmla="+- 0 6260 6222"/>
                  <a:gd name="T15" fmla="*/ 6260 h 98"/>
                  <a:gd name="T16" fmla="+- 0 17831 17747"/>
                  <a:gd name="T17" fmla="*/ T16 w 85"/>
                  <a:gd name="T18" fmla="+- 0 6260 6222"/>
                  <a:gd name="T19" fmla="*/ 6260 h 98"/>
                  <a:gd name="T20" fmla="+- 0 17830 17747"/>
                  <a:gd name="T21" fmla="*/ T20 w 85"/>
                  <a:gd name="T22" fmla="+- 0 6252 6222"/>
                  <a:gd name="T23" fmla="*/ 6252 h 98"/>
                  <a:gd name="T24" fmla="+- 0 17823 17747"/>
                  <a:gd name="T25" fmla="*/ T24 w 85"/>
                  <a:gd name="T26" fmla="+- 0 6237 6222"/>
                  <a:gd name="T27" fmla="*/ 6237 h 98"/>
                  <a:gd name="T28" fmla="+- 0 17815 1774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3"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2" name="Picture 25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6" y="6583"/>
                <a:ext cx="11282"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258"/>
            <p:cNvGrpSpPr>
              <a:grpSpLocks/>
            </p:cNvGrpSpPr>
            <p:nvPr/>
          </p:nvGrpSpPr>
          <p:grpSpPr bwMode="auto">
            <a:xfrm>
              <a:off x="16073" y="6595"/>
              <a:ext cx="2" cy="142"/>
              <a:chOff x="16073" y="6595"/>
              <a:chExt cx="2" cy="142"/>
            </a:xfrm>
          </p:grpSpPr>
          <p:sp>
            <p:nvSpPr>
              <p:cNvPr id="168" name="Freeform 259"/>
              <p:cNvSpPr>
                <a:spLocks/>
              </p:cNvSpPr>
              <p:nvPr/>
            </p:nvSpPr>
            <p:spPr bwMode="auto">
              <a:xfrm>
                <a:off x="16073"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260"/>
            <p:cNvGrpSpPr>
              <a:grpSpLocks/>
            </p:cNvGrpSpPr>
            <p:nvPr/>
          </p:nvGrpSpPr>
          <p:grpSpPr bwMode="auto">
            <a:xfrm>
              <a:off x="16117" y="6602"/>
              <a:ext cx="20" cy="135"/>
              <a:chOff x="16117" y="6602"/>
              <a:chExt cx="20" cy="135"/>
            </a:xfrm>
          </p:grpSpPr>
          <p:sp>
            <p:nvSpPr>
              <p:cNvPr id="166" name="Freeform 261"/>
              <p:cNvSpPr>
                <a:spLocks/>
              </p:cNvSpPr>
              <p:nvPr/>
            </p:nvSpPr>
            <p:spPr bwMode="auto">
              <a:xfrm>
                <a:off x="16117" y="6602"/>
                <a:ext cx="20" cy="135"/>
              </a:xfrm>
              <a:custGeom>
                <a:avLst/>
                <a:gdLst>
                  <a:gd name="T0" fmla="+- 0 16137 16117"/>
                  <a:gd name="T1" fmla="*/ T0 w 20"/>
                  <a:gd name="T2" fmla="+- 0 6641 6602"/>
                  <a:gd name="T3" fmla="*/ 6641 h 135"/>
                  <a:gd name="T4" fmla="+- 0 16120 16117"/>
                  <a:gd name="T5" fmla="*/ T4 w 20"/>
                  <a:gd name="T6" fmla="+- 0 6641 6602"/>
                  <a:gd name="T7" fmla="*/ 6641 h 135"/>
                  <a:gd name="T8" fmla="+- 0 16120 16117"/>
                  <a:gd name="T9" fmla="*/ T8 w 20"/>
                  <a:gd name="T10" fmla="+- 0 6737 6602"/>
                  <a:gd name="T11" fmla="*/ 6737 h 135"/>
                  <a:gd name="T12" fmla="+- 0 16137 16117"/>
                  <a:gd name="T13" fmla="*/ T12 w 20"/>
                  <a:gd name="T14" fmla="+- 0 6737 6602"/>
                  <a:gd name="T15" fmla="*/ 6737 h 135"/>
                  <a:gd name="T16" fmla="+- 0 16137 16117"/>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62"/>
              <p:cNvSpPr>
                <a:spLocks/>
              </p:cNvSpPr>
              <p:nvPr/>
            </p:nvSpPr>
            <p:spPr bwMode="auto">
              <a:xfrm>
                <a:off x="16117" y="6602"/>
                <a:ext cx="20" cy="135"/>
              </a:xfrm>
              <a:custGeom>
                <a:avLst/>
                <a:gdLst>
                  <a:gd name="T0" fmla="+- 0 16135 16117"/>
                  <a:gd name="T1" fmla="*/ T0 w 20"/>
                  <a:gd name="T2" fmla="+- 0 6602 6602"/>
                  <a:gd name="T3" fmla="*/ 6602 h 135"/>
                  <a:gd name="T4" fmla="+- 0 16122 16117"/>
                  <a:gd name="T5" fmla="*/ T4 w 20"/>
                  <a:gd name="T6" fmla="+- 0 6602 6602"/>
                  <a:gd name="T7" fmla="*/ 6602 h 135"/>
                  <a:gd name="T8" fmla="+- 0 16117 16117"/>
                  <a:gd name="T9" fmla="*/ T8 w 20"/>
                  <a:gd name="T10" fmla="+- 0 6607 6602"/>
                  <a:gd name="T11" fmla="*/ 6607 h 135"/>
                  <a:gd name="T12" fmla="+- 0 16117 16117"/>
                  <a:gd name="T13" fmla="*/ T12 w 20"/>
                  <a:gd name="T14" fmla="+- 0 6619 6602"/>
                  <a:gd name="T15" fmla="*/ 6619 h 135"/>
                  <a:gd name="T16" fmla="+- 0 16122 16117"/>
                  <a:gd name="T17" fmla="*/ T16 w 20"/>
                  <a:gd name="T18" fmla="+- 0 6624 6602"/>
                  <a:gd name="T19" fmla="*/ 6624 h 135"/>
                  <a:gd name="T20" fmla="+- 0 16135 16117"/>
                  <a:gd name="T21" fmla="*/ T20 w 20"/>
                  <a:gd name="T22" fmla="+- 0 6624 6602"/>
                  <a:gd name="T23" fmla="*/ 6624 h 135"/>
                  <a:gd name="T24" fmla="+- 0 16139 16117"/>
                  <a:gd name="T25" fmla="*/ T24 w 20"/>
                  <a:gd name="T26" fmla="+- 0 6619 6602"/>
                  <a:gd name="T27" fmla="*/ 6619 h 135"/>
                  <a:gd name="T28" fmla="+- 0 16139 16117"/>
                  <a:gd name="T29" fmla="*/ T28 w 20"/>
                  <a:gd name="T30" fmla="+- 0 6613 6602"/>
                  <a:gd name="T31" fmla="*/ 6613 h 135"/>
                  <a:gd name="T32" fmla="+- 0 16139 16117"/>
                  <a:gd name="T33" fmla="*/ T32 w 20"/>
                  <a:gd name="T34" fmla="+- 0 6607 6602"/>
                  <a:gd name="T35" fmla="*/ 6607 h 135"/>
                  <a:gd name="T36" fmla="+- 0 16135 16117"/>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263"/>
            <p:cNvGrpSpPr>
              <a:grpSpLocks/>
            </p:cNvGrpSpPr>
            <p:nvPr/>
          </p:nvGrpSpPr>
          <p:grpSpPr bwMode="auto">
            <a:xfrm>
              <a:off x="16163" y="6593"/>
              <a:ext cx="63" cy="144"/>
              <a:chOff x="16163" y="6593"/>
              <a:chExt cx="63" cy="144"/>
            </a:xfrm>
          </p:grpSpPr>
          <p:sp>
            <p:nvSpPr>
              <p:cNvPr id="162" name="Freeform 264"/>
              <p:cNvSpPr>
                <a:spLocks/>
              </p:cNvSpPr>
              <p:nvPr/>
            </p:nvSpPr>
            <p:spPr bwMode="auto">
              <a:xfrm>
                <a:off x="16163" y="6593"/>
                <a:ext cx="63" cy="144"/>
              </a:xfrm>
              <a:custGeom>
                <a:avLst/>
                <a:gdLst>
                  <a:gd name="T0" fmla="+- 0 16194 16163"/>
                  <a:gd name="T1" fmla="*/ T0 w 63"/>
                  <a:gd name="T2" fmla="+- 0 6654 6593"/>
                  <a:gd name="T3" fmla="*/ 6654 h 144"/>
                  <a:gd name="T4" fmla="+- 0 16176 16163"/>
                  <a:gd name="T5" fmla="*/ T4 w 63"/>
                  <a:gd name="T6" fmla="+- 0 6654 6593"/>
                  <a:gd name="T7" fmla="*/ 6654 h 144"/>
                  <a:gd name="T8" fmla="+- 0 16176 16163"/>
                  <a:gd name="T9" fmla="*/ T8 w 63"/>
                  <a:gd name="T10" fmla="+- 0 6737 6593"/>
                  <a:gd name="T11" fmla="*/ 6737 h 144"/>
                  <a:gd name="T12" fmla="+- 0 16194 16163"/>
                  <a:gd name="T13" fmla="*/ T12 w 63"/>
                  <a:gd name="T14" fmla="+- 0 6737 6593"/>
                  <a:gd name="T15" fmla="*/ 6737 h 144"/>
                  <a:gd name="T16" fmla="+- 0 16194 16163"/>
                  <a:gd name="T17" fmla="*/ T16 w 63"/>
                  <a:gd name="T18" fmla="+- 0 6654 6593"/>
                  <a:gd name="T19" fmla="*/ 6654 h 144"/>
                </a:gdLst>
                <a:ahLst/>
                <a:cxnLst>
                  <a:cxn ang="0">
                    <a:pos x="T1" y="T3"/>
                  </a:cxn>
                  <a:cxn ang="0">
                    <a:pos x="T5" y="T7"/>
                  </a:cxn>
                  <a:cxn ang="0">
                    <a:pos x="T9" y="T11"/>
                  </a:cxn>
                  <a:cxn ang="0">
                    <a:pos x="T13" y="T15"/>
                  </a:cxn>
                  <a:cxn ang="0">
                    <a:pos x="T17" y="T19"/>
                  </a:cxn>
                </a:cxnLst>
                <a:rect l="0" t="0" r="r" b="b"/>
                <a:pathLst>
                  <a:path w="63" h="144">
                    <a:moveTo>
                      <a:pt x="31" y="61"/>
                    </a:moveTo>
                    <a:lnTo>
                      <a:pt x="13" y="61"/>
                    </a:lnTo>
                    <a:lnTo>
                      <a:pt x="13"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65"/>
              <p:cNvSpPr>
                <a:spLocks/>
              </p:cNvSpPr>
              <p:nvPr/>
            </p:nvSpPr>
            <p:spPr bwMode="auto">
              <a:xfrm>
                <a:off x="16163" y="6593"/>
                <a:ext cx="63" cy="144"/>
              </a:xfrm>
              <a:custGeom>
                <a:avLst/>
                <a:gdLst>
                  <a:gd name="T0" fmla="+- 0 16217 16163"/>
                  <a:gd name="T1" fmla="*/ T0 w 63"/>
                  <a:gd name="T2" fmla="+- 0 6641 6593"/>
                  <a:gd name="T3" fmla="*/ 6641 h 144"/>
                  <a:gd name="T4" fmla="+- 0 16163 16163"/>
                  <a:gd name="T5" fmla="*/ T4 w 63"/>
                  <a:gd name="T6" fmla="+- 0 6641 6593"/>
                  <a:gd name="T7" fmla="*/ 6641 h 144"/>
                  <a:gd name="T8" fmla="+- 0 16163 16163"/>
                  <a:gd name="T9" fmla="*/ T8 w 63"/>
                  <a:gd name="T10" fmla="+- 0 6654 6593"/>
                  <a:gd name="T11" fmla="*/ 6654 h 144"/>
                  <a:gd name="T12" fmla="+- 0 16217 16163"/>
                  <a:gd name="T13" fmla="*/ T12 w 63"/>
                  <a:gd name="T14" fmla="+- 0 6654 6593"/>
                  <a:gd name="T15" fmla="*/ 6654 h 144"/>
                  <a:gd name="T16" fmla="+- 0 16217 16163"/>
                  <a:gd name="T17" fmla="*/ T16 w 63"/>
                  <a:gd name="T18" fmla="+- 0 6641 6593"/>
                  <a:gd name="T19" fmla="*/ 6641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66"/>
              <p:cNvSpPr>
                <a:spLocks/>
              </p:cNvSpPr>
              <p:nvPr/>
            </p:nvSpPr>
            <p:spPr bwMode="auto">
              <a:xfrm>
                <a:off x="16163" y="6593"/>
                <a:ext cx="63" cy="144"/>
              </a:xfrm>
              <a:custGeom>
                <a:avLst/>
                <a:gdLst>
                  <a:gd name="T0" fmla="+- 0 16217 16163"/>
                  <a:gd name="T1" fmla="*/ T0 w 63"/>
                  <a:gd name="T2" fmla="+- 0 6593 6593"/>
                  <a:gd name="T3" fmla="*/ 6593 h 144"/>
                  <a:gd name="T4" fmla="+- 0 16203 16163"/>
                  <a:gd name="T5" fmla="*/ T4 w 63"/>
                  <a:gd name="T6" fmla="+- 0 6593 6593"/>
                  <a:gd name="T7" fmla="*/ 6593 h 144"/>
                  <a:gd name="T8" fmla="+- 0 16194 16163"/>
                  <a:gd name="T9" fmla="*/ T8 w 63"/>
                  <a:gd name="T10" fmla="+- 0 6596 6593"/>
                  <a:gd name="T11" fmla="*/ 6596 h 144"/>
                  <a:gd name="T12" fmla="+- 0 16187 16163"/>
                  <a:gd name="T13" fmla="*/ T12 w 63"/>
                  <a:gd name="T14" fmla="+- 0 6602 6593"/>
                  <a:gd name="T15" fmla="*/ 6602 h 144"/>
                  <a:gd name="T16" fmla="+- 0 16179 16163"/>
                  <a:gd name="T17" fmla="*/ T16 w 63"/>
                  <a:gd name="T18" fmla="+- 0 6610 6593"/>
                  <a:gd name="T19" fmla="*/ 6610 h 144"/>
                  <a:gd name="T20" fmla="+- 0 16176 16163"/>
                  <a:gd name="T21" fmla="*/ T20 w 63"/>
                  <a:gd name="T22" fmla="+- 0 6622 6593"/>
                  <a:gd name="T23" fmla="*/ 6622 h 144"/>
                  <a:gd name="T24" fmla="+- 0 16176 16163"/>
                  <a:gd name="T25" fmla="*/ T24 w 63"/>
                  <a:gd name="T26" fmla="+- 0 6641 6593"/>
                  <a:gd name="T27" fmla="*/ 6641 h 144"/>
                  <a:gd name="T28" fmla="+- 0 16194 16163"/>
                  <a:gd name="T29" fmla="*/ T28 w 63"/>
                  <a:gd name="T30" fmla="+- 0 6641 6593"/>
                  <a:gd name="T31" fmla="*/ 6641 h 144"/>
                  <a:gd name="T32" fmla="+- 0 16194 16163"/>
                  <a:gd name="T33" fmla="*/ T32 w 63"/>
                  <a:gd name="T34" fmla="+- 0 6621 6593"/>
                  <a:gd name="T35" fmla="*/ 6621 h 144"/>
                  <a:gd name="T36" fmla="+- 0 16197 16163"/>
                  <a:gd name="T37" fmla="*/ T36 w 63"/>
                  <a:gd name="T38" fmla="+- 0 6607 6593"/>
                  <a:gd name="T39" fmla="*/ 6607 h 144"/>
                  <a:gd name="T40" fmla="+- 0 16224 16163"/>
                  <a:gd name="T41" fmla="*/ T40 w 63"/>
                  <a:gd name="T42" fmla="+- 0 6607 6593"/>
                  <a:gd name="T43" fmla="*/ 6607 h 144"/>
                  <a:gd name="T44" fmla="+- 0 16226 16163"/>
                  <a:gd name="T45" fmla="*/ T44 w 63"/>
                  <a:gd name="T46" fmla="+- 0 6596 6593"/>
                  <a:gd name="T47" fmla="*/ 6596 h 144"/>
                  <a:gd name="T48" fmla="+- 0 16223 16163"/>
                  <a:gd name="T49" fmla="*/ T48 w 63"/>
                  <a:gd name="T50" fmla="+- 0 6595 6593"/>
                  <a:gd name="T51" fmla="*/ 6595 h 144"/>
                  <a:gd name="T52" fmla="+- 0 16217 16163"/>
                  <a:gd name="T53" fmla="*/ T52 w 63"/>
                  <a:gd name="T54" fmla="+- 0 6593 6593"/>
                  <a:gd name="T55" fmla="*/ 65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4" y="0"/>
                    </a:moveTo>
                    <a:lnTo>
                      <a:pt x="40" y="0"/>
                    </a:lnTo>
                    <a:lnTo>
                      <a:pt x="31" y="3"/>
                    </a:lnTo>
                    <a:lnTo>
                      <a:pt x="24" y="9"/>
                    </a:lnTo>
                    <a:lnTo>
                      <a:pt x="16" y="17"/>
                    </a:lnTo>
                    <a:lnTo>
                      <a:pt x="13" y="29"/>
                    </a:lnTo>
                    <a:lnTo>
                      <a:pt x="13" y="48"/>
                    </a:lnTo>
                    <a:lnTo>
                      <a:pt x="31" y="48"/>
                    </a:lnTo>
                    <a:lnTo>
                      <a:pt x="31" y="28"/>
                    </a:lnTo>
                    <a:lnTo>
                      <a:pt x="34" y="14"/>
                    </a:lnTo>
                    <a:lnTo>
                      <a:pt x="61" y="14"/>
                    </a:lnTo>
                    <a:lnTo>
                      <a:pt x="63" y="3"/>
                    </a:lnTo>
                    <a:lnTo>
                      <a:pt x="60" y="2"/>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67"/>
              <p:cNvSpPr>
                <a:spLocks/>
              </p:cNvSpPr>
              <p:nvPr/>
            </p:nvSpPr>
            <p:spPr bwMode="auto">
              <a:xfrm>
                <a:off x="16163" y="6593"/>
                <a:ext cx="63" cy="144"/>
              </a:xfrm>
              <a:custGeom>
                <a:avLst/>
                <a:gdLst>
                  <a:gd name="T0" fmla="+- 0 16224 16163"/>
                  <a:gd name="T1" fmla="*/ T0 w 63"/>
                  <a:gd name="T2" fmla="+- 0 6607 6593"/>
                  <a:gd name="T3" fmla="*/ 6607 h 144"/>
                  <a:gd name="T4" fmla="+- 0 16217 16163"/>
                  <a:gd name="T5" fmla="*/ T4 w 63"/>
                  <a:gd name="T6" fmla="+- 0 6607 6593"/>
                  <a:gd name="T7" fmla="*/ 6607 h 144"/>
                  <a:gd name="T8" fmla="+- 0 16221 16163"/>
                  <a:gd name="T9" fmla="*/ T8 w 63"/>
                  <a:gd name="T10" fmla="+- 0 6608 6593"/>
                  <a:gd name="T11" fmla="*/ 6608 h 144"/>
                  <a:gd name="T12" fmla="+- 0 16224 16163"/>
                  <a:gd name="T13" fmla="*/ T12 w 63"/>
                  <a:gd name="T14" fmla="+- 0 6610 6593"/>
                  <a:gd name="T15" fmla="*/ 6610 h 144"/>
                  <a:gd name="T16" fmla="+- 0 16224 16163"/>
                  <a:gd name="T17" fmla="*/ T16 w 63"/>
                  <a:gd name="T18" fmla="+- 0 6607 6593"/>
                  <a:gd name="T19" fmla="*/ 6607 h 144"/>
                </a:gdLst>
                <a:ahLst/>
                <a:cxnLst>
                  <a:cxn ang="0">
                    <a:pos x="T1" y="T3"/>
                  </a:cxn>
                  <a:cxn ang="0">
                    <a:pos x="T5" y="T7"/>
                  </a:cxn>
                  <a:cxn ang="0">
                    <a:pos x="T9" y="T11"/>
                  </a:cxn>
                  <a:cxn ang="0">
                    <a:pos x="T13" y="T15"/>
                  </a:cxn>
                  <a:cxn ang="0">
                    <a:pos x="T17" y="T19"/>
                  </a:cxn>
                </a:cxnLst>
                <a:rect l="0" t="0" r="r" b="b"/>
                <a:pathLst>
                  <a:path w="63" h="144">
                    <a:moveTo>
                      <a:pt x="61" y="14"/>
                    </a:moveTo>
                    <a:lnTo>
                      <a:pt x="54"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268"/>
            <p:cNvGrpSpPr>
              <a:grpSpLocks/>
            </p:cNvGrpSpPr>
            <p:nvPr/>
          </p:nvGrpSpPr>
          <p:grpSpPr bwMode="auto">
            <a:xfrm>
              <a:off x="16232" y="6642"/>
              <a:ext cx="85" cy="98"/>
              <a:chOff x="16232" y="6642"/>
              <a:chExt cx="85" cy="98"/>
            </a:xfrm>
          </p:grpSpPr>
          <p:sp>
            <p:nvSpPr>
              <p:cNvPr id="159" name="Freeform 269"/>
              <p:cNvSpPr>
                <a:spLocks/>
              </p:cNvSpPr>
              <p:nvPr/>
            </p:nvSpPr>
            <p:spPr bwMode="auto">
              <a:xfrm>
                <a:off x="16232" y="6642"/>
                <a:ext cx="85" cy="98"/>
              </a:xfrm>
              <a:custGeom>
                <a:avLst/>
                <a:gdLst>
                  <a:gd name="T0" fmla="+- 0 16259 16232"/>
                  <a:gd name="T1" fmla="*/ T0 w 85"/>
                  <a:gd name="T2" fmla="+- 0 6642 6642"/>
                  <a:gd name="T3" fmla="*/ 6642 h 98"/>
                  <a:gd name="T4" fmla="+- 0 16244 16232"/>
                  <a:gd name="T5" fmla="*/ T4 w 85"/>
                  <a:gd name="T6" fmla="+- 0 6654 6642"/>
                  <a:gd name="T7" fmla="*/ 6654 h 98"/>
                  <a:gd name="T8" fmla="+- 0 16235 16232"/>
                  <a:gd name="T9" fmla="*/ T8 w 85"/>
                  <a:gd name="T10" fmla="+- 0 6674 6642"/>
                  <a:gd name="T11" fmla="*/ 6674 h 98"/>
                  <a:gd name="T12" fmla="+- 0 16232 16232"/>
                  <a:gd name="T13" fmla="*/ T12 w 85"/>
                  <a:gd name="T14" fmla="+- 0 6701 6642"/>
                  <a:gd name="T15" fmla="*/ 6701 h 98"/>
                  <a:gd name="T16" fmla="+- 0 16240 16232"/>
                  <a:gd name="T17" fmla="*/ T16 w 85"/>
                  <a:gd name="T18" fmla="+- 0 6721 6642"/>
                  <a:gd name="T19" fmla="*/ 6721 h 98"/>
                  <a:gd name="T20" fmla="+- 0 16256 16232"/>
                  <a:gd name="T21" fmla="*/ T20 w 85"/>
                  <a:gd name="T22" fmla="+- 0 6735 6642"/>
                  <a:gd name="T23" fmla="*/ 6735 h 98"/>
                  <a:gd name="T24" fmla="+- 0 16279 16232"/>
                  <a:gd name="T25" fmla="*/ T24 w 85"/>
                  <a:gd name="T26" fmla="+- 0 6740 6642"/>
                  <a:gd name="T27" fmla="*/ 6740 h 98"/>
                  <a:gd name="T28" fmla="+- 0 16294 16232"/>
                  <a:gd name="T29" fmla="*/ T28 w 85"/>
                  <a:gd name="T30" fmla="+- 0 6740 6642"/>
                  <a:gd name="T31" fmla="*/ 6740 h 98"/>
                  <a:gd name="T32" fmla="+- 0 16305 16232"/>
                  <a:gd name="T33" fmla="*/ T32 w 85"/>
                  <a:gd name="T34" fmla="+- 0 6736 6642"/>
                  <a:gd name="T35" fmla="*/ 6736 h 98"/>
                  <a:gd name="T36" fmla="+- 0 16311 16232"/>
                  <a:gd name="T37" fmla="*/ T36 w 85"/>
                  <a:gd name="T38" fmla="+- 0 6733 6642"/>
                  <a:gd name="T39" fmla="*/ 6733 h 98"/>
                  <a:gd name="T40" fmla="+- 0 16309 16232"/>
                  <a:gd name="T41" fmla="*/ T40 w 85"/>
                  <a:gd name="T42" fmla="+- 0 6726 6642"/>
                  <a:gd name="T43" fmla="*/ 6726 h 98"/>
                  <a:gd name="T44" fmla="+- 0 16294 16232"/>
                  <a:gd name="T45" fmla="*/ T44 w 85"/>
                  <a:gd name="T46" fmla="+- 0 6726 6642"/>
                  <a:gd name="T47" fmla="*/ 6726 h 98"/>
                  <a:gd name="T48" fmla="+- 0 16273 16232"/>
                  <a:gd name="T49" fmla="*/ T48 w 85"/>
                  <a:gd name="T50" fmla="+- 0 6725 6642"/>
                  <a:gd name="T51" fmla="*/ 6725 h 98"/>
                  <a:gd name="T52" fmla="+- 0 16256 16232"/>
                  <a:gd name="T53" fmla="*/ T52 w 85"/>
                  <a:gd name="T54" fmla="+- 0 6715 6642"/>
                  <a:gd name="T55" fmla="*/ 6715 h 98"/>
                  <a:gd name="T56" fmla="+- 0 16248 16232"/>
                  <a:gd name="T57" fmla="*/ T56 w 85"/>
                  <a:gd name="T58" fmla="+- 0 6692 6642"/>
                  <a:gd name="T59" fmla="*/ 6692 h 98"/>
                  <a:gd name="T60" fmla="+- 0 16316 16232"/>
                  <a:gd name="T61" fmla="*/ T60 w 85"/>
                  <a:gd name="T62" fmla="+- 0 6692 6642"/>
                  <a:gd name="T63" fmla="*/ 6692 h 98"/>
                  <a:gd name="T64" fmla="+- 0 16316 16232"/>
                  <a:gd name="T65" fmla="*/ T64 w 85"/>
                  <a:gd name="T66" fmla="+- 0 6690 6642"/>
                  <a:gd name="T67" fmla="*/ 6690 h 98"/>
                  <a:gd name="T68" fmla="+- 0 16317 16232"/>
                  <a:gd name="T69" fmla="*/ T68 w 85"/>
                  <a:gd name="T70" fmla="+- 0 6688 6642"/>
                  <a:gd name="T71" fmla="*/ 6688 h 98"/>
                  <a:gd name="T72" fmla="+- 0 16316 16232"/>
                  <a:gd name="T73" fmla="*/ T72 w 85"/>
                  <a:gd name="T74" fmla="+- 0 6680 6642"/>
                  <a:gd name="T75" fmla="*/ 6680 h 98"/>
                  <a:gd name="T76" fmla="+- 0 16248 16232"/>
                  <a:gd name="T77" fmla="*/ T76 w 85"/>
                  <a:gd name="T78" fmla="+- 0 6680 6642"/>
                  <a:gd name="T79" fmla="*/ 6680 h 98"/>
                  <a:gd name="T80" fmla="+- 0 16250 16232"/>
                  <a:gd name="T81" fmla="*/ T80 w 85"/>
                  <a:gd name="T82" fmla="+- 0 6667 6642"/>
                  <a:gd name="T83" fmla="*/ 6667 h 98"/>
                  <a:gd name="T84" fmla="+- 0 16257 16232"/>
                  <a:gd name="T85" fmla="*/ T84 w 85"/>
                  <a:gd name="T86" fmla="+- 0 6651 6642"/>
                  <a:gd name="T87" fmla="*/ 6651 h 98"/>
                  <a:gd name="T88" fmla="+- 0 16299 16232"/>
                  <a:gd name="T89" fmla="*/ T88 w 85"/>
                  <a:gd name="T90" fmla="+- 0 6651 6642"/>
                  <a:gd name="T91" fmla="*/ 6651 h 98"/>
                  <a:gd name="T92" fmla="+- 0 16290 16232"/>
                  <a:gd name="T93" fmla="*/ T92 w 85"/>
                  <a:gd name="T94" fmla="+- 0 6645 6642"/>
                  <a:gd name="T95" fmla="*/ 6645 h 98"/>
                  <a:gd name="T96" fmla="+- 0 16259 16232"/>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70"/>
              <p:cNvSpPr>
                <a:spLocks/>
              </p:cNvSpPr>
              <p:nvPr/>
            </p:nvSpPr>
            <p:spPr bwMode="auto">
              <a:xfrm>
                <a:off x="16232" y="6642"/>
                <a:ext cx="85" cy="98"/>
              </a:xfrm>
              <a:custGeom>
                <a:avLst/>
                <a:gdLst>
                  <a:gd name="T0" fmla="+- 0 16308 16232"/>
                  <a:gd name="T1" fmla="*/ T0 w 85"/>
                  <a:gd name="T2" fmla="+- 0 6721 6642"/>
                  <a:gd name="T3" fmla="*/ 6721 h 98"/>
                  <a:gd name="T4" fmla="+- 0 16301 16232"/>
                  <a:gd name="T5" fmla="*/ T4 w 85"/>
                  <a:gd name="T6" fmla="+- 0 6724 6642"/>
                  <a:gd name="T7" fmla="*/ 6724 h 98"/>
                  <a:gd name="T8" fmla="+- 0 16294 16232"/>
                  <a:gd name="T9" fmla="*/ T8 w 85"/>
                  <a:gd name="T10" fmla="+- 0 6726 6642"/>
                  <a:gd name="T11" fmla="*/ 6726 h 98"/>
                  <a:gd name="T12" fmla="+- 0 16309 16232"/>
                  <a:gd name="T13" fmla="*/ T12 w 85"/>
                  <a:gd name="T14" fmla="+- 0 6726 6642"/>
                  <a:gd name="T15" fmla="*/ 6726 h 98"/>
                  <a:gd name="T16" fmla="+- 0 16308 16232"/>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71"/>
              <p:cNvSpPr>
                <a:spLocks/>
              </p:cNvSpPr>
              <p:nvPr/>
            </p:nvSpPr>
            <p:spPr bwMode="auto">
              <a:xfrm>
                <a:off x="16232" y="6642"/>
                <a:ext cx="85" cy="98"/>
              </a:xfrm>
              <a:custGeom>
                <a:avLst/>
                <a:gdLst>
                  <a:gd name="T0" fmla="+- 0 16299 16232"/>
                  <a:gd name="T1" fmla="*/ T0 w 85"/>
                  <a:gd name="T2" fmla="+- 0 6651 6642"/>
                  <a:gd name="T3" fmla="*/ 6651 h 98"/>
                  <a:gd name="T4" fmla="+- 0 16295 16232"/>
                  <a:gd name="T5" fmla="*/ T4 w 85"/>
                  <a:gd name="T6" fmla="+- 0 6651 6642"/>
                  <a:gd name="T7" fmla="*/ 6651 h 98"/>
                  <a:gd name="T8" fmla="+- 0 16299 16232"/>
                  <a:gd name="T9" fmla="*/ T8 w 85"/>
                  <a:gd name="T10" fmla="+- 0 6667 6642"/>
                  <a:gd name="T11" fmla="*/ 6667 h 98"/>
                  <a:gd name="T12" fmla="+- 0 16300 16232"/>
                  <a:gd name="T13" fmla="*/ T12 w 85"/>
                  <a:gd name="T14" fmla="+- 0 6680 6642"/>
                  <a:gd name="T15" fmla="*/ 6680 h 98"/>
                  <a:gd name="T16" fmla="+- 0 16316 16232"/>
                  <a:gd name="T17" fmla="*/ T16 w 85"/>
                  <a:gd name="T18" fmla="+- 0 6680 6642"/>
                  <a:gd name="T19" fmla="*/ 6680 h 98"/>
                  <a:gd name="T20" fmla="+- 0 16315 16232"/>
                  <a:gd name="T21" fmla="*/ T20 w 85"/>
                  <a:gd name="T22" fmla="+- 0 6672 6642"/>
                  <a:gd name="T23" fmla="*/ 6672 h 98"/>
                  <a:gd name="T24" fmla="+- 0 16308 16232"/>
                  <a:gd name="T25" fmla="*/ T24 w 85"/>
                  <a:gd name="T26" fmla="+- 0 6657 6642"/>
                  <a:gd name="T27" fmla="*/ 6657 h 98"/>
                  <a:gd name="T28" fmla="+- 0 16299 16232"/>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8" y="38"/>
                    </a:lnTo>
                    <a:lnTo>
                      <a:pt x="84" y="38"/>
                    </a:lnTo>
                    <a:lnTo>
                      <a:pt x="83" y="30"/>
                    </a:lnTo>
                    <a:lnTo>
                      <a:pt x="76"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272"/>
            <p:cNvGrpSpPr>
              <a:grpSpLocks/>
            </p:cNvGrpSpPr>
            <p:nvPr/>
          </p:nvGrpSpPr>
          <p:grpSpPr bwMode="auto">
            <a:xfrm>
              <a:off x="16340" y="6639"/>
              <a:ext cx="75" cy="101"/>
              <a:chOff x="16340" y="6639"/>
              <a:chExt cx="75" cy="101"/>
            </a:xfrm>
          </p:grpSpPr>
          <p:sp>
            <p:nvSpPr>
              <p:cNvPr id="156" name="Freeform 273"/>
              <p:cNvSpPr>
                <a:spLocks/>
              </p:cNvSpPr>
              <p:nvPr/>
            </p:nvSpPr>
            <p:spPr bwMode="auto">
              <a:xfrm>
                <a:off x="16340" y="6639"/>
                <a:ext cx="75" cy="101"/>
              </a:xfrm>
              <a:custGeom>
                <a:avLst/>
                <a:gdLst>
                  <a:gd name="T0" fmla="+- 0 16402 16340"/>
                  <a:gd name="T1" fmla="*/ T0 w 75"/>
                  <a:gd name="T2" fmla="+- 0 6639 6639"/>
                  <a:gd name="T3" fmla="*/ 6639 h 101"/>
                  <a:gd name="T4" fmla="+- 0 16343 16340"/>
                  <a:gd name="T5" fmla="*/ T4 w 75"/>
                  <a:gd name="T6" fmla="+- 0 6675 6639"/>
                  <a:gd name="T7" fmla="*/ 6675 h 101"/>
                  <a:gd name="T8" fmla="+- 0 16340 16340"/>
                  <a:gd name="T9" fmla="*/ T8 w 75"/>
                  <a:gd name="T10" fmla="+- 0 6701 6639"/>
                  <a:gd name="T11" fmla="*/ 6701 h 101"/>
                  <a:gd name="T12" fmla="+- 0 16349 16340"/>
                  <a:gd name="T13" fmla="*/ T12 w 75"/>
                  <a:gd name="T14" fmla="+- 0 6722 6639"/>
                  <a:gd name="T15" fmla="*/ 6722 h 101"/>
                  <a:gd name="T16" fmla="+- 0 16365 16340"/>
                  <a:gd name="T17" fmla="*/ T16 w 75"/>
                  <a:gd name="T18" fmla="+- 0 6735 6639"/>
                  <a:gd name="T19" fmla="*/ 6735 h 101"/>
                  <a:gd name="T20" fmla="+- 0 16388 16340"/>
                  <a:gd name="T21" fmla="*/ T20 w 75"/>
                  <a:gd name="T22" fmla="+- 0 6740 6639"/>
                  <a:gd name="T23" fmla="*/ 6740 h 101"/>
                  <a:gd name="T24" fmla="+- 0 16401 16340"/>
                  <a:gd name="T25" fmla="*/ T24 w 75"/>
                  <a:gd name="T26" fmla="+- 0 6740 6639"/>
                  <a:gd name="T27" fmla="*/ 6740 h 101"/>
                  <a:gd name="T28" fmla="+- 0 16411 16340"/>
                  <a:gd name="T29" fmla="*/ T28 w 75"/>
                  <a:gd name="T30" fmla="+- 0 6736 6639"/>
                  <a:gd name="T31" fmla="*/ 6736 h 101"/>
                  <a:gd name="T32" fmla="+- 0 16415 16340"/>
                  <a:gd name="T33" fmla="*/ T32 w 75"/>
                  <a:gd name="T34" fmla="+- 0 6734 6639"/>
                  <a:gd name="T35" fmla="*/ 6734 h 101"/>
                  <a:gd name="T36" fmla="+- 0 16413 16340"/>
                  <a:gd name="T37" fmla="*/ T36 w 75"/>
                  <a:gd name="T38" fmla="+- 0 6725 6639"/>
                  <a:gd name="T39" fmla="*/ 6725 h 101"/>
                  <a:gd name="T40" fmla="+- 0 16401 16340"/>
                  <a:gd name="T41" fmla="*/ T40 w 75"/>
                  <a:gd name="T42" fmla="+- 0 6725 6639"/>
                  <a:gd name="T43" fmla="*/ 6725 h 101"/>
                  <a:gd name="T44" fmla="+- 0 16374 16340"/>
                  <a:gd name="T45" fmla="*/ T44 w 75"/>
                  <a:gd name="T46" fmla="+- 0 6721 6639"/>
                  <a:gd name="T47" fmla="*/ 6721 h 101"/>
                  <a:gd name="T48" fmla="+- 0 16362 16340"/>
                  <a:gd name="T49" fmla="*/ T48 w 75"/>
                  <a:gd name="T50" fmla="+- 0 6705 6639"/>
                  <a:gd name="T51" fmla="*/ 6705 h 101"/>
                  <a:gd name="T52" fmla="+- 0 16359 16340"/>
                  <a:gd name="T53" fmla="*/ T52 w 75"/>
                  <a:gd name="T54" fmla="+- 0 6678 6639"/>
                  <a:gd name="T55" fmla="*/ 6678 h 101"/>
                  <a:gd name="T56" fmla="+- 0 16370 16340"/>
                  <a:gd name="T57" fmla="*/ T56 w 75"/>
                  <a:gd name="T58" fmla="+- 0 6660 6639"/>
                  <a:gd name="T59" fmla="*/ 6660 h 101"/>
                  <a:gd name="T60" fmla="+- 0 16391 16340"/>
                  <a:gd name="T61" fmla="*/ T60 w 75"/>
                  <a:gd name="T62" fmla="+- 0 6653 6639"/>
                  <a:gd name="T63" fmla="*/ 6653 h 101"/>
                  <a:gd name="T64" fmla="+- 0 16413 16340"/>
                  <a:gd name="T65" fmla="*/ T64 w 75"/>
                  <a:gd name="T66" fmla="+- 0 6653 6639"/>
                  <a:gd name="T67" fmla="*/ 6653 h 101"/>
                  <a:gd name="T68" fmla="+- 0 16416 16340"/>
                  <a:gd name="T69" fmla="*/ T68 w 75"/>
                  <a:gd name="T70" fmla="+- 0 6644 6639"/>
                  <a:gd name="T71" fmla="*/ 6644 h 101"/>
                  <a:gd name="T72" fmla="+- 0 16411 16340"/>
                  <a:gd name="T73" fmla="*/ T72 w 75"/>
                  <a:gd name="T74" fmla="+- 0 6641 6639"/>
                  <a:gd name="T75" fmla="*/ 6641 h 101"/>
                  <a:gd name="T76" fmla="+- 0 16402 16340"/>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8" y="101"/>
                    </a:lnTo>
                    <a:lnTo>
                      <a:pt x="61" y="101"/>
                    </a:lnTo>
                    <a:lnTo>
                      <a:pt x="71" y="97"/>
                    </a:lnTo>
                    <a:lnTo>
                      <a:pt x="75" y="95"/>
                    </a:lnTo>
                    <a:lnTo>
                      <a:pt x="73"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74"/>
              <p:cNvSpPr>
                <a:spLocks/>
              </p:cNvSpPr>
              <p:nvPr/>
            </p:nvSpPr>
            <p:spPr bwMode="auto">
              <a:xfrm>
                <a:off x="16340" y="6639"/>
                <a:ext cx="75" cy="101"/>
              </a:xfrm>
              <a:custGeom>
                <a:avLst/>
                <a:gdLst>
                  <a:gd name="T0" fmla="+- 0 16412 16340"/>
                  <a:gd name="T1" fmla="*/ T0 w 75"/>
                  <a:gd name="T2" fmla="+- 0 6721 6639"/>
                  <a:gd name="T3" fmla="*/ 6721 h 101"/>
                  <a:gd name="T4" fmla="+- 0 16407 16340"/>
                  <a:gd name="T5" fmla="*/ T4 w 75"/>
                  <a:gd name="T6" fmla="+- 0 6723 6639"/>
                  <a:gd name="T7" fmla="*/ 6723 h 101"/>
                  <a:gd name="T8" fmla="+- 0 16401 16340"/>
                  <a:gd name="T9" fmla="*/ T8 w 75"/>
                  <a:gd name="T10" fmla="+- 0 6725 6639"/>
                  <a:gd name="T11" fmla="*/ 6725 h 101"/>
                  <a:gd name="T12" fmla="+- 0 16413 16340"/>
                  <a:gd name="T13" fmla="*/ T12 w 75"/>
                  <a:gd name="T14" fmla="+- 0 6725 6639"/>
                  <a:gd name="T15" fmla="*/ 6725 h 101"/>
                  <a:gd name="T16" fmla="+- 0 16412 16340"/>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75"/>
              <p:cNvSpPr>
                <a:spLocks/>
              </p:cNvSpPr>
              <p:nvPr/>
            </p:nvSpPr>
            <p:spPr bwMode="auto">
              <a:xfrm>
                <a:off x="16340" y="6639"/>
                <a:ext cx="75" cy="101"/>
              </a:xfrm>
              <a:custGeom>
                <a:avLst/>
                <a:gdLst>
                  <a:gd name="T0" fmla="+- 0 16413 16340"/>
                  <a:gd name="T1" fmla="*/ T0 w 75"/>
                  <a:gd name="T2" fmla="+- 0 6653 6639"/>
                  <a:gd name="T3" fmla="*/ 6653 h 101"/>
                  <a:gd name="T4" fmla="+- 0 16401 16340"/>
                  <a:gd name="T5" fmla="*/ T4 w 75"/>
                  <a:gd name="T6" fmla="+- 0 6653 6639"/>
                  <a:gd name="T7" fmla="*/ 6653 h 101"/>
                  <a:gd name="T8" fmla="+- 0 16408 16340"/>
                  <a:gd name="T9" fmla="*/ T8 w 75"/>
                  <a:gd name="T10" fmla="+- 0 6655 6639"/>
                  <a:gd name="T11" fmla="*/ 6655 h 101"/>
                  <a:gd name="T12" fmla="+- 0 16412 16340"/>
                  <a:gd name="T13" fmla="*/ T12 w 75"/>
                  <a:gd name="T14" fmla="+- 0 6657 6639"/>
                  <a:gd name="T15" fmla="*/ 6657 h 101"/>
                  <a:gd name="T16" fmla="+- 0 16413 16340"/>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276"/>
            <p:cNvGrpSpPr>
              <a:grpSpLocks/>
            </p:cNvGrpSpPr>
            <p:nvPr/>
          </p:nvGrpSpPr>
          <p:grpSpPr bwMode="auto">
            <a:xfrm>
              <a:off x="16435" y="6641"/>
              <a:ext cx="91" cy="141"/>
              <a:chOff x="16435" y="6641"/>
              <a:chExt cx="91" cy="141"/>
            </a:xfrm>
          </p:grpSpPr>
          <p:sp>
            <p:nvSpPr>
              <p:cNvPr id="154" name="Freeform 277"/>
              <p:cNvSpPr>
                <a:spLocks/>
              </p:cNvSpPr>
              <p:nvPr/>
            </p:nvSpPr>
            <p:spPr bwMode="auto">
              <a:xfrm>
                <a:off x="16435" y="6641"/>
                <a:ext cx="91" cy="141"/>
              </a:xfrm>
              <a:custGeom>
                <a:avLst/>
                <a:gdLst>
                  <a:gd name="T0" fmla="+- 0 16454 16435"/>
                  <a:gd name="T1" fmla="*/ T0 w 91"/>
                  <a:gd name="T2" fmla="+- 0 6641 6641"/>
                  <a:gd name="T3" fmla="*/ 6641 h 141"/>
                  <a:gd name="T4" fmla="+- 0 16435 16435"/>
                  <a:gd name="T5" fmla="*/ T4 w 91"/>
                  <a:gd name="T6" fmla="+- 0 6641 6641"/>
                  <a:gd name="T7" fmla="*/ 6641 h 141"/>
                  <a:gd name="T8" fmla="+- 0 16471 16435"/>
                  <a:gd name="T9" fmla="*/ T8 w 91"/>
                  <a:gd name="T10" fmla="+- 0 6730 6641"/>
                  <a:gd name="T11" fmla="*/ 6730 h 141"/>
                  <a:gd name="T12" fmla="+- 0 16471 16435"/>
                  <a:gd name="T13" fmla="*/ T12 w 91"/>
                  <a:gd name="T14" fmla="+- 0 6732 6641"/>
                  <a:gd name="T15" fmla="*/ 6732 h 141"/>
                  <a:gd name="T16" fmla="+- 0 16472 16435"/>
                  <a:gd name="T17" fmla="*/ T16 w 91"/>
                  <a:gd name="T18" fmla="+- 0 6733 6641"/>
                  <a:gd name="T19" fmla="*/ 6733 h 141"/>
                  <a:gd name="T20" fmla="+- 0 16472 16435"/>
                  <a:gd name="T21" fmla="*/ T20 w 91"/>
                  <a:gd name="T22" fmla="+- 0 6735 6641"/>
                  <a:gd name="T23" fmla="*/ 6735 h 141"/>
                  <a:gd name="T24" fmla="+- 0 16471 16435"/>
                  <a:gd name="T25" fmla="*/ T24 w 91"/>
                  <a:gd name="T26" fmla="+- 0 6737 6641"/>
                  <a:gd name="T27" fmla="*/ 6737 h 141"/>
                  <a:gd name="T28" fmla="+- 0 16466 16435"/>
                  <a:gd name="T29" fmla="*/ T28 w 91"/>
                  <a:gd name="T30" fmla="+- 0 6748 6641"/>
                  <a:gd name="T31" fmla="*/ 6748 h 141"/>
                  <a:gd name="T32" fmla="+- 0 16460 16435"/>
                  <a:gd name="T33" fmla="*/ T32 w 91"/>
                  <a:gd name="T34" fmla="+- 0 6754 6641"/>
                  <a:gd name="T35" fmla="*/ 6754 h 141"/>
                  <a:gd name="T36" fmla="+- 0 16456 16435"/>
                  <a:gd name="T37" fmla="*/ T36 w 91"/>
                  <a:gd name="T38" fmla="+- 0 6758 6641"/>
                  <a:gd name="T39" fmla="*/ 6758 h 141"/>
                  <a:gd name="T40" fmla="+- 0 16450 16435"/>
                  <a:gd name="T41" fmla="*/ T40 w 91"/>
                  <a:gd name="T42" fmla="+- 0 6763 6641"/>
                  <a:gd name="T43" fmla="*/ 6763 h 141"/>
                  <a:gd name="T44" fmla="+- 0 16445 16435"/>
                  <a:gd name="T45" fmla="*/ T44 w 91"/>
                  <a:gd name="T46" fmla="+- 0 6765 6641"/>
                  <a:gd name="T47" fmla="*/ 6765 h 141"/>
                  <a:gd name="T48" fmla="+- 0 16440 16435"/>
                  <a:gd name="T49" fmla="*/ T48 w 91"/>
                  <a:gd name="T50" fmla="+- 0 6767 6641"/>
                  <a:gd name="T51" fmla="*/ 6767 h 141"/>
                  <a:gd name="T52" fmla="+- 0 16445 16435"/>
                  <a:gd name="T53" fmla="*/ T52 w 91"/>
                  <a:gd name="T54" fmla="+- 0 6782 6641"/>
                  <a:gd name="T55" fmla="*/ 6782 h 141"/>
                  <a:gd name="T56" fmla="+- 0 16489 16435"/>
                  <a:gd name="T57" fmla="*/ T56 w 91"/>
                  <a:gd name="T58" fmla="+- 0 6735 6641"/>
                  <a:gd name="T59" fmla="*/ 6735 h 141"/>
                  <a:gd name="T60" fmla="+- 0 16496 16435"/>
                  <a:gd name="T61" fmla="*/ T60 w 91"/>
                  <a:gd name="T62" fmla="+- 0 6718 6641"/>
                  <a:gd name="T63" fmla="*/ 6718 h 141"/>
                  <a:gd name="T64" fmla="+- 0 16481 16435"/>
                  <a:gd name="T65" fmla="*/ T64 w 91"/>
                  <a:gd name="T66" fmla="+- 0 6718 6641"/>
                  <a:gd name="T67" fmla="*/ 6718 h 141"/>
                  <a:gd name="T68" fmla="+- 0 16480 16435"/>
                  <a:gd name="T69" fmla="*/ T68 w 91"/>
                  <a:gd name="T70" fmla="+- 0 6712 6641"/>
                  <a:gd name="T71" fmla="*/ 6712 h 141"/>
                  <a:gd name="T72" fmla="+- 0 16477 16435"/>
                  <a:gd name="T73" fmla="*/ T72 w 91"/>
                  <a:gd name="T74" fmla="+- 0 6704 6641"/>
                  <a:gd name="T75" fmla="*/ 6704 h 141"/>
                  <a:gd name="T76" fmla="+- 0 16475 16435"/>
                  <a:gd name="T77" fmla="*/ T76 w 91"/>
                  <a:gd name="T78" fmla="+- 0 6697 6641"/>
                  <a:gd name="T79" fmla="*/ 6697 h 141"/>
                  <a:gd name="T80" fmla="+- 0 16454 16435"/>
                  <a:gd name="T81" fmla="*/ T80 w 91"/>
                  <a:gd name="T82" fmla="+- 0 6641 6641"/>
                  <a:gd name="T83"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78"/>
              <p:cNvSpPr>
                <a:spLocks/>
              </p:cNvSpPr>
              <p:nvPr/>
            </p:nvSpPr>
            <p:spPr bwMode="auto">
              <a:xfrm>
                <a:off x="16435" y="6641"/>
                <a:ext cx="91" cy="141"/>
              </a:xfrm>
              <a:custGeom>
                <a:avLst/>
                <a:gdLst>
                  <a:gd name="T0" fmla="+- 0 16526 16435"/>
                  <a:gd name="T1" fmla="*/ T0 w 91"/>
                  <a:gd name="T2" fmla="+- 0 6641 6641"/>
                  <a:gd name="T3" fmla="*/ 6641 h 141"/>
                  <a:gd name="T4" fmla="+- 0 16507 16435"/>
                  <a:gd name="T5" fmla="*/ T4 w 91"/>
                  <a:gd name="T6" fmla="+- 0 6641 6641"/>
                  <a:gd name="T7" fmla="*/ 6641 h 141"/>
                  <a:gd name="T8" fmla="+- 0 16488 16435"/>
                  <a:gd name="T9" fmla="*/ T8 w 91"/>
                  <a:gd name="T10" fmla="+- 0 6698 6641"/>
                  <a:gd name="T11" fmla="*/ 6698 h 141"/>
                  <a:gd name="T12" fmla="+- 0 16486 16435"/>
                  <a:gd name="T13" fmla="*/ T12 w 91"/>
                  <a:gd name="T14" fmla="+- 0 6704 6641"/>
                  <a:gd name="T15" fmla="*/ 6704 h 141"/>
                  <a:gd name="T16" fmla="+- 0 16484 16435"/>
                  <a:gd name="T17" fmla="*/ T16 w 91"/>
                  <a:gd name="T18" fmla="+- 0 6712 6641"/>
                  <a:gd name="T19" fmla="*/ 6712 h 141"/>
                  <a:gd name="T20" fmla="+- 0 16482 16435"/>
                  <a:gd name="T21" fmla="*/ T20 w 91"/>
                  <a:gd name="T22" fmla="+- 0 6718 6641"/>
                  <a:gd name="T23" fmla="*/ 6718 h 141"/>
                  <a:gd name="T24" fmla="+- 0 16496 16435"/>
                  <a:gd name="T25" fmla="*/ T24 w 91"/>
                  <a:gd name="T26" fmla="+- 0 6718 6641"/>
                  <a:gd name="T27" fmla="*/ 6718 h 141"/>
                  <a:gd name="T28" fmla="+- 0 16499 16435"/>
                  <a:gd name="T29" fmla="*/ T28 w 91"/>
                  <a:gd name="T30" fmla="+- 0 6710 6641"/>
                  <a:gd name="T31" fmla="*/ 6710 h 141"/>
                  <a:gd name="T32" fmla="+- 0 16526 16435"/>
                  <a:gd name="T33" fmla="*/ T32 w 91"/>
                  <a:gd name="T34" fmla="+- 0 6641 6641"/>
                  <a:gd name="T35"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279"/>
            <p:cNvGrpSpPr>
              <a:grpSpLocks/>
            </p:cNvGrpSpPr>
            <p:nvPr/>
          </p:nvGrpSpPr>
          <p:grpSpPr bwMode="auto">
            <a:xfrm>
              <a:off x="16542" y="6639"/>
              <a:ext cx="75" cy="101"/>
              <a:chOff x="16542" y="6639"/>
              <a:chExt cx="75" cy="101"/>
            </a:xfrm>
          </p:grpSpPr>
          <p:sp>
            <p:nvSpPr>
              <p:cNvPr id="151" name="Freeform 280"/>
              <p:cNvSpPr>
                <a:spLocks/>
              </p:cNvSpPr>
              <p:nvPr/>
            </p:nvSpPr>
            <p:spPr bwMode="auto">
              <a:xfrm>
                <a:off x="16542" y="6639"/>
                <a:ext cx="75" cy="101"/>
              </a:xfrm>
              <a:custGeom>
                <a:avLst/>
                <a:gdLst>
                  <a:gd name="T0" fmla="+- 0 16603 16542"/>
                  <a:gd name="T1" fmla="*/ T0 w 75"/>
                  <a:gd name="T2" fmla="+- 0 6639 6639"/>
                  <a:gd name="T3" fmla="*/ 6639 h 101"/>
                  <a:gd name="T4" fmla="+- 0 16545 16542"/>
                  <a:gd name="T5" fmla="*/ T4 w 75"/>
                  <a:gd name="T6" fmla="+- 0 6675 6639"/>
                  <a:gd name="T7" fmla="*/ 6675 h 101"/>
                  <a:gd name="T8" fmla="+- 0 16542 16542"/>
                  <a:gd name="T9" fmla="*/ T8 w 75"/>
                  <a:gd name="T10" fmla="+- 0 6701 6639"/>
                  <a:gd name="T11" fmla="*/ 6701 h 101"/>
                  <a:gd name="T12" fmla="+- 0 16550 16542"/>
                  <a:gd name="T13" fmla="*/ T12 w 75"/>
                  <a:gd name="T14" fmla="+- 0 6722 6639"/>
                  <a:gd name="T15" fmla="*/ 6722 h 101"/>
                  <a:gd name="T16" fmla="+- 0 16566 16542"/>
                  <a:gd name="T17" fmla="*/ T16 w 75"/>
                  <a:gd name="T18" fmla="+- 0 6735 6639"/>
                  <a:gd name="T19" fmla="*/ 6735 h 101"/>
                  <a:gd name="T20" fmla="+- 0 16589 16542"/>
                  <a:gd name="T21" fmla="*/ T20 w 75"/>
                  <a:gd name="T22" fmla="+- 0 6740 6639"/>
                  <a:gd name="T23" fmla="*/ 6740 h 101"/>
                  <a:gd name="T24" fmla="+- 0 16602 16542"/>
                  <a:gd name="T25" fmla="*/ T24 w 75"/>
                  <a:gd name="T26" fmla="+- 0 6740 6639"/>
                  <a:gd name="T27" fmla="*/ 6740 h 101"/>
                  <a:gd name="T28" fmla="+- 0 16612 16542"/>
                  <a:gd name="T29" fmla="*/ T28 w 75"/>
                  <a:gd name="T30" fmla="+- 0 6736 6639"/>
                  <a:gd name="T31" fmla="*/ 6736 h 101"/>
                  <a:gd name="T32" fmla="+- 0 16617 16542"/>
                  <a:gd name="T33" fmla="*/ T32 w 75"/>
                  <a:gd name="T34" fmla="+- 0 6734 6639"/>
                  <a:gd name="T35" fmla="*/ 6734 h 101"/>
                  <a:gd name="T36" fmla="+- 0 16615 16542"/>
                  <a:gd name="T37" fmla="*/ T36 w 75"/>
                  <a:gd name="T38" fmla="+- 0 6725 6639"/>
                  <a:gd name="T39" fmla="*/ 6725 h 101"/>
                  <a:gd name="T40" fmla="+- 0 16602 16542"/>
                  <a:gd name="T41" fmla="*/ T40 w 75"/>
                  <a:gd name="T42" fmla="+- 0 6725 6639"/>
                  <a:gd name="T43" fmla="*/ 6725 h 101"/>
                  <a:gd name="T44" fmla="+- 0 16575 16542"/>
                  <a:gd name="T45" fmla="*/ T44 w 75"/>
                  <a:gd name="T46" fmla="+- 0 6721 6639"/>
                  <a:gd name="T47" fmla="*/ 6721 h 101"/>
                  <a:gd name="T48" fmla="+- 0 16564 16542"/>
                  <a:gd name="T49" fmla="*/ T48 w 75"/>
                  <a:gd name="T50" fmla="+- 0 6705 6639"/>
                  <a:gd name="T51" fmla="*/ 6705 h 101"/>
                  <a:gd name="T52" fmla="+- 0 16560 16542"/>
                  <a:gd name="T53" fmla="*/ T52 w 75"/>
                  <a:gd name="T54" fmla="+- 0 6678 6639"/>
                  <a:gd name="T55" fmla="*/ 6678 h 101"/>
                  <a:gd name="T56" fmla="+- 0 16571 16542"/>
                  <a:gd name="T57" fmla="*/ T56 w 75"/>
                  <a:gd name="T58" fmla="+- 0 6660 6639"/>
                  <a:gd name="T59" fmla="*/ 6660 h 101"/>
                  <a:gd name="T60" fmla="+- 0 16593 16542"/>
                  <a:gd name="T61" fmla="*/ T60 w 75"/>
                  <a:gd name="T62" fmla="+- 0 6653 6639"/>
                  <a:gd name="T63" fmla="*/ 6653 h 101"/>
                  <a:gd name="T64" fmla="+- 0 16615 16542"/>
                  <a:gd name="T65" fmla="*/ T64 w 75"/>
                  <a:gd name="T66" fmla="+- 0 6653 6639"/>
                  <a:gd name="T67" fmla="*/ 6653 h 101"/>
                  <a:gd name="T68" fmla="+- 0 16617 16542"/>
                  <a:gd name="T69" fmla="*/ T68 w 75"/>
                  <a:gd name="T70" fmla="+- 0 6644 6639"/>
                  <a:gd name="T71" fmla="*/ 6644 h 101"/>
                  <a:gd name="T72" fmla="+- 0 16612 16542"/>
                  <a:gd name="T73" fmla="*/ T72 w 75"/>
                  <a:gd name="T74" fmla="+- 0 6641 6639"/>
                  <a:gd name="T75" fmla="*/ 6641 h 101"/>
                  <a:gd name="T76" fmla="+- 0 16603 16542"/>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3"/>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81"/>
              <p:cNvSpPr>
                <a:spLocks/>
              </p:cNvSpPr>
              <p:nvPr/>
            </p:nvSpPr>
            <p:spPr bwMode="auto">
              <a:xfrm>
                <a:off x="16542" y="6639"/>
                <a:ext cx="75" cy="101"/>
              </a:xfrm>
              <a:custGeom>
                <a:avLst/>
                <a:gdLst>
                  <a:gd name="T0" fmla="+- 0 16614 16542"/>
                  <a:gd name="T1" fmla="*/ T0 w 75"/>
                  <a:gd name="T2" fmla="+- 0 6721 6639"/>
                  <a:gd name="T3" fmla="*/ 6721 h 101"/>
                  <a:gd name="T4" fmla="+- 0 16609 16542"/>
                  <a:gd name="T5" fmla="*/ T4 w 75"/>
                  <a:gd name="T6" fmla="+- 0 6723 6639"/>
                  <a:gd name="T7" fmla="*/ 6723 h 101"/>
                  <a:gd name="T8" fmla="+- 0 16602 16542"/>
                  <a:gd name="T9" fmla="*/ T8 w 75"/>
                  <a:gd name="T10" fmla="+- 0 6725 6639"/>
                  <a:gd name="T11" fmla="*/ 6725 h 101"/>
                  <a:gd name="T12" fmla="+- 0 16615 16542"/>
                  <a:gd name="T13" fmla="*/ T12 w 75"/>
                  <a:gd name="T14" fmla="+- 0 6725 6639"/>
                  <a:gd name="T15" fmla="*/ 6725 h 101"/>
                  <a:gd name="T16" fmla="+- 0 16614 16542"/>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82"/>
              <p:cNvSpPr>
                <a:spLocks/>
              </p:cNvSpPr>
              <p:nvPr/>
            </p:nvSpPr>
            <p:spPr bwMode="auto">
              <a:xfrm>
                <a:off x="16542" y="6639"/>
                <a:ext cx="75" cy="101"/>
              </a:xfrm>
              <a:custGeom>
                <a:avLst/>
                <a:gdLst>
                  <a:gd name="T0" fmla="+- 0 16615 16542"/>
                  <a:gd name="T1" fmla="*/ T0 w 75"/>
                  <a:gd name="T2" fmla="+- 0 6653 6639"/>
                  <a:gd name="T3" fmla="*/ 6653 h 101"/>
                  <a:gd name="T4" fmla="+- 0 16602 16542"/>
                  <a:gd name="T5" fmla="*/ T4 w 75"/>
                  <a:gd name="T6" fmla="+- 0 6653 6639"/>
                  <a:gd name="T7" fmla="*/ 6653 h 101"/>
                  <a:gd name="T8" fmla="+- 0 16609 16542"/>
                  <a:gd name="T9" fmla="*/ T8 w 75"/>
                  <a:gd name="T10" fmla="+- 0 6655 6639"/>
                  <a:gd name="T11" fmla="*/ 6655 h 101"/>
                  <a:gd name="T12" fmla="+- 0 16613 16542"/>
                  <a:gd name="T13" fmla="*/ T12 w 75"/>
                  <a:gd name="T14" fmla="+- 0 6657 6639"/>
                  <a:gd name="T15" fmla="*/ 6657 h 101"/>
                  <a:gd name="T16" fmla="+- 0 16615 16542"/>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283"/>
            <p:cNvGrpSpPr>
              <a:grpSpLocks/>
            </p:cNvGrpSpPr>
            <p:nvPr/>
          </p:nvGrpSpPr>
          <p:grpSpPr bwMode="auto">
            <a:xfrm>
              <a:off x="16654" y="6595"/>
              <a:ext cx="2" cy="142"/>
              <a:chOff x="16654" y="6595"/>
              <a:chExt cx="2" cy="142"/>
            </a:xfrm>
          </p:grpSpPr>
          <p:sp>
            <p:nvSpPr>
              <p:cNvPr id="150" name="Freeform 284"/>
              <p:cNvSpPr>
                <a:spLocks/>
              </p:cNvSpPr>
              <p:nvPr/>
            </p:nvSpPr>
            <p:spPr bwMode="auto">
              <a:xfrm>
                <a:off x="16654"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285"/>
            <p:cNvGrpSpPr>
              <a:grpSpLocks/>
            </p:cNvGrpSpPr>
            <p:nvPr/>
          </p:nvGrpSpPr>
          <p:grpSpPr bwMode="auto">
            <a:xfrm>
              <a:off x="16694" y="6642"/>
              <a:ext cx="85" cy="98"/>
              <a:chOff x="16694" y="6642"/>
              <a:chExt cx="85" cy="98"/>
            </a:xfrm>
          </p:grpSpPr>
          <p:sp>
            <p:nvSpPr>
              <p:cNvPr id="147" name="Freeform 286"/>
              <p:cNvSpPr>
                <a:spLocks/>
              </p:cNvSpPr>
              <p:nvPr/>
            </p:nvSpPr>
            <p:spPr bwMode="auto">
              <a:xfrm>
                <a:off x="16694" y="6642"/>
                <a:ext cx="85" cy="98"/>
              </a:xfrm>
              <a:custGeom>
                <a:avLst/>
                <a:gdLst>
                  <a:gd name="T0" fmla="+- 0 16722 16694"/>
                  <a:gd name="T1" fmla="*/ T0 w 85"/>
                  <a:gd name="T2" fmla="+- 0 6642 6642"/>
                  <a:gd name="T3" fmla="*/ 6642 h 98"/>
                  <a:gd name="T4" fmla="+- 0 16707 16694"/>
                  <a:gd name="T5" fmla="*/ T4 w 85"/>
                  <a:gd name="T6" fmla="+- 0 6654 6642"/>
                  <a:gd name="T7" fmla="*/ 6654 h 98"/>
                  <a:gd name="T8" fmla="+- 0 16697 16694"/>
                  <a:gd name="T9" fmla="*/ T8 w 85"/>
                  <a:gd name="T10" fmla="+- 0 6674 6642"/>
                  <a:gd name="T11" fmla="*/ 6674 h 98"/>
                  <a:gd name="T12" fmla="+- 0 16694 16694"/>
                  <a:gd name="T13" fmla="*/ T12 w 85"/>
                  <a:gd name="T14" fmla="+- 0 6701 6642"/>
                  <a:gd name="T15" fmla="*/ 6701 h 98"/>
                  <a:gd name="T16" fmla="+- 0 16702 16694"/>
                  <a:gd name="T17" fmla="*/ T16 w 85"/>
                  <a:gd name="T18" fmla="+- 0 6721 6642"/>
                  <a:gd name="T19" fmla="*/ 6721 h 98"/>
                  <a:gd name="T20" fmla="+- 0 16718 16694"/>
                  <a:gd name="T21" fmla="*/ T20 w 85"/>
                  <a:gd name="T22" fmla="+- 0 6735 6642"/>
                  <a:gd name="T23" fmla="*/ 6735 h 98"/>
                  <a:gd name="T24" fmla="+- 0 16741 16694"/>
                  <a:gd name="T25" fmla="*/ T24 w 85"/>
                  <a:gd name="T26" fmla="+- 0 6740 6642"/>
                  <a:gd name="T27" fmla="*/ 6740 h 98"/>
                  <a:gd name="T28" fmla="+- 0 16757 16694"/>
                  <a:gd name="T29" fmla="*/ T28 w 85"/>
                  <a:gd name="T30" fmla="+- 0 6740 6642"/>
                  <a:gd name="T31" fmla="*/ 6740 h 98"/>
                  <a:gd name="T32" fmla="+- 0 16767 16694"/>
                  <a:gd name="T33" fmla="*/ T32 w 85"/>
                  <a:gd name="T34" fmla="+- 0 6736 6642"/>
                  <a:gd name="T35" fmla="*/ 6736 h 98"/>
                  <a:gd name="T36" fmla="+- 0 16773 16694"/>
                  <a:gd name="T37" fmla="*/ T36 w 85"/>
                  <a:gd name="T38" fmla="+- 0 6733 6642"/>
                  <a:gd name="T39" fmla="*/ 6733 h 98"/>
                  <a:gd name="T40" fmla="+- 0 16772 16694"/>
                  <a:gd name="T41" fmla="*/ T40 w 85"/>
                  <a:gd name="T42" fmla="+- 0 6726 6642"/>
                  <a:gd name="T43" fmla="*/ 6726 h 98"/>
                  <a:gd name="T44" fmla="+- 0 16756 16694"/>
                  <a:gd name="T45" fmla="*/ T44 w 85"/>
                  <a:gd name="T46" fmla="+- 0 6726 6642"/>
                  <a:gd name="T47" fmla="*/ 6726 h 98"/>
                  <a:gd name="T48" fmla="+- 0 16736 16694"/>
                  <a:gd name="T49" fmla="*/ T48 w 85"/>
                  <a:gd name="T50" fmla="+- 0 6725 6642"/>
                  <a:gd name="T51" fmla="*/ 6725 h 98"/>
                  <a:gd name="T52" fmla="+- 0 16718 16694"/>
                  <a:gd name="T53" fmla="*/ T52 w 85"/>
                  <a:gd name="T54" fmla="+- 0 6715 6642"/>
                  <a:gd name="T55" fmla="*/ 6715 h 98"/>
                  <a:gd name="T56" fmla="+- 0 16710 16694"/>
                  <a:gd name="T57" fmla="*/ T56 w 85"/>
                  <a:gd name="T58" fmla="+- 0 6692 6642"/>
                  <a:gd name="T59" fmla="*/ 6692 h 98"/>
                  <a:gd name="T60" fmla="+- 0 16778 16694"/>
                  <a:gd name="T61" fmla="*/ T60 w 85"/>
                  <a:gd name="T62" fmla="+- 0 6692 6642"/>
                  <a:gd name="T63" fmla="*/ 6692 h 98"/>
                  <a:gd name="T64" fmla="+- 0 16779 16694"/>
                  <a:gd name="T65" fmla="*/ T64 w 85"/>
                  <a:gd name="T66" fmla="+- 0 6690 6642"/>
                  <a:gd name="T67" fmla="*/ 6690 h 98"/>
                  <a:gd name="T68" fmla="+- 0 16779 16694"/>
                  <a:gd name="T69" fmla="*/ T68 w 85"/>
                  <a:gd name="T70" fmla="+- 0 6688 6642"/>
                  <a:gd name="T71" fmla="*/ 6688 h 98"/>
                  <a:gd name="T72" fmla="+- 0 16778 16694"/>
                  <a:gd name="T73" fmla="*/ T72 w 85"/>
                  <a:gd name="T74" fmla="+- 0 6680 6642"/>
                  <a:gd name="T75" fmla="*/ 6680 h 98"/>
                  <a:gd name="T76" fmla="+- 0 16711 16694"/>
                  <a:gd name="T77" fmla="*/ T76 w 85"/>
                  <a:gd name="T78" fmla="+- 0 6680 6642"/>
                  <a:gd name="T79" fmla="*/ 6680 h 98"/>
                  <a:gd name="T80" fmla="+- 0 16712 16694"/>
                  <a:gd name="T81" fmla="*/ T80 w 85"/>
                  <a:gd name="T82" fmla="+- 0 6667 6642"/>
                  <a:gd name="T83" fmla="*/ 6667 h 98"/>
                  <a:gd name="T84" fmla="+- 0 16720 16694"/>
                  <a:gd name="T85" fmla="*/ T84 w 85"/>
                  <a:gd name="T86" fmla="+- 0 6651 6642"/>
                  <a:gd name="T87" fmla="*/ 6651 h 98"/>
                  <a:gd name="T88" fmla="+- 0 16762 16694"/>
                  <a:gd name="T89" fmla="*/ T88 w 85"/>
                  <a:gd name="T90" fmla="+- 0 6651 6642"/>
                  <a:gd name="T91" fmla="*/ 6651 h 98"/>
                  <a:gd name="T92" fmla="+- 0 16753 16694"/>
                  <a:gd name="T93" fmla="*/ T92 w 85"/>
                  <a:gd name="T94" fmla="+- 0 6645 6642"/>
                  <a:gd name="T95" fmla="*/ 6645 h 98"/>
                  <a:gd name="T96" fmla="+- 0 16722 16694"/>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87"/>
              <p:cNvSpPr>
                <a:spLocks/>
              </p:cNvSpPr>
              <p:nvPr/>
            </p:nvSpPr>
            <p:spPr bwMode="auto">
              <a:xfrm>
                <a:off x="16694" y="6642"/>
                <a:ext cx="85" cy="98"/>
              </a:xfrm>
              <a:custGeom>
                <a:avLst/>
                <a:gdLst>
                  <a:gd name="T0" fmla="+- 0 16770 16694"/>
                  <a:gd name="T1" fmla="*/ T0 w 85"/>
                  <a:gd name="T2" fmla="+- 0 6721 6642"/>
                  <a:gd name="T3" fmla="*/ 6721 h 98"/>
                  <a:gd name="T4" fmla="+- 0 16764 16694"/>
                  <a:gd name="T5" fmla="*/ T4 w 85"/>
                  <a:gd name="T6" fmla="+- 0 6724 6642"/>
                  <a:gd name="T7" fmla="*/ 6724 h 98"/>
                  <a:gd name="T8" fmla="+- 0 16756 16694"/>
                  <a:gd name="T9" fmla="*/ T8 w 85"/>
                  <a:gd name="T10" fmla="+- 0 6726 6642"/>
                  <a:gd name="T11" fmla="*/ 6726 h 98"/>
                  <a:gd name="T12" fmla="+- 0 16772 16694"/>
                  <a:gd name="T13" fmla="*/ T12 w 85"/>
                  <a:gd name="T14" fmla="+- 0 6726 6642"/>
                  <a:gd name="T15" fmla="*/ 6726 h 98"/>
                  <a:gd name="T16" fmla="+- 0 16770 16694"/>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88"/>
              <p:cNvSpPr>
                <a:spLocks/>
              </p:cNvSpPr>
              <p:nvPr/>
            </p:nvSpPr>
            <p:spPr bwMode="auto">
              <a:xfrm>
                <a:off x="16694" y="6642"/>
                <a:ext cx="85" cy="98"/>
              </a:xfrm>
              <a:custGeom>
                <a:avLst/>
                <a:gdLst>
                  <a:gd name="T0" fmla="+- 0 16762 16694"/>
                  <a:gd name="T1" fmla="*/ T0 w 85"/>
                  <a:gd name="T2" fmla="+- 0 6651 6642"/>
                  <a:gd name="T3" fmla="*/ 6651 h 98"/>
                  <a:gd name="T4" fmla="+- 0 16757 16694"/>
                  <a:gd name="T5" fmla="*/ T4 w 85"/>
                  <a:gd name="T6" fmla="+- 0 6651 6642"/>
                  <a:gd name="T7" fmla="*/ 6651 h 98"/>
                  <a:gd name="T8" fmla="+- 0 16762 16694"/>
                  <a:gd name="T9" fmla="*/ T8 w 85"/>
                  <a:gd name="T10" fmla="+- 0 6667 6642"/>
                  <a:gd name="T11" fmla="*/ 6667 h 98"/>
                  <a:gd name="T12" fmla="+- 0 16762 16694"/>
                  <a:gd name="T13" fmla="*/ T12 w 85"/>
                  <a:gd name="T14" fmla="+- 0 6680 6642"/>
                  <a:gd name="T15" fmla="*/ 6680 h 98"/>
                  <a:gd name="T16" fmla="+- 0 16778 16694"/>
                  <a:gd name="T17" fmla="*/ T16 w 85"/>
                  <a:gd name="T18" fmla="+- 0 6680 6642"/>
                  <a:gd name="T19" fmla="*/ 6680 h 98"/>
                  <a:gd name="T20" fmla="+- 0 16778 16694"/>
                  <a:gd name="T21" fmla="*/ T20 w 85"/>
                  <a:gd name="T22" fmla="+- 0 6672 6642"/>
                  <a:gd name="T23" fmla="*/ 6672 h 98"/>
                  <a:gd name="T24" fmla="+- 0 16770 16694"/>
                  <a:gd name="T25" fmla="*/ T24 w 85"/>
                  <a:gd name="T26" fmla="+- 0 6657 6642"/>
                  <a:gd name="T27" fmla="*/ 6657 h 98"/>
                  <a:gd name="T28" fmla="+- 0 16762 16694"/>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289"/>
            <p:cNvGrpSpPr>
              <a:grpSpLocks/>
            </p:cNvGrpSpPr>
            <p:nvPr/>
          </p:nvGrpSpPr>
          <p:grpSpPr bwMode="auto">
            <a:xfrm>
              <a:off x="16863" y="6602"/>
              <a:ext cx="20" cy="135"/>
              <a:chOff x="16863" y="6602"/>
              <a:chExt cx="20" cy="135"/>
            </a:xfrm>
          </p:grpSpPr>
          <p:sp>
            <p:nvSpPr>
              <p:cNvPr id="145" name="Freeform 290"/>
              <p:cNvSpPr>
                <a:spLocks/>
              </p:cNvSpPr>
              <p:nvPr/>
            </p:nvSpPr>
            <p:spPr bwMode="auto">
              <a:xfrm>
                <a:off x="16863" y="6602"/>
                <a:ext cx="20" cy="135"/>
              </a:xfrm>
              <a:custGeom>
                <a:avLst/>
                <a:gdLst>
                  <a:gd name="T0" fmla="+- 0 16883 16863"/>
                  <a:gd name="T1" fmla="*/ T0 w 20"/>
                  <a:gd name="T2" fmla="+- 0 6641 6602"/>
                  <a:gd name="T3" fmla="*/ 6641 h 135"/>
                  <a:gd name="T4" fmla="+- 0 16865 16863"/>
                  <a:gd name="T5" fmla="*/ T4 w 20"/>
                  <a:gd name="T6" fmla="+- 0 6641 6602"/>
                  <a:gd name="T7" fmla="*/ 6641 h 135"/>
                  <a:gd name="T8" fmla="+- 0 16865 16863"/>
                  <a:gd name="T9" fmla="*/ T8 w 20"/>
                  <a:gd name="T10" fmla="+- 0 6737 6602"/>
                  <a:gd name="T11" fmla="*/ 6737 h 135"/>
                  <a:gd name="T12" fmla="+- 0 16883 16863"/>
                  <a:gd name="T13" fmla="*/ T12 w 20"/>
                  <a:gd name="T14" fmla="+- 0 6737 6602"/>
                  <a:gd name="T15" fmla="*/ 6737 h 135"/>
                  <a:gd name="T16" fmla="+- 0 16883 16863"/>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91"/>
              <p:cNvSpPr>
                <a:spLocks/>
              </p:cNvSpPr>
              <p:nvPr/>
            </p:nvSpPr>
            <p:spPr bwMode="auto">
              <a:xfrm>
                <a:off x="16863" y="6602"/>
                <a:ext cx="20" cy="135"/>
              </a:xfrm>
              <a:custGeom>
                <a:avLst/>
                <a:gdLst>
                  <a:gd name="T0" fmla="+- 0 16880 16863"/>
                  <a:gd name="T1" fmla="*/ T0 w 20"/>
                  <a:gd name="T2" fmla="+- 0 6602 6602"/>
                  <a:gd name="T3" fmla="*/ 6602 h 135"/>
                  <a:gd name="T4" fmla="+- 0 16867 16863"/>
                  <a:gd name="T5" fmla="*/ T4 w 20"/>
                  <a:gd name="T6" fmla="+- 0 6602 6602"/>
                  <a:gd name="T7" fmla="*/ 6602 h 135"/>
                  <a:gd name="T8" fmla="+- 0 16863 16863"/>
                  <a:gd name="T9" fmla="*/ T8 w 20"/>
                  <a:gd name="T10" fmla="+- 0 6607 6602"/>
                  <a:gd name="T11" fmla="*/ 6607 h 135"/>
                  <a:gd name="T12" fmla="+- 0 16863 16863"/>
                  <a:gd name="T13" fmla="*/ T12 w 20"/>
                  <a:gd name="T14" fmla="+- 0 6619 6602"/>
                  <a:gd name="T15" fmla="*/ 6619 h 135"/>
                  <a:gd name="T16" fmla="+- 0 16867 16863"/>
                  <a:gd name="T17" fmla="*/ T16 w 20"/>
                  <a:gd name="T18" fmla="+- 0 6624 6602"/>
                  <a:gd name="T19" fmla="*/ 6624 h 135"/>
                  <a:gd name="T20" fmla="+- 0 16880 16863"/>
                  <a:gd name="T21" fmla="*/ T20 w 20"/>
                  <a:gd name="T22" fmla="+- 0 6624 6602"/>
                  <a:gd name="T23" fmla="*/ 6624 h 135"/>
                  <a:gd name="T24" fmla="+- 0 16885 16863"/>
                  <a:gd name="T25" fmla="*/ T24 w 20"/>
                  <a:gd name="T26" fmla="+- 0 6619 6602"/>
                  <a:gd name="T27" fmla="*/ 6619 h 135"/>
                  <a:gd name="T28" fmla="+- 0 16885 16863"/>
                  <a:gd name="T29" fmla="*/ T28 w 20"/>
                  <a:gd name="T30" fmla="+- 0 6607 6602"/>
                  <a:gd name="T31" fmla="*/ 6607 h 135"/>
                  <a:gd name="T32" fmla="+- 0 16880 16863"/>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292"/>
            <p:cNvGrpSpPr>
              <a:grpSpLocks/>
            </p:cNvGrpSpPr>
            <p:nvPr/>
          </p:nvGrpSpPr>
          <p:grpSpPr bwMode="auto">
            <a:xfrm>
              <a:off x="16919" y="6638"/>
              <a:ext cx="83" cy="99"/>
              <a:chOff x="16919" y="6638"/>
              <a:chExt cx="83" cy="99"/>
            </a:xfrm>
          </p:grpSpPr>
          <p:sp>
            <p:nvSpPr>
              <p:cNvPr id="142" name="Freeform 293"/>
              <p:cNvSpPr>
                <a:spLocks/>
              </p:cNvSpPr>
              <p:nvPr/>
            </p:nvSpPr>
            <p:spPr bwMode="auto">
              <a:xfrm>
                <a:off x="16919" y="6638"/>
                <a:ext cx="83" cy="99"/>
              </a:xfrm>
              <a:custGeom>
                <a:avLst/>
                <a:gdLst>
                  <a:gd name="T0" fmla="+- 0 16935 16919"/>
                  <a:gd name="T1" fmla="*/ T0 w 83"/>
                  <a:gd name="T2" fmla="+- 0 6641 6638"/>
                  <a:gd name="T3" fmla="*/ 6641 h 99"/>
                  <a:gd name="T4" fmla="+- 0 16919 16919"/>
                  <a:gd name="T5" fmla="*/ T4 w 83"/>
                  <a:gd name="T6" fmla="+- 0 6641 6638"/>
                  <a:gd name="T7" fmla="*/ 6641 h 99"/>
                  <a:gd name="T8" fmla="+- 0 16920 16919"/>
                  <a:gd name="T9" fmla="*/ T8 w 83"/>
                  <a:gd name="T10" fmla="+- 0 6649 6638"/>
                  <a:gd name="T11" fmla="*/ 6649 h 99"/>
                  <a:gd name="T12" fmla="+- 0 16920 16919"/>
                  <a:gd name="T13" fmla="*/ T12 w 83"/>
                  <a:gd name="T14" fmla="+- 0 6737 6638"/>
                  <a:gd name="T15" fmla="*/ 6737 h 99"/>
                  <a:gd name="T16" fmla="+- 0 16937 16919"/>
                  <a:gd name="T17" fmla="*/ T16 w 83"/>
                  <a:gd name="T18" fmla="+- 0 6737 6638"/>
                  <a:gd name="T19" fmla="*/ 6737 h 99"/>
                  <a:gd name="T20" fmla="+- 0 16937 16919"/>
                  <a:gd name="T21" fmla="*/ T20 w 83"/>
                  <a:gd name="T22" fmla="+- 0 6676 6638"/>
                  <a:gd name="T23" fmla="*/ 6676 h 99"/>
                  <a:gd name="T24" fmla="+- 0 16938 16919"/>
                  <a:gd name="T25" fmla="*/ T24 w 83"/>
                  <a:gd name="T26" fmla="+- 0 6673 6638"/>
                  <a:gd name="T27" fmla="*/ 6673 h 99"/>
                  <a:gd name="T28" fmla="+- 0 16939 16919"/>
                  <a:gd name="T29" fmla="*/ T28 w 83"/>
                  <a:gd name="T30" fmla="+- 0 6671 6638"/>
                  <a:gd name="T31" fmla="*/ 6671 h 99"/>
                  <a:gd name="T32" fmla="+- 0 16942 16919"/>
                  <a:gd name="T33" fmla="*/ T32 w 83"/>
                  <a:gd name="T34" fmla="+- 0 6661 6638"/>
                  <a:gd name="T35" fmla="*/ 6661 h 99"/>
                  <a:gd name="T36" fmla="+- 0 16947 16919"/>
                  <a:gd name="T37" fmla="*/ T36 w 83"/>
                  <a:gd name="T38" fmla="+- 0 6657 6638"/>
                  <a:gd name="T39" fmla="*/ 6657 h 99"/>
                  <a:gd name="T40" fmla="+- 0 16936 16919"/>
                  <a:gd name="T41" fmla="*/ T40 w 83"/>
                  <a:gd name="T42" fmla="+- 0 6657 6638"/>
                  <a:gd name="T43" fmla="*/ 6657 h 99"/>
                  <a:gd name="T44" fmla="+- 0 16935 16919"/>
                  <a:gd name="T45" fmla="*/ T44 w 83"/>
                  <a:gd name="T46" fmla="+- 0 6641 6638"/>
                  <a:gd name="T47"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94"/>
              <p:cNvSpPr>
                <a:spLocks/>
              </p:cNvSpPr>
              <p:nvPr/>
            </p:nvSpPr>
            <p:spPr bwMode="auto">
              <a:xfrm>
                <a:off x="16919" y="6638"/>
                <a:ext cx="83" cy="99"/>
              </a:xfrm>
              <a:custGeom>
                <a:avLst/>
                <a:gdLst>
                  <a:gd name="T0" fmla="+- 0 16994 16919"/>
                  <a:gd name="T1" fmla="*/ T0 w 83"/>
                  <a:gd name="T2" fmla="+- 0 6653 6638"/>
                  <a:gd name="T3" fmla="*/ 6653 h 99"/>
                  <a:gd name="T4" fmla="+- 0 16979 16919"/>
                  <a:gd name="T5" fmla="*/ T4 w 83"/>
                  <a:gd name="T6" fmla="+- 0 6653 6638"/>
                  <a:gd name="T7" fmla="*/ 6653 h 99"/>
                  <a:gd name="T8" fmla="+- 0 16985 16919"/>
                  <a:gd name="T9" fmla="*/ T8 w 83"/>
                  <a:gd name="T10" fmla="+- 0 6666 6638"/>
                  <a:gd name="T11" fmla="*/ 6666 h 99"/>
                  <a:gd name="T12" fmla="+- 0 16985 16919"/>
                  <a:gd name="T13" fmla="*/ T12 w 83"/>
                  <a:gd name="T14" fmla="+- 0 6737 6638"/>
                  <a:gd name="T15" fmla="*/ 6737 h 99"/>
                  <a:gd name="T16" fmla="+- 0 17002 16919"/>
                  <a:gd name="T17" fmla="*/ T16 w 83"/>
                  <a:gd name="T18" fmla="+- 0 6737 6638"/>
                  <a:gd name="T19" fmla="*/ 6737 h 99"/>
                  <a:gd name="T20" fmla="+- 0 16999 16919"/>
                  <a:gd name="T21" fmla="*/ T20 w 83"/>
                  <a:gd name="T22" fmla="+- 0 6659 6638"/>
                  <a:gd name="T23" fmla="*/ 6659 h 99"/>
                  <a:gd name="T24" fmla="+- 0 16994 16919"/>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95"/>
              <p:cNvSpPr>
                <a:spLocks/>
              </p:cNvSpPr>
              <p:nvPr/>
            </p:nvSpPr>
            <p:spPr bwMode="auto">
              <a:xfrm>
                <a:off x="16919" y="6638"/>
                <a:ext cx="83" cy="99"/>
              </a:xfrm>
              <a:custGeom>
                <a:avLst/>
                <a:gdLst>
                  <a:gd name="T0" fmla="+- 0 16968 16919"/>
                  <a:gd name="T1" fmla="*/ T0 w 83"/>
                  <a:gd name="T2" fmla="+- 0 6638 6638"/>
                  <a:gd name="T3" fmla="*/ 6638 h 99"/>
                  <a:gd name="T4" fmla="+- 0 16952 16919"/>
                  <a:gd name="T5" fmla="*/ T4 w 83"/>
                  <a:gd name="T6" fmla="+- 0 6638 6638"/>
                  <a:gd name="T7" fmla="*/ 6638 h 99"/>
                  <a:gd name="T8" fmla="+- 0 16941 16919"/>
                  <a:gd name="T9" fmla="*/ T8 w 83"/>
                  <a:gd name="T10" fmla="+- 0 6647 6638"/>
                  <a:gd name="T11" fmla="*/ 6647 h 99"/>
                  <a:gd name="T12" fmla="+- 0 16936 16919"/>
                  <a:gd name="T13" fmla="*/ T12 w 83"/>
                  <a:gd name="T14" fmla="+- 0 6657 6638"/>
                  <a:gd name="T15" fmla="*/ 6657 h 99"/>
                  <a:gd name="T16" fmla="+- 0 16947 16919"/>
                  <a:gd name="T17" fmla="*/ T16 w 83"/>
                  <a:gd name="T18" fmla="+- 0 6657 6638"/>
                  <a:gd name="T19" fmla="*/ 6657 h 99"/>
                  <a:gd name="T20" fmla="+- 0 16951 16919"/>
                  <a:gd name="T21" fmla="*/ T20 w 83"/>
                  <a:gd name="T22" fmla="+- 0 6653 6638"/>
                  <a:gd name="T23" fmla="*/ 6653 h 99"/>
                  <a:gd name="T24" fmla="+- 0 16994 16919"/>
                  <a:gd name="T25" fmla="*/ T24 w 83"/>
                  <a:gd name="T26" fmla="+- 0 6653 6638"/>
                  <a:gd name="T27" fmla="*/ 6653 h 99"/>
                  <a:gd name="T28" fmla="+- 0 16985 16919"/>
                  <a:gd name="T29" fmla="*/ T28 w 83"/>
                  <a:gd name="T30" fmla="+- 0 6643 6638"/>
                  <a:gd name="T31" fmla="*/ 6643 h 99"/>
                  <a:gd name="T32" fmla="+- 0 16968 16919"/>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296"/>
            <p:cNvGrpSpPr>
              <a:grpSpLocks/>
            </p:cNvGrpSpPr>
            <p:nvPr/>
          </p:nvGrpSpPr>
          <p:grpSpPr bwMode="auto">
            <a:xfrm>
              <a:off x="17087" y="6638"/>
              <a:ext cx="77" cy="101"/>
              <a:chOff x="17087" y="6638"/>
              <a:chExt cx="77" cy="101"/>
            </a:xfrm>
          </p:grpSpPr>
          <p:sp>
            <p:nvSpPr>
              <p:cNvPr id="138" name="Freeform 297"/>
              <p:cNvSpPr>
                <a:spLocks/>
              </p:cNvSpPr>
              <p:nvPr/>
            </p:nvSpPr>
            <p:spPr bwMode="auto">
              <a:xfrm>
                <a:off x="17087" y="6638"/>
                <a:ext cx="77" cy="101"/>
              </a:xfrm>
              <a:custGeom>
                <a:avLst/>
                <a:gdLst>
                  <a:gd name="T0" fmla="+- 0 17154 17087"/>
                  <a:gd name="T1" fmla="*/ T0 w 77"/>
                  <a:gd name="T2" fmla="+- 0 6651 6638"/>
                  <a:gd name="T3" fmla="*/ 6651 h 101"/>
                  <a:gd name="T4" fmla="+- 0 17143 17087"/>
                  <a:gd name="T5" fmla="*/ T4 w 77"/>
                  <a:gd name="T6" fmla="+- 0 6651 6638"/>
                  <a:gd name="T7" fmla="*/ 6651 h 101"/>
                  <a:gd name="T8" fmla="+- 0 17146 17087"/>
                  <a:gd name="T9" fmla="*/ T8 w 77"/>
                  <a:gd name="T10" fmla="+- 0 6666 6638"/>
                  <a:gd name="T11" fmla="*/ 6666 h 101"/>
                  <a:gd name="T12" fmla="+- 0 17146 17087"/>
                  <a:gd name="T13" fmla="*/ T12 w 77"/>
                  <a:gd name="T14" fmla="+- 0 6674 6638"/>
                  <a:gd name="T15" fmla="*/ 6674 h 101"/>
                  <a:gd name="T16" fmla="+- 0 17132 17087"/>
                  <a:gd name="T17" fmla="*/ T16 w 77"/>
                  <a:gd name="T18" fmla="+- 0 6676 6638"/>
                  <a:gd name="T19" fmla="*/ 6676 h 101"/>
                  <a:gd name="T20" fmla="+- 0 17108 17087"/>
                  <a:gd name="T21" fmla="*/ T20 w 77"/>
                  <a:gd name="T22" fmla="+- 0 6682 6638"/>
                  <a:gd name="T23" fmla="*/ 6682 h 101"/>
                  <a:gd name="T24" fmla="+- 0 17093 17087"/>
                  <a:gd name="T25" fmla="*/ T24 w 77"/>
                  <a:gd name="T26" fmla="+- 0 6694 6638"/>
                  <a:gd name="T27" fmla="*/ 6694 h 101"/>
                  <a:gd name="T28" fmla="+- 0 17087 17087"/>
                  <a:gd name="T29" fmla="*/ T28 w 77"/>
                  <a:gd name="T30" fmla="+- 0 6713 6638"/>
                  <a:gd name="T31" fmla="*/ 6713 h 101"/>
                  <a:gd name="T32" fmla="+- 0 17095 17087"/>
                  <a:gd name="T33" fmla="*/ T32 w 77"/>
                  <a:gd name="T34" fmla="+- 0 6731 6638"/>
                  <a:gd name="T35" fmla="*/ 6731 h 101"/>
                  <a:gd name="T36" fmla="+- 0 17117 17087"/>
                  <a:gd name="T37" fmla="*/ T36 w 77"/>
                  <a:gd name="T38" fmla="+- 0 6740 6638"/>
                  <a:gd name="T39" fmla="*/ 6740 h 101"/>
                  <a:gd name="T40" fmla="+- 0 17131 17087"/>
                  <a:gd name="T41" fmla="*/ T40 w 77"/>
                  <a:gd name="T42" fmla="+- 0 6740 6638"/>
                  <a:gd name="T43" fmla="*/ 6740 h 101"/>
                  <a:gd name="T44" fmla="+- 0 17141 17087"/>
                  <a:gd name="T45" fmla="*/ T44 w 77"/>
                  <a:gd name="T46" fmla="+- 0 6733 6638"/>
                  <a:gd name="T47" fmla="*/ 6733 h 101"/>
                  <a:gd name="T48" fmla="+- 0 17146 17087"/>
                  <a:gd name="T49" fmla="*/ T48 w 77"/>
                  <a:gd name="T50" fmla="+- 0 6727 6638"/>
                  <a:gd name="T51" fmla="*/ 6727 h 101"/>
                  <a:gd name="T52" fmla="+- 0 17113 17087"/>
                  <a:gd name="T53" fmla="*/ T52 w 77"/>
                  <a:gd name="T54" fmla="+- 0 6727 6638"/>
                  <a:gd name="T55" fmla="*/ 6727 h 101"/>
                  <a:gd name="T56" fmla="+- 0 17105 17087"/>
                  <a:gd name="T57" fmla="*/ T56 w 77"/>
                  <a:gd name="T58" fmla="+- 0 6721 6638"/>
                  <a:gd name="T59" fmla="*/ 6721 h 101"/>
                  <a:gd name="T60" fmla="+- 0 17106 17087"/>
                  <a:gd name="T61" fmla="*/ T60 w 77"/>
                  <a:gd name="T62" fmla="+- 0 6703 6638"/>
                  <a:gd name="T63" fmla="*/ 6703 h 101"/>
                  <a:gd name="T64" fmla="+- 0 17122 17087"/>
                  <a:gd name="T65" fmla="*/ T64 w 77"/>
                  <a:gd name="T66" fmla="+- 0 6691 6638"/>
                  <a:gd name="T67" fmla="*/ 6691 h 101"/>
                  <a:gd name="T68" fmla="+- 0 17146 17087"/>
                  <a:gd name="T69" fmla="*/ T68 w 77"/>
                  <a:gd name="T70" fmla="+- 0 6688 6638"/>
                  <a:gd name="T71" fmla="*/ 6688 h 101"/>
                  <a:gd name="T72" fmla="+- 0 17162 17087"/>
                  <a:gd name="T73" fmla="*/ T72 w 77"/>
                  <a:gd name="T74" fmla="+- 0 6688 6638"/>
                  <a:gd name="T75" fmla="*/ 6688 h 101"/>
                  <a:gd name="T76" fmla="+- 0 17161 17087"/>
                  <a:gd name="T77" fmla="*/ T76 w 77"/>
                  <a:gd name="T78" fmla="+- 0 6663 6638"/>
                  <a:gd name="T79" fmla="*/ 6663 h 101"/>
                  <a:gd name="T80" fmla="+- 0 17154 17087"/>
                  <a:gd name="T81" fmla="*/ T80 w 77"/>
                  <a:gd name="T82" fmla="+- 0 6651 6638"/>
                  <a:gd name="T83" fmla="*/ 66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5"/>
                    </a:lnTo>
                    <a:lnTo>
                      <a:pt x="8" y="93"/>
                    </a:lnTo>
                    <a:lnTo>
                      <a:pt x="30" y="102"/>
                    </a:lnTo>
                    <a:lnTo>
                      <a:pt x="44" y="102"/>
                    </a:lnTo>
                    <a:lnTo>
                      <a:pt x="54" y="95"/>
                    </a:lnTo>
                    <a:lnTo>
                      <a:pt x="59" y="89"/>
                    </a:lnTo>
                    <a:lnTo>
                      <a:pt x="26"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98"/>
              <p:cNvSpPr>
                <a:spLocks/>
              </p:cNvSpPr>
              <p:nvPr/>
            </p:nvSpPr>
            <p:spPr bwMode="auto">
              <a:xfrm>
                <a:off x="17087" y="6638"/>
                <a:ext cx="77" cy="101"/>
              </a:xfrm>
              <a:custGeom>
                <a:avLst/>
                <a:gdLst>
                  <a:gd name="T0" fmla="+- 0 17163 17087"/>
                  <a:gd name="T1" fmla="*/ T0 w 77"/>
                  <a:gd name="T2" fmla="+- 0 6725 6638"/>
                  <a:gd name="T3" fmla="*/ 6725 h 101"/>
                  <a:gd name="T4" fmla="+- 0 17147 17087"/>
                  <a:gd name="T5" fmla="*/ T4 w 77"/>
                  <a:gd name="T6" fmla="+- 0 6725 6638"/>
                  <a:gd name="T7" fmla="*/ 6725 h 101"/>
                  <a:gd name="T8" fmla="+- 0 17149 17087"/>
                  <a:gd name="T9" fmla="*/ T8 w 77"/>
                  <a:gd name="T10" fmla="+- 0 6737 6638"/>
                  <a:gd name="T11" fmla="*/ 6737 h 101"/>
                  <a:gd name="T12" fmla="+- 0 17165 17087"/>
                  <a:gd name="T13" fmla="*/ T12 w 77"/>
                  <a:gd name="T14" fmla="+- 0 6737 6638"/>
                  <a:gd name="T15" fmla="*/ 6737 h 101"/>
                  <a:gd name="T16" fmla="+- 0 17163 17087"/>
                  <a:gd name="T17" fmla="*/ T16 w 77"/>
                  <a:gd name="T18" fmla="+- 0 6731 6638"/>
                  <a:gd name="T19" fmla="*/ 6731 h 101"/>
                  <a:gd name="T20" fmla="+- 0 17163 17087"/>
                  <a:gd name="T21" fmla="*/ T20 w 77"/>
                  <a:gd name="T22" fmla="+- 0 6725 6638"/>
                  <a:gd name="T23" fmla="*/ 672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99"/>
              <p:cNvSpPr>
                <a:spLocks/>
              </p:cNvSpPr>
              <p:nvPr/>
            </p:nvSpPr>
            <p:spPr bwMode="auto">
              <a:xfrm>
                <a:off x="17087" y="6638"/>
                <a:ext cx="77" cy="101"/>
              </a:xfrm>
              <a:custGeom>
                <a:avLst/>
                <a:gdLst>
                  <a:gd name="T0" fmla="+- 0 17162 17087"/>
                  <a:gd name="T1" fmla="*/ T0 w 77"/>
                  <a:gd name="T2" fmla="+- 0 6688 6638"/>
                  <a:gd name="T3" fmla="*/ 6688 h 101"/>
                  <a:gd name="T4" fmla="+- 0 17146 17087"/>
                  <a:gd name="T5" fmla="*/ T4 w 77"/>
                  <a:gd name="T6" fmla="+- 0 6688 6638"/>
                  <a:gd name="T7" fmla="*/ 6688 h 101"/>
                  <a:gd name="T8" fmla="+- 0 17146 17087"/>
                  <a:gd name="T9" fmla="*/ T8 w 77"/>
                  <a:gd name="T10" fmla="+- 0 6707 6638"/>
                  <a:gd name="T11" fmla="*/ 6707 h 101"/>
                  <a:gd name="T12" fmla="+- 0 17146 17087"/>
                  <a:gd name="T13" fmla="*/ T12 w 77"/>
                  <a:gd name="T14" fmla="+- 0 6709 6638"/>
                  <a:gd name="T15" fmla="*/ 6709 h 101"/>
                  <a:gd name="T16" fmla="+- 0 17145 17087"/>
                  <a:gd name="T17" fmla="*/ T16 w 77"/>
                  <a:gd name="T18" fmla="+- 0 6710 6638"/>
                  <a:gd name="T19" fmla="*/ 6710 h 101"/>
                  <a:gd name="T20" fmla="+- 0 17142 17087"/>
                  <a:gd name="T21" fmla="*/ T20 w 77"/>
                  <a:gd name="T22" fmla="+- 0 6719 6638"/>
                  <a:gd name="T23" fmla="*/ 6719 h 101"/>
                  <a:gd name="T24" fmla="+- 0 17134 17087"/>
                  <a:gd name="T25" fmla="*/ T24 w 77"/>
                  <a:gd name="T26" fmla="+- 0 6727 6638"/>
                  <a:gd name="T27" fmla="*/ 6727 h 101"/>
                  <a:gd name="T28" fmla="+- 0 17146 17087"/>
                  <a:gd name="T29" fmla="*/ T28 w 77"/>
                  <a:gd name="T30" fmla="+- 0 6727 6638"/>
                  <a:gd name="T31" fmla="*/ 6727 h 101"/>
                  <a:gd name="T32" fmla="+- 0 17147 17087"/>
                  <a:gd name="T33" fmla="*/ T32 w 77"/>
                  <a:gd name="T34" fmla="+- 0 6725 6638"/>
                  <a:gd name="T35" fmla="*/ 6725 h 101"/>
                  <a:gd name="T36" fmla="+- 0 17163 17087"/>
                  <a:gd name="T37" fmla="*/ T36 w 77"/>
                  <a:gd name="T38" fmla="+- 0 6725 6638"/>
                  <a:gd name="T39" fmla="*/ 6725 h 101"/>
                  <a:gd name="T40" fmla="+- 0 17163 17087"/>
                  <a:gd name="T41" fmla="*/ T40 w 77"/>
                  <a:gd name="T42" fmla="+- 0 6713 6638"/>
                  <a:gd name="T43" fmla="*/ 6713 h 101"/>
                  <a:gd name="T44" fmla="+- 0 17162 17087"/>
                  <a:gd name="T45" fmla="*/ T44 w 77"/>
                  <a:gd name="T46" fmla="+- 0 6688 6638"/>
                  <a:gd name="T47" fmla="*/ 668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9" y="71"/>
                    </a:lnTo>
                    <a:lnTo>
                      <a:pt x="58" y="72"/>
                    </a:lnTo>
                    <a:lnTo>
                      <a:pt x="55" y="81"/>
                    </a:lnTo>
                    <a:lnTo>
                      <a:pt x="47" y="89"/>
                    </a:lnTo>
                    <a:lnTo>
                      <a:pt x="59" y="89"/>
                    </a:lnTo>
                    <a:lnTo>
                      <a:pt x="60"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300"/>
              <p:cNvSpPr>
                <a:spLocks/>
              </p:cNvSpPr>
              <p:nvPr/>
            </p:nvSpPr>
            <p:spPr bwMode="auto">
              <a:xfrm>
                <a:off x="17087" y="6638"/>
                <a:ext cx="77" cy="101"/>
              </a:xfrm>
              <a:custGeom>
                <a:avLst/>
                <a:gdLst>
                  <a:gd name="T0" fmla="+- 0 17126 17087"/>
                  <a:gd name="T1" fmla="*/ T0 w 77"/>
                  <a:gd name="T2" fmla="+- 0 6638 6638"/>
                  <a:gd name="T3" fmla="*/ 6638 h 101"/>
                  <a:gd name="T4" fmla="+- 0 17114 17087"/>
                  <a:gd name="T5" fmla="*/ T4 w 77"/>
                  <a:gd name="T6" fmla="+- 0 6638 6638"/>
                  <a:gd name="T7" fmla="*/ 6638 h 101"/>
                  <a:gd name="T8" fmla="+- 0 17102 17087"/>
                  <a:gd name="T9" fmla="*/ T8 w 77"/>
                  <a:gd name="T10" fmla="+- 0 6642 6638"/>
                  <a:gd name="T11" fmla="*/ 6642 h 101"/>
                  <a:gd name="T12" fmla="+- 0 17094 17087"/>
                  <a:gd name="T13" fmla="*/ T12 w 77"/>
                  <a:gd name="T14" fmla="+- 0 6647 6638"/>
                  <a:gd name="T15" fmla="*/ 6647 h 101"/>
                  <a:gd name="T16" fmla="+- 0 17098 17087"/>
                  <a:gd name="T17" fmla="*/ T16 w 77"/>
                  <a:gd name="T18" fmla="+- 0 6659 6638"/>
                  <a:gd name="T19" fmla="*/ 6659 h 101"/>
                  <a:gd name="T20" fmla="+- 0 17105 17087"/>
                  <a:gd name="T21" fmla="*/ T20 w 77"/>
                  <a:gd name="T22" fmla="+- 0 6654 6638"/>
                  <a:gd name="T23" fmla="*/ 6654 h 101"/>
                  <a:gd name="T24" fmla="+- 0 17115 17087"/>
                  <a:gd name="T25" fmla="*/ T24 w 77"/>
                  <a:gd name="T26" fmla="+- 0 6651 6638"/>
                  <a:gd name="T27" fmla="*/ 6651 h 101"/>
                  <a:gd name="T28" fmla="+- 0 17154 17087"/>
                  <a:gd name="T29" fmla="*/ T28 w 77"/>
                  <a:gd name="T30" fmla="+- 0 6651 6638"/>
                  <a:gd name="T31" fmla="*/ 6651 h 101"/>
                  <a:gd name="T32" fmla="+- 0 17151 17087"/>
                  <a:gd name="T33" fmla="*/ T32 w 77"/>
                  <a:gd name="T34" fmla="+- 0 6646 6638"/>
                  <a:gd name="T35" fmla="*/ 6646 h 101"/>
                  <a:gd name="T36" fmla="+- 0 17126 17087"/>
                  <a:gd name="T37" fmla="*/ T36 w 77"/>
                  <a:gd name="T38" fmla="+- 0 6638 6638"/>
                  <a:gd name="T39" fmla="*/ 663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301"/>
            <p:cNvGrpSpPr>
              <a:grpSpLocks/>
            </p:cNvGrpSpPr>
            <p:nvPr/>
          </p:nvGrpSpPr>
          <p:grpSpPr bwMode="auto">
            <a:xfrm>
              <a:off x="17193" y="6595"/>
              <a:ext cx="91" cy="144"/>
              <a:chOff x="17193" y="6595"/>
              <a:chExt cx="91" cy="144"/>
            </a:xfrm>
          </p:grpSpPr>
          <p:sp>
            <p:nvSpPr>
              <p:cNvPr id="134" name="Freeform 302"/>
              <p:cNvSpPr>
                <a:spLocks/>
              </p:cNvSpPr>
              <p:nvPr/>
            </p:nvSpPr>
            <p:spPr bwMode="auto">
              <a:xfrm>
                <a:off x="17193" y="6595"/>
                <a:ext cx="91" cy="144"/>
              </a:xfrm>
              <a:custGeom>
                <a:avLst/>
                <a:gdLst>
                  <a:gd name="T0" fmla="+- 0 17224 17193"/>
                  <a:gd name="T1" fmla="*/ T0 w 91"/>
                  <a:gd name="T2" fmla="+- 0 6640 6595"/>
                  <a:gd name="T3" fmla="*/ 6640 h 144"/>
                  <a:gd name="T4" fmla="+- 0 17208 17193"/>
                  <a:gd name="T5" fmla="*/ T4 w 91"/>
                  <a:gd name="T6" fmla="+- 0 6650 6595"/>
                  <a:gd name="T7" fmla="*/ 6650 h 144"/>
                  <a:gd name="T8" fmla="+- 0 17197 17193"/>
                  <a:gd name="T9" fmla="*/ T8 w 91"/>
                  <a:gd name="T10" fmla="+- 0 6669 6595"/>
                  <a:gd name="T11" fmla="*/ 6669 h 144"/>
                  <a:gd name="T12" fmla="+- 0 17193 17193"/>
                  <a:gd name="T13" fmla="*/ T12 w 91"/>
                  <a:gd name="T14" fmla="+- 0 6696 6595"/>
                  <a:gd name="T15" fmla="*/ 6696 h 144"/>
                  <a:gd name="T16" fmla="+- 0 17199 17193"/>
                  <a:gd name="T17" fmla="*/ T16 w 91"/>
                  <a:gd name="T18" fmla="+- 0 6719 6595"/>
                  <a:gd name="T19" fmla="*/ 6719 h 144"/>
                  <a:gd name="T20" fmla="+- 0 17214 17193"/>
                  <a:gd name="T21" fmla="*/ T20 w 91"/>
                  <a:gd name="T22" fmla="+- 0 6734 6595"/>
                  <a:gd name="T23" fmla="*/ 6734 h 144"/>
                  <a:gd name="T24" fmla="+- 0 17234 17193"/>
                  <a:gd name="T25" fmla="*/ T24 w 91"/>
                  <a:gd name="T26" fmla="+- 0 6740 6595"/>
                  <a:gd name="T27" fmla="*/ 6740 h 144"/>
                  <a:gd name="T28" fmla="+- 0 17250 17193"/>
                  <a:gd name="T29" fmla="*/ T28 w 91"/>
                  <a:gd name="T30" fmla="+- 0 6740 6595"/>
                  <a:gd name="T31" fmla="*/ 6740 h 144"/>
                  <a:gd name="T32" fmla="+- 0 17261 17193"/>
                  <a:gd name="T33" fmla="*/ T32 w 91"/>
                  <a:gd name="T34" fmla="+- 0 6731 6595"/>
                  <a:gd name="T35" fmla="*/ 6731 h 144"/>
                  <a:gd name="T36" fmla="+- 0 17266 17193"/>
                  <a:gd name="T37" fmla="*/ T36 w 91"/>
                  <a:gd name="T38" fmla="+- 0 6722 6595"/>
                  <a:gd name="T39" fmla="*/ 6722 h 144"/>
                  <a:gd name="T40" fmla="+- 0 17226 17193"/>
                  <a:gd name="T41" fmla="*/ T40 w 91"/>
                  <a:gd name="T42" fmla="+- 0 6722 6595"/>
                  <a:gd name="T43" fmla="*/ 6722 h 144"/>
                  <a:gd name="T44" fmla="+- 0 17214 17193"/>
                  <a:gd name="T45" fmla="*/ T44 w 91"/>
                  <a:gd name="T46" fmla="+- 0 6707 6595"/>
                  <a:gd name="T47" fmla="*/ 6707 h 144"/>
                  <a:gd name="T48" fmla="+- 0 17211 17193"/>
                  <a:gd name="T49" fmla="*/ T48 w 91"/>
                  <a:gd name="T50" fmla="+- 0 6680 6595"/>
                  <a:gd name="T51" fmla="*/ 6680 h 144"/>
                  <a:gd name="T52" fmla="+- 0 17220 17193"/>
                  <a:gd name="T53" fmla="*/ T52 w 91"/>
                  <a:gd name="T54" fmla="+- 0 6660 6595"/>
                  <a:gd name="T55" fmla="*/ 6660 h 144"/>
                  <a:gd name="T56" fmla="+- 0 17239 17193"/>
                  <a:gd name="T57" fmla="*/ T56 w 91"/>
                  <a:gd name="T58" fmla="+- 0 6652 6595"/>
                  <a:gd name="T59" fmla="*/ 6652 h 144"/>
                  <a:gd name="T60" fmla="+- 0 17265 17193"/>
                  <a:gd name="T61" fmla="*/ T60 w 91"/>
                  <a:gd name="T62" fmla="+- 0 6652 6595"/>
                  <a:gd name="T63" fmla="*/ 6652 h 144"/>
                  <a:gd name="T64" fmla="+- 0 17264 17193"/>
                  <a:gd name="T65" fmla="*/ T64 w 91"/>
                  <a:gd name="T66" fmla="+- 0 6651 6595"/>
                  <a:gd name="T67" fmla="*/ 6651 h 144"/>
                  <a:gd name="T68" fmla="+- 0 17251 17193"/>
                  <a:gd name="T69" fmla="*/ T68 w 91"/>
                  <a:gd name="T70" fmla="+- 0 6642 6595"/>
                  <a:gd name="T71" fmla="*/ 6642 h 144"/>
                  <a:gd name="T72" fmla="+- 0 17224 1719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03"/>
              <p:cNvSpPr>
                <a:spLocks/>
              </p:cNvSpPr>
              <p:nvPr/>
            </p:nvSpPr>
            <p:spPr bwMode="auto">
              <a:xfrm>
                <a:off x="17193" y="6595"/>
                <a:ext cx="91" cy="144"/>
              </a:xfrm>
              <a:custGeom>
                <a:avLst/>
                <a:gdLst>
                  <a:gd name="T0" fmla="+- 0 17283 17193"/>
                  <a:gd name="T1" fmla="*/ T0 w 91"/>
                  <a:gd name="T2" fmla="+- 0 6721 6595"/>
                  <a:gd name="T3" fmla="*/ 6721 h 144"/>
                  <a:gd name="T4" fmla="+- 0 17267 17193"/>
                  <a:gd name="T5" fmla="*/ T4 w 91"/>
                  <a:gd name="T6" fmla="+- 0 6721 6595"/>
                  <a:gd name="T7" fmla="*/ 6721 h 144"/>
                  <a:gd name="T8" fmla="+- 0 17268 17193"/>
                  <a:gd name="T9" fmla="*/ T8 w 91"/>
                  <a:gd name="T10" fmla="+- 0 6737 6595"/>
                  <a:gd name="T11" fmla="*/ 6737 h 144"/>
                  <a:gd name="T12" fmla="+- 0 17284 17193"/>
                  <a:gd name="T13" fmla="*/ T12 w 91"/>
                  <a:gd name="T14" fmla="+- 0 6737 6595"/>
                  <a:gd name="T15" fmla="*/ 6737 h 144"/>
                  <a:gd name="T16" fmla="+- 0 17283 17193"/>
                  <a:gd name="T17" fmla="*/ T16 w 91"/>
                  <a:gd name="T18" fmla="+- 0 6731 6595"/>
                  <a:gd name="T19" fmla="*/ 6731 h 144"/>
                  <a:gd name="T20" fmla="+- 0 17283 1719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04"/>
              <p:cNvSpPr>
                <a:spLocks/>
              </p:cNvSpPr>
              <p:nvPr/>
            </p:nvSpPr>
            <p:spPr bwMode="auto">
              <a:xfrm>
                <a:off x="17193" y="6595"/>
                <a:ext cx="91" cy="144"/>
              </a:xfrm>
              <a:custGeom>
                <a:avLst/>
                <a:gdLst>
                  <a:gd name="T0" fmla="+- 0 17265 17193"/>
                  <a:gd name="T1" fmla="*/ T0 w 91"/>
                  <a:gd name="T2" fmla="+- 0 6652 6595"/>
                  <a:gd name="T3" fmla="*/ 6652 h 144"/>
                  <a:gd name="T4" fmla="+- 0 17252 17193"/>
                  <a:gd name="T5" fmla="*/ T4 w 91"/>
                  <a:gd name="T6" fmla="+- 0 6652 6595"/>
                  <a:gd name="T7" fmla="*/ 6652 h 144"/>
                  <a:gd name="T8" fmla="+- 0 17262 17193"/>
                  <a:gd name="T9" fmla="*/ T8 w 91"/>
                  <a:gd name="T10" fmla="+- 0 6661 6595"/>
                  <a:gd name="T11" fmla="*/ 6661 h 144"/>
                  <a:gd name="T12" fmla="+- 0 17265 17193"/>
                  <a:gd name="T13" fmla="*/ T12 w 91"/>
                  <a:gd name="T14" fmla="+- 0 6673 6595"/>
                  <a:gd name="T15" fmla="*/ 6673 h 144"/>
                  <a:gd name="T16" fmla="+- 0 17265 17193"/>
                  <a:gd name="T17" fmla="*/ T16 w 91"/>
                  <a:gd name="T18" fmla="+- 0 6675 6595"/>
                  <a:gd name="T19" fmla="*/ 6675 h 144"/>
                  <a:gd name="T20" fmla="+- 0 17265 17193"/>
                  <a:gd name="T21" fmla="*/ T20 w 91"/>
                  <a:gd name="T22" fmla="+- 0 6678 6595"/>
                  <a:gd name="T23" fmla="*/ 6678 h 144"/>
                  <a:gd name="T24" fmla="+- 0 17265 17193"/>
                  <a:gd name="T25" fmla="*/ T24 w 91"/>
                  <a:gd name="T26" fmla="+- 0 6700 6595"/>
                  <a:gd name="T27" fmla="*/ 6700 h 144"/>
                  <a:gd name="T28" fmla="+- 0 17265 17193"/>
                  <a:gd name="T29" fmla="*/ T28 w 91"/>
                  <a:gd name="T30" fmla="+- 0 6702 6595"/>
                  <a:gd name="T31" fmla="*/ 6702 h 144"/>
                  <a:gd name="T32" fmla="+- 0 17263 17193"/>
                  <a:gd name="T33" fmla="*/ T32 w 91"/>
                  <a:gd name="T34" fmla="+- 0 6709 6595"/>
                  <a:gd name="T35" fmla="*/ 6709 h 144"/>
                  <a:gd name="T36" fmla="+- 0 17251 17193"/>
                  <a:gd name="T37" fmla="*/ T36 w 91"/>
                  <a:gd name="T38" fmla="+- 0 6721 6595"/>
                  <a:gd name="T39" fmla="*/ 6721 h 144"/>
                  <a:gd name="T40" fmla="+- 0 17226 17193"/>
                  <a:gd name="T41" fmla="*/ T40 w 91"/>
                  <a:gd name="T42" fmla="+- 0 6722 6595"/>
                  <a:gd name="T43" fmla="*/ 6722 h 144"/>
                  <a:gd name="T44" fmla="+- 0 17266 17193"/>
                  <a:gd name="T45" fmla="*/ T44 w 91"/>
                  <a:gd name="T46" fmla="+- 0 6722 6595"/>
                  <a:gd name="T47" fmla="*/ 6722 h 144"/>
                  <a:gd name="T48" fmla="+- 0 17267 17193"/>
                  <a:gd name="T49" fmla="*/ T48 w 91"/>
                  <a:gd name="T50" fmla="+- 0 6721 6595"/>
                  <a:gd name="T51" fmla="*/ 6721 h 144"/>
                  <a:gd name="T52" fmla="+- 0 17283 17193"/>
                  <a:gd name="T53" fmla="*/ T52 w 91"/>
                  <a:gd name="T54" fmla="+- 0 6721 6595"/>
                  <a:gd name="T55" fmla="*/ 6721 h 144"/>
                  <a:gd name="T56" fmla="+- 0 17283 17193"/>
                  <a:gd name="T57" fmla="*/ T56 w 91"/>
                  <a:gd name="T58" fmla="+- 0 6653 6595"/>
                  <a:gd name="T59" fmla="*/ 6653 h 144"/>
                  <a:gd name="T60" fmla="+- 0 17265 17193"/>
                  <a:gd name="T61" fmla="*/ T60 w 91"/>
                  <a:gd name="T62" fmla="+- 0 6653 6595"/>
                  <a:gd name="T63" fmla="*/ 6653 h 144"/>
                  <a:gd name="T64" fmla="+- 0 17265 1719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59" y="57"/>
                    </a:lnTo>
                    <a:lnTo>
                      <a:pt x="69" y="66"/>
                    </a:lnTo>
                    <a:lnTo>
                      <a:pt x="72" y="78"/>
                    </a:lnTo>
                    <a:lnTo>
                      <a:pt x="72" y="80"/>
                    </a:lnTo>
                    <a:lnTo>
                      <a:pt x="72" y="83"/>
                    </a:lnTo>
                    <a:lnTo>
                      <a:pt x="72" y="105"/>
                    </a:lnTo>
                    <a:lnTo>
                      <a:pt x="72" y="107"/>
                    </a:lnTo>
                    <a:lnTo>
                      <a:pt x="70" y="114"/>
                    </a:lnTo>
                    <a:lnTo>
                      <a:pt x="58" y="126"/>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305"/>
              <p:cNvSpPr>
                <a:spLocks/>
              </p:cNvSpPr>
              <p:nvPr/>
            </p:nvSpPr>
            <p:spPr bwMode="auto">
              <a:xfrm>
                <a:off x="17193" y="6595"/>
                <a:ext cx="91" cy="144"/>
              </a:xfrm>
              <a:custGeom>
                <a:avLst/>
                <a:gdLst>
                  <a:gd name="T0" fmla="+- 0 17283 17193"/>
                  <a:gd name="T1" fmla="*/ T0 w 91"/>
                  <a:gd name="T2" fmla="+- 0 6595 6595"/>
                  <a:gd name="T3" fmla="*/ 6595 h 144"/>
                  <a:gd name="T4" fmla="+- 0 17265 17193"/>
                  <a:gd name="T5" fmla="*/ T4 w 91"/>
                  <a:gd name="T6" fmla="+- 0 6595 6595"/>
                  <a:gd name="T7" fmla="*/ 6595 h 144"/>
                  <a:gd name="T8" fmla="+- 0 17265 17193"/>
                  <a:gd name="T9" fmla="*/ T8 w 91"/>
                  <a:gd name="T10" fmla="+- 0 6653 6595"/>
                  <a:gd name="T11" fmla="*/ 6653 h 144"/>
                  <a:gd name="T12" fmla="+- 0 17283 17193"/>
                  <a:gd name="T13" fmla="*/ T12 w 91"/>
                  <a:gd name="T14" fmla="+- 0 6653 6595"/>
                  <a:gd name="T15" fmla="*/ 6653 h 144"/>
                  <a:gd name="T16" fmla="+- 0 17283 1719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306"/>
            <p:cNvGrpSpPr>
              <a:grpSpLocks/>
            </p:cNvGrpSpPr>
            <p:nvPr/>
          </p:nvGrpSpPr>
          <p:grpSpPr bwMode="auto">
            <a:xfrm>
              <a:off x="17313" y="6595"/>
              <a:ext cx="91" cy="144"/>
              <a:chOff x="17313" y="6595"/>
              <a:chExt cx="91" cy="144"/>
            </a:xfrm>
          </p:grpSpPr>
          <p:sp>
            <p:nvSpPr>
              <p:cNvPr id="130" name="Freeform 307"/>
              <p:cNvSpPr>
                <a:spLocks/>
              </p:cNvSpPr>
              <p:nvPr/>
            </p:nvSpPr>
            <p:spPr bwMode="auto">
              <a:xfrm>
                <a:off x="17313" y="6595"/>
                <a:ext cx="91" cy="144"/>
              </a:xfrm>
              <a:custGeom>
                <a:avLst/>
                <a:gdLst>
                  <a:gd name="T0" fmla="+- 0 17345 17313"/>
                  <a:gd name="T1" fmla="*/ T0 w 91"/>
                  <a:gd name="T2" fmla="+- 0 6640 6595"/>
                  <a:gd name="T3" fmla="*/ 6640 h 144"/>
                  <a:gd name="T4" fmla="+- 0 17328 17313"/>
                  <a:gd name="T5" fmla="*/ T4 w 91"/>
                  <a:gd name="T6" fmla="+- 0 6650 6595"/>
                  <a:gd name="T7" fmla="*/ 6650 h 144"/>
                  <a:gd name="T8" fmla="+- 0 17317 17313"/>
                  <a:gd name="T9" fmla="*/ T8 w 91"/>
                  <a:gd name="T10" fmla="+- 0 6669 6595"/>
                  <a:gd name="T11" fmla="*/ 6669 h 144"/>
                  <a:gd name="T12" fmla="+- 0 17313 17313"/>
                  <a:gd name="T13" fmla="*/ T12 w 91"/>
                  <a:gd name="T14" fmla="+- 0 6696 6595"/>
                  <a:gd name="T15" fmla="*/ 6696 h 144"/>
                  <a:gd name="T16" fmla="+- 0 17320 17313"/>
                  <a:gd name="T17" fmla="*/ T16 w 91"/>
                  <a:gd name="T18" fmla="+- 0 6719 6595"/>
                  <a:gd name="T19" fmla="*/ 6719 h 144"/>
                  <a:gd name="T20" fmla="+- 0 17335 17313"/>
                  <a:gd name="T21" fmla="*/ T20 w 91"/>
                  <a:gd name="T22" fmla="+- 0 6734 6595"/>
                  <a:gd name="T23" fmla="*/ 6734 h 144"/>
                  <a:gd name="T24" fmla="+- 0 17355 17313"/>
                  <a:gd name="T25" fmla="*/ T24 w 91"/>
                  <a:gd name="T26" fmla="+- 0 6740 6595"/>
                  <a:gd name="T27" fmla="*/ 6740 h 144"/>
                  <a:gd name="T28" fmla="+- 0 17370 17313"/>
                  <a:gd name="T29" fmla="*/ T28 w 91"/>
                  <a:gd name="T30" fmla="+- 0 6740 6595"/>
                  <a:gd name="T31" fmla="*/ 6740 h 144"/>
                  <a:gd name="T32" fmla="+- 0 17382 17313"/>
                  <a:gd name="T33" fmla="*/ T32 w 91"/>
                  <a:gd name="T34" fmla="+- 0 6731 6595"/>
                  <a:gd name="T35" fmla="*/ 6731 h 144"/>
                  <a:gd name="T36" fmla="+- 0 17387 17313"/>
                  <a:gd name="T37" fmla="*/ T36 w 91"/>
                  <a:gd name="T38" fmla="+- 0 6722 6595"/>
                  <a:gd name="T39" fmla="*/ 6722 h 144"/>
                  <a:gd name="T40" fmla="+- 0 17347 17313"/>
                  <a:gd name="T41" fmla="*/ T40 w 91"/>
                  <a:gd name="T42" fmla="+- 0 6722 6595"/>
                  <a:gd name="T43" fmla="*/ 6722 h 144"/>
                  <a:gd name="T44" fmla="+- 0 17335 17313"/>
                  <a:gd name="T45" fmla="*/ T44 w 91"/>
                  <a:gd name="T46" fmla="+- 0 6707 6595"/>
                  <a:gd name="T47" fmla="*/ 6707 h 144"/>
                  <a:gd name="T48" fmla="+- 0 17332 17313"/>
                  <a:gd name="T49" fmla="*/ T48 w 91"/>
                  <a:gd name="T50" fmla="+- 0 6680 6595"/>
                  <a:gd name="T51" fmla="*/ 6680 h 144"/>
                  <a:gd name="T52" fmla="+- 0 17341 17313"/>
                  <a:gd name="T53" fmla="*/ T52 w 91"/>
                  <a:gd name="T54" fmla="+- 0 6660 6595"/>
                  <a:gd name="T55" fmla="*/ 6660 h 144"/>
                  <a:gd name="T56" fmla="+- 0 17360 17313"/>
                  <a:gd name="T57" fmla="*/ T56 w 91"/>
                  <a:gd name="T58" fmla="+- 0 6652 6595"/>
                  <a:gd name="T59" fmla="*/ 6652 h 144"/>
                  <a:gd name="T60" fmla="+- 0 17385 17313"/>
                  <a:gd name="T61" fmla="*/ T60 w 91"/>
                  <a:gd name="T62" fmla="+- 0 6652 6595"/>
                  <a:gd name="T63" fmla="*/ 6652 h 144"/>
                  <a:gd name="T64" fmla="+- 0 17384 17313"/>
                  <a:gd name="T65" fmla="*/ T64 w 91"/>
                  <a:gd name="T66" fmla="+- 0 6651 6595"/>
                  <a:gd name="T67" fmla="*/ 6651 h 144"/>
                  <a:gd name="T68" fmla="+- 0 17372 17313"/>
                  <a:gd name="T69" fmla="*/ T68 w 91"/>
                  <a:gd name="T70" fmla="+- 0 6642 6595"/>
                  <a:gd name="T71" fmla="*/ 6642 h 144"/>
                  <a:gd name="T72" fmla="+- 0 17345 1731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08"/>
              <p:cNvSpPr>
                <a:spLocks/>
              </p:cNvSpPr>
              <p:nvPr/>
            </p:nvSpPr>
            <p:spPr bwMode="auto">
              <a:xfrm>
                <a:off x="17313" y="6595"/>
                <a:ext cx="91" cy="144"/>
              </a:xfrm>
              <a:custGeom>
                <a:avLst/>
                <a:gdLst>
                  <a:gd name="T0" fmla="+- 0 17404 17313"/>
                  <a:gd name="T1" fmla="*/ T0 w 91"/>
                  <a:gd name="T2" fmla="+- 0 6721 6595"/>
                  <a:gd name="T3" fmla="*/ 6721 h 144"/>
                  <a:gd name="T4" fmla="+- 0 17388 17313"/>
                  <a:gd name="T5" fmla="*/ T4 w 91"/>
                  <a:gd name="T6" fmla="+- 0 6721 6595"/>
                  <a:gd name="T7" fmla="*/ 6721 h 144"/>
                  <a:gd name="T8" fmla="+- 0 17389 17313"/>
                  <a:gd name="T9" fmla="*/ T8 w 91"/>
                  <a:gd name="T10" fmla="+- 0 6737 6595"/>
                  <a:gd name="T11" fmla="*/ 6737 h 144"/>
                  <a:gd name="T12" fmla="+- 0 17405 17313"/>
                  <a:gd name="T13" fmla="*/ T12 w 91"/>
                  <a:gd name="T14" fmla="+- 0 6737 6595"/>
                  <a:gd name="T15" fmla="*/ 6737 h 144"/>
                  <a:gd name="T16" fmla="+- 0 17404 17313"/>
                  <a:gd name="T17" fmla="*/ T16 w 91"/>
                  <a:gd name="T18" fmla="+- 0 6731 6595"/>
                  <a:gd name="T19" fmla="*/ 6731 h 144"/>
                  <a:gd name="T20" fmla="+- 0 17404 1731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309"/>
              <p:cNvSpPr>
                <a:spLocks/>
              </p:cNvSpPr>
              <p:nvPr/>
            </p:nvSpPr>
            <p:spPr bwMode="auto">
              <a:xfrm>
                <a:off x="17313" y="6595"/>
                <a:ext cx="91" cy="144"/>
              </a:xfrm>
              <a:custGeom>
                <a:avLst/>
                <a:gdLst>
                  <a:gd name="T0" fmla="+- 0 17385 17313"/>
                  <a:gd name="T1" fmla="*/ T0 w 91"/>
                  <a:gd name="T2" fmla="+- 0 6652 6595"/>
                  <a:gd name="T3" fmla="*/ 6652 h 144"/>
                  <a:gd name="T4" fmla="+- 0 17373 17313"/>
                  <a:gd name="T5" fmla="*/ T4 w 91"/>
                  <a:gd name="T6" fmla="+- 0 6652 6595"/>
                  <a:gd name="T7" fmla="*/ 6652 h 144"/>
                  <a:gd name="T8" fmla="+- 0 17383 17313"/>
                  <a:gd name="T9" fmla="*/ T8 w 91"/>
                  <a:gd name="T10" fmla="+- 0 6661 6595"/>
                  <a:gd name="T11" fmla="*/ 6661 h 144"/>
                  <a:gd name="T12" fmla="+- 0 17385 17313"/>
                  <a:gd name="T13" fmla="*/ T12 w 91"/>
                  <a:gd name="T14" fmla="+- 0 6673 6595"/>
                  <a:gd name="T15" fmla="*/ 6673 h 144"/>
                  <a:gd name="T16" fmla="+- 0 17386 17313"/>
                  <a:gd name="T17" fmla="*/ T16 w 91"/>
                  <a:gd name="T18" fmla="+- 0 6675 6595"/>
                  <a:gd name="T19" fmla="*/ 6675 h 144"/>
                  <a:gd name="T20" fmla="+- 0 17386 17313"/>
                  <a:gd name="T21" fmla="*/ T20 w 91"/>
                  <a:gd name="T22" fmla="+- 0 6678 6595"/>
                  <a:gd name="T23" fmla="*/ 6678 h 144"/>
                  <a:gd name="T24" fmla="+- 0 17386 17313"/>
                  <a:gd name="T25" fmla="*/ T24 w 91"/>
                  <a:gd name="T26" fmla="+- 0 6700 6595"/>
                  <a:gd name="T27" fmla="*/ 6700 h 144"/>
                  <a:gd name="T28" fmla="+- 0 17386 17313"/>
                  <a:gd name="T29" fmla="*/ T28 w 91"/>
                  <a:gd name="T30" fmla="+- 0 6702 6595"/>
                  <a:gd name="T31" fmla="*/ 6702 h 144"/>
                  <a:gd name="T32" fmla="+- 0 17384 17313"/>
                  <a:gd name="T33" fmla="*/ T32 w 91"/>
                  <a:gd name="T34" fmla="+- 0 6709 6595"/>
                  <a:gd name="T35" fmla="*/ 6709 h 144"/>
                  <a:gd name="T36" fmla="+- 0 17372 17313"/>
                  <a:gd name="T37" fmla="*/ T36 w 91"/>
                  <a:gd name="T38" fmla="+- 0 6721 6595"/>
                  <a:gd name="T39" fmla="*/ 6721 h 144"/>
                  <a:gd name="T40" fmla="+- 0 17347 17313"/>
                  <a:gd name="T41" fmla="*/ T40 w 91"/>
                  <a:gd name="T42" fmla="+- 0 6722 6595"/>
                  <a:gd name="T43" fmla="*/ 6722 h 144"/>
                  <a:gd name="T44" fmla="+- 0 17387 17313"/>
                  <a:gd name="T45" fmla="*/ T44 w 91"/>
                  <a:gd name="T46" fmla="+- 0 6722 6595"/>
                  <a:gd name="T47" fmla="*/ 6722 h 144"/>
                  <a:gd name="T48" fmla="+- 0 17388 17313"/>
                  <a:gd name="T49" fmla="*/ T48 w 91"/>
                  <a:gd name="T50" fmla="+- 0 6721 6595"/>
                  <a:gd name="T51" fmla="*/ 6721 h 144"/>
                  <a:gd name="T52" fmla="+- 0 17404 17313"/>
                  <a:gd name="T53" fmla="*/ T52 w 91"/>
                  <a:gd name="T54" fmla="+- 0 6721 6595"/>
                  <a:gd name="T55" fmla="*/ 6721 h 144"/>
                  <a:gd name="T56" fmla="+- 0 17404 17313"/>
                  <a:gd name="T57" fmla="*/ T56 w 91"/>
                  <a:gd name="T58" fmla="+- 0 6653 6595"/>
                  <a:gd name="T59" fmla="*/ 6653 h 144"/>
                  <a:gd name="T60" fmla="+- 0 17386 17313"/>
                  <a:gd name="T61" fmla="*/ T60 w 91"/>
                  <a:gd name="T62" fmla="+- 0 6653 6595"/>
                  <a:gd name="T63" fmla="*/ 6653 h 144"/>
                  <a:gd name="T64" fmla="+- 0 17385 1731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310"/>
              <p:cNvSpPr>
                <a:spLocks/>
              </p:cNvSpPr>
              <p:nvPr/>
            </p:nvSpPr>
            <p:spPr bwMode="auto">
              <a:xfrm>
                <a:off x="17313" y="6595"/>
                <a:ext cx="91" cy="144"/>
              </a:xfrm>
              <a:custGeom>
                <a:avLst/>
                <a:gdLst>
                  <a:gd name="T0" fmla="+- 0 17404 17313"/>
                  <a:gd name="T1" fmla="*/ T0 w 91"/>
                  <a:gd name="T2" fmla="+- 0 6595 6595"/>
                  <a:gd name="T3" fmla="*/ 6595 h 144"/>
                  <a:gd name="T4" fmla="+- 0 17386 17313"/>
                  <a:gd name="T5" fmla="*/ T4 w 91"/>
                  <a:gd name="T6" fmla="+- 0 6595 6595"/>
                  <a:gd name="T7" fmla="*/ 6595 h 144"/>
                  <a:gd name="T8" fmla="+- 0 17386 17313"/>
                  <a:gd name="T9" fmla="*/ T8 w 91"/>
                  <a:gd name="T10" fmla="+- 0 6653 6595"/>
                  <a:gd name="T11" fmla="*/ 6653 h 144"/>
                  <a:gd name="T12" fmla="+- 0 17404 17313"/>
                  <a:gd name="T13" fmla="*/ T12 w 91"/>
                  <a:gd name="T14" fmla="+- 0 6653 6595"/>
                  <a:gd name="T15" fmla="*/ 6653 h 144"/>
                  <a:gd name="T16" fmla="+- 0 17404 1731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311"/>
            <p:cNvGrpSpPr>
              <a:grpSpLocks/>
            </p:cNvGrpSpPr>
            <p:nvPr/>
          </p:nvGrpSpPr>
          <p:grpSpPr bwMode="auto">
            <a:xfrm>
              <a:off x="17439" y="6602"/>
              <a:ext cx="20" cy="135"/>
              <a:chOff x="17439" y="6602"/>
              <a:chExt cx="20" cy="135"/>
            </a:xfrm>
          </p:grpSpPr>
          <p:sp>
            <p:nvSpPr>
              <p:cNvPr id="128" name="Freeform 312"/>
              <p:cNvSpPr>
                <a:spLocks/>
              </p:cNvSpPr>
              <p:nvPr/>
            </p:nvSpPr>
            <p:spPr bwMode="auto">
              <a:xfrm>
                <a:off x="17439" y="6602"/>
                <a:ext cx="20" cy="135"/>
              </a:xfrm>
              <a:custGeom>
                <a:avLst/>
                <a:gdLst>
                  <a:gd name="T0" fmla="+- 0 17459 17439"/>
                  <a:gd name="T1" fmla="*/ T0 w 20"/>
                  <a:gd name="T2" fmla="+- 0 6641 6602"/>
                  <a:gd name="T3" fmla="*/ 6641 h 135"/>
                  <a:gd name="T4" fmla="+- 0 17441 17439"/>
                  <a:gd name="T5" fmla="*/ T4 w 20"/>
                  <a:gd name="T6" fmla="+- 0 6641 6602"/>
                  <a:gd name="T7" fmla="*/ 6641 h 135"/>
                  <a:gd name="T8" fmla="+- 0 17441 17439"/>
                  <a:gd name="T9" fmla="*/ T8 w 20"/>
                  <a:gd name="T10" fmla="+- 0 6737 6602"/>
                  <a:gd name="T11" fmla="*/ 6737 h 135"/>
                  <a:gd name="T12" fmla="+- 0 17459 17439"/>
                  <a:gd name="T13" fmla="*/ T12 w 20"/>
                  <a:gd name="T14" fmla="+- 0 6737 6602"/>
                  <a:gd name="T15" fmla="*/ 6737 h 135"/>
                  <a:gd name="T16" fmla="+- 0 17459 17439"/>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313"/>
              <p:cNvSpPr>
                <a:spLocks/>
              </p:cNvSpPr>
              <p:nvPr/>
            </p:nvSpPr>
            <p:spPr bwMode="auto">
              <a:xfrm>
                <a:off x="17439" y="6602"/>
                <a:ext cx="20" cy="135"/>
              </a:xfrm>
              <a:custGeom>
                <a:avLst/>
                <a:gdLst>
                  <a:gd name="T0" fmla="+- 0 17456 17439"/>
                  <a:gd name="T1" fmla="*/ T0 w 20"/>
                  <a:gd name="T2" fmla="+- 0 6602 6602"/>
                  <a:gd name="T3" fmla="*/ 6602 h 135"/>
                  <a:gd name="T4" fmla="+- 0 17443 17439"/>
                  <a:gd name="T5" fmla="*/ T4 w 20"/>
                  <a:gd name="T6" fmla="+- 0 6602 6602"/>
                  <a:gd name="T7" fmla="*/ 6602 h 135"/>
                  <a:gd name="T8" fmla="+- 0 17439 17439"/>
                  <a:gd name="T9" fmla="*/ T8 w 20"/>
                  <a:gd name="T10" fmla="+- 0 6607 6602"/>
                  <a:gd name="T11" fmla="*/ 6607 h 135"/>
                  <a:gd name="T12" fmla="+- 0 17439 17439"/>
                  <a:gd name="T13" fmla="*/ T12 w 20"/>
                  <a:gd name="T14" fmla="+- 0 6619 6602"/>
                  <a:gd name="T15" fmla="*/ 6619 h 135"/>
                  <a:gd name="T16" fmla="+- 0 17443 17439"/>
                  <a:gd name="T17" fmla="*/ T16 w 20"/>
                  <a:gd name="T18" fmla="+- 0 6624 6602"/>
                  <a:gd name="T19" fmla="*/ 6624 h 135"/>
                  <a:gd name="T20" fmla="+- 0 17456 17439"/>
                  <a:gd name="T21" fmla="*/ T20 w 20"/>
                  <a:gd name="T22" fmla="+- 0 6624 6602"/>
                  <a:gd name="T23" fmla="*/ 6624 h 135"/>
                  <a:gd name="T24" fmla="+- 0 17461 17439"/>
                  <a:gd name="T25" fmla="*/ T24 w 20"/>
                  <a:gd name="T26" fmla="+- 0 6619 6602"/>
                  <a:gd name="T27" fmla="*/ 6619 h 135"/>
                  <a:gd name="T28" fmla="+- 0 17461 17439"/>
                  <a:gd name="T29" fmla="*/ T28 w 20"/>
                  <a:gd name="T30" fmla="+- 0 6613 6602"/>
                  <a:gd name="T31" fmla="*/ 6613 h 135"/>
                  <a:gd name="T32" fmla="+- 0 17461 17439"/>
                  <a:gd name="T33" fmla="*/ T32 w 20"/>
                  <a:gd name="T34" fmla="+- 0 6607 6602"/>
                  <a:gd name="T35" fmla="*/ 6607 h 135"/>
                  <a:gd name="T36" fmla="+- 0 17456 17439"/>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2" y="11"/>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314"/>
            <p:cNvGrpSpPr>
              <a:grpSpLocks/>
            </p:cNvGrpSpPr>
            <p:nvPr/>
          </p:nvGrpSpPr>
          <p:grpSpPr bwMode="auto">
            <a:xfrm>
              <a:off x="17485" y="6617"/>
              <a:ext cx="56" cy="122"/>
              <a:chOff x="17485" y="6617"/>
              <a:chExt cx="56" cy="122"/>
            </a:xfrm>
          </p:grpSpPr>
          <p:sp>
            <p:nvSpPr>
              <p:cNvPr id="124" name="Freeform 315"/>
              <p:cNvSpPr>
                <a:spLocks/>
              </p:cNvSpPr>
              <p:nvPr/>
            </p:nvSpPr>
            <p:spPr bwMode="auto">
              <a:xfrm>
                <a:off x="17485" y="6617"/>
                <a:ext cx="56" cy="122"/>
              </a:xfrm>
              <a:custGeom>
                <a:avLst/>
                <a:gdLst>
                  <a:gd name="T0" fmla="+- 0 17517 17485"/>
                  <a:gd name="T1" fmla="*/ T0 w 56"/>
                  <a:gd name="T2" fmla="+- 0 6654 6617"/>
                  <a:gd name="T3" fmla="*/ 6654 h 122"/>
                  <a:gd name="T4" fmla="+- 0 17500 17485"/>
                  <a:gd name="T5" fmla="*/ T4 w 56"/>
                  <a:gd name="T6" fmla="+- 0 6654 6617"/>
                  <a:gd name="T7" fmla="*/ 6654 h 122"/>
                  <a:gd name="T8" fmla="+- 0 17500 17485"/>
                  <a:gd name="T9" fmla="*/ T8 w 56"/>
                  <a:gd name="T10" fmla="+- 0 6718 6617"/>
                  <a:gd name="T11" fmla="*/ 6718 h 122"/>
                  <a:gd name="T12" fmla="+- 0 17502 17485"/>
                  <a:gd name="T13" fmla="*/ T12 w 56"/>
                  <a:gd name="T14" fmla="+- 0 6727 6617"/>
                  <a:gd name="T15" fmla="*/ 6727 h 122"/>
                  <a:gd name="T16" fmla="+- 0 17507 17485"/>
                  <a:gd name="T17" fmla="*/ T16 w 56"/>
                  <a:gd name="T18" fmla="+- 0 6732 6617"/>
                  <a:gd name="T19" fmla="*/ 6732 h 122"/>
                  <a:gd name="T20" fmla="+- 0 17511 17485"/>
                  <a:gd name="T21" fmla="*/ T20 w 56"/>
                  <a:gd name="T22" fmla="+- 0 6737 6617"/>
                  <a:gd name="T23" fmla="*/ 6737 h 122"/>
                  <a:gd name="T24" fmla="+- 0 17517 17485"/>
                  <a:gd name="T25" fmla="*/ T24 w 56"/>
                  <a:gd name="T26" fmla="+- 0 6740 6617"/>
                  <a:gd name="T27" fmla="*/ 6740 h 122"/>
                  <a:gd name="T28" fmla="+- 0 17532 17485"/>
                  <a:gd name="T29" fmla="*/ T28 w 56"/>
                  <a:gd name="T30" fmla="+- 0 6740 6617"/>
                  <a:gd name="T31" fmla="*/ 6740 h 122"/>
                  <a:gd name="T32" fmla="+- 0 17538 17485"/>
                  <a:gd name="T33" fmla="*/ T32 w 56"/>
                  <a:gd name="T34" fmla="+- 0 6738 6617"/>
                  <a:gd name="T35" fmla="*/ 6738 h 122"/>
                  <a:gd name="T36" fmla="+- 0 17541 17485"/>
                  <a:gd name="T37" fmla="*/ T36 w 56"/>
                  <a:gd name="T38" fmla="+- 0 6737 6617"/>
                  <a:gd name="T39" fmla="*/ 6737 h 122"/>
                  <a:gd name="T40" fmla="+- 0 17540 17485"/>
                  <a:gd name="T41" fmla="*/ T40 w 56"/>
                  <a:gd name="T42" fmla="+- 0 6725 6617"/>
                  <a:gd name="T43" fmla="*/ 6725 h 122"/>
                  <a:gd name="T44" fmla="+- 0 17520 17485"/>
                  <a:gd name="T45" fmla="*/ T44 w 56"/>
                  <a:gd name="T46" fmla="+- 0 6725 6617"/>
                  <a:gd name="T47" fmla="*/ 6725 h 122"/>
                  <a:gd name="T48" fmla="+- 0 17517 17485"/>
                  <a:gd name="T49" fmla="*/ T48 w 56"/>
                  <a:gd name="T50" fmla="+- 0 6718 6617"/>
                  <a:gd name="T51" fmla="*/ 6718 h 122"/>
                  <a:gd name="T52" fmla="+- 0 17517 17485"/>
                  <a:gd name="T53" fmla="*/ T52 w 56"/>
                  <a:gd name="T54" fmla="+- 0 6654 6617"/>
                  <a:gd name="T55" fmla="*/ 665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16"/>
              <p:cNvSpPr>
                <a:spLocks/>
              </p:cNvSpPr>
              <p:nvPr/>
            </p:nvSpPr>
            <p:spPr bwMode="auto">
              <a:xfrm>
                <a:off x="17485" y="6617"/>
                <a:ext cx="56" cy="122"/>
              </a:xfrm>
              <a:custGeom>
                <a:avLst/>
                <a:gdLst>
                  <a:gd name="T0" fmla="+- 0 17540 17485"/>
                  <a:gd name="T1" fmla="*/ T0 w 56"/>
                  <a:gd name="T2" fmla="+- 0 6724 6617"/>
                  <a:gd name="T3" fmla="*/ 6724 h 122"/>
                  <a:gd name="T4" fmla="+- 0 17538 17485"/>
                  <a:gd name="T5" fmla="*/ T4 w 56"/>
                  <a:gd name="T6" fmla="+- 0 6725 6617"/>
                  <a:gd name="T7" fmla="*/ 6725 h 122"/>
                  <a:gd name="T8" fmla="+- 0 17535 17485"/>
                  <a:gd name="T9" fmla="*/ T8 w 56"/>
                  <a:gd name="T10" fmla="+- 0 6725 6617"/>
                  <a:gd name="T11" fmla="*/ 6725 h 122"/>
                  <a:gd name="T12" fmla="+- 0 17540 17485"/>
                  <a:gd name="T13" fmla="*/ T12 w 56"/>
                  <a:gd name="T14" fmla="+- 0 6725 6617"/>
                  <a:gd name="T15" fmla="*/ 6725 h 122"/>
                  <a:gd name="T16" fmla="+- 0 17540 17485"/>
                  <a:gd name="T17" fmla="*/ T16 w 56"/>
                  <a:gd name="T18" fmla="+- 0 6724 6617"/>
                  <a:gd name="T19" fmla="*/ 672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317"/>
              <p:cNvSpPr>
                <a:spLocks/>
              </p:cNvSpPr>
              <p:nvPr/>
            </p:nvSpPr>
            <p:spPr bwMode="auto">
              <a:xfrm>
                <a:off x="17485" y="6617"/>
                <a:ext cx="56" cy="122"/>
              </a:xfrm>
              <a:custGeom>
                <a:avLst/>
                <a:gdLst>
                  <a:gd name="T0" fmla="+- 0 17542 17485"/>
                  <a:gd name="T1" fmla="*/ T0 w 56"/>
                  <a:gd name="T2" fmla="+- 0 6641 6617"/>
                  <a:gd name="T3" fmla="*/ 6641 h 122"/>
                  <a:gd name="T4" fmla="+- 0 17485 17485"/>
                  <a:gd name="T5" fmla="*/ T4 w 56"/>
                  <a:gd name="T6" fmla="+- 0 6641 6617"/>
                  <a:gd name="T7" fmla="*/ 6641 h 122"/>
                  <a:gd name="T8" fmla="+- 0 17485 17485"/>
                  <a:gd name="T9" fmla="*/ T8 w 56"/>
                  <a:gd name="T10" fmla="+- 0 6654 6617"/>
                  <a:gd name="T11" fmla="*/ 6654 h 122"/>
                  <a:gd name="T12" fmla="+- 0 17542 17485"/>
                  <a:gd name="T13" fmla="*/ T12 w 56"/>
                  <a:gd name="T14" fmla="+- 0 6654 6617"/>
                  <a:gd name="T15" fmla="*/ 6654 h 122"/>
                  <a:gd name="T16" fmla="+- 0 17542 17485"/>
                  <a:gd name="T17" fmla="*/ T16 w 56"/>
                  <a:gd name="T18" fmla="+- 0 6641 6617"/>
                  <a:gd name="T19" fmla="*/ 664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318"/>
              <p:cNvSpPr>
                <a:spLocks/>
              </p:cNvSpPr>
              <p:nvPr/>
            </p:nvSpPr>
            <p:spPr bwMode="auto">
              <a:xfrm>
                <a:off x="17485" y="6617"/>
                <a:ext cx="56" cy="122"/>
              </a:xfrm>
              <a:custGeom>
                <a:avLst/>
                <a:gdLst>
                  <a:gd name="T0" fmla="+- 0 17517 17485"/>
                  <a:gd name="T1" fmla="*/ T0 w 56"/>
                  <a:gd name="T2" fmla="+- 0 6617 6617"/>
                  <a:gd name="T3" fmla="*/ 6617 h 122"/>
                  <a:gd name="T4" fmla="+- 0 17500 17485"/>
                  <a:gd name="T5" fmla="*/ T4 w 56"/>
                  <a:gd name="T6" fmla="+- 0 6623 6617"/>
                  <a:gd name="T7" fmla="*/ 6623 h 122"/>
                  <a:gd name="T8" fmla="+- 0 17500 17485"/>
                  <a:gd name="T9" fmla="*/ T8 w 56"/>
                  <a:gd name="T10" fmla="+- 0 6641 6617"/>
                  <a:gd name="T11" fmla="*/ 6641 h 122"/>
                  <a:gd name="T12" fmla="+- 0 17517 17485"/>
                  <a:gd name="T13" fmla="*/ T12 w 56"/>
                  <a:gd name="T14" fmla="+- 0 6641 6617"/>
                  <a:gd name="T15" fmla="*/ 6641 h 122"/>
                  <a:gd name="T16" fmla="+- 0 17517 17485"/>
                  <a:gd name="T17" fmla="*/ T16 w 56"/>
                  <a:gd name="T18" fmla="+- 0 6617 6617"/>
                  <a:gd name="T19" fmla="*/ 661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319"/>
            <p:cNvGrpSpPr>
              <a:grpSpLocks/>
            </p:cNvGrpSpPr>
            <p:nvPr/>
          </p:nvGrpSpPr>
          <p:grpSpPr bwMode="auto">
            <a:xfrm>
              <a:off x="17568" y="6602"/>
              <a:ext cx="20" cy="135"/>
              <a:chOff x="17568" y="6602"/>
              <a:chExt cx="20" cy="135"/>
            </a:xfrm>
          </p:grpSpPr>
          <p:sp>
            <p:nvSpPr>
              <p:cNvPr id="122" name="Freeform 320"/>
              <p:cNvSpPr>
                <a:spLocks/>
              </p:cNvSpPr>
              <p:nvPr/>
            </p:nvSpPr>
            <p:spPr bwMode="auto">
              <a:xfrm>
                <a:off x="17568" y="6602"/>
                <a:ext cx="20" cy="135"/>
              </a:xfrm>
              <a:custGeom>
                <a:avLst/>
                <a:gdLst>
                  <a:gd name="T0" fmla="+- 0 17588 17568"/>
                  <a:gd name="T1" fmla="*/ T0 w 20"/>
                  <a:gd name="T2" fmla="+- 0 6641 6602"/>
                  <a:gd name="T3" fmla="*/ 6641 h 135"/>
                  <a:gd name="T4" fmla="+- 0 17570 17568"/>
                  <a:gd name="T5" fmla="*/ T4 w 20"/>
                  <a:gd name="T6" fmla="+- 0 6641 6602"/>
                  <a:gd name="T7" fmla="*/ 6641 h 135"/>
                  <a:gd name="T8" fmla="+- 0 17570 17568"/>
                  <a:gd name="T9" fmla="*/ T8 w 20"/>
                  <a:gd name="T10" fmla="+- 0 6737 6602"/>
                  <a:gd name="T11" fmla="*/ 6737 h 135"/>
                  <a:gd name="T12" fmla="+- 0 17588 17568"/>
                  <a:gd name="T13" fmla="*/ T12 w 20"/>
                  <a:gd name="T14" fmla="+- 0 6737 6602"/>
                  <a:gd name="T15" fmla="*/ 6737 h 135"/>
                  <a:gd name="T16" fmla="+- 0 17588 17568"/>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21"/>
              <p:cNvSpPr>
                <a:spLocks/>
              </p:cNvSpPr>
              <p:nvPr/>
            </p:nvSpPr>
            <p:spPr bwMode="auto">
              <a:xfrm>
                <a:off x="17568" y="6602"/>
                <a:ext cx="20" cy="135"/>
              </a:xfrm>
              <a:custGeom>
                <a:avLst/>
                <a:gdLst>
                  <a:gd name="T0" fmla="+- 0 17585 17568"/>
                  <a:gd name="T1" fmla="*/ T0 w 20"/>
                  <a:gd name="T2" fmla="+- 0 6602 6602"/>
                  <a:gd name="T3" fmla="*/ 6602 h 135"/>
                  <a:gd name="T4" fmla="+- 0 17572 17568"/>
                  <a:gd name="T5" fmla="*/ T4 w 20"/>
                  <a:gd name="T6" fmla="+- 0 6602 6602"/>
                  <a:gd name="T7" fmla="*/ 6602 h 135"/>
                  <a:gd name="T8" fmla="+- 0 17568 17568"/>
                  <a:gd name="T9" fmla="*/ T8 w 20"/>
                  <a:gd name="T10" fmla="+- 0 6607 6602"/>
                  <a:gd name="T11" fmla="*/ 6607 h 135"/>
                  <a:gd name="T12" fmla="+- 0 17568 17568"/>
                  <a:gd name="T13" fmla="*/ T12 w 20"/>
                  <a:gd name="T14" fmla="+- 0 6619 6602"/>
                  <a:gd name="T15" fmla="*/ 6619 h 135"/>
                  <a:gd name="T16" fmla="+- 0 17572 17568"/>
                  <a:gd name="T17" fmla="*/ T16 w 20"/>
                  <a:gd name="T18" fmla="+- 0 6624 6602"/>
                  <a:gd name="T19" fmla="*/ 6624 h 135"/>
                  <a:gd name="T20" fmla="+- 0 17585 17568"/>
                  <a:gd name="T21" fmla="*/ T20 w 20"/>
                  <a:gd name="T22" fmla="+- 0 6624 6602"/>
                  <a:gd name="T23" fmla="*/ 6624 h 135"/>
                  <a:gd name="T24" fmla="+- 0 17590 17568"/>
                  <a:gd name="T25" fmla="*/ T24 w 20"/>
                  <a:gd name="T26" fmla="+- 0 6619 6602"/>
                  <a:gd name="T27" fmla="*/ 6619 h 135"/>
                  <a:gd name="T28" fmla="+- 0 17590 17568"/>
                  <a:gd name="T29" fmla="*/ T28 w 20"/>
                  <a:gd name="T30" fmla="+- 0 6607 6602"/>
                  <a:gd name="T31" fmla="*/ 6607 h 135"/>
                  <a:gd name="T32" fmla="+- 0 17585 17568"/>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322"/>
            <p:cNvGrpSpPr>
              <a:grpSpLocks/>
            </p:cNvGrpSpPr>
            <p:nvPr/>
          </p:nvGrpSpPr>
          <p:grpSpPr bwMode="auto">
            <a:xfrm>
              <a:off x="17621" y="6639"/>
              <a:ext cx="92" cy="100"/>
              <a:chOff x="17621" y="6639"/>
              <a:chExt cx="92" cy="100"/>
            </a:xfrm>
          </p:grpSpPr>
          <p:sp>
            <p:nvSpPr>
              <p:cNvPr id="120" name="Freeform 323"/>
              <p:cNvSpPr>
                <a:spLocks/>
              </p:cNvSpPr>
              <p:nvPr/>
            </p:nvSpPr>
            <p:spPr bwMode="auto">
              <a:xfrm>
                <a:off x="17621" y="6639"/>
                <a:ext cx="92" cy="100"/>
              </a:xfrm>
              <a:custGeom>
                <a:avLst/>
                <a:gdLst>
                  <a:gd name="T0" fmla="+- 0 17660 17621"/>
                  <a:gd name="T1" fmla="*/ T0 w 92"/>
                  <a:gd name="T2" fmla="+- 0 6639 6639"/>
                  <a:gd name="T3" fmla="*/ 6639 h 100"/>
                  <a:gd name="T4" fmla="+- 0 17644 17621"/>
                  <a:gd name="T5" fmla="*/ T4 w 92"/>
                  <a:gd name="T6" fmla="+- 0 6644 6639"/>
                  <a:gd name="T7" fmla="*/ 6644 h 100"/>
                  <a:gd name="T8" fmla="+- 0 17630 17621"/>
                  <a:gd name="T9" fmla="*/ T8 w 92"/>
                  <a:gd name="T10" fmla="+- 0 6657 6639"/>
                  <a:gd name="T11" fmla="*/ 6657 h 100"/>
                  <a:gd name="T12" fmla="+- 0 17622 17621"/>
                  <a:gd name="T13" fmla="*/ T12 w 92"/>
                  <a:gd name="T14" fmla="+- 0 6678 6639"/>
                  <a:gd name="T15" fmla="*/ 6678 h 100"/>
                  <a:gd name="T16" fmla="+- 0 17621 17621"/>
                  <a:gd name="T17" fmla="*/ T16 w 92"/>
                  <a:gd name="T18" fmla="+- 0 6708 6639"/>
                  <a:gd name="T19" fmla="*/ 6708 h 100"/>
                  <a:gd name="T20" fmla="+- 0 17631 17621"/>
                  <a:gd name="T21" fmla="*/ T20 w 92"/>
                  <a:gd name="T22" fmla="+- 0 6725 6639"/>
                  <a:gd name="T23" fmla="*/ 6725 h 100"/>
                  <a:gd name="T24" fmla="+- 0 17649 17621"/>
                  <a:gd name="T25" fmla="*/ T24 w 92"/>
                  <a:gd name="T26" fmla="+- 0 6735 6639"/>
                  <a:gd name="T27" fmla="*/ 6735 h 100"/>
                  <a:gd name="T28" fmla="+- 0 17675 17621"/>
                  <a:gd name="T29" fmla="*/ T28 w 92"/>
                  <a:gd name="T30" fmla="+- 0 6739 6639"/>
                  <a:gd name="T31" fmla="*/ 6739 h 100"/>
                  <a:gd name="T32" fmla="+- 0 17693 17621"/>
                  <a:gd name="T33" fmla="*/ T32 w 92"/>
                  <a:gd name="T34" fmla="+- 0 6731 6639"/>
                  <a:gd name="T35" fmla="*/ 6731 h 100"/>
                  <a:gd name="T36" fmla="+- 0 17698 17621"/>
                  <a:gd name="T37" fmla="*/ T36 w 92"/>
                  <a:gd name="T38" fmla="+- 0 6725 6639"/>
                  <a:gd name="T39" fmla="*/ 6725 h 100"/>
                  <a:gd name="T40" fmla="+- 0 17657 17621"/>
                  <a:gd name="T41" fmla="*/ T40 w 92"/>
                  <a:gd name="T42" fmla="+- 0 6725 6639"/>
                  <a:gd name="T43" fmla="*/ 6725 h 100"/>
                  <a:gd name="T44" fmla="+- 0 17642 17621"/>
                  <a:gd name="T45" fmla="*/ T44 w 92"/>
                  <a:gd name="T46" fmla="+- 0 6712 6639"/>
                  <a:gd name="T47" fmla="*/ 6712 h 100"/>
                  <a:gd name="T48" fmla="+- 0 17636 17621"/>
                  <a:gd name="T49" fmla="*/ T48 w 92"/>
                  <a:gd name="T50" fmla="+- 0 6689 6639"/>
                  <a:gd name="T51" fmla="*/ 6689 h 100"/>
                  <a:gd name="T52" fmla="+- 0 17636 17621"/>
                  <a:gd name="T53" fmla="*/ T52 w 92"/>
                  <a:gd name="T54" fmla="+- 0 6679 6639"/>
                  <a:gd name="T55" fmla="*/ 6679 h 100"/>
                  <a:gd name="T56" fmla="+- 0 17646 17621"/>
                  <a:gd name="T57" fmla="*/ T56 w 92"/>
                  <a:gd name="T58" fmla="+- 0 6660 6639"/>
                  <a:gd name="T59" fmla="*/ 6660 h 100"/>
                  <a:gd name="T60" fmla="+- 0 17667 17621"/>
                  <a:gd name="T61" fmla="*/ T60 w 92"/>
                  <a:gd name="T62" fmla="+- 0 6652 6639"/>
                  <a:gd name="T63" fmla="*/ 6652 h 100"/>
                  <a:gd name="T64" fmla="+- 0 17697 17621"/>
                  <a:gd name="T65" fmla="*/ T64 w 92"/>
                  <a:gd name="T66" fmla="+- 0 6652 6639"/>
                  <a:gd name="T67" fmla="*/ 6652 h 100"/>
                  <a:gd name="T68" fmla="+- 0 17685 17621"/>
                  <a:gd name="T69" fmla="*/ T68 w 92"/>
                  <a:gd name="T70" fmla="+- 0 6643 6639"/>
                  <a:gd name="T71" fmla="*/ 6643 h 100"/>
                  <a:gd name="T72" fmla="+- 0 17660 17621"/>
                  <a:gd name="T73" fmla="*/ T72 w 92"/>
                  <a:gd name="T74" fmla="+- 0 6639 6639"/>
                  <a:gd name="T75" fmla="*/ 663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8"/>
                    </a:lnTo>
                    <a:lnTo>
                      <a:pt x="1" y="39"/>
                    </a:lnTo>
                    <a:lnTo>
                      <a:pt x="0" y="69"/>
                    </a:lnTo>
                    <a:lnTo>
                      <a:pt x="10" y="86"/>
                    </a:lnTo>
                    <a:lnTo>
                      <a:pt x="28" y="96"/>
                    </a:lnTo>
                    <a:lnTo>
                      <a:pt x="54" y="100"/>
                    </a:lnTo>
                    <a:lnTo>
                      <a:pt x="72" y="92"/>
                    </a:lnTo>
                    <a:lnTo>
                      <a:pt x="77" y="86"/>
                    </a:lnTo>
                    <a:lnTo>
                      <a:pt x="36" y="86"/>
                    </a:lnTo>
                    <a:lnTo>
                      <a:pt x="21" y="73"/>
                    </a:lnTo>
                    <a:lnTo>
                      <a:pt x="15" y="50"/>
                    </a:lnTo>
                    <a:lnTo>
                      <a:pt x="15"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24"/>
              <p:cNvSpPr>
                <a:spLocks/>
              </p:cNvSpPr>
              <p:nvPr/>
            </p:nvSpPr>
            <p:spPr bwMode="auto">
              <a:xfrm>
                <a:off x="17621" y="6639"/>
                <a:ext cx="92" cy="100"/>
              </a:xfrm>
              <a:custGeom>
                <a:avLst/>
                <a:gdLst>
                  <a:gd name="T0" fmla="+- 0 17697 17621"/>
                  <a:gd name="T1" fmla="*/ T0 w 92"/>
                  <a:gd name="T2" fmla="+- 0 6652 6639"/>
                  <a:gd name="T3" fmla="*/ 6652 h 100"/>
                  <a:gd name="T4" fmla="+- 0 17667 17621"/>
                  <a:gd name="T5" fmla="*/ T4 w 92"/>
                  <a:gd name="T6" fmla="+- 0 6652 6639"/>
                  <a:gd name="T7" fmla="*/ 6652 h 100"/>
                  <a:gd name="T8" fmla="+- 0 17683 17621"/>
                  <a:gd name="T9" fmla="*/ T8 w 92"/>
                  <a:gd name="T10" fmla="+- 0 6659 6639"/>
                  <a:gd name="T11" fmla="*/ 6659 h 100"/>
                  <a:gd name="T12" fmla="+- 0 17691 17621"/>
                  <a:gd name="T13" fmla="*/ T12 w 92"/>
                  <a:gd name="T14" fmla="+- 0 6677 6639"/>
                  <a:gd name="T15" fmla="*/ 6677 h 100"/>
                  <a:gd name="T16" fmla="+- 0 17692 17621"/>
                  <a:gd name="T17" fmla="*/ T16 w 92"/>
                  <a:gd name="T18" fmla="+- 0 6704 6639"/>
                  <a:gd name="T19" fmla="*/ 6704 h 100"/>
                  <a:gd name="T20" fmla="+- 0 17680 17621"/>
                  <a:gd name="T21" fmla="*/ T20 w 92"/>
                  <a:gd name="T22" fmla="+- 0 6720 6639"/>
                  <a:gd name="T23" fmla="*/ 6720 h 100"/>
                  <a:gd name="T24" fmla="+- 0 17657 17621"/>
                  <a:gd name="T25" fmla="*/ T24 w 92"/>
                  <a:gd name="T26" fmla="+- 0 6725 6639"/>
                  <a:gd name="T27" fmla="*/ 6725 h 100"/>
                  <a:gd name="T28" fmla="+- 0 17698 17621"/>
                  <a:gd name="T29" fmla="*/ T28 w 92"/>
                  <a:gd name="T30" fmla="+- 0 6725 6639"/>
                  <a:gd name="T31" fmla="*/ 6725 h 100"/>
                  <a:gd name="T32" fmla="+- 0 17707 17621"/>
                  <a:gd name="T33" fmla="*/ T32 w 92"/>
                  <a:gd name="T34" fmla="+- 0 6714 6639"/>
                  <a:gd name="T35" fmla="*/ 6714 h 100"/>
                  <a:gd name="T36" fmla="+- 0 17712 17621"/>
                  <a:gd name="T37" fmla="*/ T36 w 92"/>
                  <a:gd name="T38" fmla="+- 0 6688 6639"/>
                  <a:gd name="T39" fmla="*/ 6688 h 100"/>
                  <a:gd name="T40" fmla="+- 0 17711 17621"/>
                  <a:gd name="T41" fmla="*/ T40 w 92"/>
                  <a:gd name="T42" fmla="+- 0 6674 6639"/>
                  <a:gd name="T43" fmla="*/ 6674 h 100"/>
                  <a:gd name="T44" fmla="+- 0 17702 17621"/>
                  <a:gd name="T45" fmla="*/ T44 w 92"/>
                  <a:gd name="T46" fmla="+- 0 6655 6639"/>
                  <a:gd name="T47" fmla="*/ 6655 h 100"/>
                  <a:gd name="T48" fmla="+- 0 17697 17621"/>
                  <a:gd name="T49" fmla="*/ T48 w 92"/>
                  <a:gd name="T50" fmla="+- 0 6652 6639"/>
                  <a:gd name="T51" fmla="*/ 66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325"/>
            <p:cNvGrpSpPr>
              <a:grpSpLocks/>
            </p:cNvGrpSpPr>
            <p:nvPr/>
          </p:nvGrpSpPr>
          <p:grpSpPr bwMode="auto">
            <a:xfrm>
              <a:off x="4696" y="6638"/>
              <a:ext cx="13129" cy="573"/>
              <a:chOff x="4696" y="6638"/>
              <a:chExt cx="13129" cy="573"/>
            </a:xfrm>
          </p:grpSpPr>
          <p:sp>
            <p:nvSpPr>
              <p:cNvPr id="116" name="Freeform 326"/>
              <p:cNvSpPr>
                <a:spLocks/>
              </p:cNvSpPr>
              <p:nvPr/>
            </p:nvSpPr>
            <p:spPr bwMode="auto">
              <a:xfrm>
                <a:off x="17742" y="6638"/>
                <a:ext cx="83" cy="99"/>
              </a:xfrm>
              <a:custGeom>
                <a:avLst/>
                <a:gdLst>
                  <a:gd name="T0" fmla="+- 0 17757 17742"/>
                  <a:gd name="T1" fmla="*/ T0 w 83"/>
                  <a:gd name="T2" fmla="+- 0 6641 6638"/>
                  <a:gd name="T3" fmla="*/ 6641 h 99"/>
                  <a:gd name="T4" fmla="+- 0 17742 17742"/>
                  <a:gd name="T5" fmla="*/ T4 w 83"/>
                  <a:gd name="T6" fmla="+- 0 6641 6638"/>
                  <a:gd name="T7" fmla="*/ 6641 h 99"/>
                  <a:gd name="T8" fmla="+- 0 17742 17742"/>
                  <a:gd name="T9" fmla="*/ T8 w 83"/>
                  <a:gd name="T10" fmla="+- 0 6649 6638"/>
                  <a:gd name="T11" fmla="*/ 6649 h 99"/>
                  <a:gd name="T12" fmla="+- 0 17743 17742"/>
                  <a:gd name="T13" fmla="*/ T12 w 83"/>
                  <a:gd name="T14" fmla="+- 0 6653 6638"/>
                  <a:gd name="T15" fmla="*/ 6653 h 99"/>
                  <a:gd name="T16" fmla="+- 0 17743 17742"/>
                  <a:gd name="T17" fmla="*/ T16 w 83"/>
                  <a:gd name="T18" fmla="+- 0 6737 6638"/>
                  <a:gd name="T19" fmla="*/ 6737 h 99"/>
                  <a:gd name="T20" fmla="+- 0 17760 17742"/>
                  <a:gd name="T21" fmla="*/ T20 w 83"/>
                  <a:gd name="T22" fmla="+- 0 6737 6638"/>
                  <a:gd name="T23" fmla="*/ 6737 h 99"/>
                  <a:gd name="T24" fmla="+- 0 17760 17742"/>
                  <a:gd name="T25" fmla="*/ T24 w 83"/>
                  <a:gd name="T26" fmla="+- 0 6676 6638"/>
                  <a:gd name="T27" fmla="*/ 6676 h 99"/>
                  <a:gd name="T28" fmla="+- 0 17761 17742"/>
                  <a:gd name="T29" fmla="*/ T28 w 83"/>
                  <a:gd name="T30" fmla="+- 0 6673 6638"/>
                  <a:gd name="T31" fmla="*/ 6673 h 99"/>
                  <a:gd name="T32" fmla="+- 0 17761 17742"/>
                  <a:gd name="T33" fmla="*/ T32 w 83"/>
                  <a:gd name="T34" fmla="+- 0 6671 6638"/>
                  <a:gd name="T35" fmla="*/ 6671 h 99"/>
                  <a:gd name="T36" fmla="+- 0 17764 17742"/>
                  <a:gd name="T37" fmla="*/ T36 w 83"/>
                  <a:gd name="T38" fmla="+- 0 6661 6638"/>
                  <a:gd name="T39" fmla="*/ 6661 h 99"/>
                  <a:gd name="T40" fmla="+- 0 17769 17742"/>
                  <a:gd name="T41" fmla="*/ T40 w 83"/>
                  <a:gd name="T42" fmla="+- 0 6657 6638"/>
                  <a:gd name="T43" fmla="*/ 6657 h 99"/>
                  <a:gd name="T44" fmla="+- 0 17758 17742"/>
                  <a:gd name="T45" fmla="*/ T44 w 83"/>
                  <a:gd name="T46" fmla="+- 0 6657 6638"/>
                  <a:gd name="T47" fmla="*/ 6657 h 99"/>
                  <a:gd name="T48" fmla="+- 0 17757 17742"/>
                  <a:gd name="T49" fmla="*/ T48 w 83"/>
                  <a:gd name="T50" fmla="+- 0 6641 6638"/>
                  <a:gd name="T51"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1" y="15"/>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27"/>
              <p:cNvSpPr>
                <a:spLocks/>
              </p:cNvSpPr>
              <p:nvPr/>
            </p:nvSpPr>
            <p:spPr bwMode="auto">
              <a:xfrm>
                <a:off x="17742" y="6638"/>
                <a:ext cx="83" cy="99"/>
              </a:xfrm>
              <a:custGeom>
                <a:avLst/>
                <a:gdLst>
                  <a:gd name="T0" fmla="+- 0 17816 17742"/>
                  <a:gd name="T1" fmla="*/ T0 w 83"/>
                  <a:gd name="T2" fmla="+- 0 6653 6638"/>
                  <a:gd name="T3" fmla="*/ 6653 h 99"/>
                  <a:gd name="T4" fmla="+- 0 17802 17742"/>
                  <a:gd name="T5" fmla="*/ T4 w 83"/>
                  <a:gd name="T6" fmla="+- 0 6653 6638"/>
                  <a:gd name="T7" fmla="*/ 6653 h 99"/>
                  <a:gd name="T8" fmla="+- 0 17807 17742"/>
                  <a:gd name="T9" fmla="*/ T8 w 83"/>
                  <a:gd name="T10" fmla="+- 0 6666 6638"/>
                  <a:gd name="T11" fmla="*/ 6666 h 99"/>
                  <a:gd name="T12" fmla="+- 0 17807 17742"/>
                  <a:gd name="T13" fmla="*/ T12 w 83"/>
                  <a:gd name="T14" fmla="+- 0 6737 6638"/>
                  <a:gd name="T15" fmla="*/ 6737 h 99"/>
                  <a:gd name="T16" fmla="+- 0 17825 17742"/>
                  <a:gd name="T17" fmla="*/ T16 w 83"/>
                  <a:gd name="T18" fmla="+- 0 6737 6638"/>
                  <a:gd name="T19" fmla="*/ 6737 h 99"/>
                  <a:gd name="T20" fmla="+- 0 17821 17742"/>
                  <a:gd name="T21" fmla="*/ T20 w 83"/>
                  <a:gd name="T22" fmla="+- 0 6659 6638"/>
                  <a:gd name="T23" fmla="*/ 6659 h 99"/>
                  <a:gd name="T24" fmla="+- 0 17816 17742"/>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328"/>
              <p:cNvSpPr>
                <a:spLocks/>
              </p:cNvSpPr>
              <p:nvPr/>
            </p:nvSpPr>
            <p:spPr bwMode="auto">
              <a:xfrm>
                <a:off x="17742" y="6638"/>
                <a:ext cx="83" cy="99"/>
              </a:xfrm>
              <a:custGeom>
                <a:avLst/>
                <a:gdLst>
                  <a:gd name="T0" fmla="+- 0 17791 17742"/>
                  <a:gd name="T1" fmla="*/ T0 w 83"/>
                  <a:gd name="T2" fmla="+- 0 6638 6638"/>
                  <a:gd name="T3" fmla="*/ 6638 h 99"/>
                  <a:gd name="T4" fmla="+- 0 17775 17742"/>
                  <a:gd name="T5" fmla="*/ T4 w 83"/>
                  <a:gd name="T6" fmla="+- 0 6638 6638"/>
                  <a:gd name="T7" fmla="*/ 6638 h 99"/>
                  <a:gd name="T8" fmla="+- 0 17764 17742"/>
                  <a:gd name="T9" fmla="*/ T8 w 83"/>
                  <a:gd name="T10" fmla="+- 0 6647 6638"/>
                  <a:gd name="T11" fmla="*/ 6647 h 99"/>
                  <a:gd name="T12" fmla="+- 0 17759 17742"/>
                  <a:gd name="T13" fmla="*/ T12 w 83"/>
                  <a:gd name="T14" fmla="+- 0 6657 6638"/>
                  <a:gd name="T15" fmla="*/ 6657 h 99"/>
                  <a:gd name="T16" fmla="+- 0 17769 17742"/>
                  <a:gd name="T17" fmla="*/ T16 w 83"/>
                  <a:gd name="T18" fmla="+- 0 6657 6638"/>
                  <a:gd name="T19" fmla="*/ 6657 h 99"/>
                  <a:gd name="T20" fmla="+- 0 17773 17742"/>
                  <a:gd name="T21" fmla="*/ T20 w 83"/>
                  <a:gd name="T22" fmla="+- 0 6653 6638"/>
                  <a:gd name="T23" fmla="*/ 6653 h 99"/>
                  <a:gd name="T24" fmla="+- 0 17816 17742"/>
                  <a:gd name="T25" fmla="*/ T24 w 83"/>
                  <a:gd name="T26" fmla="+- 0 6653 6638"/>
                  <a:gd name="T27" fmla="*/ 6653 h 99"/>
                  <a:gd name="T28" fmla="+- 0 17807 17742"/>
                  <a:gd name="T29" fmla="*/ T28 w 83"/>
                  <a:gd name="T30" fmla="+- 0 6643 6638"/>
                  <a:gd name="T31" fmla="*/ 6643 h 99"/>
                  <a:gd name="T32" fmla="+- 0 17791 17742"/>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19" name="Picture 3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96" y="7003"/>
                <a:ext cx="6576"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331"/>
            <p:cNvGrpSpPr>
              <a:grpSpLocks/>
            </p:cNvGrpSpPr>
            <p:nvPr/>
          </p:nvGrpSpPr>
          <p:grpSpPr bwMode="auto">
            <a:xfrm>
              <a:off x="4770" y="3898"/>
              <a:ext cx="88" cy="148"/>
              <a:chOff x="4770" y="3898"/>
              <a:chExt cx="88" cy="148"/>
            </a:xfrm>
          </p:grpSpPr>
          <p:sp>
            <p:nvSpPr>
              <p:cNvPr id="113" name="Freeform 332"/>
              <p:cNvSpPr>
                <a:spLocks/>
              </p:cNvSpPr>
              <p:nvPr/>
            </p:nvSpPr>
            <p:spPr bwMode="auto">
              <a:xfrm>
                <a:off x="4770" y="3898"/>
                <a:ext cx="88" cy="148"/>
              </a:xfrm>
              <a:custGeom>
                <a:avLst/>
                <a:gdLst>
                  <a:gd name="T0" fmla="+- 0 4780 4770"/>
                  <a:gd name="T1" fmla="*/ T0 w 88"/>
                  <a:gd name="T2" fmla="+- 0 4011 3898"/>
                  <a:gd name="T3" fmla="*/ 4011 h 148"/>
                  <a:gd name="T4" fmla="+- 0 4776 4770"/>
                  <a:gd name="T5" fmla="*/ T4 w 88"/>
                  <a:gd name="T6" fmla="+- 0 4011 3898"/>
                  <a:gd name="T7" fmla="*/ 4011 h 148"/>
                  <a:gd name="T8" fmla="+- 0 4775 4770"/>
                  <a:gd name="T9" fmla="*/ T8 w 88"/>
                  <a:gd name="T10" fmla="+- 0 4016 3898"/>
                  <a:gd name="T11" fmla="*/ 4016 h 148"/>
                  <a:gd name="T12" fmla="+- 0 4774 4770"/>
                  <a:gd name="T13" fmla="*/ T12 w 88"/>
                  <a:gd name="T14" fmla="+- 0 4020 3898"/>
                  <a:gd name="T15" fmla="*/ 4020 h 148"/>
                  <a:gd name="T16" fmla="+- 0 4773 4770"/>
                  <a:gd name="T17" fmla="*/ T16 w 88"/>
                  <a:gd name="T18" fmla="+- 0 4024 3898"/>
                  <a:gd name="T19" fmla="*/ 4024 h 148"/>
                  <a:gd name="T20" fmla="+- 0 4772 4770"/>
                  <a:gd name="T21" fmla="*/ T20 w 88"/>
                  <a:gd name="T22" fmla="+- 0 4028 3898"/>
                  <a:gd name="T23" fmla="*/ 4028 h 148"/>
                  <a:gd name="T24" fmla="+- 0 4771 4770"/>
                  <a:gd name="T25" fmla="*/ T24 w 88"/>
                  <a:gd name="T26" fmla="+- 0 4034 3898"/>
                  <a:gd name="T27" fmla="*/ 4034 h 148"/>
                  <a:gd name="T28" fmla="+- 0 4770 4770"/>
                  <a:gd name="T29" fmla="*/ T28 w 88"/>
                  <a:gd name="T30" fmla="+- 0 4038 3898"/>
                  <a:gd name="T31" fmla="*/ 4038 h 148"/>
                  <a:gd name="T32" fmla="+- 0 4796 4770"/>
                  <a:gd name="T33" fmla="*/ T32 w 88"/>
                  <a:gd name="T34" fmla="+- 0 4046 3898"/>
                  <a:gd name="T35" fmla="*/ 4046 h 148"/>
                  <a:gd name="T36" fmla="+- 0 4812 4770"/>
                  <a:gd name="T37" fmla="*/ T36 w 88"/>
                  <a:gd name="T38" fmla="+- 0 4046 3898"/>
                  <a:gd name="T39" fmla="*/ 4046 h 148"/>
                  <a:gd name="T40" fmla="+- 0 4819 4770"/>
                  <a:gd name="T41" fmla="*/ T40 w 88"/>
                  <a:gd name="T42" fmla="+- 0 4045 3898"/>
                  <a:gd name="T43" fmla="*/ 4045 h 148"/>
                  <a:gd name="T44" fmla="+- 0 4832 4770"/>
                  <a:gd name="T45" fmla="*/ T44 w 88"/>
                  <a:gd name="T46" fmla="+- 0 4040 3898"/>
                  <a:gd name="T47" fmla="*/ 4040 h 148"/>
                  <a:gd name="T48" fmla="+- 0 4838 4770"/>
                  <a:gd name="T49" fmla="*/ T48 w 88"/>
                  <a:gd name="T50" fmla="+- 0 4037 3898"/>
                  <a:gd name="T51" fmla="*/ 4037 h 148"/>
                  <a:gd name="T52" fmla="+- 0 4843 4770"/>
                  <a:gd name="T53" fmla="*/ T52 w 88"/>
                  <a:gd name="T54" fmla="+- 0 4034 3898"/>
                  <a:gd name="T55" fmla="*/ 4034 h 148"/>
                  <a:gd name="T56" fmla="+- 0 4804 4770"/>
                  <a:gd name="T57" fmla="*/ T56 w 88"/>
                  <a:gd name="T58" fmla="+- 0 4034 3898"/>
                  <a:gd name="T59" fmla="*/ 4034 h 148"/>
                  <a:gd name="T60" fmla="+- 0 4801 4770"/>
                  <a:gd name="T61" fmla="*/ T60 w 88"/>
                  <a:gd name="T62" fmla="+- 0 4033 3898"/>
                  <a:gd name="T63" fmla="*/ 4033 h 148"/>
                  <a:gd name="T64" fmla="+- 0 4780 4770"/>
                  <a:gd name="T65" fmla="*/ T64 w 88"/>
                  <a:gd name="T66" fmla="+- 0 4014 3898"/>
                  <a:gd name="T67" fmla="*/ 4014 h 148"/>
                  <a:gd name="T68" fmla="+- 0 4780 4770"/>
                  <a:gd name="T69" fmla="*/ T68 w 88"/>
                  <a:gd name="T70" fmla="+- 0 4011 3898"/>
                  <a:gd name="T71" fmla="*/ 40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8" h="148">
                    <a:moveTo>
                      <a:pt x="10" y="113"/>
                    </a:moveTo>
                    <a:lnTo>
                      <a:pt x="6" y="113"/>
                    </a:lnTo>
                    <a:lnTo>
                      <a:pt x="5" y="118"/>
                    </a:lnTo>
                    <a:lnTo>
                      <a:pt x="4" y="122"/>
                    </a:lnTo>
                    <a:lnTo>
                      <a:pt x="3" y="126"/>
                    </a:lnTo>
                    <a:lnTo>
                      <a:pt x="2" y="130"/>
                    </a:lnTo>
                    <a:lnTo>
                      <a:pt x="1" y="136"/>
                    </a:lnTo>
                    <a:lnTo>
                      <a:pt x="0" y="140"/>
                    </a:lnTo>
                    <a:lnTo>
                      <a:pt x="26" y="148"/>
                    </a:lnTo>
                    <a:lnTo>
                      <a:pt x="42" y="148"/>
                    </a:lnTo>
                    <a:lnTo>
                      <a:pt x="49" y="147"/>
                    </a:lnTo>
                    <a:lnTo>
                      <a:pt x="62" y="142"/>
                    </a:lnTo>
                    <a:lnTo>
                      <a:pt x="68" y="139"/>
                    </a:lnTo>
                    <a:lnTo>
                      <a:pt x="73" y="136"/>
                    </a:lnTo>
                    <a:lnTo>
                      <a:pt x="34" y="136"/>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33"/>
              <p:cNvSpPr>
                <a:spLocks/>
              </p:cNvSpPr>
              <p:nvPr/>
            </p:nvSpPr>
            <p:spPr bwMode="auto">
              <a:xfrm>
                <a:off x="4770" y="3898"/>
                <a:ext cx="88" cy="148"/>
              </a:xfrm>
              <a:custGeom>
                <a:avLst/>
                <a:gdLst>
                  <a:gd name="T0" fmla="+- 0 4825 4770"/>
                  <a:gd name="T1" fmla="*/ T0 w 88"/>
                  <a:gd name="T2" fmla="+- 0 3898 3898"/>
                  <a:gd name="T3" fmla="*/ 3898 h 148"/>
                  <a:gd name="T4" fmla="+- 0 4811 4770"/>
                  <a:gd name="T5" fmla="*/ T4 w 88"/>
                  <a:gd name="T6" fmla="+- 0 3898 3898"/>
                  <a:gd name="T7" fmla="*/ 3898 h 148"/>
                  <a:gd name="T8" fmla="+- 0 4805 4770"/>
                  <a:gd name="T9" fmla="*/ T8 w 88"/>
                  <a:gd name="T10" fmla="+- 0 3899 3898"/>
                  <a:gd name="T11" fmla="*/ 3899 h 148"/>
                  <a:gd name="T12" fmla="+- 0 4800 4770"/>
                  <a:gd name="T13" fmla="*/ T12 w 88"/>
                  <a:gd name="T14" fmla="+- 0 3901 3898"/>
                  <a:gd name="T15" fmla="*/ 3901 h 148"/>
                  <a:gd name="T16" fmla="+- 0 4794 4770"/>
                  <a:gd name="T17" fmla="*/ T16 w 88"/>
                  <a:gd name="T18" fmla="+- 0 3903 3898"/>
                  <a:gd name="T19" fmla="*/ 3903 h 148"/>
                  <a:gd name="T20" fmla="+- 0 4775 4770"/>
                  <a:gd name="T21" fmla="*/ T20 w 88"/>
                  <a:gd name="T22" fmla="+- 0 3923 3898"/>
                  <a:gd name="T23" fmla="*/ 3923 h 148"/>
                  <a:gd name="T24" fmla="+- 0 4772 4770"/>
                  <a:gd name="T25" fmla="*/ T24 w 88"/>
                  <a:gd name="T26" fmla="+- 0 3929 3898"/>
                  <a:gd name="T27" fmla="*/ 3929 h 148"/>
                  <a:gd name="T28" fmla="+- 0 4771 4770"/>
                  <a:gd name="T29" fmla="*/ T28 w 88"/>
                  <a:gd name="T30" fmla="+- 0 3935 3898"/>
                  <a:gd name="T31" fmla="*/ 3935 h 148"/>
                  <a:gd name="T32" fmla="+- 0 4771 4770"/>
                  <a:gd name="T33" fmla="*/ T32 w 88"/>
                  <a:gd name="T34" fmla="+- 0 3951 3898"/>
                  <a:gd name="T35" fmla="*/ 3951 h 148"/>
                  <a:gd name="T36" fmla="+- 0 4772 4770"/>
                  <a:gd name="T37" fmla="*/ T36 w 88"/>
                  <a:gd name="T38" fmla="+- 0 3957 3898"/>
                  <a:gd name="T39" fmla="*/ 3957 h 148"/>
                  <a:gd name="T40" fmla="+- 0 4802 4770"/>
                  <a:gd name="T41" fmla="*/ T40 w 88"/>
                  <a:gd name="T42" fmla="+- 0 3983 3898"/>
                  <a:gd name="T43" fmla="*/ 3983 h 148"/>
                  <a:gd name="T44" fmla="+- 0 4807 4770"/>
                  <a:gd name="T45" fmla="*/ T44 w 88"/>
                  <a:gd name="T46" fmla="+- 0 3986 3898"/>
                  <a:gd name="T47" fmla="*/ 3986 h 148"/>
                  <a:gd name="T48" fmla="+- 0 4833 4770"/>
                  <a:gd name="T49" fmla="*/ T48 w 88"/>
                  <a:gd name="T50" fmla="+- 0 4019 3898"/>
                  <a:gd name="T51" fmla="*/ 4019 h 148"/>
                  <a:gd name="T52" fmla="+- 0 4831 4770"/>
                  <a:gd name="T53" fmla="*/ T52 w 88"/>
                  <a:gd name="T54" fmla="+- 0 4023 3898"/>
                  <a:gd name="T55" fmla="*/ 4023 h 148"/>
                  <a:gd name="T56" fmla="+- 0 4827 4770"/>
                  <a:gd name="T57" fmla="*/ T56 w 88"/>
                  <a:gd name="T58" fmla="+- 0 4027 3898"/>
                  <a:gd name="T59" fmla="*/ 4027 h 148"/>
                  <a:gd name="T60" fmla="+- 0 4823 4770"/>
                  <a:gd name="T61" fmla="*/ T60 w 88"/>
                  <a:gd name="T62" fmla="+- 0 4032 3898"/>
                  <a:gd name="T63" fmla="*/ 4032 h 148"/>
                  <a:gd name="T64" fmla="+- 0 4817 4770"/>
                  <a:gd name="T65" fmla="*/ T64 w 88"/>
                  <a:gd name="T66" fmla="+- 0 4034 3898"/>
                  <a:gd name="T67" fmla="*/ 4034 h 148"/>
                  <a:gd name="T68" fmla="+- 0 4804 4770"/>
                  <a:gd name="T69" fmla="*/ T68 w 88"/>
                  <a:gd name="T70" fmla="+- 0 4034 3898"/>
                  <a:gd name="T71" fmla="*/ 4034 h 148"/>
                  <a:gd name="T72" fmla="+- 0 4843 4770"/>
                  <a:gd name="T73" fmla="*/ T72 w 88"/>
                  <a:gd name="T74" fmla="+- 0 4034 3898"/>
                  <a:gd name="T75" fmla="*/ 4034 h 148"/>
                  <a:gd name="T76" fmla="+- 0 4848 4770"/>
                  <a:gd name="T77" fmla="*/ T76 w 88"/>
                  <a:gd name="T78" fmla="+- 0 4029 3898"/>
                  <a:gd name="T79" fmla="*/ 4029 h 148"/>
                  <a:gd name="T80" fmla="+- 0 4852 4770"/>
                  <a:gd name="T81" fmla="*/ T80 w 88"/>
                  <a:gd name="T82" fmla="+- 0 4024 3898"/>
                  <a:gd name="T83" fmla="*/ 4024 h 148"/>
                  <a:gd name="T84" fmla="+- 0 4854 4770"/>
                  <a:gd name="T85" fmla="*/ T84 w 88"/>
                  <a:gd name="T86" fmla="+- 0 4018 3898"/>
                  <a:gd name="T87" fmla="*/ 4018 h 148"/>
                  <a:gd name="T88" fmla="+- 0 4857 4770"/>
                  <a:gd name="T89" fmla="*/ T88 w 88"/>
                  <a:gd name="T90" fmla="+- 0 4013 3898"/>
                  <a:gd name="T91" fmla="*/ 4013 h 148"/>
                  <a:gd name="T92" fmla="+- 0 4858 4770"/>
                  <a:gd name="T93" fmla="*/ T92 w 88"/>
                  <a:gd name="T94" fmla="+- 0 4007 3898"/>
                  <a:gd name="T95" fmla="*/ 4007 h 148"/>
                  <a:gd name="T96" fmla="+- 0 4858 4770"/>
                  <a:gd name="T97" fmla="*/ T96 w 88"/>
                  <a:gd name="T98" fmla="+- 0 3992 3898"/>
                  <a:gd name="T99" fmla="*/ 3992 h 148"/>
                  <a:gd name="T100" fmla="+- 0 4857 4770"/>
                  <a:gd name="T101" fmla="*/ T100 w 88"/>
                  <a:gd name="T102" fmla="+- 0 3985 3898"/>
                  <a:gd name="T103" fmla="*/ 3985 h 148"/>
                  <a:gd name="T104" fmla="+- 0 4854 4770"/>
                  <a:gd name="T105" fmla="*/ T104 w 88"/>
                  <a:gd name="T106" fmla="+- 0 3980 3898"/>
                  <a:gd name="T107" fmla="*/ 3980 h 148"/>
                  <a:gd name="T108" fmla="+- 0 4850 4770"/>
                  <a:gd name="T109" fmla="*/ T108 w 88"/>
                  <a:gd name="T110" fmla="+- 0 3975 3898"/>
                  <a:gd name="T111" fmla="*/ 3975 h 148"/>
                  <a:gd name="T112" fmla="+- 0 4847 4770"/>
                  <a:gd name="T113" fmla="*/ T112 w 88"/>
                  <a:gd name="T114" fmla="+- 0 3971 3898"/>
                  <a:gd name="T115" fmla="*/ 3971 h 148"/>
                  <a:gd name="T116" fmla="+- 0 4842 4770"/>
                  <a:gd name="T117" fmla="*/ T116 w 88"/>
                  <a:gd name="T118" fmla="+- 0 3967 3898"/>
                  <a:gd name="T119" fmla="*/ 3967 h 148"/>
                  <a:gd name="T120" fmla="+- 0 4837 4770"/>
                  <a:gd name="T121" fmla="*/ T120 w 88"/>
                  <a:gd name="T122" fmla="+- 0 3964 3898"/>
                  <a:gd name="T123" fmla="*/ 3964 h 148"/>
                  <a:gd name="T124" fmla="+- 0 4832 4770"/>
                  <a:gd name="T125" fmla="*/ T124 w 88"/>
                  <a:gd name="T126" fmla="+- 0 3961 3898"/>
                  <a:gd name="T127" fmla="*/ 3961 h 148"/>
                  <a:gd name="T128" fmla="+- 0 4821 4770"/>
                  <a:gd name="T129" fmla="*/ T128 w 88"/>
                  <a:gd name="T130" fmla="+- 0 3956 3898"/>
                  <a:gd name="T131" fmla="*/ 3956 h 148"/>
                  <a:gd name="T132" fmla="+- 0 4816 4770"/>
                  <a:gd name="T133" fmla="*/ T132 w 88"/>
                  <a:gd name="T134" fmla="+- 0 3954 3898"/>
                  <a:gd name="T135" fmla="*/ 3954 h 148"/>
                  <a:gd name="T136" fmla="+- 0 4812 4770"/>
                  <a:gd name="T137" fmla="*/ T136 w 88"/>
                  <a:gd name="T138" fmla="+- 0 3951 3898"/>
                  <a:gd name="T139" fmla="*/ 3951 h 148"/>
                  <a:gd name="T140" fmla="+- 0 4807 4770"/>
                  <a:gd name="T141" fmla="*/ T140 w 88"/>
                  <a:gd name="T142" fmla="+- 0 3948 3898"/>
                  <a:gd name="T143" fmla="*/ 3948 h 148"/>
                  <a:gd name="T144" fmla="+- 0 4803 4770"/>
                  <a:gd name="T145" fmla="*/ T144 w 88"/>
                  <a:gd name="T146" fmla="+- 0 3945 3898"/>
                  <a:gd name="T147" fmla="*/ 3945 h 148"/>
                  <a:gd name="T148" fmla="+- 0 4797 4770"/>
                  <a:gd name="T149" fmla="*/ T148 w 88"/>
                  <a:gd name="T150" fmla="+- 0 3939 3898"/>
                  <a:gd name="T151" fmla="*/ 3939 h 148"/>
                  <a:gd name="T152" fmla="+- 0 4795 4770"/>
                  <a:gd name="T153" fmla="*/ T152 w 88"/>
                  <a:gd name="T154" fmla="+- 0 3935 3898"/>
                  <a:gd name="T155" fmla="*/ 3935 h 148"/>
                  <a:gd name="T156" fmla="+- 0 4795 4770"/>
                  <a:gd name="T157" fmla="*/ T156 w 88"/>
                  <a:gd name="T158" fmla="+- 0 3925 3898"/>
                  <a:gd name="T159" fmla="*/ 3925 h 148"/>
                  <a:gd name="T160" fmla="+- 0 4797 4770"/>
                  <a:gd name="T161" fmla="*/ T160 w 88"/>
                  <a:gd name="T162" fmla="+- 0 3920 3898"/>
                  <a:gd name="T163" fmla="*/ 3920 h 148"/>
                  <a:gd name="T164" fmla="+- 0 4801 4770"/>
                  <a:gd name="T165" fmla="*/ T164 w 88"/>
                  <a:gd name="T166" fmla="+- 0 3917 3898"/>
                  <a:gd name="T167" fmla="*/ 3917 h 148"/>
                  <a:gd name="T168" fmla="+- 0 4805 4770"/>
                  <a:gd name="T169" fmla="*/ T168 w 88"/>
                  <a:gd name="T170" fmla="+- 0 3913 3898"/>
                  <a:gd name="T171" fmla="*/ 3913 h 148"/>
                  <a:gd name="T172" fmla="+- 0 4810 4770"/>
                  <a:gd name="T173" fmla="*/ T172 w 88"/>
                  <a:gd name="T174" fmla="+- 0 3911 3898"/>
                  <a:gd name="T175" fmla="*/ 3911 h 148"/>
                  <a:gd name="T176" fmla="+- 0 4850 4770"/>
                  <a:gd name="T177" fmla="*/ T176 w 88"/>
                  <a:gd name="T178" fmla="+- 0 3911 3898"/>
                  <a:gd name="T179" fmla="*/ 3911 h 148"/>
                  <a:gd name="T180" fmla="+- 0 4852 4770"/>
                  <a:gd name="T181" fmla="*/ T180 w 88"/>
                  <a:gd name="T182" fmla="+- 0 3908 3898"/>
                  <a:gd name="T183" fmla="*/ 3908 h 148"/>
                  <a:gd name="T184" fmla="+- 0 4847 4770"/>
                  <a:gd name="T185" fmla="*/ T184 w 88"/>
                  <a:gd name="T186" fmla="+- 0 3905 3898"/>
                  <a:gd name="T187" fmla="*/ 3905 h 148"/>
                  <a:gd name="T188" fmla="+- 0 4842 4770"/>
                  <a:gd name="T189" fmla="*/ T188 w 88"/>
                  <a:gd name="T190" fmla="+- 0 3903 3898"/>
                  <a:gd name="T191" fmla="*/ 3903 h 148"/>
                  <a:gd name="T192" fmla="+- 0 4832 4770"/>
                  <a:gd name="T193" fmla="*/ T192 w 88"/>
                  <a:gd name="T194" fmla="+- 0 3899 3898"/>
                  <a:gd name="T195" fmla="*/ 3899 h 148"/>
                  <a:gd name="T196" fmla="+- 0 4825 4770"/>
                  <a:gd name="T197" fmla="*/ T196 w 88"/>
                  <a:gd name="T198" fmla="+- 0 3898 3898"/>
                  <a:gd name="T199" fmla="*/ 389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8" h="148">
                    <a:moveTo>
                      <a:pt x="55" y="0"/>
                    </a:moveTo>
                    <a:lnTo>
                      <a:pt x="41" y="0"/>
                    </a:lnTo>
                    <a:lnTo>
                      <a:pt x="35" y="1"/>
                    </a:lnTo>
                    <a:lnTo>
                      <a:pt x="30" y="3"/>
                    </a:lnTo>
                    <a:lnTo>
                      <a:pt x="24" y="5"/>
                    </a:lnTo>
                    <a:lnTo>
                      <a:pt x="5" y="25"/>
                    </a:lnTo>
                    <a:lnTo>
                      <a:pt x="2" y="31"/>
                    </a:lnTo>
                    <a:lnTo>
                      <a:pt x="1" y="37"/>
                    </a:lnTo>
                    <a:lnTo>
                      <a:pt x="1" y="53"/>
                    </a:lnTo>
                    <a:lnTo>
                      <a:pt x="2" y="59"/>
                    </a:lnTo>
                    <a:lnTo>
                      <a:pt x="32" y="85"/>
                    </a:lnTo>
                    <a:lnTo>
                      <a:pt x="37" y="88"/>
                    </a:lnTo>
                    <a:lnTo>
                      <a:pt x="63" y="121"/>
                    </a:lnTo>
                    <a:lnTo>
                      <a:pt x="61" y="125"/>
                    </a:lnTo>
                    <a:lnTo>
                      <a:pt x="57" y="129"/>
                    </a:lnTo>
                    <a:lnTo>
                      <a:pt x="53" y="134"/>
                    </a:lnTo>
                    <a:lnTo>
                      <a:pt x="47" y="136"/>
                    </a:lnTo>
                    <a:lnTo>
                      <a:pt x="34" y="136"/>
                    </a:lnTo>
                    <a:lnTo>
                      <a:pt x="73" y="136"/>
                    </a:lnTo>
                    <a:lnTo>
                      <a:pt x="78" y="131"/>
                    </a:lnTo>
                    <a:lnTo>
                      <a:pt x="82" y="126"/>
                    </a:lnTo>
                    <a:lnTo>
                      <a:pt x="84" y="120"/>
                    </a:lnTo>
                    <a:lnTo>
                      <a:pt x="87" y="115"/>
                    </a:lnTo>
                    <a:lnTo>
                      <a:pt x="88" y="109"/>
                    </a:lnTo>
                    <a:lnTo>
                      <a:pt x="88" y="94"/>
                    </a:lnTo>
                    <a:lnTo>
                      <a:pt x="87" y="87"/>
                    </a:lnTo>
                    <a:lnTo>
                      <a:pt x="84" y="82"/>
                    </a:lnTo>
                    <a:lnTo>
                      <a:pt x="80" y="77"/>
                    </a:lnTo>
                    <a:lnTo>
                      <a:pt x="77" y="73"/>
                    </a:lnTo>
                    <a:lnTo>
                      <a:pt x="72" y="69"/>
                    </a:lnTo>
                    <a:lnTo>
                      <a:pt x="67" y="66"/>
                    </a:lnTo>
                    <a:lnTo>
                      <a:pt x="62" y="63"/>
                    </a:lnTo>
                    <a:lnTo>
                      <a:pt x="51" y="58"/>
                    </a:lnTo>
                    <a:lnTo>
                      <a:pt x="46" y="56"/>
                    </a:lnTo>
                    <a:lnTo>
                      <a:pt x="42" y="53"/>
                    </a:lnTo>
                    <a:lnTo>
                      <a:pt x="37" y="50"/>
                    </a:lnTo>
                    <a:lnTo>
                      <a:pt x="33" y="47"/>
                    </a:lnTo>
                    <a:lnTo>
                      <a:pt x="27" y="41"/>
                    </a:lnTo>
                    <a:lnTo>
                      <a:pt x="25" y="37"/>
                    </a:lnTo>
                    <a:lnTo>
                      <a:pt x="25" y="27"/>
                    </a:lnTo>
                    <a:lnTo>
                      <a:pt x="27" y="22"/>
                    </a:lnTo>
                    <a:lnTo>
                      <a:pt x="31" y="19"/>
                    </a:lnTo>
                    <a:lnTo>
                      <a:pt x="35" y="15"/>
                    </a:lnTo>
                    <a:lnTo>
                      <a:pt x="40" y="13"/>
                    </a:lnTo>
                    <a:lnTo>
                      <a:pt x="80" y="13"/>
                    </a:lnTo>
                    <a:lnTo>
                      <a:pt x="82" y="10"/>
                    </a:lnTo>
                    <a:lnTo>
                      <a:pt x="77" y="7"/>
                    </a:lnTo>
                    <a:lnTo>
                      <a:pt x="72" y="5"/>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34"/>
              <p:cNvSpPr>
                <a:spLocks/>
              </p:cNvSpPr>
              <p:nvPr/>
            </p:nvSpPr>
            <p:spPr bwMode="auto">
              <a:xfrm>
                <a:off x="4770" y="3898"/>
                <a:ext cx="88" cy="148"/>
              </a:xfrm>
              <a:custGeom>
                <a:avLst/>
                <a:gdLst>
                  <a:gd name="T0" fmla="+- 0 4850 4770"/>
                  <a:gd name="T1" fmla="*/ T0 w 88"/>
                  <a:gd name="T2" fmla="+- 0 3911 3898"/>
                  <a:gd name="T3" fmla="*/ 3911 h 148"/>
                  <a:gd name="T4" fmla="+- 0 4829 4770"/>
                  <a:gd name="T5" fmla="*/ T4 w 88"/>
                  <a:gd name="T6" fmla="+- 0 3911 3898"/>
                  <a:gd name="T7" fmla="*/ 3911 h 148"/>
                  <a:gd name="T8" fmla="+- 0 4837 4770"/>
                  <a:gd name="T9" fmla="*/ T8 w 88"/>
                  <a:gd name="T10" fmla="+- 0 3917 3898"/>
                  <a:gd name="T11" fmla="*/ 3917 h 148"/>
                  <a:gd name="T12" fmla="+- 0 4842 4770"/>
                  <a:gd name="T13" fmla="*/ T12 w 88"/>
                  <a:gd name="T14" fmla="+- 0 3929 3898"/>
                  <a:gd name="T15" fmla="*/ 3929 h 148"/>
                  <a:gd name="T16" fmla="+- 0 4845 4770"/>
                  <a:gd name="T17" fmla="*/ T16 w 88"/>
                  <a:gd name="T18" fmla="+- 0 3929 3898"/>
                  <a:gd name="T19" fmla="*/ 3929 h 148"/>
                  <a:gd name="T20" fmla="+- 0 4846 4770"/>
                  <a:gd name="T21" fmla="*/ T20 w 88"/>
                  <a:gd name="T22" fmla="+- 0 3924 3898"/>
                  <a:gd name="T23" fmla="*/ 3924 h 148"/>
                  <a:gd name="T24" fmla="+- 0 4847 4770"/>
                  <a:gd name="T25" fmla="*/ T24 w 88"/>
                  <a:gd name="T26" fmla="+- 0 3921 3898"/>
                  <a:gd name="T27" fmla="*/ 3921 h 148"/>
                  <a:gd name="T28" fmla="+- 0 4849 4770"/>
                  <a:gd name="T29" fmla="*/ T28 w 88"/>
                  <a:gd name="T30" fmla="+- 0 3914 3898"/>
                  <a:gd name="T31" fmla="*/ 3914 h 148"/>
                  <a:gd name="T32" fmla="+- 0 4850 4770"/>
                  <a:gd name="T33" fmla="*/ T32 w 88"/>
                  <a:gd name="T34" fmla="+- 0 3911 3898"/>
                  <a:gd name="T35" fmla="*/ 39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8" h="148">
                    <a:moveTo>
                      <a:pt x="80" y="13"/>
                    </a:moveTo>
                    <a:lnTo>
                      <a:pt x="59" y="13"/>
                    </a:lnTo>
                    <a:lnTo>
                      <a:pt x="67" y="19"/>
                    </a:lnTo>
                    <a:lnTo>
                      <a:pt x="72" y="31"/>
                    </a:lnTo>
                    <a:lnTo>
                      <a:pt x="75" y="31"/>
                    </a:lnTo>
                    <a:lnTo>
                      <a:pt x="76" y="26"/>
                    </a:lnTo>
                    <a:lnTo>
                      <a:pt x="77" y="23"/>
                    </a:lnTo>
                    <a:lnTo>
                      <a:pt x="79" y="16"/>
                    </a:lnTo>
                    <a:lnTo>
                      <a:pt x="8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335"/>
            <p:cNvGrpSpPr>
              <a:grpSpLocks/>
            </p:cNvGrpSpPr>
            <p:nvPr/>
          </p:nvGrpSpPr>
          <p:grpSpPr bwMode="auto">
            <a:xfrm>
              <a:off x="4919" y="3887"/>
              <a:ext cx="93" cy="156"/>
              <a:chOff x="4919" y="3887"/>
              <a:chExt cx="93" cy="156"/>
            </a:xfrm>
          </p:grpSpPr>
          <p:sp>
            <p:nvSpPr>
              <p:cNvPr id="108" name="Freeform 336"/>
              <p:cNvSpPr>
                <a:spLocks/>
              </p:cNvSpPr>
              <p:nvPr/>
            </p:nvSpPr>
            <p:spPr bwMode="auto">
              <a:xfrm>
                <a:off x="4919" y="3887"/>
                <a:ext cx="93" cy="156"/>
              </a:xfrm>
              <a:custGeom>
                <a:avLst/>
                <a:gdLst>
                  <a:gd name="T0" fmla="+- 0 4919 4919"/>
                  <a:gd name="T1" fmla="*/ T0 w 93"/>
                  <a:gd name="T2" fmla="+- 0 3887 3887"/>
                  <a:gd name="T3" fmla="*/ 3887 h 156"/>
                  <a:gd name="T4" fmla="+- 0 4919 4919"/>
                  <a:gd name="T5" fmla="*/ T4 w 93"/>
                  <a:gd name="T6" fmla="+- 0 3899 3887"/>
                  <a:gd name="T7" fmla="*/ 3899 h 156"/>
                  <a:gd name="T8" fmla="+- 0 4920 4919"/>
                  <a:gd name="T9" fmla="*/ T8 w 93"/>
                  <a:gd name="T10" fmla="+- 0 3910 3887"/>
                  <a:gd name="T11" fmla="*/ 3910 h 156"/>
                  <a:gd name="T12" fmla="+- 0 4920 4919"/>
                  <a:gd name="T13" fmla="*/ T12 w 93"/>
                  <a:gd name="T14" fmla="+- 0 3921 3887"/>
                  <a:gd name="T15" fmla="*/ 3921 h 156"/>
                  <a:gd name="T16" fmla="+- 0 4920 4919"/>
                  <a:gd name="T17" fmla="*/ T16 w 93"/>
                  <a:gd name="T18" fmla="+- 0 3997 3887"/>
                  <a:gd name="T19" fmla="*/ 3997 h 156"/>
                  <a:gd name="T20" fmla="+- 0 4920 4919"/>
                  <a:gd name="T21" fmla="*/ T20 w 93"/>
                  <a:gd name="T22" fmla="+- 0 4009 3887"/>
                  <a:gd name="T23" fmla="*/ 4009 h 156"/>
                  <a:gd name="T24" fmla="+- 0 4920 4919"/>
                  <a:gd name="T25" fmla="*/ T24 w 93"/>
                  <a:gd name="T26" fmla="+- 0 4021 3887"/>
                  <a:gd name="T27" fmla="*/ 4021 h 156"/>
                  <a:gd name="T28" fmla="+- 0 4919 4919"/>
                  <a:gd name="T29" fmla="*/ T28 w 93"/>
                  <a:gd name="T30" fmla="+- 0 4027 3887"/>
                  <a:gd name="T31" fmla="*/ 4027 h 156"/>
                  <a:gd name="T32" fmla="+- 0 4919 4919"/>
                  <a:gd name="T33" fmla="*/ T32 w 93"/>
                  <a:gd name="T34" fmla="+- 0 4033 3887"/>
                  <a:gd name="T35" fmla="*/ 4033 h 156"/>
                  <a:gd name="T36" fmla="+- 0 4919 4919"/>
                  <a:gd name="T37" fmla="*/ T36 w 93"/>
                  <a:gd name="T38" fmla="+- 0 4043 3887"/>
                  <a:gd name="T39" fmla="*/ 4043 h 156"/>
                  <a:gd name="T40" fmla="+- 0 4920 4919"/>
                  <a:gd name="T41" fmla="*/ T40 w 93"/>
                  <a:gd name="T42" fmla="+- 0 4043 3887"/>
                  <a:gd name="T43" fmla="*/ 4043 h 156"/>
                  <a:gd name="T44" fmla="+- 0 4950 4919"/>
                  <a:gd name="T45" fmla="*/ T44 w 93"/>
                  <a:gd name="T46" fmla="+- 0 4043 3887"/>
                  <a:gd name="T47" fmla="*/ 4043 h 156"/>
                  <a:gd name="T48" fmla="+- 0 4949 4919"/>
                  <a:gd name="T49" fmla="*/ T48 w 93"/>
                  <a:gd name="T50" fmla="+- 0 4036 3887"/>
                  <a:gd name="T51" fmla="*/ 4036 h 156"/>
                  <a:gd name="T52" fmla="+- 0 4949 4919"/>
                  <a:gd name="T53" fmla="*/ T52 w 93"/>
                  <a:gd name="T54" fmla="+- 0 4031 3887"/>
                  <a:gd name="T55" fmla="*/ 4031 h 156"/>
                  <a:gd name="T56" fmla="+- 0 4949 4919"/>
                  <a:gd name="T57" fmla="*/ T56 w 93"/>
                  <a:gd name="T58" fmla="+- 0 4027 3887"/>
                  <a:gd name="T59" fmla="*/ 4027 h 156"/>
                  <a:gd name="T60" fmla="+- 0 4949 4919"/>
                  <a:gd name="T61" fmla="*/ T60 w 93"/>
                  <a:gd name="T62" fmla="+- 0 4021 3887"/>
                  <a:gd name="T63" fmla="*/ 4021 h 156"/>
                  <a:gd name="T64" fmla="+- 0 4948 4919"/>
                  <a:gd name="T65" fmla="*/ T64 w 93"/>
                  <a:gd name="T66" fmla="+- 0 4003 3887"/>
                  <a:gd name="T67" fmla="*/ 4003 h 156"/>
                  <a:gd name="T68" fmla="+- 0 4948 4919"/>
                  <a:gd name="T69" fmla="*/ T68 w 93"/>
                  <a:gd name="T70" fmla="+- 0 3980 3887"/>
                  <a:gd name="T71" fmla="*/ 3980 h 156"/>
                  <a:gd name="T72" fmla="+- 0 4950 4919"/>
                  <a:gd name="T73" fmla="*/ T72 w 93"/>
                  <a:gd name="T74" fmla="+- 0 3973 3887"/>
                  <a:gd name="T75" fmla="*/ 3973 h 156"/>
                  <a:gd name="T76" fmla="+- 0 4952 4919"/>
                  <a:gd name="T77" fmla="*/ T76 w 93"/>
                  <a:gd name="T78" fmla="+- 0 3967 3887"/>
                  <a:gd name="T79" fmla="*/ 3967 h 156"/>
                  <a:gd name="T80" fmla="+- 0 4955 4919"/>
                  <a:gd name="T81" fmla="*/ T80 w 93"/>
                  <a:gd name="T82" fmla="+- 0 3962 3887"/>
                  <a:gd name="T83" fmla="*/ 3962 h 156"/>
                  <a:gd name="T84" fmla="+- 0 4960 4919"/>
                  <a:gd name="T85" fmla="*/ T84 w 93"/>
                  <a:gd name="T86" fmla="+- 0 3959 3887"/>
                  <a:gd name="T87" fmla="*/ 3959 h 156"/>
                  <a:gd name="T88" fmla="+- 0 4949 4919"/>
                  <a:gd name="T89" fmla="*/ T88 w 93"/>
                  <a:gd name="T90" fmla="+- 0 3959 3887"/>
                  <a:gd name="T91" fmla="*/ 3959 h 156"/>
                  <a:gd name="T92" fmla="+- 0 4948 4919"/>
                  <a:gd name="T93" fmla="*/ T92 w 93"/>
                  <a:gd name="T94" fmla="+- 0 3959 3887"/>
                  <a:gd name="T95" fmla="*/ 3959 h 156"/>
                  <a:gd name="T96" fmla="+- 0 4948 4919"/>
                  <a:gd name="T97" fmla="*/ T96 w 93"/>
                  <a:gd name="T98" fmla="+- 0 3933 3887"/>
                  <a:gd name="T99" fmla="*/ 3933 h 156"/>
                  <a:gd name="T100" fmla="+- 0 4949 4919"/>
                  <a:gd name="T101" fmla="*/ T100 w 93"/>
                  <a:gd name="T102" fmla="+- 0 3921 3887"/>
                  <a:gd name="T103" fmla="*/ 3921 h 156"/>
                  <a:gd name="T104" fmla="+- 0 4949 4919"/>
                  <a:gd name="T105" fmla="*/ T104 w 93"/>
                  <a:gd name="T106" fmla="+- 0 3910 3887"/>
                  <a:gd name="T107" fmla="*/ 3910 h 156"/>
                  <a:gd name="T108" fmla="+- 0 4949 4919"/>
                  <a:gd name="T109" fmla="*/ T108 w 93"/>
                  <a:gd name="T110" fmla="+- 0 3899 3887"/>
                  <a:gd name="T111" fmla="*/ 3899 h 156"/>
                  <a:gd name="T112" fmla="+- 0 4950 4919"/>
                  <a:gd name="T113" fmla="*/ T112 w 93"/>
                  <a:gd name="T114" fmla="+- 0 3888 3887"/>
                  <a:gd name="T115" fmla="*/ 3888 h 156"/>
                  <a:gd name="T116" fmla="+- 0 4928 4919"/>
                  <a:gd name="T117" fmla="*/ T116 w 93"/>
                  <a:gd name="T118" fmla="+- 0 3888 3887"/>
                  <a:gd name="T119" fmla="*/ 3888 h 156"/>
                  <a:gd name="T120" fmla="+- 0 4926 4919"/>
                  <a:gd name="T121" fmla="*/ T120 w 93"/>
                  <a:gd name="T122" fmla="+- 0 3888 3887"/>
                  <a:gd name="T123" fmla="*/ 3888 h 156"/>
                  <a:gd name="T124" fmla="+- 0 4923 4919"/>
                  <a:gd name="T125" fmla="*/ T124 w 93"/>
                  <a:gd name="T126" fmla="+- 0 3887 3887"/>
                  <a:gd name="T127" fmla="*/ 3887 h 156"/>
                  <a:gd name="T128" fmla="+- 0 4921 4919"/>
                  <a:gd name="T129" fmla="*/ T128 w 93"/>
                  <a:gd name="T130" fmla="+- 0 3887 3887"/>
                  <a:gd name="T131" fmla="*/ 3887 h 156"/>
                  <a:gd name="T132" fmla="+- 0 4919 4919"/>
                  <a:gd name="T133" fmla="*/ T132 w 93"/>
                  <a:gd name="T134" fmla="+- 0 3887 3887"/>
                  <a:gd name="T135" fmla="*/ 38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3" h="156">
                    <a:moveTo>
                      <a:pt x="0" y="0"/>
                    </a:moveTo>
                    <a:lnTo>
                      <a:pt x="0" y="12"/>
                    </a:lnTo>
                    <a:lnTo>
                      <a:pt x="1" y="23"/>
                    </a:lnTo>
                    <a:lnTo>
                      <a:pt x="1" y="34"/>
                    </a:lnTo>
                    <a:lnTo>
                      <a:pt x="1" y="110"/>
                    </a:lnTo>
                    <a:lnTo>
                      <a:pt x="1" y="122"/>
                    </a:lnTo>
                    <a:lnTo>
                      <a:pt x="1" y="134"/>
                    </a:lnTo>
                    <a:lnTo>
                      <a:pt x="0" y="140"/>
                    </a:lnTo>
                    <a:lnTo>
                      <a:pt x="0" y="146"/>
                    </a:lnTo>
                    <a:lnTo>
                      <a:pt x="0" y="156"/>
                    </a:lnTo>
                    <a:lnTo>
                      <a:pt x="1" y="156"/>
                    </a:lnTo>
                    <a:lnTo>
                      <a:pt x="31" y="156"/>
                    </a:lnTo>
                    <a:lnTo>
                      <a:pt x="30" y="149"/>
                    </a:lnTo>
                    <a:lnTo>
                      <a:pt x="30" y="144"/>
                    </a:lnTo>
                    <a:lnTo>
                      <a:pt x="30" y="140"/>
                    </a:lnTo>
                    <a:lnTo>
                      <a:pt x="30" y="134"/>
                    </a:lnTo>
                    <a:lnTo>
                      <a:pt x="29" y="116"/>
                    </a:lnTo>
                    <a:lnTo>
                      <a:pt x="29" y="93"/>
                    </a:lnTo>
                    <a:lnTo>
                      <a:pt x="31" y="86"/>
                    </a:lnTo>
                    <a:lnTo>
                      <a:pt x="33" y="80"/>
                    </a:lnTo>
                    <a:lnTo>
                      <a:pt x="36" y="75"/>
                    </a:lnTo>
                    <a:lnTo>
                      <a:pt x="41" y="72"/>
                    </a:lnTo>
                    <a:lnTo>
                      <a:pt x="30" y="72"/>
                    </a:lnTo>
                    <a:lnTo>
                      <a:pt x="29" y="72"/>
                    </a:lnTo>
                    <a:lnTo>
                      <a:pt x="29" y="46"/>
                    </a:lnTo>
                    <a:lnTo>
                      <a:pt x="30" y="34"/>
                    </a:lnTo>
                    <a:lnTo>
                      <a:pt x="30" y="23"/>
                    </a:lnTo>
                    <a:lnTo>
                      <a:pt x="30" y="12"/>
                    </a:lnTo>
                    <a:lnTo>
                      <a:pt x="31" y="1"/>
                    </a:lnTo>
                    <a:lnTo>
                      <a:pt x="9" y="1"/>
                    </a:lnTo>
                    <a:lnTo>
                      <a:pt x="7" y="1"/>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37"/>
              <p:cNvSpPr>
                <a:spLocks/>
              </p:cNvSpPr>
              <p:nvPr/>
            </p:nvSpPr>
            <p:spPr bwMode="auto">
              <a:xfrm>
                <a:off x="4919" y="3887"/>
                <a:ext cx="93" cy="156"/>
              </a:xfrm>
              <a:custGeom>
                <a:avLst/>
                <a:gdLst>
                  <a:gd name="T0" fmla="+- 0 4950 4919"/>
                  <a:gd name="T1" fmla="*/ T0 w 93"/>
                  <a:gd name="T2" fmla="+- 0 4043 3887"/>
                  <a:gd name="T3" fmla="*/ 4043 h 156"/>
                  <a:gd name="T4" fmla="+- 0 4948 4919"/>
                  <a:gd name="T5" fmla="*/ T4 w 93"/>
                  <a:gd name="T6" fmla="+- 0 4043 3887"/>
                  <a:gd name="T7" fmla="*/ 4043 h 156"/>
                  <a:gd name="T8" fmla="+- 0 4950 4919"/>
                  <a:gd name="T9" fmla="*/ T8 w 93"/>
                  <a:gd name="T10" fmla="+- 0 4043 3887"/>
                  <a:gd name="T11" fmla="*/ 4043 h 156"/>
                  <a:gd name="T12" fmla="+- 0 4950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31" y="156"/>
                    </a:moveTo>
                    <a:lnTo>
                      <a:pt x="29" y="156"/>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38"/>
              <p:cNvSpPr>
                <a:spLocks/>
              </p:cNvSpPr>
              <p:nvPr/>
            </p:nvSpPr>
            <p:spPr bwMode="auto">
              <a:xfrm>
                <a:off x="4919" y="3887"/>
                <a:ext cx="93" cy="156"/>
              </a:xfrm>
              <a:custGeom>
                <a:avLst/>
                <a:gdLst>
                  <a:gd name="T0" fmla="+- 0 5012 4919"/>
                  <a:gd name="T1" fmla="*/ T0 w 93"/>
                  <a:gd name="T2" fmla="+- 0 4043 3887"/>
                  <a:gd name="T3" fmla="*/ 4043 h 156"/>
                  <a:gd name="T4" fmla="+- 0 5010 4919"/>
                  <a:gd name="T5" fmla="*/ T4 w 93"/>
                  <a:gd name="T6" fmla="+- 0 4043 3887"/>
                  <a:gd name="T7" fmla="*/ 4043 h 156"/>
                  <a:gd name="T8" fmla="+- 0 5012 4919"/>
                  <a:gd name="T9" fmla="*/ T8 w 93"/>
                  <a:gd name="T10" fmla="+- 0 4043 3887"/>
                  <a:gd name="T11" fmla="*/ 4043 h 156"/>
                  <a:gd name="T12" fmla="+- 0 5012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93" y="156"/>
                    </a:moveTo>
                    <a:lnTo>
                      <a:pt x="91" y="156"/>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39"/>
              <p:cNvSpPr>
                <a:spLocks/>
              </p:cNvSpPr>
              <p:nvPr/>
            </p:nvSpPr>
            <p:spPr bwMode="auto">
              <a:xfrm>
                <a:off x="4919" y="3887"/>
                <a:ext cx="93" cy="156"/>
              </a:xfrm>
              <a:custGeom>
                <a:avLst/>
                <a:gdLst>
                  <a:gd name="T0" fmla="+- 0 4990 4919"/>
                  <a:gd name="T1" fmla="*/ T0 w 93"/>
                  <a:gd name="T2" fmla="+- 0 3941 3887"/>
                  <a:gd name="T3" fmla="*/ 3941 h 156"/>
                  <a:gd name="T4" fmla="+- 0 4973 4919"/>
                  <a:gd name="T5" fmla="*/ T4 w 93"/>
                  <a:gd name="T6" fmla="+- 0 3941 3887"/>
                  <a:gd name="T7" fmla="*/ 3941 h 156"/>
                  <a:gd name="T8" fmla="+- 0 4967 4919"/>
                  <a:gd name="T9" fmla="*/ T8 w 93"/>
                  <a:gd name="T10" fmla="+- 0 3943 3887"/>
                  <a:gd name="T11" fmla="*/ 3943 h 156"/>
                  <a:gd name="T12" fmla="+- 0 4962 4919"/>
                  <a:gd name="T13" fmla="*/ T12 w 93"/>
                  <a:gd name="T14" fmla="+- 0 3946 3887"/>
                  <a:gd name="T15" fmla="*/ 3946 h 156"/>
                  <a:gd name="T16" fmla="+- 0 4957 4919"/>
                  <a:gd name="T17" fmla="*/ T16 w 93"/>
                  <a:gd name="T18" fmla="+- 0 3949 3887"/>
                  <a:gd name="T19" fmla="*/ 3949 h 156"/>
                  <a:gd name="T20" fmla="+- 0 4952 4919"/>
                  <a:gd name="T21" fmla="*/ T20 w 93"/>
                  <a:gd name="T22" fmla="+- 0 3953 3887"/>
                  <a:gd name="T23" fmla="*/ 3953 h 156"/>
                  <a:gd name="T24" fmla="+- 0 4949 4919"/>
                  <a:gd name="T25" fmla="*/ T24 w 93"/>
                  <a:gd name="T26" fmla="+- 0 3959 3887"/>
                  <a:gd name="T27" fmla="*/ 3959 h 156"/>
                  <a:gd name="T28" fmla="+- 0 4972 4919"/>
                  <a:gd name="T29" fmla="*/ T28 w 93"/>
                  <a:gd name="T30" fmla="+- 0 3959 3887"/>
                  <a:gd name="T31" fmla="*/ 3959 h 156"/>
                  <a:gd name="T32" fmla="+- 0 4976 4919"/>
                  <a:gd name="T33" fmla="*/ T32 w 93"/>
                  <a:gd name="T34" fmla="+- 0 3961 3887"/>
                  <a:gd name="T35" fmla="*/ 3961 h 156"/>
                  <a:gd name="T36" fmla="+- 0 4979 4919"/>
                  <a:gd name="T37" fmla="*/ T36 w 93"/>
                  <a:gd name="T38" fmla="+- 0 3965 3887"/>
                  <a:gd name="T39" fmla="*/ 3965 h 156"/>
                  <a:gd name="T40" fmla="+- 0 4982 4919"/>
                  <a:gd name="T41" fmla="*/ T40 w 93"/>
                  <a:gd name="T42" fmla="+- 0 3969 3887"/>
                  <a:gd name="T43" fmla="*/ 3969 h 156"/>
                  <a:gd name="T44" fmla="+- 0 4983 4919"/>
                  <a:gd name="T45" fmla="*/ T44 w 93"/>
                  <a:gd name="T46" fmla="+- 0 3976 3887"/>
                  <a:gd name="T47" fmla="*/ 3976 h 156"/>
                  <a:gd name="T48" fmla="+- 0 4983 4919"/>
                  <a:gd name="T49" fmla="*/ T48 w 93"/>
                  <a:gd name="T50" fmla="+- 0 4003 3887"/>
                  <a:gd name="T51" fmla="*/ 4003 h 156"/>
                  <a:gd name="T52" fmla="+- 0 4983 4919"/>
                  <a:gd name="T53" fmla="*/ T52 w 93"/>
                  <a:gd name="T54" fmla="+- 0 4018 3887"/>
                  <a:gd name="T55" fmla="*/ 4018 h 156"/>
                  <a:gd name="T56" fmla="+- 0 4982 4919"/>
                  <a:gd name="T57" fmla="*/ T56 w 93"/>
                  <a:gd name="T58" fmla="+- 0 4028 3887"/>
                  <a:gd name="T59" fmla="*/ 4028 h 156"/>
                  <a:gd name="T60" fmla="+- 0 4982 4919"/>
                  <a:gd name="T61" fmla="*/ T60 w 93"/>
                  <a:gd name="T62" fmla="+- 0 4036 3887"/>
                  <a:gd name="T63" fmla="*/ 4036 h 156"/>
                  <a:gd name="T64" fmla="+- 0 4981 4919"/>
                  <a:gd name="T65" fmla="*/ T64 w 93"/>
                  <a:gd name="T66" fmla="+- 0 4043 3887"/>
                  <a:gd name="T67" fmla="*/ 4043 h 156"/>
                  <a:gd name="T68" fmla="+- 0 5012 4919"/>
                  <a:gd name="T69" fmla="*/ T68 w 93"/>
                  <a:gd name="T70" fmla="+- 0 4043 3887"/>
                  <a:gd name="T71" fmla="*/ 4043 h 156"/>
                  <a:gd name="T72" fmla="+- 0 5011 4919"/>
                  <a:gd name="T73" fmla="*/ T72 w 93"/>
                  <a:gd name="T74" fmla="+- 0 4027 3887"/>
                  <a:gd name="T75" fmla="*/ 4027 h 156"/>
                  <a:gd name="T76" fmla="+- 0 5011 4919"/>
                  <a:gd name="T77" fmla="*/ T76 w 93"/>
                  <a:gd name="T78" fmla="+- 0 4023 3887"/>
                  <a:gd name="T79" fmla="*/ 4023 h 156"/>
                  <a:gd name="T80" fmla="+- 0 5011 4919"/>
                  <a:gd name="T81" fmla="*/ T80 w 93"/>
                  <a:gd name="T82" fmla="+- 0 4003 3887"/>
                  <a:gd name="T83" fmla="*/ 4003 h 156"/>
                  <a:gd name="T84" fmla="+- 0 5012 4919"/>
                  <a:gd name="T85" fmla="*/ T84 w 93"/>
                  <a:gd name="T86" fmla="+- 0 3992 3887"/>
                  <a:gd name="T87" fmla="*/ 3992 h 156"/>
                  <a:gd name="T88" fmla="+- 0 5011 4919"/>
                  <a:gd name="T89" fmla="*/ T88 w 93"/>
                  <a:gd name="T90" fmla="+- 0 3965 3887"/>
                  <a:gd name="T91" fmla="*/ 3965 h 156"/>
                  <a:gd name="T92" fmla="+- 0 5009 4919"/>
                  <a:gd name="T93" fmla="*/ T92 w 93"/>
                  <a:gd name="T94" fmla="+- 0 3956 3887"/>
                  <a:gd name="T95" fmla="*/ 3956 h 156"/>
                  <a:gd name="T96" fmla="+- 0 5003 4919"/>
                  <a:gd name="T97" fmla="*/ T96 w 93"/>
                  <a:gd name="T98" fmla="+- 0 3950 3887"/>
                  <a:gd name="T99" fmla="*/ 3950 h 156"/>
                  <a:gd name="T100" fmla="+- 0 4998 4919"/>
                  <a:gd name="T101" fmla="*/ T100 w 93"/>
                  <a:gd name="T102" fmla="+- 0 3944 3887"/>
                  <a:gd name="T103" fmla="*/ 3944 h 156"/>
                  <a:gd name="T104" fmla="+- 0 4990 4919"/>
                  <a:gd name="T105" fmla="*/ T104 w 93"/>
                  <a:gd name="T106" fmla="+- 0 3941 3887"/>
                  <a:gd name="T107" fmla="*/ 394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56">
                    <a:moveTo>
                      <a:pt x="71" y="54"/>
                    </a:moveTo>
                    <a:lnTo>
                      <a:pt x="54" y="54"/>
                    </a:lnTo>
                    <a:lnTo>
                      <a:pt x="48" y="56"/>
                    </a:lnTo>
                    <a:lnTo>
                      <a:pt x="43" y="59"/>
                    </a:lnTo>
                    <a:lnTo>
                      <a:pt x="38" y="62"/>
                    </a:lnTo>
                    <a:lnTo>
                      <a:pt x="33" y="66"/>
                    </a:lnTo>
                    <a:lnTo>
                      <a:pt x="30" y="72"/>
                    </a:lnTo>
                    <a:lnTo>
                      <a:pt x="53" y="72"/>
                    </a:lnTo>
                    <a:lnTo>
                      <a:pt x="57" y="74"/>
                    </a:lnTo>
                    <a:lnTo>
                      <a:pt x="60" y="78"/>
                    </a:lnTo>
                    <a:lnTo>
                      <a:pt x="63" y="82"/>
                    </a:lnTo>
                    <a:lnTo>
                      <a:pt x="64" y="89"/>
                    </a:lnTo>
                    <a:lnTo>
                      <a:pt x="64" y="116"/>
                    </a:lnTo>
                    <a:lnTo>
                      <a:pt x="64" y="131"/>
                    </a:lnTo>
                    <a:lnTo>
                      <a:pt x="63" y="141"/>
                    </a:lnTo>
                    <a:lnTo>
                      <a:pt x="63" y="149"/>
                    </a:lnTo>
                    <a:lnTo>
                      <a:pt x="62" y="156"/>
                    </a:lnTo>
                    <a:lnTo>
                      <a:pt x="93" y="156"/>
                    </a:lnTo>
                    <a:lnTo>
                      <a:pt x="92" y="140"/>
                    </a:lnTo>
                    <a:lnTo>
                      <a:pt x="92" y="136"/>
                    </a:lnTo>
                    <a:lnTo>
                      <a:pt x="92" y="116"/>
                    </a:lnTo>
                    <a:lnTo>
                      <a:pt x="93" y="105"/>
                    </a:lnTo>
                    <a:lnTo>
                      <a:pt x="92" y="78"/>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40"/>
              <p:cNvSpPr>
                <a:spLocks/>
              </p:cNvSpPr>
              <p:nvPr/>
            </p:nvSpPr>
            <p:spPr bwMode="auto">
              <a:xfrm>
                <a:off x="4919" y="3887"/>
                <a:ext cx="93" cy="156"/>
              </a:xfrm>
              <a:custGeom>
                <a:avLst/>
                <a:gdLst>
                  <a:gd name="T0" fmla="+- 0 4950 4919"/>
                  <a:gd name="T1" fmla="*/ T0 w 93"/>
                  <a:gd name="T2" fmla="+- 0 3887 3887"/>
                  <a:gd name="T3" fmla="*/ 3887 h 156"/>
                  <a:gd name="T4" fmla="+- 0 4948 4919"/>
                  <a:gd name="T5" fmla="*/ T4 w 93"/>
                  <a:gd name="T6" fmla="+- 0 3887 3887"/>
                  <a:gd name="T7" fmla="*/ 3887 h 156"/>
                  <a:gd name="T8" fmla="+- 0 4946 4919"/>
                  <a:gd name="T9" fmla="*/ T8 w 93"/>
                  <a:gd name="T10" fmla="+- 0 3887 3887"/>
                  <a:gd name="T11" fmla="*/ 3887 h 156"/>
                  <a:gd name="T12" fmla="+- 0 4940 4919"/>
                  <a:gd name="T13" fmla="*/ T12 w 93"/>
                  <a:gd name="T14" fmla="+- 0 3888 3887"/>
                  <a:gd name="T15" fmla="*/ 3888 h 156"/>
                  <a:gd name="T16" fmla="+- 0 4950 4919"/>
                  <a:gd name="T17" fmla="*/ T16 w 93"/>
                  <a:gd name="T18" fmla="+- 0 3888 3887"/>
                  <a:gd name="T19" fmla="*/ 3888 h 156"/>
                  <a:gd name="T20" fmla="+- 0 4950 4919"/>
                  <a:gd name="T21" fmla="*/ T20 w 93"/>
                  <a:gd name="T22" fmla="+- 0 3887 3887"/>
                  <a:gd name="T23" fmla="*/ 3887 h 156"/>
                </a:gdLst>
                <a:ahLst/>
                <a:cxnLst>
                  <a:cxn ang="0">
                    <a:pos x="T1" y="T3"/>
                  </a:cxn>
                  <a:cxn ang="0">
                    <a:pos x="T5" y="T7"/>
                  </a:cxn>
                  <a:cxn ang="0">
                    <a:pos x="T9" y="T11"/>
                  </a:cxn>
                  <a:cxn ang="0">
                    <a:pos x="T13" y="T15"/>
                  </a:cxn>
                  <a:cxn ang="0">
                    <a:pos x="T17" y="T19"/>
                  </a:cxn>
                  <a:cxn ang="0">
                    <a:pos x="T21" y="T23"/>
                  </a:cxn>
                </a:cxnLst>
                <a:rect l="0" t="0" r="r" b="b"/>
                <a:pathLst>
                  <a:path w="93" h="156">
                    <a:moveTo>
                      <a:pt x="31" y="0"/>
                    </a:moveTo>
                    <a:lnTo>
                      <a:pt x="29" y="0"/>
                    </a:lnTo>
                    <a:lnTo>
                      <a:pt x="27" y="0"/>
                    </a:lnTo>
                    <a:lnTo>
                      <a:pt x="21"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341"/>
            <p:cNvGrpSpPr>
              <a:grpSpLocks/>
            </p:cNvGrpSpPr>
            <p:nvPr/>
          </p:nvGrpSpPr>
          <p:grpSpPr bwMode="auto">
            <a:xfrm>
              <a:off x="5077" y="3888"/>
              <a:ext cx="33" cy="155"/>
              <a:chOff x="5077" y="3888"/>
              <a:chExt cx="33" cy="155"/>
            </a:xfrm>
          </p:grpSpPr>
          <p:sp>
            <p:nvSpPr>
              <p:cNvPr id="104" name="Freeform 342"/>
              <p:cNvSpPr>
                <a:spLocks/>
              </p:cNvSpPr>
              <p:nvPr/>
            </p:nvSpPr>
            <p:spPr bwMode="auto">
              <a:xfrm>
                <a:off x="5077" y="3888"/>
                <a:ext cx="33" cy="155"/>
              </a:xfrm>
              <a:custGeom>
                <a:avLst/>
                <a:gdLst>
                  <a:gd name="T0" fmla="+- 0 5098 5077"/>
                  <a:gd name="T1" fmla="*/ T0 w 33"/>
                  <a:gd name="T2" fmla="+- 0 3888 3888"/>
                  <a:gd name="T3" fmla="*/ 3888 h 155"/>
                  <a:gd name="T4" fmla="+- 0 5089 5077"/>
                  <a:gd name="T5" fmla="*/ T4 w 33"/>
                  <a:gd name="T6" fmla="+- 0 3888 3888"/>
                  <a:gd name="T7" fmla="*/ 3888 h 155"/>
                  <a:gd name="T8" fmla="+- 0 5085 5077"/>
                  <a:gd name="T9" fmla="*/ T8 w 33"/>
                  <a:gd name="T10" fmla="+- 0 3890 3888"/>
                  <a:gd name="T11" fmla="*/ 3890 h 155"/>
                  <a:gd name="T12" fmla="+- 0 5079 5077"/>
                  <a:gd name="T13" fmla="*/ T12 w 33"/>
                  <a:gd name="T14" fmla="+- 0 3896 3888"/>
                  <a:gd name="T15" fmla="*/ 3896 h 155"/>
                  <a:gd name="T16" fmla="+- 0 5077 5077"/>
                  <a:gd name="T17" fmla="*/ T16 w 33"/>
                  <a:gd name="T18" fmla="+- 0 3900 3888"/>
                  <a:gd name="T19" fmla="*/ 3900 h 155"/>
                  <a:gd name="T20" fmla="+- 0 5077 5077"/>
                  <a:gd name="T21" fmla="*/ T20 w 33"/>
                  <a:gd name="T22" fmla="+- 0 3909 3888"/>
                  <a:gd name="T23" fmla="*/ 3909 h 155"/>
                  <a:gd name="T24" fmla="+- 0 5079 5077"/>
                  <a:gd name="T25" fmla="*/ T24 w 33"/>
                  <a:gd name="T26" fmla="+- 0 3913 3888"/>
                  <a:gd name="T27" fmla="*/ 3913 h 155"/>
                  <a:gd name="T28" fmla="+- 0 5082 5077"/>
                  <a:gd name="T29" fmla="*/ T28 w 33"/>
                  <a:gd name="T30" fmla="+- 0 3916 3888"/>
                  <a:gd name="T31" fmla="*/ 3916 h 155"/>
                  <a:gd name="T32" fmla="+- 0 5085 5077"/>
                  <a:gd name="T33" fmla="*/ T32 w 33"/>
                  <a:gd name="T34" fmla="+- 0 3919 3888"/>
                  <a:gd name="T35" fmla="*/ 3919 h 155"/>
                  <a:gd name="T36" fmla="+- 0 5089 5077"/>
                  <a:gd name="T37" fmla="*/ T36 w 33"/>
                  <a:gd name="T38" fmla="+- 0 3921 3888"/>
                  <a:gd name="T39" fmla="*/ 3921 h 155"/>
                  <a:gd name="T40" fmla="+- 0 5098 5077"/>
                  <a:gd name="T41" fmla="*/ T40 w 33"/>
                  <a:gd name="T42" fmla="+- 0 3921 3888"/>
                  <a:gd name="T43" fmla="*/ 3921 h 155"/>
                  <a:gd name="T44" fmla="+- 0 5102 5077"/>
                  <a:gd name="T45" fmla="*/ T44 w 33"/>
                  <a:gd name="T46" fmla="+- 0 3919 3888"/>
                  <a:gd name="T47" fmla="*/ 3919 h 155"/>
                  <a:gd name="T48" fmla="+- 0 5108 5077"/>
                  <a:gd name="T49" fmla="*/ T48 w 33"/>
                  <a:gd name="T50" fmla="+- 0 3913 3888"/>
                  <a:gd name="T51" fmla="*/ 3913 h 155"/>
                  <a:gd name="T52" fmla="+- 0 5110 5077"/>
                  <a:gd name="T53" fmla="*/ T52 w 33"/>
                  <a:gd name="T54" fmla="+- 0 3909 3888"/>
                  <a:gd name="T55" fmla="*/ 3909 h 155"/>
                  <a:gd name="T56" fmla="+- 0 5110 5077"/>
                  <a:gd name="T57" fmla="*/ T56 w 33"/>
                  <a:gd name="T58" fmla="+- 0 3900 3888"/>
                  <a:gd name="T59" fmla="*/ 3900 h 155"/>
                  <a:gd name="T60" fmla="+- 0 5108 5077"/>
                  <a:gd name="T61" fmla="*/ T60 w 33"/>
                  <a:gd name="T62" fmla="+- 0 3896 3888"/>
                  <a:gd name="T63" fmla="*/ 3896 h 155"/>
                  <a:gd name="T64" fmla="+- 0 5102 5077"/>
                  <a:gd name="T65" fmla="*/ T64 w 33"/>
                  <a:gd name="T66" fmla="+- 0 3890 3888"/>
                  <a:gd name="T67" fmla="*/ 3890 h 155"/>
                  <a:gd name="T68" fmla="+- 0 5098 5077"/>
                  <a:gd name="T69" fmla="*/ T68 w 33"/>
                  <a:gd name="T70" fmla="+- 0 3888 3888"/>
                  <a:gd name="T71" fmla="*/ 3888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3" h="155">
                    <a:moveTo>
                      <a:pt x="21" y="0"/>
                    </a:moveTo>
                    <a:lnTo>
                      <a:pt x="12" y="0"/>
                    </a:lnTo>
                    <a:lnTo>
                      <a:pt x="8" y="2"/>
                    </a:lnTo>
                    <a:lnTo>
                      <a:pt x="2" y="8"/>
                    </a:lnTo>
                    <a:lnTo>
                      <a:pt x="0" y="12"/>
                    </a:lnTo>
                    <a:lnTo>
                      <a:pt x="0" y="21"/>
                    </a:lnTo>
                    <a:lnTo>
                      <a:pt x="2" y="25"/>
                    </a:lnTo>
                    <a:lnTo>
                      <a:pt x="5" y="28"/>
                    </a:lnTo>
                    <a:lnTo>
                      <a:pt x="8" y="31"/>
                    </a:lnTo>
                    <a:lnTo>
                      <a:pt x="12" y="33"/>
                    </a:lnTo>
                    <a:lnTo>
                      <a:pt x="21" y="33"/>
                    </a:lnTo>
                    <a:lnTo>
                      <a:pt x="25" y="31"/>
                    </a:lnTo>
                    <a:lnTo>
                      <a:pt x="31" y="25"/>
                    </a:lnTo>
                    <a:lnTo>
                      <a:pt x="33" y="21"/>
                    </a:lnTo>
                    <a:lnTo>
                      <a:pt x="33" y="12"/>
                    </a:lnTo>
                    <a:lnTo>
                      <a:pt x="31"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43"/>
              <p:cNvSpPr>
                <a:spLocks/>
              </p:cNvSpPr>
              <p:nvPr/>
            </p:nvSpPr>
            <p:spPr bwMode="auto">
              <a:xfrm>
                <a:off x="5077" y="3888"/>
                <a:ext cx="33" cy="155"/>
              </a:xfrm>
              <a:custGeom>
                <a:avLst/>
                <a:gdLst>
                  <a:gd name="T0" fmla="+- 0 5078 5077"/>
                  <a:gd name="T1" fmla="*/ T0 w 33"/>
                  <a:gd name="T2" fmla="+- 0 3944 3888"/>
                  <a:gd name="T3" fmla="*/ 3944 h 155"/>
                  <a:gd name="T4" fmla="+- 0 5079 5077"/>
                  <a:gd name="T5" fmla="*/ T4 w 33"/>
                  <a:gd name="T6" fmla="+- 0 3951 3888"/>
                  <a:gd name="T7" fmla="*/ 3951 h 155"/>
                  <a:gd name="T8" fmla="+- 0 5079 5077"/>
                  <a:gd name="T9" fmla="*/ T8 w 33"/>
                  <a:gd name="T10" fmla="+- 0 3958 3888"/>
                  <a:gd name="T11" fmla="*/ 3958 h 155"/>
                  <a:gd name="T12" fmla="+- 0 5079 5077"/>
                  <a:gd name="T13" fmla="*/ T12 w 33"/>
                  <a:gd name="T14" fmla="+- 0 3966 3888"/>
                  <a:gd name="T15" fmla="*/ 3966 h 155"/>
                  <a:gd name="T16" fmla="+- 0 5079 5077"/>
                  <a:gd name="T17" fmla="*/ T16 w 33"/>
                  <a:gd name="T18" fmla="+- 0 3973 3888"/>
                  <a:gd name="T19" fmla="*/ 3973 h 155"/>
                  <a:gd name="T20" fmla="+- 0 5079 5077"/>
                  <a:gd name="T21" fmla="*/ T20 w 33"/>
                  <a:gd name="T22" fmla="+- 0 4014 3888"/>
                  <a:gd name="T23" fmla="*/ 4014 h 155"/>
                  <a:gd name="T24" fmla="+- 0 5079 5077"/>
                  <a:gd name="T25" fmla="*/ T24 w 33"/>
                  <a:gd name="T26" fmla="+- 0 4022 3888"/>
                  <a:gd name="T27" fmla="*/ 4022 h 155"/>
                  <a:gd name="T28" fmla="+- 0 5079 5077"/>
                  <a:gd name="T29" fmla="*/ T28 w 33"/>
                  <a:gd name="T30" fmla="+- 0 4029 3888"/>
                  <a:gd name="T31" fmla="*/ 4029 h 155"/>
                  <a:gd name="T32" fmla="+- 0 5079 5077"/>
                  <a:gd name="T33" fmla="*/ T32 w 33"/>
                  <a:gd name="T34" fmla="+- 0 4036 3888"/>
                  <a:gd name="T35" fmla="*/ 4036 h 155"/>
                  <a:gd name="T36" fmla="+- 0 5078 5077"/>
                  <a:gd name="T37" fmla="*/ T36 w 33"/>
                  <a:gd name="T38" fmla="+- 0 4043 3888"/>
                  <a:gd name="T39" fmla="*/ 4043 h 155"/>
                  <a:gd name="T40" fmla="+- 0 5080 5077"/>
                  <a:gd name="T41" fmla="*/ T40 w 33"/>
                  <a:gd name="T42" fmla="+- 0 4043 3888"/>
                  <a:gd name="T43" fmla="*/ 4043 h 155"/>
                  <a:gd name="T44" fmla="+- 0 5109 5077"/>
                  <a:gd name="T45" fmla="*/ T44 w 33"/>
                  <a:gd name="T46" fmla="+- 0 4043 3888"/>
                  <a:gd name="T47" fmla="*/ 4043 h 155"/>
                  <a:gd name="T48" fmla="+- 0 5108 5077"/>
                  <a:gd name="T49" fmla="*/ T48 w 33"/>
                  <a:gd name="T50" fmla="+- 0 4036 3888"/>
                  <a:gd name="T51" fmla="*/ 4036 h 155"/>
                  <a:gd name="T52" fmla="+- 0 5108 5077"/>
                  <a:gd name="T53" fmla="*/ T52 w 33"/>
                  <a:gd name="T54" fmla="+- 0 4029 3888"/>
                  <a:gd name="T55" fmla="*/ 4029 h 155"/>
                  <a:gd name="T56" fmla="+- 0 5108 5077"/>
                  <a:gd name="T57" fmla="*/ T56 w 33"/>
                  <a:gd name="T58" fmla="+- 0 4022 3888"/>
                  <a:gd name="T59" fmla="*/ 4022 h 155"/>
                  <a:gd name="T60" fmla="+- 0 5107 5077"/>
                  <a:gd name="T61" fmla="*/ T60 w 33"/>
                  <a:gd name="T62" fmla="+- 0 4014 3888"/>
                  <a:gd name="T63" fmla="*/ 4014 h 155"/>
                  <a:gd name="T64" fmla="+- 0 5107 5077"/>
                  <a:gd name="T65" fmla="*/ T64 w 33"/>
                  <a:gd name="T66" fmla="+- 0 3973 3888"/>
                  <a:gd name="T67" fmla="*/ 3973 h 155"/>
                  <a:gd name="T68" fmla="+- 0 5108 5077"/>
                  <a:gd name="T69" fmla="*/ T68 w 33"/>
                  <a:gd name="T70" fmla="+- 0 3966 3888"/>
                  <a:gd name="T71" fmla="*/ 3966 h 155"/>
                  <a:gd name="T72" fmla="+- 0 5108 5077"/>
                  <a:gd name="T73" fmla="*/ T72 w 33"/>
                  <a:gd name="T74" fmla="+- 0 3958 3888"/>
                  <a:gd name="T75" fmla="*/ 3958 h 155"/>
                  <a:gd name="T76" fmla="+- 0 5108 5077"/>
                  <a:gd name="T77" fmla="*/ T76 w 33"/>
                  <a:gd name="T78" fmla="+- 0 3951 3888"/>
                  <a:gd name="T79" fmla="*/ 3951 h 155"/>
                  <a:gd name="T80" fmla="+- 0 5109 5077"/>
                  <a:gd name="T81" fmla="*/ T80 w 33"/>
                  <a:gd name="T82" fmla="+- 0 3945 3888"/>
                  <a:gd name="T83" fmla="*/ 3945 h 155"/>
                  <a:gd name="T84" fmla="+- 0 5090 5077"/>
                  <a:gd name="T85" fmla="*/ T84 w 33"/>
                  <a:gd name="T86" fmla="+- 0 3945 3888"/>
                  <a:gd name="T87" fmla="*/ 3945 h 155"/>
                  <a:gd name="T88" fmla="+- 0 5085 5077"/>
                  <a:gd name="T89" fmla="*/ T88 w 33"/>
                  <a:gd name="T90" fmla="+- 0 3944 3888"/>
                  <a:gd name="T91" fmla="*/ 3944 h 155"/>
                  <a:gd name="T92" fmla="+- 0 5082 5077"/>
                  <a:gd name="T93" fmla="*/ T92 w 33"/>
                  <a:gd name="T94" fmla="+- 0 3944 3888"/>
                  <a:gd name="T95" fmla="*/ 3944 h 155"/>
                  <a:gd name="T96" fmla="+- 0 5080 5077"/>
                  <a:gd name="T97" fmla="*/ T96 w 33"/>
                  <a:gd name="T98" fmla="+- 0 3944 3888"/>
                  <a:gd name="T99" fmla="*/ 3944 h 155"/>
                  <a:gd name="T100" fmla="+- 0 5078 5077"/>
                  <a:gd name="T101" fmla="*/ T100 w 33"/>
                  <a:gd name="T102" fmla="+- 0 3944 3888"/>
                  <a:gd name="T103" fmla="*/ 3944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3" h="155">
                    <a:moveTo>
                      <a:pt x="1" y="56"/>
                    </a:moveTo>
                    <a:lnTo>
                      <a:pt x="2" y="63"/>
                    </a:lnTo>
                    <a:lnTo>
                      <a:pt x="2" y="70"/>
                    </a:lnTo>
                    <a:lnTo>
                      <a:pt x="2" y="78"/>
                    </a:lnTo>
                    <a:lnTo>
                      <a:pt x="2" y="85"/>
                    </a:lnTo>
                    <a:lnTo>
                      <a:pt x="2" y="126"/>
                    </a:lnTo>
                    <a:lnTo>
                      <a:pt x="2" y="134"/>
                    </a:lnTo>
                    <a:lnTo>
                      <a:pt x="2" y="141"/>
                    </a:lnTo>
                    <a:lnTo>
                      <a:pt x="2" y="148"/>
                    </a:lnTo>
                    <a:lnTo>
                      <a:pt x="1" y="155"/>
                    </a:lnTo>
                    <a:lnTo>
                      <a:pt x="3" y="155"/>
                    </a:lnTo>
                    <a:lnTo>
                      <a:pt x="32" y="155"/>
                    </a:lnTo>
                    <a:lnTo>
                      <a:pt x="31" y="148"/>
                    </a:lnTo>
                    <a:lnTo>
                      <a:pt x="31" y="141"/>
                    </a:lnTo>
                    <a:lnTo>
                      <a:pt x="31" y="134"/>
                    </a:lnTo>
                    <a:lnTo>
                      <a:pt x="30" y="126"/>
                    </a:lnTo>
                    <a:lnTo>
                      <a:pt x="30" y="85"/>
                    </a:lnTo>
                    <a:lnTo>
                      <a:pt x="31" y="78"/>
                    </a:lnTo>
                    <a:lnTo>
                      <a:pt x="31" y="70"/>
                    </a:lnTo>
                    <a:lnTo>
                      <a:pt x="31" y="63"/>
                    </a:lnTo>
                    <a:lnTo>
                      <a:pt x="32" y="57"/>
                    </a:lnTo>
                    <a:lnTo>
                      <a:pt x="13" y="57"/>
                    </a:lnTo>
                    <a:lnTo>
                      <a:pt x="8" y="56"/>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44"/>
              <p:cNvSpPr>
                <a:spLocks/>
              </p:cNvSpPr>
              <p:nvPr/>
            </p:nvSpPr>
            <p:spPr bwMode="auto">
              <a:xfrm>
                <a:off x="5077" y="3888"/>
                <a:ext cx="33" cy="155"/>
              </a:xfrm>
              <a:custGeom>
                <a:avLst/>
                <a:gdLst>
                  <a:gd name="T0" fmla="+- 0 5109 5077"/>
                  <a:gd name="T1" fmla="*/ T0 w 33"/>
                  <a:gd name="T2" fmla="+- 0 4043 3888"/>
                  <a:gd name="T3" fmla="*/ 4043 h 155"/>
                  <a:gd name="T4" fmla="+- 0 5105 5077"/>
                  <a:gd name="T5" fmla="*/ T4 w 33"/>
                  <a:gd name="T6" fmla="+- 0 4043 3888"/>
                  <a:gd name="T7" fmla="*/ 4043 h 155"/>
                  <a:gd name="T8" fmla="+- 0 5109 5077"/>
                  <a:gd name="T9" fmla="*/ T8 w 33"/>
                  <a:gd name="T10" fmla="+- 0 4043 3888"/>
                  <a:gd name="T11" fmla="*/ 4043 h 155"/>
                  <a:gd name="T12" fmla="+- 0 5109 5077"/>
                  <a:gd name="T13" fmla="*/ T12 w 33"/>
                  <a:gd name="T14" fmla="+- 0 4043 3888"/>
                  <a:gd name="T15" fmla="*/ 4043 h 155"/>
                </a:gdLst>
                <a:ahLst/>
                <a:cxnLst>
                  <a:cxn ang="0">
                    <a:pos x="T1" y="T3"/>
                  </a:cxn>
                  <a:cxn ang="0">
                    <a:pos x="T5" y="T7"/>
                  </a:cxn>
                  <a:cxn ang="0">
                    <a:pos x="T9" y="T11"/>
                  </a:cxn>
                  <a:cxn ang="0">
                    <a:pos x="T13" y="T15"/>
                  </a:cxn>
                </a:cxnLst>
                <a:rect l="0" t="0" r="r" b="b"/>
                <a:pathLst>
                  <a:path w="33" h="155">
                    <a:moveTo>
                      <a:pt x="32" y="155"/>
                    </a:moveTo>
                    <a:lnTo>
                      <a:pt x="28"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45"/>
              <p:cNvSpPr>
                <a:spLocks/>
              </p:cNvSpPr>
              <p:nvPr/>
            </p:nvSpPr>
            <p:spPr bwMode="auto">
              <a:xfrm>
                <a:off x="5077" y="3888"/>
                <a:ext cx="33" cy="155"/>
              </a:xfrm>
              <a:custGeom>
                <a:avLst/>
                <a:gdLst>
                  <a:gd name="T0" fmla="+- 0 5109 5077"/>
                  <a:gd name="T1" fmla="*/ T0 w 33"/>
                  <a:gd name="T2" fmla="+- 0 3944 3888"/>
                  <a:gd name="T3" fmla="*/ 3944 h 155"/>
                  <a:gd name="T4" fmla="+- 0 5105 5077"/>
                  <a:gd name="T5" fmla="*/ T4 w 33"/>
                  <a:gd name="T6" fmla="+- 0 3944 3888"/>
                  <a:gd name="T7" fmla="*/ 3944 h 155"/>
                  <a:gd name="T8" fmla="+- 0 5100 5077"/>
                  <a:gd name="T9" fmla="*/ T8 w 33"/>
                  <a:gd name="T10" fmla="+- 0 3945 3888"/>
                  <a:gd name="T11" fmla="*/ 3945 h 155"/>
                  <a:gd name="T12" fmla="+- 0 5109 5077"/>
                  <a:gd name="T13" fmla="*/ T12 w 33"/>
                  <a:gd name="T14" fmla="+- 0 3945 3888"/>
                  <a:gd name="T15" fmla="*/ 3945 h 155"/>
                  <a:gd name="T16" fmla="+- 0 5109 5077"/>
                  <a:gd name="T17" fmla="*/ T16 w 33"/>
                  <a:gd name="T18" fmla="+- 0 3944 3888"/>
                  <a:gd name="T19" fmla="*/ 3944 h 155"/>
                </a:gdLst>
                <a:ahLst/>
                <a:cxnLst>
                  <a:cxn ang="0">
                    <a:pos x="T1" y="T3"/>
                  </a:cxn>
                  <a:cxn ang="0">
                    <a:pos x="T5" y="T7"/>
                  </a:cxn>
                  <a:cxn ang="0">
                    <a:pos x="T9" y="T11"/>
                  </a:cxn>
                  <a:cxn ang="0">
                    <a:pos x="T13" y="T15"/>
                  </a:cxn>
                  <a:cxn ang="0">
                    <a:pos x="T17" y="T19"/>
                  </a:cxn>
                </a:cxnLst>
                <a:rect l="0" t="0" r="r" b="b"/>
                <a:pathLst>
                  <a:path w="33" h="155">
                    <a:moveTo>
                      <a:pt x="32" y="56"/>
                    </a:moveTo>
                    <a:lnTo>
                      <a:pt x="28" y="56"/>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346"/>
            <p:cNvGrpSpPr>
              <a:grpSpLocks/>
            </p:cNvGrpSpPr>
            <p:nvPr/>
          </p:nvGrpSpPr>
          <p:grpSpPr bwMode="auto">
            <a:xfrm>
              <a:off x="5168" y="3886"/>
              <a:ext cx="68" cy="157"/>
              <a:chOff x="5168" y="3886"/>
              <a:chExt cx="68" cy="157"/>
            </a:xfrm>
          </p:grpSpPr>
          <p:sp>
            <p:nvSpPr>
              <p:cNvPr id="97" name="Freeform 347"/>
              <p:cNvSpPr>
                <a:spLocks/>
              </p:cNvSpPr>
              <p:nvPr/>
            </p:nvSpPr>
            <p:spPr bwMode="auto">
              <a:xfrm>
                <a:off x="5168" y="3886"/>
                <a:ext cx="68" cy="157"/>
              </a:xfrm>
              <a:custGeom>
                <a:avLst/>
                <a:gdLst>
                  <a:gd name="T0" fmla="+- 0 5210 5168"/>
                  <a:gd name="T1" fmla="*/ T0 w 68"/>
                  <a:gd name="T2" fmla="+- 0 3955 3886"/>
                  <a:gd name="T3" fmla="*/ 3955 h 157"/>
                  <a:gd name="T4" fmla="+- 0 5183 5168"/>
                  <a:gd name="T5" fmla="*/ T4 w 68"/>
                  <a:gd name="T6" fmla="+- 0 3955 3886"/>
                  <a:gd name="T7" fmla="*/ 3955 h 157"/>
                  <a:gd name="T8" fmla="+- 0 5183 5168"/>
                  <a:gd name="T9" fmla="*/ T8 w 68"/>
                  <a:gd name="T10" fmla="+- 0 3986 3886"/>
                  <a:gd name="T11" fmla="*/ 3986 h 157"/>
                  <a:gd name="T12" fmla="+- 0 5182 5168"/>
                  <a:gd name="T13" fmla="*/ T12 w 68"/>
                  <a:gd name="T14" fmla="+- 0 3998 3886"/>
                  <a:gd name="T15" fmla="*/ 3998 h 157"/>
                  <a:gd name="T16" fmla="+- 0 5182 5168"/>
                  <a:gd name="T17" fmla="*/ T16 w 68"/>
                  <a:gd name="T18" fmla="+- 0 4009 3886"/>
                  <a:gd name="T19" fmla="*/ 4009 h 157"/>
                  <a:gd name="T20" fmla="+- 0 5182 5168"/>
                  <a:gd name="T21" fmla="*/ T20 w 68"/>
                  <a:gd name="T22" fmla="+- 0 4021 3886"/>
                  <a:gd name="T23" fmla="*/ 4021 h 157"/>
                  <a:gd name="T24" fmla="+- 0 5182 5168"/>
                  <a:gd name="T25" fmla="*/ T24 w 68"/>
                  <a:gd name="T26" fmla="+- 0 4032 3886"/>
                  <a:gd name="T27" fmla="*/ 4032 h 157"/>
                  <a:gd name="T28" fmla="+- 0 5181 5168"/>
                  <a:gd name="T29" fmla="*/ T28 w 68"/>
                  <a:gd name="T30" fmla="+- 0 4043 3886"/>
                  <a:gd name="T31" fmla="*/ 4043 h 157"/>
                  <a:gd name="T32" fmla="+- 0 5183 5168"/>
                  <a:gd name="T33" fmla="*/ T32 w 68"/>
                  <a:gd name="T34" fmla="+- 0 4043 3886"/>
                  <a:gd name="T35" fmla="*/ 4043 h 157"/>
                  <a:gd name="T36" fmla="+- 0 5185 5168"/>
                  <a:gd name="T37" fmla="*/ T36 w 68"/>
                  <a:gd name="T38" fmla="+- 0 4043 3886"/>
                  <a:gd name="T39" fmla="*/ 4043 h 157"/>
                  <a:gd name="T40" fmla="+- 0 5212 5168"/>
                  <a:gd name="T41" fmla="*/ T40 w 68"/>
                  <a:gd name="T42" fmla="+- 0 4043 3886"/>
                  <a:gd name="T43" fmla="*/ 4043 h 157"/>
                  <a:gd name="T44" fmla="+- 0 5211 5168"/>
                  <a:gd name="T45" fmla="*/ T44 w 68"/>
                  <a:gd name="T46" fmla="+- 0 4021 3886"/>
                  <a:gd name="T47" fmla="*/ 4021 h 157"/>
                  <a:gd name="T48" fmla="+- 0 5211 5168"/>
                  <a:gd name="T49" fmla="*/ T48 w 68"/>
                  <a:gd name="T50" fmla="+- 0 4009 3886"/>
                  <a:gd name="T51" fmla="*/ 4009 h 157"/>
                  <a:gd name="T52" fmla="+- 0 5210 5168"/>
                  <a:gd name="T53" fmla="*/ T52 w 68"/>
                  <a:gd name="T54" fmla="+- 0 3998 3886"/>
                  <a:gd name="T55" fmla="*/ 3998 h 157"/>
                  <a:gd name="T56" fmla="+- 0 5210 5168"/>
                  <a:gd name="T57" fmla="*/ T56 w 68"/>
                  <a:gd name="T58" fmla="+- 0 3955 3886"/>
                  <a:gd name="T59" fmla="*/ 395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42" y="69"/>
                    </a:moveTo>
                    <a:lnTo>
                      <a:pt x="15" y="69"/>
                    </a:lnTo>
                    <a:lnTo>
                      <a:pt x="15" y="100"/>
                    </a:lnTo>
                    <a:lnTo>
                      <a:pt x="14" y="112"/>
                    </a:lnTo>
                    <a:lnTo>
                      <a:pt x="14" y="123"/>
                    </a:lnTo>
                    <a:lnTo>
                      <a:pt x="14" y="135"/>
                    </a:lnTo>
                    <a:lnTo>
                      <a:pt x="14" y="146"/>
                    </a:lnTo>
                    <a:lnTo>
                      <a:pt x="13" y="157"/>
                    </a:lnTo>
                    <a:lnTo>
                      <a:pt x="15" y="157"/>
                    </a:lnTo>
                    <a:lnTo>
                      <a:pt x="17" y="157"/>
                    </a:lnTo>
                    <a:lnTo>
                      <a:pt x="44" y="157"/>
                    </a:lnTo>
                    <a:lnTo>
                      <a:pt x="43" y="135"/>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348"/>
              <p:cNvSpPr>
                <a:spLocks/>
              </p:cNvSpPr>
              <p:nvPr/>
            </p:nvSpPr>
            <p:spPr bwMode="auto">
              <a:xfrm>
                <a:off x="5168" y="3886"/>
                <a:ext cx="68" cy="157"/>
              </a:xfrm>
              <a:custGeom>
                <a:avLst/>
                <a:gdLst>
                  <a:gd name="T0" fmla="+- 0 5212 5168"/>
                  <a:gd name="T1" fmla="*/ T0 w 68"/>
                  <a:gd name="T2" fmla="+- 0 4043 3886"/>
                  <a:gd name="T3" fmla="*/ 4043 h 157"/>
                  <a:gd name="T4" fmla="+- 0 5185 5168"/>
                  <a:gd name="T5" fmla="*/ T4 w 68"/>
                  <a:gd name="T6" fmla="+- 0 4043 3886"/>
                  <a:gd name="T7" fmla="*/ 4043 h 157"/>
                  <a:gd name="T8" fmla="+- 0 5210 5168"/>
                  <a:gd name="T9" fmla="*/ T8 w 68"/>
                  <a:gd name="T10" fmla="+- 0 4043 3886"/>
                  <a:gd name="T11" fmla="*/ 4043 h 157"/>
                  <a:gd name="T12" fmla="+- 0 5212 5168"/>
                  <a:gd name="T13" fmla="*/ T12 w 68"/>
                  <a:gd name="T14" fmla="+- 0 4043 3886"/>
                  <a:gd name="T15" fmla="*/ 4043 h 157"/>
                  <a:gd name="T16" fmla="+- 0 5212 5168"/>
                  <a:gd name="T17" fmla="*/ T16 w 68"/>
                  <a:gd name="T18" fmla="+- 0 4043 3886"/>
                  <a:gd name="T19" fmla="*/ 4043 h 157"/>
                </a:gdLst>
                <a:ahLst/>
                <a:cxnLst>
                  <a:cxn ang="0">
                    <a:pos x="T1" y="T3"/>
                  </a:cxn>
                  <a:cxn ang="0">
                    <a:pos x="T5" y="T7"/>
                  </a:cxn>
                  <a:cxn ang="0">
                    <a:pos x="T9" y="T11"/>
                  </a:cxn>
                  <a:cxn ang="0">
                    <a:pos x="T13" y="T15"/>
                  </a:cxn>
                  <a:cxn ang="0">
                    <a:pos x="T17" y="T19"/>
                  </a:cxn>
                </a:cxnLst>
                <a:rect l="0" t="0" r="r" b="b"/>
                <a:pathLst>
                  <a:path w="68" h="157">
                    <a:moveTo>
                      <a:pt x="44" y="157"/>
                    </a:moveTo>
                    <a:lnTo>
                      <a:pt x="17" y="157"/>
                    </a:lnTo>
                    <a:lnTo>
                      <a:pt x="42" y="157"/>
                    </a:lnTo>
                    <a:lnTo>
                      <a:pt x="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49"/>
              <p:cNvSpPr>
                <a:spLocks/>
              </p:cNvSpPr>
              <p:nvPr/>
            </p:nvSpPr>
            <p:spPr bwMode="auto">
              <a:xfrm>
                <a:off x="5168" y="3886"/>
                <a:ext cx="68" cy="157"/>
              </a:xfrm>
              <a:custGeom>
                <a:avLst/>
                <a:gdLst>
                  <a:gd name="T0" fmla="+- 0 5168 5168"/>
                  <a:gd name="T1" fmla="*/ T0 w 68"/>
                  <a:gd name="T2" fmla="+- 0 3945 3886"/>
                  <a:gd name="T3" fmla="*/ 3945 h 157"/>
                  <a:gd name="T4" fmla="+- 0 5168 5168"/>
                  <a:gd name="T5" fmla="*/ T4 w 68"/>
                  <a:gd name="T6" fmla="+- 0 3947 3886"/>
                  <a:gd name="T7" fmla="*/ 3947 h 157"/>
                  <a:gd name="T8" fmla="+- 0 5169 5168"/>
                  <a:gd name="T9" fmla="*/ T8 w 68"/>
                  <a:gd name="T10" fmla="+- 0 3948 3886"/>
                  <a:gd name="T11" fmla="*/ 3948 h 157"/>
                  <a:gd name="T12" fmla="+- 0 5169 5168"/>
                  <a:gd name="T13" fmla="*/ T12 w 68"/>
                  <a:gd name="T14" fmla="+- 0 3952 3886"/>
                  <a:gd name="T15" fmla="*/ 3952 h 157"/>
                  <a:gd name="T16" fmla="+- 0 5168 5168"/>
                  <a:gd name="T17" fmla="*/ T16 w 68"/>
                  <a:gd name="T18" fmla="+- 0 3954 3886"/>
                  <a:gd name="T19" fmla="*/ 3954 h 157"/>
                  <a:gd name="T20" fmla="+- 0 5168 5168"/>
                  <a:gd name="T21" fmla="*/ T20 w 68"/>
                  <a:gd name="T22" fmla="+- 0 3955 3886"/>
                  <a:gd name="T23" fmla="*/ 3955 h 157"/>
                  <a:gd name="T24" fmla="+- 0 5183 5168"/>
                  <a:gd name="T25" fmla="*/ T24 w 68"/>
                  <a:gd name="T26" fmla="+- 0 3955 3886"/>
                  <a:gd name="T27" fmla="*/ 3955 h 157"/>
                  <a:gd name="T28" fmla="+- 0 5210 5168"/>
                  <a:gd name="T29" fmla="*/ T28 w 68"/>
                  <a:gd name="T30" fmla="+- 0 3955 3886"/>
                  <a:gd name="T31" fmla="*/ 3955 h 157"/>
                  <a:gd name="T32" fmla="+- 0 5210 5168"/>
                  <a:gd name="T33" fmla="*/ T32 w 68"/>
                  <a:gd name="T34" fmla="+- 0 3955 3886"/>
                  <a:gd name="T35" fmla="*/ 3955 h 157"/>
                  <a:gd name="T36" fmla="+- 0 5230 5168"/>
                  <a:gd name="T37" fmla="*/ T36 w 68"/>
                  <a:gd name="T38" fmla="+- 0 3955 3886"/>
                  <a:gd name="T39" fmla="*/ 3955 h 157"/>
                  <a:gd name="T40" fmla="+- 0 5230 5168"/>
                  <a:gd name="T41" fmla="*/ T40 w 68"/>
                  <a:gd name="T42" fmla="+- 0 3955 3886"/>
                  <a:gd name="T43" fmla="*/ 3955 h 157"/>
                  <a:gd name="T44" fmla="+- 0 5229 5168"/>
                  <a:gd name="T45" fmla="*/ T44 w 68"/>
                  <a:gd name="T46" fmla="+- 0 3952 3886"/>
                  <a:gd name="T47" fmla="*/ 3952 h 157"/>
                  <a:gd name="T48" fmla="+- 0 5229 5168"/>
                  <a:gd name="T49" fmla="*/ T48 w 68"/>
                  <a:gd name="T50" fmla="+- 0 3947 3886"/>
                  <a:gd name="T51" fmla="*/ 3947 h 157"/>
                  <a:gd name="T52" fmla="+- 0 5230 5168"/>
                  <a:gd name="T53" fmla="*/ T52 w 68"/>
                  <a:gd name="T54" fmla="+- 0 3946 3886"/>
                  <a:gd name="T55" fmla="*/ 3946 h 157"/>
                  <a:gd name="T56" fmla="+- 0 5230 5168"/>
                  <a:gd name="T57" fmla="*/ T56 w 68"/>
                  <a:gd name="T58" fmla="+- 0 3945 3886"/>
                  <a:gd name="T59" fmla="*/ 3945 h 157"/>
                  <a:gd name="T60" fmla="+- 0 5183 5168"/>
                  <a:gd name="T61" fmla="*/ T60 w 68"/>
                  <a:gd name="T62" fmla="+- 0 3945 3886"/>
                  <a:gd name="T63" fmla="*/ 3945 h 157"/>
                  <a:gd name="T64" fmla="+- 0 5168 5168"/>
                  <a:gd name="T65" fmla="*/ T64 w 68"/>
                  <a:gd name="T66" fmla="+- 0 3945 3886"/>
                  <a:gd name="T67" fmla="*/ 394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8" h="157">
                    <a:moveTo>
                      <a:pt x="0" y="59"/>
                    </a:moveTo>
                    <a:lnTo>
                      <a:pt x="0" y="61"/>
                    </a:lnTo>
                    <a:lnTo>
                      <a:pt x="1" y="62"/>
                    </a:lnTo>
                    <a:lnTo>
                      <a:pt x="1" y="66"/>
                    </a:lnTo>
                    <a:lnTo>
                      <a:pt x="0" y="68"/>
                    </a:lnTo>
                    <a:lnTo>
                      <a:pt x="0" y="69"/>
                    </a:lnTo>
                    <a:lnTo>
                      <a:pt x="15" y="69"/>
                    </a:lnTo>
                    <a:lnTo>
                      <a:pt x="42" y="69"/>
                    </a:lnTo>
                    <a:lnTo>
                      <a:pt x="62" y="69"/>
                    </a:lnTo>
                    <a:lnTo>
                      <a:pt x="61" y="66"/>
                    </a:lnTo>
                    <a:lnTo>
                      <a:pt x="61" y="61"/>
                    </a:lnTo>
                    <a:lnTo>
                      <a:pt x="62" y="60"/>
                    </a:lnTo>
                    <a:lnTo>
                      <a:pt x="62" y="59"/>
                    </a:lnTo>
                    <a:lnTo>
                      <a:pt x="15"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350"/>
              <p:cNvSpPr>
                <a:spLocks/>
              </p:cNvSpPr>
              <p:nvPr/>
            </p:nvSpPr>
            <p:spPr bwMode="auto">
              <a:xfrm>
                <a:off x="5168" y="3886"/>
                <a:ext cx="68" cy="157"/>
              </a:xfrm>
              <a:custGeom>
                <a:avLst/>
                <a:gdLst>
                  <a:gd name="T0" fmla="+- 0 5230 5168"/>
                  <a:gd name="T1" fmla="*/ T0 w 68"/>
                  <a:gd name="T2" fmla="+- 0 3955 3886"/>
                  <a:gd name="T3" fmla="*/ 3955 h 157"/>
                  <a:gd name="T4" fmla="+- 0 5210 5168"/>
                  <a:gd name="T5" fmla="*/ T4 w 68"/>
                  <a:gd name="T6" fmla="+- 0 3955 3886"/>
                  <a:gd name="T7" fmla="*/ 3955 h 157"/>
                  <a:gd name="T8" fmla="+- 0 5230 5168"/>
                  <a:gd name="T9" fmla="*/ T8 w 68"/>
                  <a:gd name="T10" fmla="+- 0 3955 3886"/>
                  <a:gd name="T11" fmla="*/ 3955 h 157"/>
                  <a:gd name="T12" fmla="+- 0 5230 5168"/>
                  <a:gd name="T13" fmla="*/ T12 w 68"/>
                  <a:gd name="T14" fmla="+- 0 3955 3886"/>
                  <a:gd name="T15" fmla="*/ 3955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51"/>
              <p:cNvSpPr>
                <a:spLocks/>
              </p:cNvSpPr>
              <p:nvPr/>
            </p:nvSpPr>
            <p:spPr bwMode="auto">
              <a:xfrm>
                <a:off x="5168" y="3886"/>
                <a:ext cx="68" cy="157"/>
              </a:xfrm>
              <a:custGeom>
                <a:avLst/>
                <a:gdLst>
                  <a:gd name="T0" fmla="+- 0 5230 5168"/>
                  <a:gd name="T1" fmla="*/ T0 w 68"/>
                  <a:gd name="T2" fmla="+- 0 3886 3886"/>
                  <a:gd name="T3" fmla="*/ 3886 h 157"/>
                  <a:gd name="T4" fmla="+- 0 5220 5168"/>
                  <a:gd name="T5" fmla="*/ T4 w 68"/>
                  <a:gd name="T6" fmla="+- 0 3886 3886"/>
                  <a:gd name="T7" fmla="*/ 3886 h 157"/>
                  <a:gd name="T8" fmla="+- 0 5214 5168"/>
                  <a:gd name="T9" fmla="*/ T8 w 68"/>
                  <a:gd name="T10" fmla="+- 0 3888 3886"/>
                  <a:gd name="T11" fmla="*/ 3888 h 157"/>
                  <a:gd name="T12" fmla="+- 0 5183 5168"/>
                  <a:gd name="T13" fmla="*/ T12 w 68"/>
                  <a:gd name="T14" fmla="+- 0 3945 3886"/>
                  <a:gd name="T15" fmla="*/ 3945 h 157"/>
                  <a:gd name="T16" fmla="+- 0 5230 5168"/>
                  <a:gd name="T17" fmla="*/ T16 w 68"/>
                  <a:gd name="T18" fmla="+- 0 3945 3886"/>
                  <a:gd name="T19" fmla="*/ 3945 h 157"/>
                  <a:gd name="T20" fmla="+- 0 5230 5168"/>
                  <a:gd name="T21" fmla="*/ T20 w 68"/>
                  <a:gd name="T22" fmla="+- 0 3945 3886"/>
                  <a:gd name="T23" fmla="*/ 3945 h 157"/>
                  <a:gd name="T24" fmla="+- 0 5210 5168"/>
                  <a:gd name="T25" fmla="*/ T24 w 68"/>
                  <a:gd name="T26" fmla="+- 0 3945 3886"/>
                  <a:gd name="T27" fmla="*/ 3945 h 157"/>
                  <a:gd name="T28" fmla="+- 0 5208 5168"/>
                  <a:gd name="T29" fmla="*/ T28 w 68"/>
                  <a:gd name="T30" fmla="+- 0 3940 3886"/>
                  <a:gd name="T31" fmla="*/ 3940 h 157"/>
                  <a:gd name="T32" fmla="+- 0 5205 5168"/>
                  <a:gd name="T33" fmla="*/ T32 w 68"/>
                  <a:gd name="T34" fmla="+- 0 3935 3886"/>
                  <a:gd name="T35" fmla="*/ 3935 h 157"/>
                  <a:gd name="T36" fmla="+- 0 5204 5168"/>
                  <a:gd name="T37" fmla="*/ T36 w 68"/>
                  <a:gd name="T38" fmla="+- 0 3930 3886"/>
                  <a:gd name="T39" fmla="*/ 3930 h 157"/>
                  <a:gd name="T40" fmla="+- 0 5202 5168"/>
                  <a:gd name="T41" fmla="*/ T40 w 68"/>
                  <a:gd name="T42" fmla="+- 0 3925 3886"/>
                  <a:gd name="T43" fmla="*/ 3925 h 157"/>
                  <a:gd name="T44" fmla="+- 0 5201 5168"/>
                  <a:gd name="T45" fmla="*/ T44 w 68"/>
                  <a:gd name="T46" fmla="+- 0 3922 3886"/>
                  <a:gd name="T47" fmla="*/ 3922 h 157"/>
                  <a:gd name="T48" fmla="+- 0 5201 5168"/>
                  <a:gd name="T49" fmla="*/ T48 w 68"/>
                  <a:gd name="T50" fmla="+- 0 3914 3886"/>
                  <a:gd name="T51" fmla="*/ 3914 h 157"/>
                  <a:gd name="T52" fmla="+- 0 5202 5168"/>
                  <a:gd name="T53" fmla="*/ T52 w 68"/>
                  <a:gd name="T54" fmla="+- 0 3913 3886"/>
                  <a:gd name="T55" fmla="*/ 3913 h 157"/>
                  <a:gd name="T56" fmla="+- 0 5206 5168"/>
                  <a:gd name="T57" fmla="*/ T56 w 68"/>
                  <a:gd name="T58" fmla="+- 0 3910 3886"/>
                  <a:gd name="T59" fmla="*/ 3910 h 157"/>
                  <a:gd name="T60" fmla="+- 0 5209 5168"/>
                  <a:gd name="T61" fmla="*/ T60 w 68"/>
                  <a:gd name="T62" fmla="+- 0 3909 3886"/>
                  <a:gd name="T63" fmla="*/ 3909 h 157"/>
                  <a:gd name="T64" fmla="+- 0 5235 5168"/>
                  <a:gd name="T65" fmla="*/ T64 w 68"/>
                  <a:gd name="T66" fmla="+- 0 3909 3886"/>
                  <a:gd name="T67" fmla="*/ 3909 h 157"/>
                  <a:gd name="T68" fmla="+- 0 5235 5168"/>
                  <a:gd name="T69" fmla="*/ T68 w 68"/>
                  <a:gd name="T70" fmla="+- 0 3900 3886"/>
                  <a:gd name="T71" fmla="*/ 3900 h 157"/>
                  <a:gd name="T72" fmla="+- 0 5236 5168"/>
                  <a:gd name="T73" fmla="*/ T72 w 68"/>
                  <a:gd name="T74" fmla="+- 0 3898 3886"/>
                  <a:gd name="T75" fmla="*/ 3898 h 157"/>
                  <a:gd name="T76" fmla="+- 0 5236 5168"/>
                  <a:gd name="T77" fmla="*/ T76 w 68"/>
                  <a:gd name="T78" fmla="+- 0 3890 3886"/>
                  <a:gd name="T79" fmla="*/ 3890 h 157"/>
                  <a:gd name="T80" fmla="+- 0 5236 5168"/>
                  <a:gd name="T81" fmla="*/ T80 w 68"/>
                  <a:gd name="T82" fmla="+- 0 3887 3886"/>
                  <a:gd name="T83" fmla="*/ 3887 h 157"/>
                  <a:gd name="T84" fmla="+- 0 5233 5168"/>
                  <a:gd name="T85" fmla="*/ T84 w 68"/>
                  <a:gd name="T86" fmla="+- 0 3887 3886"/>
                  <a:gd name="T87" fmla="*/ 3887 h 157"/>
                  <a:gd name="T88" fmla="+- 0 5230 5168"/>
                  <a:gd name="T89" fmla="*/ T88 w 68"/>
                  <a:gd name="T90" fmla="+- 0 3886 3886"/>
                  <a:gd name="T91" fmla="*/ 388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6"/>
                    </a:lnTo>
                    <a:lnTo>
                      <a:pt x="33" y="28"/>
                    </a:lnTo>
                    <a:lnTo>
                      <a:pt x="34" y="27"/>
                    </a:lnTo>
                    <a:lnTo>
                      <a:pt x="38" y="24"/>
                    </a:lnTo>
                    <a:lnTo>
                      <a:pt x="41" y="23"/>
                    </a:lnTo>
                    <a:lnTo>
                      <a:pt x="67" y="23"/>
                    </a:lnTo>
                    <a:lnTo>
                      <a:pt x="67" y="14"/>
                    </a:lnTo>
                    <a:lnTo>
                      <a:pt x="68" y="12"/>
                    </a:lnTo>
                    <a:lnTo>
                      <a:pt x="68" y="4"/>
                    </a:lnTo>
                    <a:lnTo>
                      <a:pt x="68" y="1"/>
                    </a:lnTo>
                    <a:lnTo>
                      <a:pt x="65"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52"/>
              <p:cNvSpPr>
                <a:spLocks/>
              </p:cNvSpPr>
              <p:nvPr/>
            </p:nvSpPr>
            <p:spPr bwMode="auto">
              <a:xfrm>
                <a:off x="5168" y="3886"/>
                <a:ext cx="68" cy="157"/>
              </a:xfrm>
              <a:custGeom>
                <a:avLst/>
                <a:gdLst>
                  <a:gd name="T0" fmla="+- 0 5230 5168"/>
                  <a:gd name="T1" fmla="*/ T0 w 68"/>
                  <a:gd name="T2" fmla="+- 0 3945 3886"/>
                  <a:gd name="T3" fmla="*/ 3945 h 157"/>
                  <a:gd name="T4" fmla="+- 0 5210 5168"/>
                  <a:gd name="T5" fmla="*/ T4 w 68"/>
                  <a:gd name="T6" fmla="+- 0 3945 3886"/>
                  <a:gd name="T7" fmla="*/ 3945 h 157"/>
                  <a:gd name="T8" fmla="+- 0 5230 5168"/>
                  <a:gd name="T9" fmla="*/ T8 w 68"/>
                  <a:gd name="T10" fmla="+- 0 3945 3886"/>
                  <a:gd name="T11" fmla="*/ 3945 h 157"/>
                  <a:gd name="T12" fmla="+- 0 5230 5168"/>
                  <a:gd name="T13" fmla="*/ T12 w 68"/>
                  <a:gd name="T14" fmla="+- 0 3945 3886"/>
                  <a:gd name="T15" fmla="*/ 3945 h 157"/>
                </a:gdLst>
                <a:ahLst/>
                <a:cxnLst>
                  <a:cxn ang="0">
                    <a:pos x="T1" y="T3"/>
                  </a:cxn>
                  <a:cxn ang="0">
                    <a:pos x="T5" y="T7"/>
                  </a:cxn>
                  <a:cxn ang="0">
                    <a:pos x="T9" y="T11"/>
                  </a:cxn>
                  <a:cxn ang="0">
                    <a:pos x="T13" y="T15"/>
                  </a:cxn>
                </a:cxnLst>
                <a:rect l="0" t="0" r="r" b="b"/>
                <a:pathLst>
                  <a:path w="68" h="157">
                    <a:moveTo>
                      <a:pt x="62" y="59"/>
                    </a:moveTo>
                    <a:lnTo>
                      <a:pt x="42" y="59"/>
                    </a:ln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353"/>
              <p:cNvSpPr>
                <a:spLocks/>
              </p:cNvSpPr>
              <p:nvPr/>
            </p:nvSpPr>
            <p:spPr bwMode="auto">
              <a:xfrm>
                <a:off x="5168" y="3886"/>
                <a:ext cx="68" cy="157"/>
              </a:xfrm>
              <a:custGeom>
                <a:avLst/>
                <a:gdLst>
                  <a:gd name="T0" fmla="+- 0 5235 5168"/>
                  <a:gd name="T1" fmla="*/ T0 w 68"/>
                  <a:gd name="T2" fmla="+- 0 3909 3886"/>
                  <a:gd name="T3" fmla="*/ 3909 h 157"/>
                  <a:gd name="T4" fmla="+- 0 5217 5168"/>
                  <a:gd name="T5" fmla="*/ T4 w 68"/>
                  <a:gd name="T6" fmla="+- 0 3909 3886"/>
                  <a:gd name="T7" fmla="*/ 3909 h 157"/>
                  <a:gd name="T8" fmla="+- 0 5220 5168"/>
                  <a:gd name="T9" fmla="*/ T8 w 68"/>
                  <a:gd name="T10" fmla="+- 0 3910 3886"/>
                  <a:gd name="T11" fmla="*/ 3910 h 157"/>
                  <a:gd name="T12" fmla="+- 0 5227 5168"/>
                  <a:gd name="T13" fmla="*/ T12 w 68"/>
                  <a:gd name="T14" fmla="+- 0 3912 3886"/>
                  <a:gd name="T15" fmla="*/ 3912 h 157"/>
                  <a:gd name="T16" fmla="+- 0 5230 5168"/>
                  <a:gd name="T17" fmla="*/ T16 w 68"/>
                  <a:gd name="T18" fmla="+- 0 3914 3886"/>
                  <a:gd name="T19" fmla="*/ 3914 h 157"/>
                  <a:gd name="T20" fmla="+- 0 5233 5168"/>
                  <a:gd name="T21" fmla="*/ T20 w 68"/>
                  <a:gd name="T22" fmla="+- 0 3915 3886"/>
                  <a:gd name="T23" fmla="*/ 3915 h 157"/>
                  <a:gd name="T24" fmla="+- 0 5235 5168"/>
                  <a:gd name="T25" fmla="*/ T24 w 68"/>
                  <a:gd name="T26" fmla="+- 0 3914 3886"/>
                  <a:gd name="T27" fmla="*/ 3914 h 157"/>
                  <a:gd name="T28" fmla="+- 0 5235 5168"/>
                  <a:gd name="T29" fmla="*/ T28 w 68"/>
                  <a:gd name="T30" fmla="+- 0 3909 3886"/>
                  <a:gd name="T31" fmla="*/ 3909 h 15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8" h="157">
                    <a:moveTo>
                      <a:pt x="67" y="23"/>
                    </a:moveTo>
                    <a:lnTo>
                      <a:pt x="49" y="23"/>
                    </a:lnTo>
                    <a:lnTo>
                      <a:pt x="52" y="24"/>
                    </a:lnTo>
                    <a:lnTo>
                      <a:pt x="59" y="26"/>
                    </a:lnTo>
                    <a:lnTo>
                      <a:pt x="62" y="28"/>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354"/>
            <p:cNvGrpSpPr>
              <a:grpSpLocks/>
            </p:cNvGrpSpPr>
            <p:nvPr/>
          </p:nvGrpSpPr>
          <p:grpSpPr bwMode="auto">
            <a:xfrm>
              <a:off x="5277" y="3907"/>
              <a:ext cx="62" cy="139"/>
              <a:chOff x="5277" y="3907"/>
              <a:chExt cx="62" cy="139"/>
            </a:xfrm>
          </p:grpSpPr>
          <p:sp>
            <p:nvSpPr>
              <p:cNvPr id="90" name="Freeform 355"/>
              <p:cNvSpPr>
                <a:spLocks/>
              </p:cNvSpPr>
              <p:nvPr/>
            </p:nvSpPr>
            <p:spPr bwMode="auto">
              <a:xfrm>
                <a:off x="5277" y="3907"/>
                <a:ext cx="62" cy="139"/>
              </a:xfrm>
              <a:custGeom>
                <a:avLst/>
                <a:gdLst>
                  <a:gd name="T0" fmla="+- 0 5319 5277"/>
                  <a:gd name="T1" fmla="*/ T0 w 62"/>
                  <a:gd name="T2" fmla="+- 0 3955 3907"/>
                  <a:gd name="T3" fmla="*/ 3955 h 139"/>
                  <a:gd name="T4" fmla="+- 0 5291 5277"/>
                  <a:gd name="T5" fmla="*/ T4 w 62"/>
                  <a:gd name="T6" fmla="+- 0 3955 3907"/>
                  <a:gd name="T7" fmla="*/ 3955 h 139"/>
                  <a:gd name="T8" fmla="+- 0 5291 5277"/>
                  <a:gd name="T9" fmla="*/ T8 w 62"/>
                  <a:gd name="T10" fmla="+- 0 3966 3907"/>
                  <a:gd name="T11" fmla="*/ 3966 h 139"/>
                  <a:gd name="T12" fmla="+- 0 5291 5277"/>
                  <a:gd name="T13" fmla="*/ T12 w 62"/>
                  <a:gd name="T14" fmla="+- 0 3975 3907"/>
                  <a:gd name="T15" fmla="*/ 3975 h 139"/>
                  <a:gd name="T16" fmla="+- 0 5290 5277"/>
                  <a:gd name="T17" fmla="*/ T16 w 62"/>
                  <a:gd name="T18" fmla="+- 0 3980 3907"/>
                  <a:gd name="T19" fmla="*/ 3980 h 139"/>
                  <a:gd name="T20" fmla="+- 0 5290 5277"/>
                  <a:gd name="T21" fmla="*/ T20 w 62"/>
                  <a:gd name="T22" fmla="+- 0 3985 3907"/>
                  <a:gd name="T23" fmla="*/ 3985 h 139"/>
                  <a:gd name="T24" fmla="+- 0 5290 5277"/>
                  <a:gd name="T25" fmla="*/ T24 w 62"/>
                  <a:gd name="T26" fmla="+- 0 3991 3907"/>
                  <a:gd name="T27" fmla="*/ 3991 h 139"/>
                  <a:gd name="T28" fmla="+- 0 5290 5277"/>
                  <a:gd name="T29" fmla="*/ T28 w 62"/>
                  <a:gd name="T30" fmla="+- 0 4001 3907"/>
                  <a:gd name="T31" fmla="*/ 4001 h 139"/>
                  <a:gd name="T32" fmla="+- 0 5289 5277"/>
                  <a:gd name="T33" fmla="*/ T32 w 62"/>
                  <a:gd name="T34" fmla="+- 0 4006 3907"/>
                  <a:gd name="T35" fmla="*/ 4006 h 139"/>
                  <a:gd name="T36" fmla="+- 0 5290 5277"/>
                  <a:gd name="T37" fmla="*/ T36 w 62"/>
                  <a:gd name="T38" fmla="+- 0 4016 3907"/>
                  <a:gd name="T39" fmla="*/ 4016 h 139"/>
                  <a:gd name="T40" fmla="+- 0 5296 5277"/>
                  <a:gd name="T41" fmla="*/ T40 w 62"/>
                  <a:gd name="T42" fmla="+- 0 4038 3907"/>
                  <a:gd name="T43" fmla="*/ 4038 h 139"/>
                  <a:gd name="T44" fmla="+- 0 5316 5277"/>
                  <a:gd name="T45" fmla="*/ T44 w 62"/>
                  <a:gd name="T46" fmla="+- 0 4046 3907"/>
                  <a:gd name="T47" fmla="*/ 4046 h 139"/>
                  <a:gd name="T48" fmla="+- 0 5320 5277"/>
                  <a:gd name="T49" fmla="*/ T48 w 62"/>
                  <a:gd name="T50" fmla="+- 0 4046 3907"/>
                  <a:gd name="T51" fmla="*/ 4046 h 139"/>
                  <a:gd name="T52" fmla="+- 0 5338 5277"/>
                  <a:gd name="T53" fmla="*/ T52 w 62"/>
                  <a:gd name="T54" fmla="+- 0 4035 3907"/>
                  <a:gd name="T55" fmla="*/ 4035 h 139"/>
                  <a:gd name="T56" fmla="+- 0 5327 5277"/>
                  <a:gd name="T57" fmla="*/ T56 w 62"/>
                  <a:gd name="T58" fmla="+- 0 4035 3907"/>
                  <a:gd name="T59" fmla="*/ 4035 h 139"/>
                  <a:gd name="T60" fmla="+- 0 5324 5277"/>
                  <a:gd name="T61" fmla="*/ T60 w 62"/>
                  <a:gd name="T62" fmla="+- 0 4034 3907"/>
                  <a:gd name="T63" fmla="*/ 4034 h 139"/>
                  <a:gd name="T64" fmla="+- 0 5323 5277"/>
                  <a:gd name="T65" fmla="*/ T64 w 62"/>
                  <a:gd name="T66" fmla="+- 0 4034 3907"/>
                  <a:gd name="T67" fmla="*/ 4034 h 139"/>
                  <a:gd name="T68" fmla="+- 0 5322 5277"/>
                  <a:gd name="T69" fmla="*/ T68 w 62"/>
                  <a:gd name="T70" fmla="+- 0 4033 3907"/>
                  <a:gd name="T71" fmla="*/ 4033 h 139"/>
                  <a:gd name="T72" fmla="+- 0 5320 5277"/>
                  <a:gd name="T73" fmla="*/ T72 w 62"/>
                  <a:gd name="T74" fmla="+- 0 4031 3907"/>
                  <a:gd name="T75" fmla="*/ 4031 h 139"/>
                  <a:gd name="T76" fmla="+- 0 5318 5277"/>
                  <a:gd name="T77" fmla="*/ T76 w 62"/>
                  <a:gd name="T78" fmla="+- 0 3979 3907"/>
                  <a:gd name="T79" fmla="*/ 3979 h 139"/>
                  <a:gd name="T80" fmla="+- 0 5318 5277"/>
                  <a:gd name="T81" fmla="*/ T80 w 62"/>
                  <a:gd name="T82" fmla="+- 0 3975 3907"/>
                  <a:gd name="T83" fmla="*/ 3975 h 139"/>
                  <a:gd name="T84" fmla="+- 0 5318 5277"/>
                  <a:gd name="T85" fmla="*/ T84 w 62"/>
                  <a:gd name="T86" fmla="+- 0 3970 3907"/>
                  <a:gd name="T87" fmla="*/ 3970 h 139"/>
                  <a:gd name="T88" fmla="+- 0 5318 5277"/>
                  <a:gd name="T89" fmla="*/ T88 w 62"/>
                  <a:gd name="T90" fmla="+- 0 3964 3907"/>
                  <a:gd name="T91" fmla="*/ 3964 h 139"/>
                  <a:gd name="T92" fmla="+- 0 5319 5277"/>
                  <a:gd name="T93" fmla="*/ T92 w 62"/>
                  <a:gd name="T94" fmla="+- 0 3958 3907"/>
                  <a:gd name="T95" fmla="*/ 3958 h 139"/>
                  <a:gd name="T96" fmla="+- 0 5319 5277"/>
                  <a:gd name="T97" fmla="*/ T96 w 62"/>
                  <a:gd name="T98" fmla="+- 0 3955 3907"/>
                  <a:gd name="T99" fmla="*/ 395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139">
                    <a:moveTo>
                      <a:pt x="42" y="48"/>
                    </a:moveTo>
                    <a:lnTo>
                      <a:pt x="14" y="48"/>
                    </a:lnTo>
                    <a:lnTo>
                      <a:pt x="14" y="59"/>
                    </a:lnTo>
                    <a:lnTo>
                      <a:pt x="14" y="68"/>
                    </a:lnTo>
                    <a:lnTo>
                      <a:pt x="13" y="73"/>
                    </a:lnTo>
                    <a:lnTo>
                      <a:pt x="13" y="78"/>
                    </a:lnTo>
                    <a:lnTo>
                      <a:pt x="13" y="84"/>
                    </a:lnTo>
                    <a:lnTo>
                      <a:pt x="13" y="94"/>
                    </a:lnTo>
                    <a:lnTo>
                      <a:pt x="12" y="99"/>
                    </a:lnTo>
                    <a:lnTo>
                      <a:pt x="13" y="109"/>
                    </a:lnTo>
                    <a:lnTo>
                      <a:pt x="19" y="131"/>
                    </a:lnTo>
                    <a:lnTo>
                      <a:pt x="39" y="139"/>
                    </a:lnTo>
                    <a:lnTo>
                      <a:pt x="43" y="139"/>
                    </a:lnTo>
                    <a:lnTo>
                      <a:pt x="61" y="128"/>
                    </a:lnTo>
                    <a:lnTo>
                      <a:pt x="50" y="128"/>
                    </a:lnTo>
                    <a:lnTo>
                      <a:pt x="47" y="127"/>
                    </a:lnTo>
                    <a:lnTo>
                      <a:pt x="46" y="127"/>
                    </a:lnTo>
                    <a:lnTo>
                      <a:pt x="45" y="126"/>
                    </a:lnTo>
                    <a:lnTo>
                      <a:pt x="43" y="124"/>
                    </a:lnTo>
                    <a:lnTo>
                      <a:pt x="41" y="72"/>
                    </a:lnTo>
                    <a:lnTo>
                      <a:pt x="41" y="68"/>
                    </a:lnTo>
                    <a:lnTo>
                      <a:pt x="41" y="63"/>
                    </a:lnTo>
                    <a:lnTo>
                      <a:pt x="41" y="57"/>
                    </a:lnTo>
                    <a:lnTo>
                      <a:pt x="42" y="51"/>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56"/>
              <p:cNvSpPr>
                <a:spLocks/>
              </p:cNvSpPr>
              <p:nvPr/>
            </p:nvSpPr>
            <p:spPr bwMode="auto">
              <a:xfrm>
                <a:off x="5277" y="3907"/>
                <a:ext cx="62" cy="139"/>
              </a:xfrm>
              <a:custGeom>
                <a:avLst/>
                <a:gdLst>
                  <a:gd name="T0" fmla="+- 0 5339 5277"/>
                  <a:gd name="T1" fmla="*/ T0 w 62"/>
                  <a:gd name="T2" fmla="+- 0 4033 3907"/>
                  <a:gd name="T3" fmla="*/ 4033 h 139"/>
                  <a:gd name="T4" fmla="+- 0 5337 5277"/>
                  <a:gd name="T5" fmla="*/ T4 w 62"/>
                  <a:gd name="T6" fmla="+- 0 4033 3907"/>
                  <a:gd name="T7" fmla="*/ 4033 h 139"/>
                  <a:gd name="T8" fmla="+- 0 5336 5277"/>
                  <a:gd name="T9" fmla="*/ T8 w 62"/>
                  <a:gd name="T10" fmla="+- 0 4034 3907"/>
                  <a:gd name="T11" fmla="*/ 4034 h 139"/>
                  <a:gd name="T12" fmla="+- 0 5335 5277"/>
                  <a:gd name="T13" fmla="*/ T12 w 62"/>
                  <a:gd name="T14" fmla="+- 0 4034 3907"/>
                  <a:gd name="T15" fmla="*/ 4034 h 139"/>
                  <a:gd name="T16" fmla="+- 0 5334 5277"/>
                  <a:gd name="T17" fmla="*/ T16 w 62"/>
                  <a:gd name="T18" fmla="+- 0 4035 3907"/>
                  <a:gd name="T19" fmla="*/ 4035 h 139"/>
                  <a:gd name="T20" fmla="+- 0 5327 5277"/>
                  <a:gd name="T21" fmla="*/ T20 w 62"/>
                  <a:gd name="T22" fmla="+- 0 4035 3907"/>
                  <a:gd name="T23" fmla="*/ 4035 h 139"/>
                  <a:gd name="T24" fmla="+- 0 5338 5277"/>
                  <a:gd name="T25" fmla="*/ T24 w 62"/>
                  <a:gd name="T26" fmla="+- 0 4035 3907"/>
                  <a:gd name="T27" fmla="*/ 4035 h 139"/>
                  <a:gd name="T28" fmla="+- 0 5339 5277"/>
                  <a:gd name="T29" fmla="*/ T28 w 62"/>
                  <a:gd name="T30" fmla="+- 0 4033 3907"/>
                  <a:gd name="T31" fmla="*/ 4033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6"/>
                    </a:lnTo>
                    <a:lnTo>
                      <a:pt x="59" y="127"/>
                    </a:lnTo>
                    <a:lnTo>
                      <a:pt x="58" y="127"/>
                    </a:lnTo>
                    <a:lnTo>
                      <a:pt x="57" y="128"/>
                    </a:lnTo>
                    <a:lnTo>
                      <a:pt x="50" y="128"/>
                    </a:lnTo>
                    <a:lnTo>
                      <a:pt x="61"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57"/>
              <p:cNvSpPr>
                <a:spLocks/>
              </p:cNvSpPr>
              <p:nvPr/>
            </p:nvSpPr>
            <p:spPr bwMode="auto">
              <a:xfrm>
                <a:off x="5277" y="3907"/>
                <a:ext cx="62" cy="139"/>
              </a:xfrm>
              <a:custGeom>
                <a:avLst/>
                <a:gdLst>
                  <a:gd name="T0" fmla="+- 0 5277 5277"/>
                  <a:gd name="T1" fmla="*/ T0 w 62"/>
                  <a:gd name="T2" fmla="+- 0 3945 3907"/>
                  <a:gd name="T3" fmla="*/ 3945 h 139"/>
                  <a:gd name="T4" fmla="+- 0 5277 5277"/>
                  <a:gd name="T5" fmla="*/ T4 w 62"/>
                  <a:gd name="T6" fmla="+- 0 3947 3907"/>
                  <a:gd name="T7" fmla="*/ 3947 h 139"/>
                  <a:gd name="T8" fmla="+- 0 5277 5277"/>
                  <a:gd name="T9" fmla="*/ T8 w 62"/>
                  <a:gd name="T10" fmla="+- 0 3952 3907"/>
                  <a:gd name="T11" fmla="*/ 3952 h 139"/>
                  <a:gd name="T12" fmla="+- 0 5277 5277"/>
                  <a:gd name="T13" fmla="*/ T12 w 62"/>
                  <a:gd name="T14" fmla="+- 0 3954 3907"/>
                  <a:gd name="T15" fmla="*/ 3954 h 139"/>
                  <a:gd name="T16" fmla="+- 0 5277 5277"/>
                  <a:gd name="T17" fmla="*/ T16 w 62"/>
                  <a:gd name="T18" fmla="+- 0 3955 3907"/>
                  <a:gd name="T19" fmla="*/ 3955 h 139"/>
                  <a:gd name="T20" fmla="+- 0 5291 5277"/>
                  <a:gd name="T21" fmla="*/ T20 w 62"/>
                  <a:gd name="T22" fmla="+- 0 3955 3907"/>
                  <a:gd name="T23" fmla="*/ 3955 h 139"/>
                  <a:gd name="T24" fmla="+- 0 5319 5277"/>
                  <a:gd name="T25" fmla="*/ T24 w 62"/>
                  <a:gd name="T26" fmla="+- 0 3955 3907"/>
                  <a:gd name="T27" fmla="*/ 3955 h 139"/>
                  <a:gd name="T28" fmla="+- 0 5319 5277"/>
                  <a:gd name="T29" fmla="*/ T28 w 62"/>
                  <a:gd name="T30" fmla="+- 0 3955 3907"/>
                  <a:gd name="T31" fmla="*/ 3955 h 139"/>
                  <a:gd name="T32" fmla="+- 0 5337 5277"/>
                  <a:gd name="T33" fmla="*/ T32 w 62"/>
                  <a:gd name="T34" fmla="+- 0 3955 3907"/>
                  <a:gd name="T35" fmla="*/ 3955 h 139"/>
                  <a:gd name="T36" fmla="+- 0 5337 5277"/>
                  <a:gd name="T37" fmla="*/ T36 w 62"/>
                  <a:gd name="T38" fmla="+- 0 3954 3907"/>
                  <a:gd name="T39" fmla="*/ 3954 h 139"/>
                  <a:gd name="T40" fmla="+- 0 5336 5277"/>
                  <a:gd name="T41" fmla="*/ T40 w 62"/>
                  <a:gd name="T42" fmla="+- 0 3952 3907"/>
                  <a:gd name="T43" fmla="*/ 3952 h 139"/>
                  <a:gd name="T44" fmla="+- 0 5336 5277"/>
                  <a:gd name="T45" fmla="*/ T44 w 62"/>
                  <a:gd name="T46" fmla="+- 0 3949 3907"/>
                  <a:gd name="T47" fmla="*/ 3949 h 139"/>
                  <a:gd name="T48" fmla="+- 0 5337 5277"/>
                  <a:gd name="T49" fmla="*/ T48 w 62"/>
                  <a:gd name="T50" fmla="+- 0 3947 3907"/>
                  <a:gd name="T51" fmla="*/ 3947 h 139"/>
                  <a:gd name="T52" fmla="+- 0 5337 5277"/>
                  <a:gd name="T53" fmla="*/ T52 w 62"/>
                  <a:gd name="T54" fmla="+- 0 3945 3907"/>
                  <a:gd name="T55" fmla="*/ 3945 h 139"/>
                  <a:gd name="T56" fmla="+- 0 5291 5277"/>
                  <a:gd name="T57" fmla="*/ T56 w 62"/>
                  <a:gd name="T58" fmla="+- 0 3945 3907"/>
                  <a:gd name="T59" fmla="*/ 3945 h 139"/>
                  <a:gd name="T60" fmla="+- 0 5277 5277"/>
                  <a:gd name="T61" fmla="*/ T60 w 62"/>
                  <a:gd name="T62" fmla="+- 0 3945 3907"/>
                  <a:gd name="T63" fmla="*/ 39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5"/>
                    </a:lnTo>
                    <a:lnTo>
                      <a:pt x="0" y="47"/>
                    </a:lnTo>
                    <a:lnTo>
                      <a:pt x="0" y="48"/>
                    </a:lnTo>
                    <a:lnTo>
                      <a:pt x="14" y="48"/>
                    </a:lnTo>
                    <a:lnTo>
                      <a:pt x="42" y="48"/>
                    </a:lnTo>
                    <a:lnTo>
                      <a:pt x="60" y="48"/>
                    </a:lnTo>
                    <a:lnTo>
                      <a:pt x="60" y="47"/>
                    </a:lnTo>
                    <a:lnTo>
                      <a:pt x="59" y="45"/>
                    </a:lnTo>
                    <a:lnTo>
                      <a:pt x="59" y="42"/>
                    </a:lnTo>
                    <a:lnTo>
                      <a:pt x="60" y="40"/>
                    </a:lnTo>
                    <a:lnTo>
                      <a:pt x="60" y="38"/>
                    </a:lnTo>
                    <a:lnTo>
                      <a:pt x="1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58"/>
              <p:cNvSpPr>
                <a:spLocks/>
              </p:cNvSpPr>
              <p:nvPr/>
            </p:nvSpPr>
            <p:spPr bwMode="auto">
              <a:xfrm>
                <a:off x="5277" y="3907"/>
                <a:ext cx="62" cy="139"/>
              </a:xfrm>
              <a:custGeom>
                <a:avLst/>
                <a:gdLst>
                  <a:gd name="T0" fmla="+- 0 5337 5277"/>
                  <a:gd name="T1" fmla="*/ T0 w 62"/>
                  <a:gd name="T2" fmla="+- 0 3955 3907"/>
                  <a:gd name="T3" fmla="*/ 3955 h 139"/>
                  <a:gd name="T4" fmla="+- 0 5319 5277"/>
                  <a:gd name="T5" fmla="*/ T4 w 62"/>
                  <a:gd name="T6" fmla="+- 0 3955 3907"/>
                  <a:gd name="T7" fmla="*/ 3955 h 139"/>
                  <a:gd name="T8" fmla="+- 0 5337 5277"/>
                  <a:gd name="T9" fmla="*/ T8 w 62"/>
                  <a:gd name="T10" fmla="+- 0 3955 3907"/>
                  <a:gd name="T11" fmla="*/ 3955 h 139"/>
                  <a:gd name="T12" fmla="+- 0 5337 5277"/>
                  <a:gd name="T13" fmla="*/ T12 w 62"/>
                  <a:gd name="T14" fmla="+- 0 3955 3907"/>
                  <a:gd name="T15" fmla="*/ 3955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59"/>
              <p:cNvSpPr>
                <a:spLocks/>
              </p:cNvSpPr>
              <p:nvPr/>
            </p:nvSpPr>
            <p:spPr bwMode="auto">
              <a:xfrm>
                <a:off x="5277" y="3907"/>
                <a:ext cx="62" cy="139"/>
              </a:xfrm>
              <a:custGeom>
                <a:avLst/>
                <a:gdLst>
                  <a:gd name="T0" fmla="+- 0 5319 5277"/>
                  <a:gd name="T1" fmla="*/ T0 w 62"/>
                  <a:gd name="T2" fmla="+- 0 3907 3907"/>
                  <a:gd name="T3" fmla="*/ 3907 h 139"/>
                  <a:gd name="T4" fmla="+- 0 5314 5277"/>
                  <a:gd name="T5" fmla="*/ T4 w 62"/>
                  <a:gd name="T6" fmla="+- 0 3909 3907"/>
                  <a:gd name="T7" fmla="*/ 3909 h 139"/>
                  <a:gd name="T8" fmla="+- 0 5309 5277"/>
                  <a:gd name="T9" fmla="*/ T8 w 62"/>
                  <a:gd name="T10" fmla="+- 0 3911 3907"/>
                  <a:gd name="T11" fmla="*/ 3911 h 139"/>
                  <a:gd name="T12" fmla="+- 0 5304 5277"/>
                  <a:gd name="T13" fmla="*/ T12 w 62"/>
                  <a:gd name="T14" fmla="+- 0 3914 3907"/>
                  <a:gd name="T15" fmla="*/ 3914 h 139"/>
                  <a:gd name="T16" fmla="+- 0 5300 5277"/>
                  <a:gd name="T17" fmla="*/ T16 w 62"/>
                  <a:gd name="T18" fmla="+- 0 3916 3907"/>
                  <a:gd name="T19" fmla="*/ 3916 h 139"/>
                  <a:gd name="T20" fmla="+- 0 5290 5277"/>
                  <a:gd name="T21" fmla="*/ T20 w 62"/>
                  <a:gd name="T22" fmla="+- 0 3920 3907"/>
                  <a:gd name="T23" fmla="*/ 3920 h 139"/>
                  <a:gd name="T24" fmla="+- 0 5290 5277"/>
                  <a:gd name="T25" fmla="*/ T24 w 62"/>
                  <a:gd name="T26" fmla="+- 0 3926 3907"/>
                  <a:gd name="T27" fmla="*/ 3926 h 139"/>
                  <a:gd name="T28" fmla="+- 0 5291 5277"/>
                  <a:gd name="T29" fmla="*/ T28 w 62"/>
                  <a:gd name="T30" fmla="+- 0 3930 3907"/>
                  <a:gd name="T31" fmla="*/ 3930 h 139"/>
                  <a:gd name="T32" fmla="+- 0 5291 5277"/>
                  <a:gd name="T33" fmla="*/ T32 w 62"/>
                  <a:gd name="T34" fmla="+- 0 3935 3907"/>
                  <a:gd name="T35" fmla="*/ 3935 h 139"/>
                  <a:gd name="T36" fmla="+- 0 5291 5277"/>
                  <a:gd name="T37" fmla="*/ T36 w 62"/>
                  <a:gd name="T38" fmla="+- 0 3945 3907"/>
                  <a:gd name="T39" fmla="*/ 3945 h 139"/>
                  <a:gd name="T40" fmla="+- 0 5337 5277"/>
                  <a:gd name="T41" fmla="*/ T40 w 62"/>
                  <a:gd name="T42" fmla="+- 0 3945 3907"/>
                  <a:gd name="T43" fmla="*/ 3945 h 139"/>
                  <a:gd name="T44" fmla="+- 0 5337 5277"/>
                  <a:gd name="T45" fmla="*/ T44 w 62"/>
                  <a:gd name="T46" fmla="+- 0 3945 3907"/>
                  <a:gd name="T47" fmla="*/ 3945 h 139"/>
                  <a:gd name="T48" fmla="+- 0 5319 5277"/>
                  <a:gd name="T49" fmla="*/ T48 w 62"/>
                  <a:gd name="T50" fmla="+- 0 3945 3907"/>
                  <a:gd name="T51" fmla="*/ 3945 h 139"/>
                  <a:gd name="T52" fmla="+- 0 5319 5277"/>
                  <a:gd name="T53" fmla="*/ T52 w 62"/>
                  <a:gd name="T54" fmla="+- 0 3929 3907"/>
                  <a:gd name="T55" fmla="*/ 3929 h 139"/>
                  <a:gd name="T56" fmla="+- 0 5319 5277"/>
                  <a:gd name="T57" fmla="*/ T56 w 62"/>
                  <a:gd name="T58" fmla="+- 0 3926 3907"/>
                  <a:gd name="T59" fmla="*/ 3926 h 139"/>
                  <a:gd name="T60" fmla="+- 0 5319 5277"/>
                  <a:gd name="T61" fmla="*/ T60 w 62"/>
                  <a:gd name="T62" fmla="+- 0 3922 3907"/>
                  <a:gd name="T63" fmla="*/ 3922 h 139"/>
                  <a:gd name="T64" fmla="+- 0 5320 5277"/>
                  <a:gd name="T65" fmla="*/ T64 w 62"/>
                  <a:gd name="T66" fmla="+- 0 3920 3907"/>
                  <a:gd name="T67" fmla="*/ 3920 h 139"/>
                  <a:gd name="T68" fmla="+- 0 5320 5277"/>
                  <a:gd name="T69" fmla="*/ T68 w 62"/>
                  <a:gd name="T70" fmla="+- 0 3916 3907"/>
                  <a:gd name="T71" fmla="*/ 3916 h 139"/>
                  <a:gd name="T72" fmla="+- 0 5320 5277"/>
                  <a:gd name="T73" fmla="*/ T72 w 62"/>
                  <a:gd name="T74" fmla="+- 0 3914 3907"/>
                  <a:gd name="T75" fmla="*/ 3914 h 139"/>
                  <a:gd name="T76" fmla="+- 0 5320 5277"/>
                  <a:gd name="T77" fmla="*/ T76 w 62"/>
                  <a:gd name="T78" fmla="+- 0 3911 3907"/>
                  <a:gd name="T79" fmla="*/ 3911 h 139"/>
                  <a:gd name="T80" fmla="+- 0 5321 5277"/>
                  <a:gd name="T81" fmla="*/ T80 w 62"/>
                  <a:gd name="T82" fmla="+- 0 3908 3907"/>
                  <a:gd name="T83" fmla="*/ 3908 h 139"/>
                  <a:gd name="T84" fmla="+- 0 5319 5277"/>
                  <a:gd name="T85" fmla="*/ T84 w 62"/>
                  <a:gd name="T86" fmla="+- 0 3907 3907"/>
                  <a:gd name="T87" fmla="*/ 390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 h="139">
                    <a:moveTo>
                      <a:pt x="42" y="0"/>
                    </a:moveTo>
                    <a:lnTo>
                      <a:pt x="37" y="2"/>
                    </a:lnTo>
                    <a:lnTo>
                      <a:pt x="32" y="4"/>
                    </a:lnTo>
                    <a:lnTo>
                      <a:pt x="27" y="7"/>
                    </a:lnTo>
                    <a:lnTo>
                      <a:pt x="23" y="9"/>
                    </a:lnTo>
                    <a:lnTo>
                      <a:pt x="13" y="13"/>
                    </a:lnTo>
                    <a:lnTo>
                      <a:pt x="13" y="19"/>
                    </a:lnTo>
                    <a:lnTo>
                      <a:pt x="14" y="23"/>
                    </a:lnTo>
                    <a:lnTo>
                      <a:pt x="14" y="28"/>
                    </a:lnTo>
                    <a:lnTo>
                      <a:pt x="14" y="38"/>
                    </a:lnTo>
                    <a:lnTo>
                      <a:pt x="60" y="38"/>
                    </a:lnTo>
                    <a:lnTo>
                      <a:pt x="42" y="38"/>
                    </a:lnTo>
                    <a:lnTo>
                      <a:pt x="42" y="22"/>
                    </a:lnTo>
                    <a:lnTo>
                      <a:pt x="42" y="19"/>
                    </a:lnTo>
                    <a:lnTo>
                      <a:pt x="42" y="15"/>
                    </a:lnTo>
                    <a:lnTo>
                      <a:pt x="43" y="13"/>
                    </a:lnTo>
                    <a:lnTo>
                      <a:pt x="43" y="9"/>
                    </a:lnTo>
                    <a:lnTo>
                      <a:pt x="43" y="7"/>
                    </a:lnTo>
                    <a:lnTo>
                      <a:pt x="43" y="4"/>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60"/>
              <p:cNvSpPr>
                <a:spLocks/>
              </p:cNvSpPr>
              <p:nvPr/>
            </p:nvSpPr>
            <p:spPr bwMode="auto">
              <a:xfrm>
                <a:off x="5277" y="3907"/>
                <a:ext cx="62" cy="139"/>
              </a:xfrm>
              <a:custGeom>
                <a:avLst/>
                <a:gdLst>
                  <a:gd name="T0" fmla="+- 0 5337 5277"/>
                  <a:gd name="T1" fmla="*/ T0 w 62"/>
                  <a:gd name="T2" fmla="+- 0 3945 3907"/>
                  <a:gd name="T3" fmla="*/ 3945 h 139"/>
                  <a:gd name="T4" fmla="+- 0 5319 5277"/>
                  <a:gd name="T5" fmla="*/ T4 w 62"/>
                  <a:gd name="T6" fmla="+- 0 3945 3907"/>
                  <a:gd name="T7" fmla="*/ 3945 h 139"/>
                  <a:gd name="T8" fmla="+- 0 5337 5277"/>
                  <a:gd name="T9" fmla="*/ T8 w 62"/>
                  <a:gd name="T10" fmla="+- 0 3945 3907"/>
                  <a:gd name="T11" fmla="*/ 3945 h 139"/>
                  <a:gd name="T12" fmla="+- 0 5337 5277"/>
                  <a:gd name="T13" fmla="*/ T12 w 62"/>
                  <a:gd name="T14" fmla="+- 0 3945 3907"/>
                  <a:gd name="T15" fmla="*/ 3945 h 139"/>
                </a:gdLst>
                <a:ahLst/>
                <a:cxnLst>
                  <a:cxn ang="0">
                    <a:pos x="T1" y="T3"/>
                  </a:cxn>
                  <a:cxn ang="0">
                    <a:pos x="T5" y="T7"/>
                  </a:cxn>
                  <a:cxn ang="0">
                    <a:pos x="T9" y="T11"/>
                  </a:cxn>
                  <a:cxn ang="0">
                    <a:pos x="T13" y="T15"/>
                  </a:cxn>
                </a:cxnLst>
                <a:rect l="0" t="0" r="r" b="b"/>
                <a:pathLst>
                  <a:path w="62" h="139">
                    <a:moveTo>
                      <a:pt x="60" y="38"/>
                    </a:moveTo>
                    <a:lnTo>
                      <a:pt x="42" y="38"/>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6" name="Picture 36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49" y="3877"/>
                <a:ext cx="1632" cy="2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3" name="TextBox 352"/>
          <p:cNvSpPr txBox="1"/>
          <p:nvPr/>
        </p:nvSpPr>
        <p:spPr>
          <a:xfrm>
            <a:off x="238828" y="426958"/>
            <a:ext cx="11712040" cy="5847755"/>
          </a:xfrm>
          <a:prstGeom prst="rect">
            <a:avLst/>
          </a:prstGeom>
          <a:solidFill>
            <a:schemeClr val="tx1"/>
          </a:solidFill>
        </p:spPr>
        <p:txBody>
          <a:bodyPr wrap="square" rtlCol="0">
            <a:spAutoFit/>
          </a:bodyPr>
          <a:lstStyle/>
          <a:p>
            <a:pPr marL="285750" indent="-285750">
              <a:buFont typeface="Wingdings"/>
              <a:buChar char="Ø"/>
            </a:pPr>
            <a:r>
              <a:rPr lang="en-US" sz="1600" b="1" dirty="0" smtClean="0">
                <a:solidFill>
                  <a:schemeClr val="bg1"/>
                </a:solidFill>
                <a:latin typeface="Calibri" pitchFamily="34" charset="0"/>
              </a:rPr>
              <a:t>Container Transportation </a:t>
            </a:r>
            <a:endParaRPr lang="en-US" sz="1600" b="1" dirty="0">
              <a:solidFill>
                <a:schemeClr val="bg1"/>
              </a:solidFill>
              <a:latin typeface="Calibri" pitchFamily="34" charset="0"/>
            </a:endParaRPr>
          </a:p>
          <a:p>
            <a:pPr algn="just"/>
            <a:r>
              <a:rPr lang="en-US" sz="1400" b="1" dirty="0" smtClean="0">
                <a:solidFill>
                  <a:schemeClr val="bg1">
                    <a:lumMod val="50000"/>
                  </a:schemeClr>
                </a:solidFill>
                <a:latin typeface="Calibri" pitchFamily="34" charset="0"/>
              </a:rPr>
              <a:t>*  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 T</a:t>
            </a:r>
            <a:r>
              <a:rPr lang="en-US" sz="1400" b="1" dirty="0" smtClean="0">
                <a:solidFill>
                  <a:schemeClr val="bg1">
                    <a:lumMod val="50000"/>
                  </a:schemeClr>
                </a:solidFill>
                <a:latin typeface="Calibri" pitchFamily="34" charset="0"/>
              </a:rPr>
              <a:t>. Transport the full range of container type all over the UAE and GCC.</a:t>
            </a:r>
          </a:p>
          <a:p>
            <a:r>
              <a:rPr lang="en-US" sz="1400" b="1" dirty="0" smtClean="0">
                <a:solidFill>
                  <a:schemeClr val="bg1">
                    <a:lumMod val="50000"/>
                  </a:schemeClr>
                </a:solidFill>
                <a:latin typeface="Calibri" pitchFamily="34" charset="0"/>
              </a:rPr>
              <a:t>*  Groupage</a:t>
            </a:r>
            <a:endParaRPr lang="en-US" sz="1400" b="1" dirty="0">
              <a:solidFill>
                <a:schemeClr val="bg1">
                  <a:lumMod val="50000"/>
                </a:schemeClr>
              </a:solidFill>
              <a:latin typeface="Calibri" pitchFamily="34" charset="0"/>
            </a:endParaRPr>
          </a:p>
          <a:p>
            <a:pPr algn="just"/>
            <a:r>
              <a:rPr lang="en-US" sz="1400" b="1" dirty="0" smtClean="0">
                <a:solidFill>
                  <a:schemeClr val="bg1">
                    <a:lumMod val="50000"/>
                  </a:schemeClr>
                </a:solidFill>
                <a:latin typeface="Calibri" pitchFamily="34" charset="0"/>
              </a:rPr>
              <a:t>*  For ‘less than full’ truck loads, 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Transport</a:t>
            </a:r>
            <a:r>
              <a:rPr lang="en-US" sz="1400" b="1" dirty="0" smtClean="0">
                <a:solidFill>
                  <a:schemeClr val="bg1">
                    <a:lumMod val="50000"/>
                  </a:schemeClr>
                </a:solidFill>
                <a:latin typeface="Calibri" pitchFamily="34" charset="0"/>
              </a:rPr>
              <a:t> operates scheduled Groupage services,  consolidating shipments to various locations in the UAE.</a:t>
            </a:r>
          </a:p>
          <a:p>
            <a:pPr marL="285750" indent="-285750">
              <a:buFont typeface="Wingdings"/>
              <a:buChar char="Ø"/>
            </a:pPr>
            <a:endParaRPr lang="en-US" sz="1400" b="1" dirty="0" smtClean="0">
              <a:solidFill>
                <a:schemeClr val="bg1">
                  <a:lumMod val="50000"/>
                </a:schemeClr>
              </a:solidFill>
              <a:latin typeface="Calibri" pitchFamily="34" charset="0"/>
            </a:endParaRPr>
          </a:p>
          <a:p>
            <a:pPr marL="285750" indent="-285750">
              <a:buFont typeface="Wingdings"/>
              <a:buChar char="Ø"/>
            </a:pPr>
            <a:r>
              <a:rPr lang="en-US" sz="1600" b="1" dirty="0" smtClean="0">
                <a:solidFill>
                  <a:schemeClr val="bg1"/>
                </a:solidFill>
                <a:latin typeface="Calibri" pitchFamily="34" charset="0"/>
              </a:rPr>
              <a:t>Distribution </a:t>
            </a:r>
          </a:p>
          <a:p>
            <a:pPr algn="just"/>
            <a:r>
              <a:rPr lang="en-US" sz="1400" b="1" dirty="0" smtClean="0">
                <a:solidFill>
                  <a:schemeClr val="bg1">
                    <a:lumMod val="50000"/>
                  </a:schemeClr>
                </a:solidFill>
                <a:latin typeface="Calibri" pitchFamily="34" charset="0"/>
              </a:rPr>
              <a:t>*  A fleet of 3T delivery trucks plays a crucial role in just –in-time deliveries as part of total </a:t>
            </a:r>
          </a:p>
          <a:p>
            <a:pPr algn="just"/>
            <a:r>
              <a:rPr lang="en-US" sz="1400" b="1" dirty="0" smtClean="0">
                <a:solidFill>
                  <a:schemeClr val="bg1">
                    <a:lumMod val="50000"/>
                  </a:schemeClr>
                </a:solidFill>
                <a:latin typeface="Calibri" pitchFamily="34" charset="0"/>
              </a:rPr>
              <a:t>Supply Chain Solutions for clients using 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Transport ’ s </a:t>
            </a:r>
            <a:r>
              <a:rPr lang="en-US" sz="1400" b="1" dirty="0" smtClean="0">
                <a:solidFill>
                  <a:schemeClr val="bg1">
                    <a:lumMod val="50000"/>
                  </a:schemeClr>
                </a:solidFill>
                <a:latin typeface="Calibri" pitchFamily="34" charset="0"/>
              </a:rPr>
              <a:t>distribution centers, Regular Twice Daily (Or More Frequently if required by customers) , deliveries are made to retail outlets and Customer premises all over the UAE, Inter-city or point-to-point, deliveries are routed, as and when necessary, through a central trans shipment hub in Dubai.</a:t>
            </a:r>
          </a:p>
          <a:p>
            <a:endParaRPr lang="en-US" sz="1400" b="1" dirty="0" smtClean="0">
              <a:solidFill>
                <a:schemeClr val="bg1">
                  <a:lumMod val="50000"/>
                </a:schemeClr>
              </a:solidFill>
              <a:latin typeface="Calibri" pitchFamily="34" charset="0"/>
            </a:endParaRPr>
          </a:p>
          <a:p>
            <a:pPr marL="285750" indent="-285750">
              <a:buFont typeface="Wingdings"/>
              <a:buChar char="Ø"/>
            </a:pPr>
            <a:r>
              <a:rPr lang="en-US" sz="1600" b="1" dirty="0" smtClean="0">
                <a:solidFill>
                  <a:schemeClr val="bg1"/>
                </a:solidFill>
                <a:latin typeface="Calibri" pitchFamily="34" charset="0"/>
              </a:rPr>
              <a:t>Specialized Road Transport Vehicles – Car Transportation / Carriers  </a:t>
            </a:r>
          </a:p>
          <a:p>
            <a:pPr algn="just"/>
            <a:r>
              <a:rPr lang="en-US" sz="1400" b="1" dirty="0" smtClean="0">
                <a:solidFill>
                  <a:schemeClr val="bg1">
                    <a:lumMod val="50000"/>
                  </a:schemeClr>
                </a:solidFill>
                <a:latin typeface="Calibri" pitchFamily="34" charset="0"/>
              </a:rPr>
              <a:t>*  To meet the  Specific requirements of Automotive Clients, 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 T,</a:t>
            </a:r>
            <a:r>
              <a:rPr lang="en-US" sz="1400" b="1" dirty="0" smtClean="0">
                <a:solidFill>
                  <a:schemeClr val="bg1">
                    <a:lumMod val="50000"/>
                  </a:schemeClr>
                </a:solidFill>
                <a:latin typeface="Calibri" pitchFamily="34" charset="0"/>
              </a:rPr>
              <a:t>  operates modern fleet of Car Carrier of Different Capacities to Optimum flexibility in terms of speed, routing and types of load carried. </a:t>
            </a:r>
          </a:p>
          <a:p>
            <a:endParaRPr lang="en-US" sz="1400" b="1" dirty="0" smtClean="0">
              <a:solidFill>
                <a:schemeClr val="bg1">
                  <a:lumMod val="50000"/>
                </a:schemeClr>
              </a:solidFill>
              <a:latin typeface="Calibri" pitchFamily="34" charset="0"/>
            </a:endParaRPr>
          </a:p>
          <a:p>
            <a:pPr marL="285750" indent="-285750">
              <a:buFont typeface="Wingdings"/>
              <a:buChar char="Ø"/>
            </a:pPr>
            <a:r>
              <a:rPr lang="en-US" sz="1600" b="1" dirty="0" smtClean="0">
                <a:solidFill>
                  <a:schemeClr val="bg1"/>
                </a:solidFill>
                <a:latin typeface="Calibri" pitchFamily="34" charset="0"/>
              </a:rPr>
              <a:t>Automotive Supply Chain Solution   </a:t>
            </a:r>
          </a:p>
          <a:p>
            <a:pPr marL="285750" indent="-285750" algn="just">
              <a:buFont typeface="Arial" charset="0"/>
              <a:buChar char="•"/>
            </a:pPr>
            <a:r>
              <a:rPr lang="en-US" sz="1400" b="1" dirty="0" smtClean="0">
                <a:solidFill>
                  <a:schemeClr val="bg1">
                    <a:lumMod val="50000"/>
                  </a:schemeClr>
                </a:solidFill>
                <a:latin typeface="Calibri" pitchFamily="34" charset="0"/>
              </a:rPr>
              <a:t>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Transport</a:t>
            </a:r>
            <a:r>
              <a:rPr lang="en-US" sz="1400" b="1" dirty="0" smtClean="0">
                <a:solidFill>
                  <a:schemeClr val="bg1">
                    <a:lumMod val="50000"/>
                  </a:schemeClr>
                </a:solidFill>
                <a:latin typeface="Calibri" pitchFamily="34" charset="0"/>
              </a:rPr>
              <a:t> , can offer </a:t>
            </a:r>
            <a:r>
              <a:rPr lang="en-US" sz="1400" b="1" dirty="0" smtClean="0">
                <a:solidFill>
                  <a:schemeClr val="bg1"/>
                </a:solidFill>
                <a:latin typeface="Calibri" pitchFamily="34" charset="0"/>
              </a:rPr>
              <a:t>One-Stop-Ship Solution</a:t>
            </a:r>
            <a:r>
              <a:rPr lang="en-US" sz="1400" b="1" dirty="0" smtClean="0">
                <a:solidFill>
                  <a:schemeClr val="bg1">
                    <a:lumMod val="50000"/>
                  </a:schemeClr>
                </a:solidFill>
                <a:latin typeface="Calibri" pitchFamily="34" charset="0"/>
              </a:rPr>
              <a:t> to </a:t>
            </a:r>
            <a:r>
              <a:rPr lang="en-US" sz="1400" b="1" dirty="0" smtClean="0">
                <a:solidFill>
                  <a:schemeClr val="bg1"/>
                </a:solidFill>
                <a:latin typeface="Calibri" pitchFamily="34" charset="0"/>
              </a:rPr>
              <a:t>Automotive</a:t>
            </a:r>
            <a:r>
              <a:rPr lang="en-US" sz="1400" b="1" dirty="0" smtClean="0">
                <a:solidFill>
                  <a:schemeClr val="bg1">
                    <a:lumMod val="50000"/>
                  </a:schemeClr>
                </a:solidFill>
                <a:latin typeface="Calibri" pitchFamily="34" charset="0"/>
              </a:rPr>
              <a:t> Clients to manage Vehicle &amp; Parts Logistics operations starting from </a:t>
            </a:r>
            <a:r>
              <a:rPr lang="en-US" sz="1400" b="1" dirty="0" smtClean="0">
                <a:solidFill>
                  <a:schemeClr val="bg1"/>
                </a:solidFill>
                <a:latin typeface="Calibri" pitchFamily="34" charset="0"/>
              </a:rPr>
              <a:t>shipment Tracking, Freight Forwarding, Customer Clearance</a:t>
            </a:r>
            <a:r>
              <a:rPr lang="en-US" sz="1400" b="1" dirty="0" smtClean="0">
                <a:solidFill>
                  <a:schemeClr val="bg1">
                    <a:lumMod val="50000"/>
                  </a:schemeClr>
                </a:solidFill>
                <a:latin typeface="Calibri" pitchFamily="34" charset="0"/>
              </a:rPr>
              <a:t> &amp; </a:t>
            </a:r>
            <a:r>
              <a:rPr lang="en-US" sz="1400" b="1" dirty="0" smtClean="0">
                <a:solidFill>
                  <a:schemeClr val="bg1"/>
                </a:solidFill>
                <a:latin typeface="Calibri" pitchFamily="34" charset="0"/>
              </a:rPr>
              <a:t>Documentation, Port operations</a:t>
            </a:r>
            <a:r>
              <a:rPr lang="en-US" sz="1400" b="1" dirty="0" smtClean="0">
                <a:solidFill>
                  <a:schemeClr val="bg1">
                    <a:lumMod val="50000"/>
                  </a:schemeClr>
                </a:solidFill>
                <a:latin typeface="Calibri" pitchFamily="34" charset="0"/>
              </a:rPr>
              <a:t>, New car transportation, </a:t>
            </a:r>
            <a:r>
              <a:rPr lang="en-US" sz="1400" b="1" dirty="0" smtClean="0">
                <a:solidFill>
                  <a:schemeClr val="bg1"/>
                </a:solidFill>
                <a:latin typeface="Calibri" pitchFamily="34" charset="0"/>
              </a:rPr>
              <a:t>Stock Yard </a:t>
            </a:r>
            <a:r>
              <a:rPr lang="en-US" sz="1400" b="1" dirty="0">
                <a:solidFill>
                  <a:schemeClr val="bg1"/>
                </a:solidFill>
                <a:latin typeface="Calibri" pitchFamily="34" charset="0"/>
              </a:rPr>
              <a:t>M</a:t>
            </a:r>
            <a:r>
              <a:rPr lang="en-US" sz="1400" b="1" dirty="0" smtClean="0">
                <a:solidFill>
                  <a:schemeClr val="bg1"/>
                </a:solidFill>
                <a:latin typeface="Calibri" pitchFamily="34" charset="0"/>
              </a:rPr>
              <a:t>anagement</a:t>
            </a:r>
            <a:r>
              <a:rPr lang="en-US" sz="1400" b="1" dirty="0" smtClean="0">
                <a:solidFill>
                  <a:schemeClr val="bg1">
                    <a:lumMod val="50000"/>
                  </a:schemeClr>
                </a:solidFill>
                <a:latin typeface="Calibri" pitchFamily="34" charset="0"/>
              </a:rPr>
              <a:t>, </a:t>
            </a:r>
            <a:r>
              <a:rPr lang="en-US" sz="1600" b="1" dirty="0" smtClean="0">
                <a:solidFill>
                  <a:schemeClr val="bg1"/>
                </a:solidFill>
                <a:latin typeface="Calibri" pitchFamily="34" charset="0"/>
              </a:rPr>
              <a:t>PDI</a:t>
            </a:r>
            <a:r>
              <a:rPr lang="en-US" sz="1400" b="1" dirty="0" smtClean="0">
                <a:solidFill>
                  <a:schemeClr val="bg1">
                    <a:lumMod val="50000"/>
                  </a:schemeClr>
                </a:solidFill>
                <a:latin typeface="Calibri" pitchFamily="34" charset="0"/>
              </a:rPr>
              <a:t>, &amp; NEW Car’s delivery to all over the UAE &amp; GCC.  The K</a:t>
            </a:r>
            <a:r>
              <a:rPr lang="en-US" sz="1400" b="1" dirty="0" smtClean="0">
                <a:solidFill>
                  <a:srgbClr val="FF6600"/>
                </a:solidFill>
                <a:latin typeface="Calibri" pitchFamily="34" charset="0"/>
              </a:rPr>
              <a:t>A</a:t>
            </a:r>
            <a:r>
              <a:rPr lang="en-US" sz="1400" b="1" dirty="0" smtClean="0">
                <a:solidFill>
                  <a:srgbClr val="C00000"/>
                </a:solidFill>
                <a:latin typeface="Calibri" pitchFamily="34" charset="0"/>
              </a:rPr>
              <a:t>R Transport,</a:t>
            </a:r>
            <a:r>
              <a:rPr lang="en-US" sz="1400" b="1" dirty="0" smtClean="0">
                <a:solidFill>
                  <a:schemeClr val="bg1">
                    <a:lumMod val="50000"/>
                  </a:schemeClr>
                </a:solidFill>
                <a:latin typeface="Calibri" pitchFamily="34" charset="0"/>
              </a:rPr>
              <a:t> adds value by optimizing the deliveries, transportation planning, improving operational efficiencies, Turnaround time and cost reduction. </a:t>
            </a:r>
          </a:p>
          <a:p>
            <a:pPr algn="just"/>
            <a:endParaRPr lang="en-US" sz="1400" b="1" dirty="0" smtClean="0">
              <a:solidFill>
                <a:schemeClr val="bg1">
                  <a:lumMod val="50000"/>
                </a:schemeClr>
              </a:solidFill>
              <a:latin typeface="Calibri" pitchFamily="34" charset="0"/>
            </a:endParaRPr>
          </a:p>
          <a:p>
            <a:pPr algn="just"/>
            <a:endParaRPr lang="en-US" sz="1400" b="1" dirty="0">
              <a:solidFill>
                <a:schemeClr val="bg1">
                  <a:lumMod val="50000"/>
                </a:schemeClr>
              </a:solidFill>
              <a:latin typeface="Calibri" pitchFamily="34" charset="0"/>
            </a:endParaRPr>
          </a:p>
          <a:p>
            <a:pPr algn="just"/>
            <a:endParaRPr lang="en-US" sz="1400" b="1" dirty="0" smtClean="0">
              <a:solidFill>
                <a:schemeClr val="bg1">
                  <a:lumMod val="50000"/>
                </a:schemeClr>
              </a:solidFill>
              <a:latin typeface="Calibri" pitchFamily="34" charset="0"/>
            </a:endParaRPr>
          </a:p>
          <a:p>
            <a:pPr algn="just"/>
            <a:endParaRPr lang="en-US" sz="1400" b="1" dirty="0" smtClean="0">
              <a:solidFill>
                <a:schemeClr val="bg1">
                  <a:lumMod val="50000"/>
                </a:schemeClr>
              </a:solidFill>
              <a:latin typeface="Calibri" pitchFamily="34" charset="0"/>
            </a:endParaRPr>
          </a:p>
          <a:p>
            <a:pPr algn="just"/>
            <a:endParaRPr lang="en-US" sz="1400" b="1" dirty="0">
              <a:solidFill>
                <a:schemeClr val="bg1">
                  <a:lumMod val="50000"/>
                </a:schemeClr>
              </a:solidFill>
              <a:latin typeface="Calibri" pitchFamily="34" charset="0"/>
            </a:endParaRPr>
          </a:p>
          <a:p>
            <a:pPr algn="just"/>
            <a:endParaRPr lang="en-US" sz="1400" b="1" dirty="0" smtClean="0">
              <a:solidFill>
                <a:schemeClr val="bg1">
                  <a:lumMod val="50000"/>
                </a:schemeClr>
              </a:solidFill>
              <a:latin typeface="Calibri" pitchFamily="34" charset="0"/>
            </a:endParaRPr>
          </a:p>
        </p:txBody>
      </p:sp>
      <p:pic>
        <p:nvPicPr>
          <p:cNvPr id="205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9861" y="5095528"/>
            <a:ext cx="3767089" cy="89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7739" y="5079676"/>
            <a:ext cx="3428927" cy="89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6979" y="5102364"/>
            <a:ext cx="3437451" cy="91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6" name="TextBox 355"/>
          <p:cNvSpPr txBox="1"/>
          <p:nvPr/>
        </p:nvSpPr>
        <p:spPr>
          <a:xfrm>
            <a:off x="-33952" y="-39191"/>
            <a:ext cx="8087022" cy="523220"/>
          </a:xfrm>
          <a:prstGeom prst="rect">
            <a:avLst/>
          </a:prstGeom>
          <a:noFill/>
        </p:spPr>
        <p:txBody>
          <a:bodyPr wrap="none" rtlCol="0">
            <a:spAutoFit/>
          </a:bodyPr>
          <a:lstStyle/>
          <a:p>
            <a:r>
              <a:rPr lang="en-US" sz="2800" b="1" dirty="0" smtClean="0">
                <a:solidFill>
                  <a:srgbClr val="FF0000"/>
                </a:solidFill>
                <a:latin typeface="Calibri" pitchFamily="34" charset="0"/>
              </a:rPr>
              <a:t>((The range of road transportation services includes))</a:t>
            </a:r>
            <a:endParaRPr lang="en-US" sz="2800" b="1" dirty="0">
              <a:solidFill>
                <a:srgbClr val="FF0000"/>
              </a:solidFill>
              <a:latin typeface="Calibri" pitchFamily="34" charset="0"/>
            </a:endParaRPr>
          </a:p>
        </p:txBody>
      </p:sp>
      <p:sp>
        <p:nvSpPr>
          <p:cNvPr id="357" name="TextBox 356"/>
          <p:cNvSpPr txBox="1"/>
          <p:nvPr/>
        </p:nvSpPr>
        <p:spPr>
          <a:xfrm>
            <a:off x="8899509" y="-66500"/>
            <a:ext cx="2860617" cy="523220"/>
          </a:xfrm>
          <a:prstGeom prst="rect">
            <a:avLst/>
          </a:prstGeom>
          <a:noFill/>
        </p:spPr>
        <p:txBody>
          <a:bodyPr wrap="square" rtlCol="0">
            <a:spAutoFit/>
          </a:bodyPr>
          <a:lstStyle/>
          <a:p>
            <a:pPr algn="r"/>
            <a:r>
              <a:rPr lang="en-US" sz="2800" b="1" dirty="0" smtClean="0">
                <a:solidFill>
                  <a:schemeClr val="bg1">
                    <a:lumMod val="50000"/>
                  </a:schemeClr>
                </a:solidFill>
                <a:latin typeface="Calibri" pitchFamily="34" charset="0"/>
              </a:rPr>
              <a:t>K</a:t>
            </a:r>
            <a:r>
              <a:rPr lang="en-US" sz="2800" b="1" dirty="0" smtClean="0">
                <a:solidFill>
                  <a:srgbClr val="FF6600"/>
                </a:solidFill>
                <a:latin typeface="Calibri" pitchFamily="34" charset="0"/>
              </a:rPr>
              <a:t>A</a:t>
            </a:r>
            <a:r>
              <a:rPr lang="en-US" sz="2800" b="1" dirty="0" smtClean="0">
                <a:solidFill>
                  <a:srgbClr val="C00000"/>
                </a:solidFill>
                <a:latin typeface="Calibri" pitchFamily="34" charset="0"/>
              </a:rPr>
              <a:t>R Transport LLC </a:t>
            </a:r>
          </a:p>
        </p:txBody>
      </p:sp>
      <p:sp>
        <p:nvSpPr>
          <p:cNvPr id="358" name="TextBox 357"/>
          <p:cNvSpPr txBox="1"/>
          <p:nvPr/>
        </p:nvSpPr>
        <p:spPr>
          <a:xfrm>
            <a:off x="11899144" y="903268"/>
            <a:ext cx="241131" cy="5878532"/>
          </a:xfrm>
          <a:prstGeom prst="rect">
            <a:avLst/>
          </a:prstGeom>
          <a:noFill/>
        </p:spPr>
        <p:txBody>
          <a:bodyPr wrap="square" rtlCol="0">
            <a:spAutoFit/>
          </a:bodyPr>
          <a:lstStyle/>
          <a:p>
            <a:pPr algn="r"/>
            <a:r>
              <a:rPr lang="en-US" sz="2000" b="1" dirty="0" smtClean="0">
                <a:solidFill>
                  <a:schemeClr val="bg1">
                    <a:lumMod val="50000"/>
                  </a:schemeClr>
                </a:solidFill>
                <a:latin typeface="Calibri" pitchFamily="34" charset="0"/>
              </a:rPr>
              <a:t>K</a:t>
            </a:r>
            <a:r>
              <a:rPr lang="en-US" sz="2000" b="1" dirty="0" smtClean="0">
                <a:solidFill>
                  <a:srgbClr val="FF6600"/>
                </a:solidFill>
                <a:latin typeface="Calibri" pitchFamily="34" charset="0"/>
              </a:rPr>
              <a:t>A</a:t>
            </a:r>
            <a:r>
              <a:rPr lang="en-US" sz="2000" b="1" dirty="0" smtClean="0">
                <a:solidFill>
                  <a:srgbClr val="FF0000"/>
                </a:solidFill>
                <a:latin typeface="Calibri" pitchFamily="34" charset="0"/>
              </a:rPr>
              <a:t>R Transport LLC</a:t>
            </a:r>
            <a:r>
              <a:rPr lang="en-US" b="1" dirty="0" smtClean="0">
                <a:solidFill>
                  <a:srgbClr val="C00000"/>
                </a:solidFill>
                <a:latin typeface="Calibri" pitchFamily="34" charset="0"/>
              </a:rPr>
              <a:t> </a:t>
            </a:r>
            <a:endParaRPr lang="en-US" b="1" dirty="0" smtClean="0">
              <a:latin typeface="Calibri" pitchFamily="34" charset="0"/>
            </a:endParaRPr>
          </a:p>
          <a:p>
            <a:pPr algn="r"/>
            <a:endParaRPr lang="en-US" dirty="0"/>
          </a:p>
        </p:txBody>
      </p:sp>
      <p:sp>
        <p:nvSpPr>
          <p:cNvPr id="359" name="TextBox 358"/>
          <p:cNvSpPr txBox="1"/>
          <p:nvPr/>
        </p:nvSpPr>
        <p:spPr>
          <a:xfrm>
            <a:off x="1" y="685800"/>
            <a:ext cx="184731" cy="369332"/>
          </a:xfrm>
          <a:prstGeom prst="rect">
            <a:avLst/>
          </a:prstGeom>
          <a:noFill/>
        </p:spPr>
        <p:txBody>
          <a:bodyPr wrap="none" rtlCol="0">
            <a:spAutoFit/>
          </a:bodyPr>
          <a:lstStyle/>
          <a:p>
            <a:endParaRPr lang="en-US" dirty="0"/>
          </a:p>
        </p:txBody>
      </p:sp>
      <p:pic>
        <p:nvPicPr>
          <p:cNvPr id="1126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25" y="61340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71679" y="6234555"/>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365" name="TextBox 364"/>
          <p:cNvSpPr txBox="1"/>
          <p:nvPr/>
        </p:nvSpPr>
        <p:spPr>
          <a:xfrm>
            <a:off x="107157" y="6252160"/>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682811053"/>
      </p:ext>
    </p:extLst>
  </p:cSld>
  <p:clrMapOvr>
    <a:masterClrMapping/>
  </p:clrMapOvr>
  <p:transition spd="slow" advClick="0" advTm="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2192000" cy="6857999"/>
            <a:chOff x="0" y="0"/>
            <a:chExt cx="22677" cy="11906"/>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0" y="10691"/>
              <a:ext cx="22677" cy="70"/>
              <a:chOff x="0" y="10691"/>
              <a:chExt cx="22677" cy="70"/>
            </a:xfrm>
          </p:grpSpPr>
          <p:sp>
            <p:nvSpPr>
              <p:cNvPr id="6600" name="Freeform 5"/>
              <p:cNvSpPr>
                <a:spLocks/>
              </p:cNvSpPr>
              <p:nvPr/>
            </p:nvSpPr>
            <p:spPr bwMode="auto">
              <a:xfrm>
                <a:off x="0" y="10691"/>
                <a:ext cx="22677" cy="70"/>
              </a:xfrm>
              <a:custGeom>
                <a:avLst/>
                <a:gdLst>
                  <a:gd name="T0" fmla="*/ 0 w 22677"/>
                  <a:gd name="T1" fmla="+- 0 10761 10691"/>
                  <a:gd name="T2" fmla="*/ 10761 h 70"/>
                  <a:gd name="T3" fmla="*/ 22677 w 22677"/>
                  <a:gd name="T4" fmla="+- 0 10761 10691"/>
                  <a:gd name="T5" fmla="*/ 10761 h 70"/>
                  <a:gd name="T6" fmla="*/ 22677 w 22677"/>
                  <a:gd name="T7" fmla="+- 0 10691 10691"/>
                  <a:gd name="T8" fmla="*/ 10691 h 70"/>
                  <a:gd name="T9" fmla="*/ 0 w 22677"/>
                  <a:gd name="T10" fmla="+- 0 10691 10691"/>
                  <a:gd name="T11" fmla="*/ 10691 h 70"/>
                  <a:gd name="T12" fmla="*/ 0 w 22677"/>
                  <a:gd name="T13" fmla="+- 0 10761 10691"/>
                  <a:gd name="T14" fmla="*/ 10761 h 70"/>
                </a:gdLst>
                <a:ahLst/>
                <a:cxnLst>
                  <a:cxn ang="0">
                    <a:pos x="T0" y="T2"/>
                  </a:cxn>
                  <a:cxn ang="0">
                    <a:pos x="T3" y="T5"/>
                  </a:cxn>
                  <a:cxn ang="0">
                    <a:pos x="T6" y="T8"/>
                  </a:cxn>
                  <a:cxn ang="0">
                    <a:pos x="T9" y="T11"/>
                  </a:cxn>
                  <a:cxn ang="0">
                    <a:pos x="T12" y="T14"/>
                  </a:cxn>
                </a:cxnLst>
                <a:rect l="0" t="0" r="r" b="b"/>
                <a:pathLst>
                  <a:path w="22677" h="70">
                    <a:moveTo>
                      <a:pt x="0" y="70"/>
                    </a:moveTo>
                    <a:lnTo>
                      <a:pt x="22677" y="70"/>
                    </a:lnTo>
                    <a:lnTo>
                      <a:pt x="22677" y="0"/>
                    </a:lnTo>
                    <a:lnTo>
                      <a:pt x="0" y="0"/>
                    </a:lnTo>
                    <a:lnTo>
                      <a:pt x="0" y="7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6"/>
            <p:cNvGrpSpPr>
              <a:grpSpLocks/>
            </p:cNvGrpSpPr>
            <p:nvPr/>
          </p:nvGrpSpPr>
          <p:grpSpPr bwMode="auto">
            <a:xfrm>
              <a:off x="0" y="10755"/>
              <a:ext cx="22677" cy="66"/>
              <a:chOff x="0" y="10755"/>
              <a:chExt cx="22677" cy="66"/>
            </a:xfrm>
          </p:grpSpPr>
          <p:sp>
            <p:nvSpPr>
              <p:cNvPr id="6599" name="Freeform 7"/>
              <p:cNvSpPr>
                <a:spLocks/>
              </p:cNvSpPr>
              <p:nvPr/>
            </p:nvSpPr>
            <p:spPr bwMode="auto">
              <a:xfrm>
                <a:off x="0" y="10755"/>
                <a:ext cx="22677" cy="66"/>
              </a:xfrm>
              <a:custGeom>
                <a:avLst/>
                <a:gdLst>
                  <a:gd name="T0" fmla="*/ 0 w 22677"/>
                  <a:gd name="T1" fmla="+- 0 10821 10755"/>
                  <a:gd name="T2" fmla="*/ 10821 h 66"/>
                  <a:gd name="T3" fmla="*/ 22677 w 22677"/>
                  <a:gd name="T4" fmla="+- 0 10821 10755"/>
                  <a:gd name="T5" fmla="*/ 10821 h 66"/>
                  <a:gd name="T6" fmla="*/ 22677 w 22677"/>
                  <a:gd name="T7" fmla="+- 0 10755 10755"/>
                  <a:gd name="T8" fmla="*/ 10755 h 66"/>
                  <a:gd name="T9" fmla="*/ 0 w 22677"/>
                  <a:gd name="T10" fmla="+- 0 10755 10755"/>
                  <a:gd name="T11" fmla="*/ 10755 h 66"/>
                  <a:gd name="T12" fmla="*/ 0 w 22677"/>
                  <a:gd name="T13" fmla="+- 0 10821 10755"/>
                  <a:gd name="T14" fmla="*/ 10821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8"/>
            <p:cNvGrpSpPr>
              <a:grpSpLocks/>
            </p:cNvGrpSpPr>
            <p:nvPr/>
          </p:nvGrpSpPr>
          <p:grpSpPr bwMode="auto">
            <a:xfrm>
              <a:off x="0" y="10818"/>
              <a:ext cx="22677" cy="66"/>
              <a:chOff x="0" y="10818"/>
              <a:chExt cx="22677" cy="66"/>
            </a:xfrm>
          </p:grpSpPr>
          <p:sp>
            <p:nvSpPr>
              <p:cNvPr id="6598" name="Freeform 9"/>
              <p:cNvSpPr>
                <a:spLocks/>
              </p:cNvSpPr>
              <p:nvPr/>
            </p:nvSpPr>
            <p:spPr bwMode="auto">
              <a:xfrm>
                <a:off x="0" y="10818"/>
                <a:ext cx="22677" cy="66"/>
              </a:xfrm>
              <a:custGeom>
                <a:avLst/>
                <a:gdLst>
                  <a:gd name="T0" fmla="*/ 0 w 22677"/>
                  <a:gd name="T1" fmla="+- 0 10884 10818"/>
                  <a:gd name="T2" fmla="*/ 10884 h 66"/>
                  <a:gd name="T3" fmla="*/ 22677 w 22677"/>
                  <a:gd name="T4" fmla="+- 0 10884 10818"/>
                  <a:gd name="T5" fmla="*/ 10884 h 66"/>
                  <a:gd name="T6" fmla="*/ 22677 w 22677"/>
                  <a:gd name="T7" fmla="+- 0 10818 10818"/>
                  <a:gd name="T8" fmla="*/ 10818 h 66"/>
                  <a:gd name="T9" fmla="*/ 0 w 22677"/>
                  <a:gd name="T10" fmla="+- 0 10818 10818"/>
                  <a:gd name="T11" fmla="*/ 10818 h 66"/>
                  <a:gd name="T12" fmla="*/ 0 w 22677"/>
                  <a:gd name="T13" fmla="+- 0 10884 10818"/>
                  <a:gd name="T14" fmla="*/ 10884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5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 y="4725"/>
              <a:ext cx="2588" cy="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3"/>
            <p:cNvGrpSpPr>
              <a:grpSpLocks/>
            </p:cNvGrpSpPr>
            <p:nvPr/>
          </p:nvGrpSpPr>
          <p:grpSpPr bwMode="auto">
            <a:xfrm>
              <a:off x="7329" y="4735"/>
              <a:ext cx="2" cy="142"/>
              <a:chOff x="7329" y="4735"/>
              <a:chExt cx="2" cy="142"/>
            </a:xfrm>
          </p:grpSpPr>
          <p:sp>
            <p:nvSpPr>
              <p:cNvPr id="6595" name="Freeform 14"/>
              <p:cNvSpPr>
                <a:spLocks/>
              </p:cNvSpPr>
              <p:nvPr/>
            </p:nvSpPr>
            <p:spPr bwMode="auto">
              <a:xfrm>
                <a:off x="732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15"/>
            <p:cNvGrpSpPr>
              <a:grpSpLocks/>
            </p:cNvGrpSpPr>
            <p:nvPr/>
          </p:nvGrpSpPr>
          <p:grpSpPr bwMode="auto">
            <a:xfrm>
              <a:off x="7384" y="4735"/>
              <a:ext cx="2" cy="142"/>
              <a:chOff x="7384" y="4735"/>
              <a:chExt cx="2" cy="142"/>
            </a:xfrm>
          </p:grpSpPr>
          <p:sp>
            <p:nvSpPr>
              <p:cNvPr id="6594" name="Freeform 16"/>
              <p:cNvSpPr>
                <a:spLocks/>
              </p:cNvSpPr>
              <p:nvPr/>
            </p:nvSpPr>
            <p:spPr bwMode="auto">
              <a:xfrm>
                <a:off x="7384"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17"/>
            <p:cNvGrpSpPr>
              <a:grpSpLocks/>
            </p:cNvGrpSpPr>
            <p:nvPr/>
          </p:nvGrpSpPr>
          <p:grpSpPr bwMode="auto">
            <a:xfrm>
              <a:off x="7418" y="4781"/>
              <a:ext cx="91" cy="141"/>
              <a:chOff x="7418" y="4781"/>
              <a:chExt cx="91" cy="141"/>
            </a:xfrm>
          </p:grpSpPr>
          <p:sp>
            <p:nvSpPr>
              <p:cNvPr id="6592" name="Freeform 18"/>
              <p:cNvSpPr>
                <a:spLocks/>
              </p:cNvSpPr>
              <p:nvPr/>
            </p:nvSpPr>
            <p:spPr bwMode="auto">
              <a:xfrm>
                <a:off x="7418" y="4781"/>
                <a:ext cx="91" cy="141"/>
              </a:xfrm>
              <a:custGeom>
                <a:avLst/>
                <a:gdLst>
                  <a:gd name="T0" fmla="+- 0 7437 7418"/>
                  <a:gd name="T1" fmla="*/ T0 w 91"/>
                  <a:gd name="T2" fmla="+- 0 4781 4781"/>
                  <a:gd name="T3" fmla="*/ 4781 h 141"/>
                  <a:gd name="T4" fmla="+- 0 7418 7418"/>
                  <a:gd name="T5" fmla="*/ T4 w 91"/>
                  <a:gd name="T6" fmla="+- 0 4781 4781"/>
                  <a:gd name="T7" fmla="*/ 4781 h 141"/>
                  <a:gd name="T8" fmla="+- 0 7453 7418"/>
                  <a:gd name="T9" fmla="*/ T8 w 91"/>
                  <a:gd name="T10" fmla="+- 0 4870 4781"/>
                  <a:gd name="T11" fmla="*/ 4870 h 141"/>
                  <a:gd name="T12" fmla="+- 0 7454 7418"/>
                  <a:gd name="T13" fmla="*/ T12 w 91"/>
                  <a:gd name="T14" fmla="+- 0 4872 4781"/>
                  <a:gd name="T15" fmla="*/ 4872 h 141"/>
                  <a:gd name="T16" fmla="+- 0 7455 7418"/>
                  <a:gd name="T17" fmla="*/ T16 w 91"/>
                  <a:gd name="T18" fmla="+- 0 4873 4781"/>
                  <a:gd name="T19" fmla="*/ 4873 h 141"/>
                  <a:gd name="T20" fmla="+- 0 7455 7418"/>
                  <a:gd name="T21" fmla="*/ T20 w 91"/>
                  <a:gd name="T22" fmla="+- 0 4875 4781"/>
                  <a:gd name="T23" fmla="*/ 4875 h 141"/>
                  <a:gd name="T24" fmla="+- 0 7449 7418"/>
                  <a:gd name="T25" fmla="*/ T24 w 91"/>
                  <a:gd name="T26" fmla="+- 0 4888 4781"/>
                  <a:gd name="T27" fmla="*/ 4888 h 141"/>
                  <a:gd name="T28" fmla="+- 0 7443 7418"/>
                  <a:gd name="T29" fmla="*/ T28 w 91"/>
                  <a:gd name="T30" fmla="+- 0 4894 4781"/>
                  <a:gd name="T31" fmla="*/ 4894 h 141"/>
                  <a:gd name="T32" fmla="+- 0 7438 7418"/>
                  <a:gd name="T33" fmla="*/ T32 w 91"/>
                  <a:gd name="T34" fmla="+- 0 4898 4781"/>
                  <a:gd name="T35" fmla="*/ 4898 h 141"/>
                  <a:gd name="T36" fmla="+- 0 7433 7418"/>
                  <a:gd name="T37" fmla="*/ T36 w 91"/>
                  <a:gd name="T38" fmla="+- 0 4903 4781"/>
                  <a:gd name="T39" fmla="*/ 4903 h 141"/>
                  <a:gd name="T40" fmla="+- 0 7427 7418"/>
                  <a:gd name="T41" fmla="*/ T40 w 91"/>
                  <a:gd name="T42" fmla="+- 0 4905 4781"/>
                  <a:gd name="T43" fmla="*/ 4905 h 141"/>
                  <a:gd name="T44" fmla="+- 0 7423 7418"/>
                  <a:gd name="T45" fmla="*/ T44 w 91"/>
                  <a:gd name="T46" fmla="+- 0 4907 4781"/>
                  <a:gd name="T47" fmla="*/ 4907 h 141"/>
                  <a:gd name="T48" fmla="+- 0 7427 7418"/>
                  <a:gd name="T49" fmla="*/ T48 w 91"/>
                  <a:gd name="T50" fmla="+- 0 4922 4781"/>
                  <a:gd name="T51" fmla="*/ 4922 h 141"/>
                  <a:gd name="T52" fmla="+- 0 7472 7418"/>
                  <a:gd name="T53" fmla="*/ T52 w 91"/>
                  <a:gd name="T54" fmla="+- 0 4875 4781"/>
                  <a:gd name="T55" fmla="*/ 4875 h 141"/>
                  <a:gd name="T56" fmla="+- 0 7479 7418"/>
                  <a:gd name="T57" fmla="*/ T56 w 91"/>
                  <a:gd name="T58" fmla="+- 0 4858 4781"/>
                  <a:gd name="T59" fmla="*/ 4858 h 141"/>
                  <a:gd name="T60" fmla="+- 0 7464 7418"/>
                  <a:gd name="T61" fmla="*/ T60 w 91"/>
                  <a:gd name="T62" fmla="+- 0 4858 4781"/>
                  <a:gd name="T63" fmla="*/ 4858 h 141"/>
                  <a:gd name="T64" fmla="+- 0 7463 7418"/>
                  <a:gd name="T65" fmla="*/ T64 w 91"/>
                  <a:gd name="T66" fmla="+- 0 4852 4781"/>
                  <a:gd name="T67" fmla="*/ 4852 h 141"/>
                  <a:gd name="T68" fmla="+- 0 7460 7418"/>
                  <a:gd name="T69" fmla="*/ T68 w 91"/>
                  <a:gd name="T70" fmla="+- 0 4844 4781"/>
                  <a:gd name="T71" fmla="*/ 4844 h 141"/>
                  <a:gd name="T72" fmla="+- 0 7458 7418"/>
                  <a:gd name="T73" fmla="*/ T72 w 91"/>
                  <a:gd name="T74" fmla="+- 0 4837 4781"/>
                  <a:gd name="T75" fmla="*/ 4837 h 141"/>
                  <a:gd name="T76" fmla="+- 0 7437 7418"/>
                  <a:gd name="T77" fmla="*/ T76 w 91"/>
                  <a:gd name="T78" fmla="+- 0 4781 4781"/>
                  <a:gd name="T79"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1" h="141">
                    <a:moveTo>
                      <a:pt x="19" y="0"/>
                    </a:moveTo>
                    <a:lnTo>
                      <a:pt x="0" y="0"/>
                    </a:lnTo>
                    <a:lnTo>
                      <a:pt x="35" y="89"/>
                    </a:lnTo>
                    <a:lnTo>
                      <a:pt x="36" y="91"/>
                    </a:lnTo>
                    <a:lnTo>
                      <a:pt x="37" y="92"/>
                    </a:lnTo>
                    <a:lnTo>
                      <a:pt x="37" y="94"/>
                    </a:lnTo>
                    <a:lnTo>
                      <a:pt x="31" y="107"/>
                    </a:lnTo>
                    <a:lnTo>
                      <a:pt x="25" y="113"/>
                    </a:lnTo>
                    <a:lnTo>
                      <a:pt x="20" y="117"/>
                    </a:lnTo>
                    <a:lnTo>
                      <a:pt x="15" y="122"/>
                    </a:lnTo>
                    <a:lnTo>
                      <a:pt x="9" y="124"/>
                    </a:lnTo>
                    <a:lnTo>
                      <a:pt x="5" y="126"/>
                    </a:lnTo>
                    <a:lnTo>
                      <a:pt x="9"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3" name="Freeform 19"/>
              <p:cNvSpPr>
                <a:spLocks/>
              </p:cNvSpPr>
              <p:nvPr/>
            </p:nvSpPr>
            <p:spPr bwMode="auto">
              <a:xfrm>
                <a:off x="7418" y="4781"/>
                <a:ext cx="91" cy="141"/>
              </a:xfrm>
              <a:custGeom>
                <a:avLst/>
                <a:gdLst>
                  <a:gd name="T0" fmla="+- 0 7509 7418"/>
                  <a:gd name="T1" fmla="*/ T0 w 91"/>
                  <a:gd name="T2" fmla="+- 0 4781 4781"/>
                  <a:gd name="T3" fmla="*/ 4781 h 141"/>
                  <a:gd name="T4" fmla="+- 0 7490 7418"/>
                  <a:gd name="T5" fmla="*/ T4 w 91"/>
                  <a:gd name="T6" fmla="+- 0 4781 4781"/>
                  <a:gd name="T7" fmla="*/ 4781 h 141"/>
                  <a:gd name="T8" fmla="+- 0 7471 7418"/>
                  <a:gd name="T9" fmla="*/ T8 w 91"/>
                  <a:gd name="T10" fmla="+- 0 4838 4781"/>
                  <a:gd name="T11" fmla="*/ 4838 h 141"/>
                  <a:gd name="T12" fmla="+- 0 7468 7418"/>
                  <a:gd name="T13" fmla="*/ T12 w 91"/>
                  <a:gd name="T14" fmla="+- 0 4844 4781"/>
                  <a:gd name="T15" fmla="*/ 4844 h 141"/>
                  <a:gd name="T16" fmla="+- 0 7466 7418"/>
                  <a:gd name="T17" fmla="*/ T16 w 91"/>
                  <a:gd name="T18" fmla="+- 0 4852 4781"/>
                  <a:gd name="T19" fmla="*/ 4852 h 141"/>
                  <a:gd name="T20" fmla="+- 0 7465 7418"/>
                  <a:gd name="T21" fmla="*/ T20 w 91"/>
                  <a:gd name="T22" fmla="+- 0 4858 4781"/>
                  <a:gd name="T23" fmla="*/ 4858 h 141"/>
                  <a:gd name="T24" fmla="+- 0 7479 7418"/>
                  <a:gd name="T25" fmla="*/ T24 w 91"/>
                  <a:gd name="T26" fmla="+- 0 4858 4781"/>
                  <a:gd name="T27" fmla="*/ 4858 h 141"/>
                  <a:gd name="T28" fmla="+- 0 7482 7418"/>
                  <a:gd name="T29" fmla="*/ T28 w 91"/>
                  <a:gd name="T30" fmla="+- 0 4850 4781"/>
                  <a:gd name="T31" fmla="*/ 4850 h 141"/>
                  <a:gd name="T32" fmla="+- 0 7509 7418"/>
                  <a:gd name="T33" fmla="*/ T32 w 91"/>
                  <a:gd name="T34" fmla="+- 0 4781 4781"/>
                  <a:gd name="T35"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0" y="63"/>
                    </a:lnTo>
                    <a:lnTo>
                      <a:pt x="48"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20"/>
            <p:cNvGrpSpPr>
              <a:grpSpLocks/>
            </p:cNvGrpSpPr>
            <p:nvPr/>
          </p:nvGrpSpPr>
          <p:grpSpPr bwMode="auto">
            <a:xfrm>
              <a:off x="7603" y="4757"/>
              <a:ext cx="56" cy="122"/>
              <a:chOff x="7603" y="4757"/>
              <a:chExt cx="56" cy="122"/>
            </a:xfrm>
          </p:grpSpPr>
          <p:sp>
            <p:nvSpPr>
              <p:cNvPr id="6268" name="Freeform 21"/>
              <p:cNvSpPr>
                <a:spLocks/>
              </p:cNvSpPr>
              <p:nvPr/>
            </p:nvSpPr>
            <p:spPr bwMode="auto">
              <a:xfrm>
                <a:off x="7603" y="4757"/>
                <a:ext cx="56" cy="122"/>
              </a:xfrm>
              <a:custGeom>
                <a:avLst/>
                <a:gdLst>
                  <a:gd name="T0" fmla="+- 0 7635 7603"/>
                  <a:gd name="T1" fmla="*/ T0 w 56"/>
                  <a:gd name="T2" fmla="+- 0 4794 4757"/>
                  <a:gd name="T3" fmla="*/ 4794 h 122"/>
                  <a:gd name="T4" fmla="+- 0 7618 7603"/>
                  <a:gd name="T5" fmla="*/ T4 w 56"/>
                  <a:gd name="T6" fmla="+- 0 4794 4757"/>
                  <a:gd name="T7" fmla="*/ 4794 h 122"/>
                  <a:gd name="T8" fmla="+- 0 7618 7603"/>
                  <a:gd name="T9" fmla="*/ T8 w 56"/>
                  <a:gd name="T10" fmla="+- 0 4858 4757"/>
                  <a:gd name="T11" fmla="*/ 4858 h 122"/>
                  <a:gd name="T12" fmla="+- 0 7620 7603"/>
                  <a:gd name="T13" fmla="*/ T12 w 56"/>
                  <a:gd name="T14" fmla="+- 0 4867 4757"/>
                  <a:gd name="T15" fmla="*/ 4867 h 122"/>
                  <a:gd name="T16" fmla="+- 0 7625 7603"/>
                  <a:gd name="T17" fmla="*/ T16 w 56"/>
                  <a:gd name="T18" fmla="+- 0 4872 4757"/>
                  <a:gd name="T19" fmla="*/ 4872 h 122"/>
                  <a:gd name="T20" fmla="+- 0 7629 7603"/>
                  <a:gd name="T21" fmla="*/ T20 w 56"/>
                  <a:gd name="T22" fmla="+- 0 4877 4757"/>
                  <a:gd name="T23" fmla="*/ 4877 h 122"/>
                  <a:gd name="T24" fmla="+- 0 7635 7603"/>
                  <a:gd name="T25" fmla="*/ T24 w 56"/>
                  <a:gd name="T26" fmla="+- 0 4880 4757"/>
                  <a:gd name="T27" fmla="*/ 4880 h 122"/>
                  <a:gd name="T28" fmla="+- 0 7650 7603"/>
                  <a:gd name="T29" fmla="*/ T28 w 56"/>
                  <a:gd name="T30" fmla="+- 0 4880 4757"/>
                  <a:gd name="T31" fmla="*/ 4880 h 122"/>
                  <a:gd name="T32" fmla="+- 0 7656 7603"/>
                  <a:gd name="T33" fmla="*/ T32 w 56"/>
                  <a:gd name="T34" fmla="+- 0 4878 4757"/>
                  <a:gd name="T35" fmla="*/ 4878 h 122"/>
                  <a:gd name="T36" fmla="+- 0 7659 7603"/>
                  <a:gd name="T37" fmla="*/ T36 w 56"/>
                  <a:gd name="T38" fmla="+- 0 4877 4757"/>
                  <a:gd name="T39" fmla="*/ 4877 h 122"/>
                  <a:gd name="T40" fmla="+- 0 7658 7603"/>
                  <a:gd name="T41" fmla="*/ T40 w 56"/>
                  <a:gd name="T42" fmla="+- 0 4865 4757"/>
                  <a:gd name="T43" fmla="*/ 4865 h 122"/>
                  <a:gd name="T44" fmla="+- 0 7638 7603"/>
                  <a:gd name="T45" fmla="*/ T44 w 56"/>
                  <a:gd name="T46" fmla="+- 0 4865 4757"/>
                  <a:gd name="T47" fmla="*/ 4865 h 122"/>
                  <a:gd name="T48" fmla="+- 0 7635 7603"/>
                  <a:gd name="T49" fmla="*/ T48 w 56"/>
                  <a:gd name="T50" fmla="+- 0 4858 4757"/>
                  <a:gd name="T51" fmla="*/ 4858 h 122"/>
                  <a:gd name="T52" fmla="+- 0 7635 7603"/>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9" name="Freeform 22"/>
              <p:cNvSpPr>
                <a:spLocks/>
              </p:cNvSpPr>
              <p:nvPr/>
            </p:nvSpPr>
            <p:spPr bwMode="auto">
              <a:xfrm>
                <a:off x="7603" y="4757"/>
                <a:ext cx="56" cy="122"/>
              </a:xfrm>
              <a:custGeom>
                <a:avLst/>
                <a:gdLst>
                  <a:gd name="T0" fmla="+- 0 7658 7603"/>
                  <a:gd name="T1" fmla="*/ T0 w 56"/>
                  <a:gd name="T2" fmla="+- 0 4864 4757"/>
                  <a:gd name="T3" fmla="*/ 4864 h 122"/>
                  <a:gd name="T4" fmla="+- 0 7656 7603"/>
                  <a:gd name="T5" fmla="*/ T4 w 56"/>
                  <a:gd name="T6" fmla="+- 0 4865 4757"/>
                  <a:gd name="T7" fmla="*/ 4865 h 122"/>
                  <a:gd name="T8" fmla="+- 0 7653 7603"/>
                  <a:gd name="T9" fmla="*/ T8 w 56"/>
                  <a:gd name="T10" fmla="+- 0 4865 4757"/>
                  <a:gd name="T11" fmla="*/ 4865 h 122"/>
                  <a:gd name="T12" fmla="+- 0 7658 7603"/>
                  <a:gd name="T13" fmla="*/ T12 w 56"/>
                  <a:gd name="T14" fmla="+- 0 4865 4757"/>
                  <a:gd name="T15" fmla="*/ 4865 h 122"/>
                  <a:gd name="T16" fmla="+- 0 7658 7603"/>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0" name="Freeform 23"/>
              <p:cNvSpPr>
                <a:spLocks/>
              </p:cNvSpPr>
              <p:nvPr/>
            </p:nvSpPr>
            <p:spPr bwMode="auto">
              <a:xfrm>
                <a:off x="7603" y="4757"/>
                <a:ext cx="56" cy="122"/>
              </a:xfrm>
              <a:custGeom>
                <a:avLst/>
                <a:gdLst>
                  <a:gd name="T0" fmla="+- 0 7660 7603"/>
                  <a:gd name="T1" fmla="*/ T0 w 56"/>
                  <a:gd name="T2" fmla="+- 0 4781 4757"/>
                  <a:gd name="T3" fmla="*/ 4781 h 122"/>
                  <a:gd name="T4" fmla="+- 0 7603 7603"/>
                  <a:gd name="T5" fmla="*/ T4 w 56"/>
                  <a:gd name="T6" fmla="+- 0 4781 4757"/>
                  <a:gd name="T7" fmla="*/ 4781 h 122"/>
                  <a:gd name="T8" fmla="+- 0 7603 7603"/>
                  <a:gd name="T9" fmla="*/ T8 w 56"/>
                  <a:gd name="T10" fmla="+- 0 4794 4757"/>
                  <a:gd name="T11" fmla="*/ 4794 h 122"/>
                  <a:gd name="T12" fmla="+- 0 7660 7603"/>
                  <a:gd name="T13" fmla="*/ T12 w 56"/>
                  <a:gd name="T14" fmla="+- 0 4794 4757"/>
                  <a:gd name="T15" fmla="*/ 4794 h 122"/>
                  <a:gd name="T16" fmla="+- 0 7660 7603"/>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1" name="Freeform 24"/>
              <p:cNvSpPr>
                <a:spLocks/>
              </p:cNvSpPr>
              <p:nvPr/>
            </p:nvSpPr>
            <p:spPr bwMode="auto">
              <a:xfrm>
                <a:off x="7603" y="4757"/>
                <a:ext cx="56" cy="122"/>
              </a:xfrm>
              <a:custGeom>
                <a:avLst/>
                <a:gdLst>
                  <a:gd name="T0" fmla="+- 0 7635 7603"/>
                  <a:gd name="T1" fmla="*/ T0 w 56"/>
                  <a:gd name="T2" fmla="+- 0 4757 4757"/>
                  <a:gd name="T3" fmla="*/ 4757 h 122"/>
                  <a:gd name="T4" fmla="+- 0 7618 7603"/>
                  <a:gd name="T5" fmla="*/ T4 w 56"/>
                  <a:gd name="T6" fmla="+- 0 4763 4757"/>
                  <a:gd name="T7" fmla="*/ 4763 h 122"/>
                  <a:gd name="T8" fmla="+- 0 7618 7603"/>
                  <a:gd name="T9" fmla="*/ T8 w 56"/>
                  <a:gd name="T10" fmla="+- 0 4781 4757"/>
                  <a:gd name="T11" fmla="*/ 4781 h 122"/>
                  <a:gd name="T12" fmla="+- 0 7635 7603"/>
                  <a:gd name="T13" fmla="*/ T12 w 56"/>
                  <a:gd name="T14" fmla="+- 0 4781 4757"/>
                  <a:gd name="T15" fmla="*/ 4781 h 122"/>
                  <a:gd name="T16" fmla="+- 0 7635 7603"/>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25"/>
            <p:cNvGrpSpPr>
              <a:grpSpLocks/>
            </p:cNvGrpSpPr>
            <p:nvPr/>
          </p:nvGrpSpPr>
          <p:grpSpPr bwMode="auto">
            <a:xfrm>
              <a:off x="7682" y="4779"/>
              <a:ext cx="92" cy="100"/>
              <a:chOff x="7682" y="4779"/>
              <a:chExt cx="92" cy="100"/>
            </a:xfrm>
          </p:grpSpPr>
          <p:sp>
            <p:nvSpPr>
              <p:cNvPr id="6266" name="Freeform 26"/>
              <p:cNvSpPr>
                <a:spLocks/>
              </p:cNvSpPr>
              <p:nvPr/>
            </p:nvSpPr>
            <p:spPr bwMode="auto">
              <a:xfrm>
                <a:off x="7682" y="4779"/>
                <a:ext cx="92" cy="100"/>
              </a:xfrm>
              <a:custGeom>
                <a:avLst/>
                <a:gdLst>
                  <a:gd name="T0" fmla="+- 0 7722 7682"/>
                  <a:gd name="T1" fmla="*/ T0 w 92"/>
                  <a:gd name="T2" fmla="+- 0 4779 4779"/>
                  <a:gd name="T3" fmla="*/ 4779 h 100"/>
                  <a:gd name="T4" fmla="+- 0 7706 7682"/>
                  <a:gd name="T5" fmla="*/ T4 w 92"/>
                  <a:gd name="T6" fmla="+- 0 4784 4779"/>
                  <a:gd name="T7" fmla="*/ 4784 h 100"/>
                  <a:gd name="T8" fmla="+- 0 7692 7682"/>
                  <a:gd name="T9" fmla="*/ T8 w 92"/>
                  <a:gd name="T10" fmla="+- 0 4797 4779"/>
                  <a:gd name="T11" fmla="*/ 4797 h 100"/>
                  <a:gd name="T12" fmla="+- 0 7684 7682"/>
                  <a:gd name="T13" fmla="*/ T12 w 92"/>
                  <a:gd name="T14" fmla="+- 0 4818 4779"/>
                  <a:gd name="T15" fmla="*/ 4818 h 100"/>
                  <a:gd name="T16" fmla="+- 0 7682 7682"/>
                  <a:gd name="T17" fmla="*/ T16 w 92"/>
                  <a:gd name="T18" fmla="+- 0 4848 4779"/>
                  <a:gd name="T19" fmla="*/ 4848 h 100"/>
                  <a:gd name="T20" fmla="+- 0 7693 7682"/>
                  <a:gd name="T21" fmla="*/ T20 w 92"/>
                  <a:gd name="T22" fmla="+- 0 4865 4779"/>
                  <a:gd name="T23" fmla="*/ 4865 h 100"/>
                  <a:gd name="T24" fmla="+- 0 7711 7682"/>
                  <a:gd name="T25" fmla="*/ T24 w 92"/>
                  <a:gd name="T26" fmla="+- 0 4875 4779"/>
                  <a:gd name="T27" fmla="*/ 4875 h 100"/>
                  <a:gd name="T28" fmla="+- 0 7737 7682"/>
                  <a:gd name="T29" fmla="*/ T28 w 92"/>
                  <a:gd name="T30" fmla="+- 0 4879 4779"/>
                  <a:gd name="T31" fmla="*/ 4879 h 100"/>
                  <a:gd name="T32" fmla="+- 0 7755 7682"/>
                  <a:gd name="T33" fmla="*/ T32 w 92"/>
                  <a:gd name="T34" fmla="+- 0 4871 4779"/>
                  <a:gd name="T35" fmla="*/ 4871 h 100"/>
                  <a:gd name="T36" fmla="+- 0 7760 7682"/>
                  <a:gd name="T37" fmla="*/ T36 w 92"/>
                  <a:gd name="T38" fmla="+- 0 4865 4779"/>
                  <a:gd name="T39" fmla="*/ 4865 h 100"/>
                  <a:gd name="T40" fmla="+- 0 7719 7682"/>
                  <a:gd name="T41" fmla="*/ T40 w 92"/>
                  <a:gd name="T42" fmla="+- 0 4865 4779"/>
                  <a:gd name="T43" fmla="*/ 4865 h 100"/>
                  <a:gd name="T44" fmla="+- 0 7704 7682"/>
                  <a:gd name="T45" fmla="*/ T44 w 92"/>
                  <a:gd name="T46" fmla="+- 0 4852 4779"/>
                  <a:gd name="T47" fmla="*/ 4852 h 100"/>
                  <a:gd name="T48" fmla="+- 0 7698 7682"/>
                  <a:gd name="T49" fmla="*/ T48 w 92"/>
                  <a:gd name="T50" fmla="+- 0 4829 4779"/>
                  <a:gd name="T51" fmla="*/ 4829 h 100"/>
                  <a:gd name="T52" fmla="+- 0 7698 7682"/>
                  <a:gd name="T53" fmla="*/ T52 w 92"/>
                  <a:gd name="T54" fmla="+- 0 4819 4779"/>
                  <a:gd name="T55" fmla="*/ 4819 h 100"/>
                  <a:gd name="T56" fmla="+- 0 7708 7682"/>
                  <a:gd name="T57" fmla="*/ T56 w 92"/>
                  <a:gd name="T58" fmla="+- 0 4800 4779"/>
                  <a:gd name="T59" fmla="*/ 4800 h 100"/>
                  <a:gd name="T60" fmla="+- 0 7729 7682"/>
                  <a:gd name="T61" fmla="*/ T60 w 92"/>
                  <a:gd name="T62" fmla="+- 0 4792 4779"/>
                  <a:gd name="T63" fmla="*/ 4792 h 100"/>
                  <a:gd name="T64" fmla="+- 0 7759 7682"/>
                  <a:gd name="T65" fmla="*/ T64 w 92"/>
                  <a:gd name="T66" fmla="+- 0 4792 4779"/>
                  <a:gd name="T67" fmla="*/ 4792 h 100"/>
                  <a:gd name="T68" fmla="+- 0 7747 7682"/>
                  <a:gd name="T69" fmla="*/ T68 w 92"/>
                  <a:gd name="T70" fmla="+- 0 4783 4779"/>
                  <a:gd name="T71" fmla="*/ 4783 h 100"/>
                  <a:gd name="T72" fmla="+- 0 7722 7682"/>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3"/>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7" name="Freeform 27"/>
              <p:cNvSpPr>
                <a:spLocks/>
              </p:cNvSpPr>
              <p:nvPr/>
            </p:nvSpPr>
            <p:spPr bwMode="auto">
              <a:xfrm>
                <a:off x="7682" y="4779"/>
                <a:ext cx="92" cy="100"/>
              </a:xfrm>
              <a:custGeom>
                <a:avLst/>
                <a:gdLst>
                  <a:gd name="T0" fmla="+- 0 7759 7682"/>
                  <a:gd name="T1" fmla="*/ T0 w 92"/>
                  <a:gd name="T2" fmla="+- 0 4792 4779"/>
                  <a:gd name="T3" fmla="*/ 4792 h 100"/>
                  <a:gd name="T4" fmla="+- 0 7729 7682"/>
                  <a:gd name="T5" fmla="*/ T4 w 92"/>
                  <a:gd name="T6" fmla="+- 0 4792 4779"/>
                  <a:gd name="T7" fmla="*/ 4792 h 100"/>
                  <a:gd name="T8" fmla="+- 0 7745 7682"/>
                  <a:gd name="T9" fmla="*/ T8 w 92"/>
                  <a:gd name="T10" fmla="+- 0 4799 4779"/>
                  <a:gd name="T11" fmla="*/ 4799 h 100"/>
                  <a:gd name="T12" fmla="+- 0 7753 7682"/>
                  <a:gd name="T13" fmla="*/ T12 w 92"/>
                  <a:gd name="T14" fmla="+- 0 4817 4779"/>
                  <a:gd name="T15" fmla="*/ 4817 h 100"/>
                  <a:gd name="T16" fmla="+- 0 7754 7682"/>
                  <a:gd name="T17" fmla="*/ T16 w 92"/>
                  <a:gd name="T18" fmla="+- 0 4844 4779"/>
                  <a:gd name="T19" fmla="*/ 4844 h 100"/>
                  <a:gd name="T20" fmla="+- 0 7742 7682"/>
                  <a:gd name="T21" fmla="*/ T20 w 92"/>
                  <a:gd name="T22" fmla="+- 0 4860 4779"/>
                  <a:gd name="T23" fmla="*/ 4860 h 100"/>
                  <a:gd name="T24" fmla="+- 0 7719 7682"/>
                  <a:gd name="T25" fmla="*/ T24 w 92"/>
                  <a:gd name="T26" fmla="+- 0 4865 4779"/>
                  <a:gd name="T27" fmla="*/ 4865 h 100"/>
                  <a:gd name="T28" fmla="+- 0 7760 7682"/>
                  <a:gd name="T29" fmla="*/ T28 w 92"/>
                  <a:gd name="T30" fmla="+- 0 4865 4779"/>
                  <a:gd name="T31" fmla="*/ 4865 h 100"/>
                  <a:gd name="T32" fmla="+- 0 7769 7682"/>
                  <a:gd name="T33" fmla="*/ T32 w 92"/>
                  <a:gd name="T34" fmla="+- 0 4854 4779"/>
                  <a:gd name="T35" fmla="*/ 4854 h 100"/>
                  <a:gd name="T36" fmla="+- 0 7774 7682"/>
                  <a:gd name="T37" fmla="*/ T36 w 92"/>
                  <a:gd name="T38" fmla="+- 0 4828 4779"/>
                  <a:gd name="T39" fmla="*/ 4828 h 100"/>
                  <a:gd name="T40" fmla="+- 0 7773 7682"/>
                  <a:gd name="T41" fmla="*/ T40 w 92"/>
                  <a:gd name="T42" fmla="+- 0 4814 4779"/>
                  <a:gd name="T43" fmla="*/ 4814 h 100"/>
                  <a:gd name="T44" fmla="+- 0 7764 7682"/>
                  <a:gd name="T45" fmla="*/ T44 w 92"/>
                  <a:gd name="T46" fmla="+- 0 4795 4779"/>
                  <a:gd name="T47" fmla="*/ 4795 h 100"/>
                  <a:gd name="T48" fmla="+- 0 7759 7682"/>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28"/>
            <p:cNvGrpSpPr>
              <a:grpSpLocks/>
            </p:cNvGrpSpPr>
            <p:nvPr/>
          </p:nvGrpSpPr>
          <p:grpSpPr bwMode="auto">
            <a:xfrm>
              <a:off x="7885" y="4735"/>
              <a:ext cx="92" cy="143"/>
              <a:chOff x="7885" y="4735"/>
              <a:chExt cx="92" cy="143"/>
            </a:xfrm>
          </p:grpSpPr>
          <p:sp>
            <p:nvSpPr>
              <p:cNvPr id="6262" name="Freeform 29"/>
              <p:cNvSpPr>
                <a:spLocks/>
              </p:cNvSpPr>
              <p:nvPr/>
            </p:nvSpPr>
            <p:spPr bwMode="auto">
              <a:xfrm>
                <a:off x="7885" y="4735"/>
                <a:ext cx="92" cy="143"/>
              </a:xfrm>
              <a:custGeom>
                <a:avLst/>
                <a:gdLst>
                  <a:gd name="T0" fmla="+- 0 7912 7885"/>
                  <a:gd name="T1" fmla="*/ T0 w 92"/>
                  <a:gd name="T2" fmla="+- 0 4861 4735"/>
                  <a:gd name="T3" fmla="*/ 4861 h 143"/>
                  <a:gd name="T4" fmla="+- 0 7901 7885"/>
                  <a:gd name="T5" fmla="*/ T4 w 92"/>
                  <a:gd name="T6" fmla="+- 0 4861 4735"/>
                  <a:gd name="T7" fmla="*/ 4861 h 143"/>
                  <a:gd name="T8" fmla="+- 0 7905 7885"/>
                  <a:gd name="T9" fmla="*/ T8 w 92"/>
                  <a:gd name="T10" fmla="+- 0 4867 4735"/>
                  <a:gd name="T11" fmla="*/ 4867 h 143"/>
                  <a:gd name="T12" fmla="+- 0 7920 7885"/>
                  <a:gd name="T13" fmla="*/ T12 w 92"/>
                  <a:gd name="T14" fmla="+- 0 4876 4735"/>
                  <a:gd name="T15" fmla="*/ 4876 h 143"/>
                  <a:gd name="T16" fmla="+- 0 7945 7885"/>
                  <a:gd name="T17" fmla="*/ T16 w 92"/>
                  <a:gd name="T18" fmla="+- 0 4878 4735"/>
                  <a:gd name="T19" fmla="*/ 4878 h 143"/>
                  <a:gd name="T20" fmla="+- 0 7961 7885"/>
                  <a:gd name="T21" fmla="*/ T20 w 92"/>
                  <a:gd name="T22" fmla="+- 0 4869 4735"/>
                  <a:gd name="T23" fmla="*/ 4869 h 143"/>
                  <a:gd name="T24" fmla="+- 0 7963 7885"/>
                  <a:gd name="T25" fmla="*/ T24 w 92"/>
                  <a:gd name="T26" fmla="+- 0 4866 4735"/>
                  <a:gd name="T27" fmla="*/ 4866 h 143"/>
                  <a:gd name="T28" fmla="+- 0 7918 7885"/>
                  <a:gd name="T29" fmla="*/ T28 w 92"/>
                  <a:gd name="T30" fmla="+- 0 4866 4735"/>
                  <a:gd name="T31" fmla="*/ 4866 h 143"/>
                  <a:gd name="T32" fmla="+- 0 7912 7885"/>
                  <a:gd name="T33" fmla="*/ T32 w 92"/>
                  <a:gd name="T34" fmla="+- 0 4861 4735"/>
                  <a:gd name="T35" fmla="*/ 486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7" y="126"/>
                    </a:moveTo>
                    <a:lnTo>
                      <a:pt x="16" y="126"/>
                    </a:lnTo>
                    <a:lnTo>
                      <a:pt x="20" y="132"/>
                    </a:lnTo>
                    <a:lnTo>
                      <a:pt x="35" y="141"/>
                    </a:lnTo>
                    <a:lnTo>
                      <a:pt x="60" y="143"/>
                    </a:lnTo>
                    <a:lnTo>
                      <a:pt x="76" y="134"/>
                    </a:lnTo>
                    <a:lnTo>
                      <a:pt x="78" y="131"/>
                    </a:lnTo>
                    <a:lnTo>
                      <a:pt x="33" y="131"/>
                    </a:lnTo>
                    <a:lnTo>
                      <a:pt x="2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3" name="Freeform 30"/>
              <p:cNvSpPr>
                <a:spLocks/>
              </p:cNvSpPr>
              <p:nvPr/>
            </p:nvSpPr>
            <p:spPr bwMode="auto">
              <a:xfrm>
                <a:off x="7885" y="4735"/>
                <a:ext cx="92" cy="143"/>
              </a:xfrm>
              <a:custGeom>
                <a:avLst/>
                <a:gdLst>
                  <a:gd name="T0" fmla="+- 0 7903 7885"/>
                  <a:gd name="T1" fmla="*/ T0 w 92"/>
                  <a:gd name="T2" fmla="+- 0 4735 4735"/>
                  <a:gd name="T3" fmla="*/ 4735 h 143"/>
                  <a:gd name="T4" fmla="+- 0 7886 7885"/>
                  <a:gd name="T5" fmla="*/ T4 w 92"/>
                  <a:gd name="T6" fmla="+- 0 4735 4735"/>
                  <a:gd name="T7" fmla="*/ 4735 h 143"/>
                  <a:gd name="T8" fmla="+- 0 7886 7885"/>
                  <a:gd name="T9" fmla="*/ T8 w 92"/>
                  <a:gd name="T10" fmla="+- 0 4866 4735"/>
                  <a:gd name="T11" fmla="*/ 4866 h 143"/>
                  <a:gd name="T12" fmla="+- 0 7885 7885"/>
                  <a:gd name="T13" fmla="*/ T12 w 92"/>
                  <a:gd name="T14" fmla="+- 0 4871 4735"/>
                  <a:gd name="T15" fmla="*/ 4871 h 143"/>
                  <a:gd name="T16" fmla="+- 0 7885 7885"/>
                  <a:gd name="T17" fmla="*/ T16 w 92"/>
                  <a:gd name="T18" fmla="+- 0 4877 4735"/>
                  <a:gd name="T19" fmla="*/ 4877 h 143"/>
                  <a:gd name="T20" fmla="+- 0 7900 7885"/>
                  <a:gd name="T21" fmla="*/ T20 w 92"/>
                  <a:gd name="T22" fmla="+- 0 4877 4735"/>
                  <a:gd name="T23" fmla="*/ 4877 h 143"/>
                  <a:gd name="T24" fmla="+- 0 7901 7885"/>
                  <a:gd name="T25" fmla="*/ T24 w 92"/>
                  <a:gd name="T26" fmla="+- 0 4861 4735"/>
                  <a:gd name="T27" fmla="*/ 4861 h 143"/>
                  <a:gd name="T28" fmla="+- 0 7912 7885"/>
                  <a:gd name="T29" fmla="*/ T28 w 92"/>
                  <a:gd name="T30" fmla="+- 0 4861 4735"/>
                  <a:gd name="T31" fmla="*/ 4861 h 143"/>
                  <a:gd name="T32" fmla="+- 0 7907 7885"/>
                  <a:gd name="T33" fmla="*/ T32 w 92"/>
                  <a:gd name="T34" fmla="+- 0 4857 4735"/>
                  <a:gd name="T35" fmla="*/ 4857 h 143"/>
                  <a:gd name="T36" fmla="+- 0 7904 7885"/>
                  <a:gd name="T37" fmla="*/ T36 w 92"/>
                  <a:gd name="T38" fmla="+- 0 4845 4735"/>
                  <a:gd name="T39" fmla="*/ 4845 h 143"/>
                  <a:gd name="T40" fmla="+- 0 7903 7885"/>
                  <a:gd name="T41" fmla="*/ T40 w 92"/>
                  <a:gd name="T42" fmla="+- 0 4841 4735"/>
                  <a:gd name="T43" fmla="*/ 4841 h 143"/>
                  <a:gd name="T44" fmla="+- 0 7903 7885"/>
                  <a:gd name="T45" fmla="*/ T44 w 92"/>
                  <a:gd name="T46" fmla="+- 0 4818 4735"/>
                  <a:gd name="T47" fmla="*/ 4818 h 143"/>
                  <a:gd name="T48" fmla="+- 0 7904 7885"/>
                  <a:gd name="T49" fmla="*/ T48 w 92"/>
                  <a:gd name="T50" fmla="+- 0 4816 4735"/>
                  <a:gd name="T51" fmla="*/ 4816 h 143"/>
                  <a:gd name="T52" fmla="+- 0 7906 7885"/>
                  <a:gd name="T53" fmla="*/ T52 w 92"/>
                  <a:gd name="T54" fmla="+- 0 4808 4735"/>
                  <a:gd name="T55" fmla="*/ 4808 h 143"/>
                  <a:gd name="T56" fmla="+- 0 7919 7885"/>
                  <a:gd name="T57" fmla="*/ T56 w 92"/>
                  <a:gd name="T58" fmla="+- 0 4797 4735"/>
                  <a:gd name="T59" fmla="*/ 4797 h 143"/>
                  <a:gd name="T60" fmla="+- 0 7938 7885"/>
                  <a:gd name="T61" fmla="*/ T60 w 92"/>
                  <a:gd name="T62" fmla="+- 0 4796 4735"/>
                  <a:gd name="T63" fmla="*/ 4796 h 143"/>
                  <a:gd name="T64" fmla="+- 0 7903 7885"/>
                  <a:gd name="T65" fmla="*/ T64 w 92"/>
                  <a:gd name="T66" fmla="+- 0 4796 4735"/>
                  <a:gd name="T67" fmla="*/ 4796 h 143"/>
                  <a:gd name="T68" fmla="+- 0 7903 7885"/>
                  <a:gd name="T69" fmla="*/ T68 w 92"/>
                  <a:gd name="T70" fmla="+- 0 4735 4735"/>
                  <a:gd name="T71" fmla="*/ 4735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0" y="136"/>
                    </a:lnTo>
                    <a:lnTo>
                      <a:pt x="0" y="142"/>
                    </a:lnTo>
                    <a:lnTo>
                      <a:pt x="15" y="142"/>
                    </a:lnTo>
                    <a:lnTo>
                      <a:pt x="16" y="126"/>
                    </a:lnTo>
                    <a:lnTo>
                      <a:pt x="27" y="126"/>
                    </a:lnTo>
                    <a:lnTo>
                      <a:pt x="22" y="122"/>
                    </a:lnTo>
                    <a:lnTo>
                      <a:pt x="19" y="110"/>
                    </a:lnTo>
                    <a:lnTo>
                      <a:pt x="18" y="106"/>
                    </a:lnTo>
                    <a:lnTo>
                      <a:pt x="18" y="83"/>
                    </a:lnTo>
                    <a:lnTo>
                      <a:pt x="19" y="81"/>
                    </a:lnTo>
                    <a:lnTo>
                      <a:pt x="21" y="73"/>
                    </a:lnTo>
                    <a:lnTo>
                      <a:pt x="34" y="62"/>
                    </a:lnTo>
                    <a:lnTo>
                      <a:pt x="53"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4" name="Freeform 31"/>
              <p:cNvSpPr>
                <a:spLocks/>
              </p:cNvSpPr>
              <p:nvPr/>
            </p:nvSpPr>
            <p:spPr bwMode="auto">
              <a:xfrm>
                <a:off x="7885" y="4735"/>
                <a:ext cx="92" cy="143"/>
              </a:xfrm>
              <a:custGeom>
                <a:avLst/>
                <a:gdLst>
                  <a:gd name="T0" fmla="+- 0 7968 7885"/>
                  <a:gd name="T1" fmla="*/ T0 w 92"/>
                  <a:gd name="T2" fmla="+- 0 4796 4735"/>
                  <a:gd name="T3" fmla="*/ 4796 h 143"/>
                  <a:gd name="T4" fmla="+- 0 7944 7885"/>
                  <a:gd name="T5" fmla="*/ T4 w 92"/>
                  <a:gd name="T6" fmla="+- 0 4796 4735"/>
                  <a:gd name="T7" fmla="*/ 4796 h 143"/>
                  <a:gd name="T8" fmla="+- 0 7956 7885"/>
                  <a:gd name="T9" fmla="*/ T8 w 92"/>
                  <a:gd name="T10" fmla="+- 0 4811 4735"/>
                  <a:gd name="T11" fmla="*/ 4811 h 143"/>
                  <a:gd name="T12" fmla="+- 0 7959 7885"/>
                  <a:gd name="T13" fmla="*/ T12 w 92"/>
                  <a:gd name="T14" fmla="+- 0 4838 4735"/>
                  <a:gd name="T15" fmla="*/ 4838 h 143"/>
                  <a:gd name="T16" fmla="+- 0 7949 7885"/>
                  <a:gd name="T17" fmla="*/ T16 w 92"/>
                  <a:gd name="T18" fmla="+- 0 4858 4735"/>
                  <a:gd name="T19" fmla="*/ 4858 h 143"/>
                  <a:gd name="T20" fmla="+- 0 7930 7885"/>
                  <a:gd name="T21" fmla="*/ T20 w 92"/>
                  <a:gd name="T22" fmla="+- 0 4866 4735"/>
                  <a:gd name="T23" fmla="*/ 4866 h 143"/>
                  <a:gd name="T24" fmla="+- 0 7963 7885"/>
                  <a:gd name="T25" fmla="*/ T24 w 92"/>
                  <a:gd name="T26" fmla="+- 0 4866 4735"/>
                  <a:gd name="T27" fmla="*/ 4866 h 143"/>
                  <a:gd name="T28" fmla="+- 0 7973 7885"/>
                  <a:gd name="T29" fmla="*/ T28 w 92"/>
                  <a:gd name="T30" fmla="+- 0 4850 4735"/>
                  <a:gd name="T31" fmla="*/ 4850 h 143"/>
                  <a:gd name="T32" fmla="+- 0 7977 7885"/>
                  <a:gd name="T33" fmla="*/ T32 w 92"/>
                  <a:gd name="T34" fmla="+- 0 4822 4735"/>
                  <a:gd name="T35" fmla="*/ 4822 h 143"/>
                  <a:gd name="T36" fmla="+- 0 7971 7885"/>
                  <a:gd name="T37" fmla="*/ T36 w 92"/>
                  <a:gd name="T38" fmla="+- 0 4799 4735"/>
                  <a:gd name="T39" fmla="*/ 4799 h 143"/>
                  <a:gd name="T40" fmla="+- 0 7968 7885"/>
                  <a:gd name="T41" fmla="*/ T40 w 92"/>
                  <a:gd name="T42" fmla="+- 0 4796 4735"/>
                  <a:gd name="T43" fmla="*/ 4796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4" y="123"/>
                    </a:lnTo>
                    <a:lnTo>
                      <a:pt x="45"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5" name="Freeform 32"/>
              <p:cNvSpPr>
                <a:spLocks/>
              </p:cNvSpPr>
              <p:nvPr/>
            </p:nvSpPr>
            <p:spPr bwMode="auto">
              <a:xfrm>
                <a:off x="7885" y="4735"/>
                <a:ext cx="92" cy="143"/>
              </a:xfrm>
              <a:custGeom>
                <a:avLst/>
                <a:gdLst>
                  <a:gd name="T0" fmla="+- 0 7937 7885"/>
                  <a:gd name="T1" fmla="*/ T0 w 92"/>
                  <a:gd name="T2" fmla="+- 0 4778 4735"/>
                  <a:gd name="T3" fmla="*/ 4778 h 143"/>
                  <a:gd name="T4" fmla="+- 0 7921 7885"/>
                  <a:gd name="T5" fmla="*/ T4 w 92"/>
                  <a:gd name="T6" fmla="+- 0 4778 4735"/>
                  <a:gd name="T7" fmla="*/ 4778 h 143"/>
                  <a:gd name="T8" fmla="+- 0 7910 7885"/>
                  <a:gd name="T9" fmla="*/ T8 w 92"/>
                  <a:gd name="T10" fmla="+- 0 4785 4735"/>
                  <a:gd name="T11" fmla="*/ 4785 h 143"/>
                  <a:gd name="T12" fmla="+- 0 7904 7885"/>
                  <a:gd name="T13" fmla="*/ T12 w 92"/>
                  <a:gd name="T14" fmla="+- 0 4796 4735"/>
                  <a:gd name="T15" fmla="*/ 4796 h 143"/>
                  <a:gd name="T16" fmla="+- 0 7938 7885"/>
                  <a:gd name="T17" fmla="*/ T16 w 92"/>
                  <a:gd name="T18" fmla="+- 0 4796 4735"/>
                  <a:gd name="T19" fmla="*/ 4796 h 143"/>
                  <a:gd name="T20" fmla="+- 0 7944 7885"/>
                  <a:gd name="T21" fmla="*/ T20 w 92"/>
                  <a:gd name="T22" fmla="+- 0 4796 4735"/>
                  <a:gd name="T23" fmla="*/ 4796 h 143"/>
                  <a:gd name="T24" fmla="+- 0 7968 7885"/>
                  <a:gd name="T25" fmla="*/ T24 w 92"/>
                  <a:gd name="T26" fmla="+- 0 4796 4735"/>
                  <a:gd name="T27" fmla="*/ 4796 h 143"/>
                  <a:gd name="T28" fmla="+- 0 7957 7885"/>
                  <a:gd name="T29" fmla="*/ T28 w 92"/>
                  <a:gd name="T30" fmla="+- 0 4784 4735"/>
                  <a:gd name="T31" fmla="*/ 4784 h 143"/>
                  <a:gd name="T32" fmla="+- 0 7937 7885"/>
                  <a:gd name="T33" fmla="*/ T32 w 92"/>
                  <a:gd name="T34" fmla="+- 0 4778 4735"/>
                  <a:gd name="T35" fmla="*/ 477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3"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33"/>
            <p:cNvGrpSpPr>
              <a:grpSpLocks/>
            </p:cNvGrpSpPr>
            <p:nvPr/>
          </p:nvGrpSpPr>
          <p:grpSpPr bwMode="auto">
            <a:xfrm>
              <a:off x="8007" y="4781"/>
              <a:ext cx="82" cy="99"/>
              <a:chOff x="8007" y="4781"/>
              <a:chExt cx="82" cy="99"/>
            </a:xfrm>
          </p:grpSpPr>
          <p:sp>
            <p:nvSpPr>
              <p:cNvPr id="6259" name="Freeform 34"/>
              <p:cNvSpPr>
                <a:spLocks/>
              </p:cNvSpPr>
              <p:nvPr/>
            </p:nvSpPr>
            <p:spPr bwMode="auto">
              <a:xfrm>
                <a:off x="8007" y="4781"/>
                <a:ext cx="82" cy="99"/>
              </a:xfrm>
              <a:custGeom>
                <a:avLst/>
                <a:gdLst>
                  <a:gd name="T0" fmla="+- 0 8025 8007"/>
                  <a:gd name="T1" fmla="*/ T0 w 82"/>
                  <a:gd name="T2" fmla="+- 0 4781 4781"/>
                  <a:gd name="T3" fmla="*/ 4781 h 99"/>
                  <a:gd name="T4" fmla="+- 0 8007 8007"/>
                  <a:gd name="T5" fmla="*/ T4 w 82"/>
                  <a:gd name="T6" fmla="+- 0 4781 4781"/>
                  <a:gd name="T7" fmla="*/ 4781 h 99"/>
                  <a:gd name="T8" fmla="+- 0 8010 8007"/>
                  <a:gd name="T9" fmla="*/ T8 w 82"/>
                  <a:gd name="T10" fmla="+- 0 4859 4781"/>
                  <a:gd name="T11" fmla="*/ 4859 h 99"/>
                  <a:gd name="T12" fmla="+- 0 8023 8007"/>
                  <a:gd name="T13" fmla="*/ T12 w 82"/>
                  <a:gd name="T14" fmla="+- 0 4875 4781"/>
                  <a:gd name="T15" fmla="*/ 4875 h 99"/>
                  <a:gd name="T16" fmla="+- 0 8040 8007"/>
                  <a:gd name="T17" fmla="*/ T16 w 82"/>
                  <a:gd name="T18" fmla="+- 0 4880 4781"/>
                  <a:gd name="T19" fmla="*/ 4880 h 99"/>
                  <a:gd name="T20" fmla="+- 0 8058 8007"/>
                  <a:gd name="T21" fmla="*/ T20 w 82"/>
                  <a:gd name="T22" fmla="+- 0 4880 4781"/>
                  <a:gd name="T23" fmla="*/ 4880 h 99"/>
                  <a:gd name="T24" fmla="+- 0 8068 8007"/>
                  <a:gd name="T25" fmla="*/ T24 w 82"/>
                  <a:gd name="T26" fmla="+- 0 4869 4781"/>
                  <a:gd name="T27" fmla="*/ 4869 h 99"/>
                  <a:gd name="T28" fmla="+- 0 8070 8007"/>
                  <a:gd name="T29" fmla="*/ T28 w 82"/>
                  <a:gd name="T30" fmla="+- 0 4865 4781"/>
                  <a:gd name="T31" fmla="*/ 4865 h 99"/>
                  <a:gd name="T32" fmla="+- 0 8030 8007"/>
                  <a:gd name="T33" fmla="*/ T32 w 82"/>
                  <a:gd name="T34" fmla="+- 0 4865 4781"/>
                  <a:gd name="T35" fmla="*/ 4865 h 99"/>
                  <a:gd name="T36" fmla="+- 0 8025 8007"/>
                  <a:gd name="T37" fmla="*/ T36 w 82"/>
                  <a:gd name="T38" fmla="+- 0 4853 4781"/>
                  <a:gd name="T39" fmla="*/ 4853 h 99"/>
                  <a:gd name="T40" fmla="+- 0 8025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3" y="99"/>
                    </a:lnTo>
                    <a:lnTo>
                      <a:pt x="51" y="99"/>
                    </a:lnTo>
                    <a:lnTo>
                      <a:pt x="61" y="88"/>
                    </a:lnTo>
                    <a:lnTo>
                      <a:pt x="63"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0" name="Freeform 35"/>
              <p:cNvSpPr>
                <a:spLocks/>
              </p:cNvSpPr>
              <p:nvPr/>
            </p:nvSpPr>
            <p:spPr bwMode="auto">
              <a:xfrm>
                <a:off x="8007" y="4781"/>
                <a:ext cx="82" cy="99"/>
              </a:xfrm>
              <a:custGeom>
                <a:avLst/>
                <a:gdLst>
                  <a:gd name="T0" fmla="+- 0 8089 8007"/>
                  <a:gd name="T1" fmla="*/ T0 w 82"/>
                  <a:gd name="T2" fmla="+- 0 4862 4781"/>
                  <a:gd name="T3" fmla="*/ 4862 h 99"/>
                  <a:gd name="T4" fmla="+- 0 8073 8007"/>
                  <a:gd name="T5" fmla="*/ T4 w 82"/>
                  <a:gd name="T6" fmla="+- 0 4862 4781"/>
                  <a:gd name="T7" fmla="*/ 4862 h 99"/>
                  <a:gd name="T8" fmla="+- 0 8074 8007"/>
                  <a:gd name="T9" fmla="*/ T8 w 82"/>
                  <a:gd name="T10" fmla="+- 0 4877 4781"/>
                  <a:gd name="T11" fmla="*/ 4877 h 99"/>
                  <a:gd name="T12" fmla="+- 0 8089 8007"/>
                  <a:gd name="T13" fmla="*/ T12 w 82"/>
                  <a:gd name="T14" fmla="+- 0 4877 4781"/>
                  <a:gd name="T15" fmla="*/ 4877 h 99"/>
                  <a:gd name="T16" fmla="+- 0 8089 8007"/>
                  <a:gd name="T17" fmla="*/ T16 w 82"/>
                  <a:gd name="T18" fmla="+- 0 4870 4781"/>
                  <a:gd name="T19" fmla="*/ 4870 h 99"/>
                  <a:gd name="T20" fmla="+- 0 8089 8007"/>
                  <a:gd name="T21" fmla="*/ T20 w 82"/>
                  <a:gd name="T22" fmla="+- 0 4862 4781"/>
                  <a:gd name="T23" fmla="*/ 4862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1" name="Freeform 36"/>
              <p:cNvSpPr>
                <a:spLocks/>
              </p:cNvSpPr>
              <p:nvPr/>
            </p:nvSpPr>
            <p:spPr bwMode="auto">
              <a:xfrm>
                <a:off x="8007" y="4781"/>
                <a:ext cx="82" cy="99"/>
              </a:xfrm>
              <a:custGeom>
                <a:avLst/>
                <a:gdLst>
                  <a:gd name="T0" fmla="+- 0 8089 8007"/>
                  <a:gd name="T1" fmla="*/ T0 w 82"/>
                  <a:gd name="T2" fmla="+- 0 4781 4781"/>
                  <a:gd name="T3" fmla="*/ 4781 h 99"/>
                  <a:gd name="T4" fmla="+- 0 8071 8007"/>
                  <a:gd name="T5" fmla="*/ T4 w 82"/>
                  <a:gd name="T6" fmla="+- 0 4781 4781"/>
                  <a:gd name="T7" fmla="*/ 4781 h 99"/>
                  <a:gd name="T8" fmla="+- 0 8071 8007"/>
                  <a:gd name="T9" fmla="*/ T8 w 82"/>
                  <a:gd name="T10" fmla="+- 0 4843 4781"/>
                  <a:gd name="T11" fmla="*/ 4843 h 99"/>
                  <a:gd name="T12" fmla="+- 0 8070 8007"/>
                  <a:gd name="T13" fmla="*/ T12 w 82"/>
                  <a:gd name="T14" fmla="+- 0 4846 4781"/>
                  <a:gd name="T15" fmla="*/ 4846 h 99"/>
                  <a:gd name="T16" fmla="+- 0 8069 8007"/>
                  <a:gd name="T17" fmla="*/ T16 w 82"/>
                  <a:gd name="T18" fmla="+- 0 4849 4781"/>
                  <a:gd name="T19" fmla="*/ 4849 h 99"/>
                  <a:gd name="T20" fmla="+- 0 8066 8007"/>
                  <a:gd name="T21" fmla="*/ T20 w 82"/>
                  <a:gd name="T22" fmla="+- 0 4857 4781"/>
                  <a:gd name="T23" fmla="*/ 4857 h 99"/>
                  <a:gd name="T24" fmla="+- 0 8058 8007"/>
                  <a:gd name="T25" fmla="*/ T24 w 82"/>
                  <a:gd name="T26" fmla="+- 0 4865 4781"/>
                  <a:gd name="T27" fmla="*/ 4865 h 99"/>
                  <a:gd name="T28" fmla="+- 0 8070 8007"/>
                  <a:gd name="T29" fmla="*/ T28 w 82"/>
                  <a:gd name="T30" fmla="+- 0 4865 4781"/>
                  <a:gd name="T31" fmla="*/ 4865 h 99"/>
                  <a:gd name="T32" fmla="+- 0 8072 8007"/>
                  <a:gd name="T33" fmla="*/ T32 w 82"/>
                  <a:gd name="T34" fmla="+- 0 4862 4781"/>
                  <a:gd name="T35" fmla="*/ 4862 h 99"/>
                  <a:gd name="T36" fmla="+- 0 8089 8007"/>
                  <a:gd name="T37" fmla="*/ T36 w 82"/>
                  <a:gd name="T38" fmla="+- 0 4862 4781"/>
                  <a:gd name="T39" fmla="*/ 4862 h 99"/>
                  <a:gd name="T40" fmla="+- 0 8089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3" y="65"/>
                    </a:lnTo>
                    <a:lnTo>
                      <a:pt x="62" y="68"/>
                    </a:lnTo>
                    <a:lnTo>
                      <a:pt x="59" y="76"/>
                    </a:lnTo>
                    <a:lnTo>
                      <a:pt x="51" y="84"/>
                    </a:lnTo>
                    <a:lnTo>
                      <a:pt x="63" y="84"/>
                    </a:lnTo>
                    <a:lnTo>
                      <a:pt x="65"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37"/>
            <p:cNvGrpSpPr>
              <a:grpSpLocks/>
            </p:cNvGrpSpPr>
            <p:nvPr/>
          </p:nvGrpSpPr>
          <p:grpSpPr bwMode="auto">
            <a:xfrm>
              <a:off x="8124" y="4742"/>
              <a:ext cx="20" cy="135"/>
              <a:chOff x="8124" y="4742"/>
              <a:chExt cx="20" cy="135"/>
            </a:xfrm>
          </p:grpSpPr>
          <p:sp>
            <p:nvSpPr>
              <p:cNvPr id="6257" name="Freeform 38"/>
              <p:cNvSpPr>
                <a:spLocks/>
              </p:cNvSpPr>
              <p:nvPr/>
            </p:nvSpPr>
            <p:spPr bwMode="auto">
              <a:xfrm>
                <a:off x="8124" y="4742"/>
                <a:ext cx="20" cy="135"/>
              </a:xfrm>
              <a:custGeom>
                <a:avLst/>
                <a:gdLst>
                  <a:gd name="T0" fmla="+- 0 8143 8124"/>
                  <a:gd name="T1" fmla="*/ T0 w 20"/>
                  <a:gd name="T2" fmla="+- 0 4781 4742"/>
                  <a:gd name="T3" fmla="*/ 4781 h 135"/>
                  <a:gd name="T4" fmla="+- 0 8126 8124"/>
                  <a:gd name="T5" fmla="*/ T4 w 20"/>
                  <a:gd name="T6" fmla="+- 0 4781 4742"/>
                  <a:gd name="T7" fmla="*/ 4781 h 135"/>
                  <a:gd name="T8" fmla="+- 0 8126 8124"/>
                  <a:gd name="T9" fmla="*/ T8 w 20"/>
                  <a:gd name="T10" fmla="+- 0 4877 4742"/>
                  <a:gd name="T11" fmla="*/ 4877 h 135"/>
                  <a:gd name="T12" fmla="+- 0 8143 8124"/>
                  <a:gd name="T13" fmla="*/ T12 w 20"/>
                  <a:gd name="T14" fmla="+- 0 4877 4742"/>
                  <a:gd name="T15" fmla="*/ 4877 h 135"/>
                  <a:gd name="T16" fmla="+- 0 8143 812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8" name="Freeform 39"/>
              <p:cNvSpPr>
                <a:spLocks/>
              </p:cNvSpPr>
              <p:nvPr/>
            </p:nvSpPr>
            <p:spPr bwMode="auto">
              <a:xfrm>
                <a:off x="8124" y="4742"/>
                <a:ext cx="20" cy="135"/>
              </a:xfrm>
              <a:custGeom>
                <a:avLst/>
                <a:gdLst>
                  <a:gd name="T0" fmla="+- 0 8141 8124"/>
                  <a:gd name="T1" fmla="*/ T0 w 20"/>
                  <a:gd name="T2" fmla="+- 0 4742 4742"/>
                  <a:gd name="T3" fmla="*/ 4742 h 135"/>
                  <a:gd name="T4" fmla="+- 0 8128 8124"/>
                  <a:gd name="T5" fmla="*/ T4 w 20"/>
                  <a:gd name="T6" fmla="+- 0 4742 4742"/>
                  <a:gd name="T7" fmla="*/ 4742 h 135"/>
                  <a:gd name="T8" fmla="+- 0 8124 8124"/>
                  <a:gd name="T9" fmla="*/ T8 w 20"/>
                  <a:gd name="T10" fmla="+- 0 4747 4742"/>
                  <a:gd name="T11" fmla="*/ 4747 h 135"/>
                  <a:gd name="T12" fmla="+- 0 8124 8124"/>
                  <a:gd name="T13" fmla="*/ T12 w 20"/>
                  <a:gd name="T14" fmla="+- 0 4759 4742"/>
                  <a:gd name="T15" fmla="*/ 4759 h 135"/>
                  <a:gd name="T16" fmla="+- 0 8128 8124"/>
                  <a:gd name="T17" fmla="*/ T16 w 20"/>
                  <a:gd name="T18" fmla="+- 0 4764 4742"/>
                  <a:gd name="T19" fmla="*/ 4764 h 135"/>
                  <a:gd name="T20" fmla="+- 0 8141 8124"/>
                  <a:gd name="T21" fmla="*/ T20 w 20"/>
                  <a:gd name="T22" fmla="+- 0 4764 4742"/>
                  <a:gd name="T23" fmla="*/ 4764 h 135"/>
                  <a:gd name="T24" fmla="+- 0 8146 8124"/>
                  <a:gd name="T25" fmla="*/ T24 w 20"/>
                  <a:gd name="T26" fmla="+- 0 4759 4742"/>
                  <a:gd name="T27" fmla="*/ 4759 h 135"/>
                  <a:gd name="T28" fmla="+- 0 8145 8124"/>
                  <a:gd name="T29" fmla="*/ T28 w 20"/>
                  <a:gd name="T30" fmla="+- 0 4747 4742"/>
                  <a:gd name="T31" fmla="*/ 4747 h 135"/>
                  <a:gd name="T32" fmla="+- 0 8141 812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40"/>
            <p:cNvGrpSpPr>
              <a:grpSpLocks/>
            </p:cNvGrpSpPr>
            <p:nvPr/>
          </p:nvGrpSpPr>
          <p:grpSpPr bwMode="auto">
            <a:xfrm>
              <a:off x="8189" y="4735"/>
              <a:ext cx="2" cy="142"/>
              <a:chOff x="8189" y="4735"/>
              <a:chExt cx="2" cy="142"/>
            </a:xfrm>
          </p:grpSpPr>
          <p:sp>
            <p:nvSpPr>
              <p:cNvPr id="6256" name="Freeform 41"/>
              <p:cNvSpPr>
                <a:spLocks/>
              </p:cNvSpPr>
              <p:nvPr/>
            </p:nvSpPr>
            <p:spPr bwMode="auto">
              <a:xfrm>
                <a:off x="818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42"/>
            <p:cNvGrpSpPr>
              <a:grpSpLocks/>
            </p:cNvGrpSpPr>
            <p:nvPr/>
          </p:nvGrpSpPr>
          <p:grpSpPr bwMode="auto">
            <a:xfrm>
              <a:off x="8229" y="4735"/>
              <a:ext cx="91" cy="144"/>
              <a:chOff x="8229" y="4735"/>
              <a:chExt cx="91" cy="144"/>
            </a:xfrm>
          </p:grpSpPr>
          <p:sp>
            <p:nvSpPr>
              <p:cNvPr id="6250" name="Freeform 43"/>
              <p:cNvSpPr>
                <a:spLocks/>
              </p:cNvSpPr>
              <p:nvPr/>
            </p:nvSpPr>
            <p:spPr bwMode="auto">
              <a:xfrm>
                <a:off x="8229" y="4735"/>
                <a:ext cx="91" cy="144"/>
              </a:xfrm>
              <a:custGeom>
                <a:avLst/>
                <a:gdLst>
                  <a:gd name="T0" fmla="+- 0 8260 8229"/>
                  <a:gd name="T1" fmla="*/ T0 w 91"/>
                  <a:gd name="T2" fmla="+- 0 4780 4735"/>
                  <a:gd name="T3" fmla="*/ 4780 h 144"/>
                  <a:gd name="T4" fmla="+- 0 8244 8229"/>
                  <a:gd name="T5" fmla="*/ T4 w 91"/>
                  <a:gd name="T6" fmla="+- 0 4790 4735"/>
                  <a:gd name="T7" fmla="*/ 4790 h 144"/>
                  <a:gd name="T8" fmla="+- 0 8233 8229"/>
                  <a:gd name="T9" fmla="*/ T8 w 91"/>
                  <a:gd name="T10" fmla="+- 0 4809 4735"/>
                  <a:gd name="T11" fmla="*/ 4809 h 144"/>
                  <a:gd name="T12" fmla="+- 0 8229 8229"/>
                  <a:gd name="T13" fmla="*/ T12 w 91"/>
                  <a:gd name="T14" fmla="+- 0 4836 4735"/>
                  <a:gd name="T15" fmla="*/ 4836 h 144"/>
                  <a:gd name="T16" fmla="+- 0 8236 8229"/>
                  <a:gd name="T17" fmla="*/ T16 w 91"/>
                  <a:gd name="T18" fmla="+- 0 4859 4735"/>
                  <a:gd name="T19" fmla="*/ 4859 h 144"/>
                  <a:gd name="T20" fmla="+- 0 8250 8229"/>
                  <a:gd name="T21" fmla="*/ T20 w 91"/>
                  <a:gd name="T22" fmla="+- 0 4874 4735"/>
                  <a:gd name="T23" fmla="*/ 4874 h 144"/>
                  <a:gd name="T24" fmla="+- 0 8270 8229"/>
                  <a:gd name="T25" fmla="*/ T24 w 91"/>
                  <a:gd name="T26" fmla="+- 0 4880 4735"/>
                  <a:gd name="T27" fmla="*/ 4880 h 144"/>
                  <a:gd name="T28" fmla="+- 0 8286 8229"/>
                  <a:gd name="T29" fmla="*/ T28 w 91"/>
                  <a:gd name="T30" fmla="+- 0 4880 4735"/>
                  <a:gd name="T31" fmla="*/ 4880 h 144"/>
                  <a:gd name="T32" fmla="+- 0 8298 8229"/>
                  <a:gd name="T33" fmla="*/ T32 w 91"/>
                  <a:gd name="T34" fmla="+- 0 4871 4735"/>
                  <a:gd name="T35" fmla="*/ 4871 h 144"/>
                  <a:gd name="T36" fmla="+- 0 8302 8229"/>
                  <a:gd name="T37" fmla="*/ T36 w 91"/>
                  <a:gd name="T38" fmla="+- 0 4862 4735"/>
                  <a:gd name="T39" fmla="*/ 4862 h 144"/>
                  <a:gd name="T40" fmla="+- 0 8262 8229"/>
                  <a:gd name="T41" fmla="*/ T40 w 91"/>
                  <a:gd name="T42" fmla="+- 0 4862 4735"/>
                  <a:gd name="T43" fmla="*/ 4862 h 144"/>
                  <a:gd name="T44" fmla="+- 0 8251 8229"/>
                  <a:gd name="T45" fmla="*/ T44 w 91"/>
                  <a:gd name="T46" fmla="+- 0 4847 4735"/>
                  <a:gd name="T47" fmla="*/ 4847 h 144"/>
                  <a:gd name="T48" fmla="+- 0 8247 8229"/>
                  <a:gd name="T49" fmla="*/ T48 w 91"/>
                  <a:gd name="T50" fmla="+- 0 4820 4735"/>
                  <a:gd name="T51" fmla="*/ 4820 h 144"/>
                  <a:gd name="T52" fmla="+- 0 8257 8229"/>
                  <a:gd name="T53" fmla="*/ T52 w 91"/>
                  <a:gd name="T54" fmla="+- 0 4800 4735"/>
                  <a:gd name="T55" fmla="*/ 4800 h 144"/>
                  <a:gd name="T56" fmla="+- 0 8276 8229"/>
                  <a:gd name="T57" fmla="*/ T56 w 91"/>
                  <a:gd name="T58" fmla="+- 0 4792 4735"/>
                  <a:gd name="T59" fmla="*/ 4792 h 144"/>
                  <a:gd name="T60" fmla="+- 0 8301 8229"/>
                  <a:gd name="T61" fmla="*/ T60 w 91"/>
                  <a:gd name="T62" fmla="+- 0 4792 4735"/>
                  <a:gd name="T63" fmla="*/ 4792 h 144"/>
                  <a:gd name="T64" fmla="+- 0 8300 8229"/>
                  <a:gd name="T65" fmla="*/ T64 w 91"/>
                  <a:gd name="T66" fmla="+- 0 4791 4735"/>
                  <a:gd name="T67" fmla="*/ 4791 h 144"/>
                  <a:gd name="T68" fmla="+- 0 8287 8229"/>
                  <a:gd name="T69" fmla="*/ T68 w 91"/>
                  <a:gd name="T70" fmla="+- 0 4782 4735"/>
                  <a:gd name="T71" fmla="*/ 4782 h 144"/>
                  <a:gd name="T72" fmla="+- 0 8260 8229"/>
                  <a:gd name="T73" fmla="*/ T72 w 91"/>
                  <a:gd name="T74" fmla="+- 0 4780 4735"/>
                  <a:gd name="T75" fmla="*/ 478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1" name="Freeform 44"/>
              <p:cNvSpPr>
                <a:spLocks/>
              </p:cNvSpPr>
              <p:nvPr/>
            </p:nvSpPr>
            <p:spPr bwMode="auto">
              <a:xfrm>
                <a:off x="8229" y="4735"/>
                <a:ext cx="91" cy="144"/>
              </a:xfrm>
              <a:custGeom>
                <a:avLst/>
                <a:gdLst>
                  <a:gd name="T0" fmla="+- 0 8319 8229"/>
                  <a:gd name="T1" fmla="*/ T0 w 91"/>
                  <a:gd name="T2" fmla="+- 0 4861 4735"/>
                  <a:gd name="T3" fmla="*/ 4861 h 144"/>
                  <a:gd name="T4" fmla="+- 0 8304 8229"/>
                  <a:gd name="T5" fmla="*/ T4 w 91"/>
                  <a:gd name="T6" fmla="+- 0 4861 4735"/>
                  <a:gd name="T7" fmla="*/ 4861 h 144"/>
                  <a:gd name="T8" fmla="+- 0 8304 8229"/>
                  <a:gd name="T9" fmla="*/ T8 w 91"/>
                  <a:gd name="T10" fmla="+- 0 4877 4735"/>
                  <a:gd name="T11" fmla="*/ 4877 h 144"/>
                  <a:gd name="T12" fmla="+- 0 8320 8229"/>
                  <a:gd name="T13" fmla="*/ T12 w 91"/>
                  <a:gd name="T14" fmla="+- 0 4877 4735"/>
                  <a:gd name="T15" fmla="*/ 4877 h 144"/>
                  <a:gd name="T16" fmla="+- 0 8320 8229"/>
                  <a:gd name="T17" fmla="*/ T16 w 91"/>
                  <a:gd name="T18" fmla="+- 0 4871 4735"/>
                  <a:gd name="T19" fmla="*/ 4871 h 144"/>
                  <a:gd name="T20" fmla="+- 0 8319 8229"/>
                  <a:gd name="T21" fmla="*/ T20 w 91"/>
                  <a:gd name="T22" fmla="+- 0 4861 4735"/>
                  <a:gd name="T23" fmla="*/ 486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2" name="Freeform 45"/>
              <p:cNvSpPr>
                <a:spLocks/>
              </p:cNvSpPr>
              <p:nvPr/>
            </p:nvSpPr>
            <p:spPr bwMode="auto">
              <a:xfrm>
                <a:off x="8229" y="4735"/>
                <a:ext cx="91" cy="144"/>
              </a:xfrm>
              <a:custGeom>
                <a:avLst/>
                <a:gdLst>
                  <a:gd name="T0" fmla="+- 0 8301 8229"/>
                  <a:gd name="T1" fmla="*/ T0 w 91"/>
                  <a:gd name="T2" fmla="+- 0 4792 4735"/>
                  <a:gd name="T3" fmla="*/ 4792 h 144"/>
                  <a:gd name="T4" fmla="+- 0 8289 8229"/>
                  <a:gd name="T5" fmla="*/ T4 w 91"/>
                  <a:gd name="T6" fmla="+- 0 4792 4735"/>
                  <a:gd name="T7" fmla="*/ 4792 h 144"/>
                  <a:gd name="T8" fmla="+- 0 8298 8229"/>
                  <a:gd name="T9" fmla="*/ T8 w 91"/>
                  <a:gd name="T10" fmla="+- 0 4801 4735"/>
                  <a:gd name="T11" fmla="*/ 4801 h 144"/>
                  <a:gd name="T12" fmla="+- 0 8301 8229"/>
                  <a:gd name="T13" fmla="*/ T12 w 91"/>
                  <a:gd name="T14" fmla="+- 0 4813 4735"/>
                  <a:gd name="T15" fmla="*/ 4813 h 144"/>
                  <a:gd name="T16" fmla="+- 0 8302 8229"/>
                  <a:gd name="T17" fmla="*/ T16 w 91"/>
                  <a:gd name="T18" fmla="+- 0 4815 4735"/>
                  <a:gd name="T19" fmla="*/ 4815 h 144"/>
                  <a:gd name="T20" fmla="+- 0 8302 8229"/>
                  <a:gd name="T21" fmla="*/ T20 w 91"/>
                  <a:gd name="T22" fmla="+- 0 4818 4735"/>
                  <a:gd name="T23" fmla="*/ 4818 h 144"/>
                  <a:gd name="T24" fmla="+- 0 8302 8229"/>
                  <a:gd name="T25" fmla="*/ T24 w 91"/>
                  <a:gd name="T26" fmla="+- 0 4840 4735"/>
                  <a:gd name="T27" fmla="*/ 4840 h 144"/>
                  <a:gd name="T28" fmla="+- 0 8302 8229"/>
                  <a:gd name="T29" fmla="*/ T28 w 91"/>
                  <a:gd name="T30" fmla="+- 0 4842 4735"/>
                  <a:gd name="T31" fmla="*/ 4842 h 144"/>
                  <a:gd name="T32" fmla="+- 0 8299 8229"/>
                  <a:gd name="T33" fmla="*/ T32 w 91"/>
                  <a:gd name="T34" fmla="+- 0 4849 4735"/>
                  <a:gd name="T35" fmla="*/ 4849 h 144"/>
                  <a:gd name="T36" fmla="+- 0 8287 8229"/>
                  <a:gd name="T37" fmla="*/ T36 w 91"/>
                  <a:gd name="T38" fmla="+- 0 4861 4735"/>
                  <a:gd name="T39" fmla="*/ 4861 h 144"/>
                  <a:gd name="T40" fmla="+- 0 8262 8229"/>
                  <a:gd name="T41" fmla="*/ T40 w 91"/>
                  <a:gd name="T42" fmla="+- 0 4862 4735"/>
                  <a:gd name="T43" fmla="*/ 4862 h 144"/>
                  <a:gd name="T44" fmla="+- 0 8302 8229"/>
                  <a:gd name="T45" fmla="*/ T44 w 91"/>
                  <a:gd name="T46" fmla="+- 0 4862 4735"/>
                  <a:gd name="T47" fmla="*/ 4862 h 144"/>
                  <a:gd name="T48" fmla="+- 0 8303 8229"/>
                  <a:gd name="T49" fmla="*/ T48 w 91"/>
                  <a:gd name="T50" fmla="+- 0 4861 4735"/>
                  <a:gd name="T51" fmla="*/ 4861 h 144"/>
                  <a:gd name="T52" fmla="+- 0 8319 8229"/>
                  <a:gd name="T53" fmla="*/ T52 w 91"/>
                  <a:gd name="T54" fmla="+- 0 4861 4735"/>
                  <a:gd name="T55" fmla="*/ 4861 h 144"/>
                  <a:gd name="T56" fmla="+- 0 8319 8229"/>
                  <a:gd name="T57" fmla="*/ T56 w 91"/>
                  <a:gd name="T58" fmla="+- 0 4793 4735"/>
                  <a:gd name="T59" fmla="*/ 4793 h 144"/>
                  <a:gd name="T60" fmla="+- 0 8302 8229"/>
                  <a:gd name="T61" fmla="*/ T60 w 91"/>
                  <a:gd name="T62" fmla="+- 0 4793 4735"/>
                  <a:gd name="T63" fmla="*/ 4793 h 144"/>
                  <a:gd name="T64" fmla="+- 0 8301 8229"/>
                  <a:gd name="T65" fmla="*/ T64 w 91"/>
                  <a:gd name="T66" fmla="+- 0 4792 4735"/>
                  <a:gd name="T67" fmla="*/ 479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0"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3" name="Freeform 46"/>
              <p:cNvSpPr>
                <a:spLocks/>
              </p:cNvSpPr>
              <p:nvPr/>
            </p:nvSpPr>
            <p:spPr bwMode="auto">
              <a:xfrm>
                <a:off x="8229" y="4735"/>
                <a:ext cx="91" cy="144"/>
              </a:xfrm>
              <a:custGeom>
                <a:avLst/>
                <a:gdLst>
                  <a:gd name="T0" fmla="+- 0 8319 8229"/>
                  <a:gd name="T1" fmla="*/ T0 w 91"/>
                  <a:gd name="T2" fmla="+- 0 4735 4735"/>
                  <a:gd name="T3" fmla="*/ 4735 h 144"/>
                  <a:gd name="T4" fmla="+- 0 8302 8229"/>
                  <a:gd name="T5" fmla="*/ T4 w 91"/>
                  <a:gd name="T6" fmla="+- 0 4735 4735"/>
                  <a:gd name="T7" fmla="*/ 4735 h 144"/>
                  <a:gd name="T8" fmla="+- 0 8302 8229"/>
                  <a:gd name="T9" fmla="*/ T8 w 91"/>
                  <a:gd name="T10" fmla="+- 0 4793 4735"/>
                  <a:gd name="T11" fmla="*/ 4793 h 144"/>
                  <a:gd name="T12" fmla="+- 0 8319 8229"/>
                  <a:gd name="T13" fmla="*/ T12 w 91"/>
                  <a:gd name="T14" fmla="+- 0 4793 4735"/>
                  <a:gd name="T15" fmla="*/ 4793 h 144"/>
                  <a:gd name="T16" fmla="+- 0 8319 8229"/>
                  <a:gd name="T17" fmla="*/ T16 w 91"/>
                  <a:gd name="T18" fmla="+- 0 4735 4735"/>
                  <a:gd name="T19" fmla="*/ 473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254"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 y="4725"/>
                <a:ext cx="2485" cy="206"/>
              </a:xfrm>
              <a:prstGeom prst="rect">
                <a:avLst/>
              </a:prstGeom>
              <a:noFill/>
              <a:extLst>
                <a:ext uri="{909E8E84-426E-40DD-AFC4-6F175D3DCCD1}">
                  <a14:hiddenFill xmlns:a14="http://schemas.microsoft.com/office/drawing/2010/main">
                    <a:solidFill>
                      <a:srgbClr val="FFFFFF"/>
                    </a:solidFill>
                  </a14:hiddenFill>
                </a:ext>
              </a:extLst>
            </p:spPr>
          </p:pic>
          <p:pic>
            <p:nvPicPr>
              <p:cNvPr id="6255"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5" y="4725"/>
                <a:ext cx="1950"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49"/>
            <p:cNvGrpSpPr>
              <a:grpSpLocks/>
            </p:cNvGrpSpPr>
            <p:nvPr/>
          </p:nvGrpSpPr>
          <p:grpSpPr bwMode="auto">
            <a:xfrm>
              <a:off x="12978" y="4735"/>
              <a:ext cx="2" cy="142"/>
              <a:chOff x="12978" y="4735"/>
              <a:chExt cx="2" cy="142"/>
            </a:xfrm>
          </p:grpSpPr>
          <p:sp>
            <p:nvSpPr>
              <p:cNvPr id="6249" name="Freeform 50"/>
              <p:cNvSpPr>
                <a:spLocks/>
              </p:cNvSpPr>
              <p:nvPr/>
            </p:nvSpPr>
            <p:spPr bwMode="auto">
              <a:xfrm>
                <a:off x="12978"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51"/>
            <p:cNvGrpSpPr>
              <a:grpSpLocks/>
            </p:cNvGrpSpPr>
            <p:nvPr/>
          </p:nvGrpSpPr>
          <p:grpSpPr bwMode="auto">
            <a:xfrm>
              <a:off x="13095" y="4757"/>
              <a:ext cx="56" cy="122"/>
              <a:chOff x="13095" y="4757"/>
              <a:chExt cx="56" cy="122"/>
            </a:xfrm>
          </p:grpSpPr>
          <p:sp>
            <p:nvSpPr>
              <p:cNvPr id="6245" name="Freeform 52"/>
              <p:cNvSpPr>
                <a:spLocks/>
              </p:cNvSpPr>
              <p:nvPr/>
            </p:nvSpPr>
            <p:spPr bwMode="auto">
              <a:xfrm>
                <a:off x="13095" y="4757"/>
                <a:ext cx="56" cy="122"/>
              </a:xfrm>
              <a:custGeom>
                <a:avLst/>
                <a:gdLst>
                  <a:gd name="T0" fmla="+- 0 13127 13095"/>
                  <a:gd name="T1" fmla="*/ T0 w 56"/>
                  <a:gd name="T2" fmla="+- 0 4794 4757"/>
                  <a:gd name="T3" fmla="*/ 4794 h 122"/>
                  <a:gd name="T4" fmla="+- 0 13110 13095"/>
                  <a:gd name="T5" fmla="*/ T4 w 56"/>
                  <a:gd name="T6" fmla="+- 0 4794 4757"/>
                  <a:gd name="T7" fmla="*/ 4794 h 122"/>
                  <a:gd name="T8" fmla="+- 0 13110 13095"/>
                  <a:gd name="T9" fmla="*/ T8 w 56"/>
                  <a:gd name="T10" fmla="+- 0 4858 4757"/>
                  <a:gd name="T11" fmla="*/ 4858 h 122"/>
                  <a:gd name="T12" fmla="+- 0 13112 13095"/>
                  <a:gd name="T13" fmla="*/ T12 w 56"/>
                  <a:gd name="T14" fmla="+- 0 4867 4757"/>
                  <a:gd name="T15" fmla="*/ 4867 h 122"/>
                  <a:gd name="T16" fmla="+- 0 13117 13095"/>
                  <a:gd name="T17" fmla="*/ T16 w 56"/>
                  <a:gd name="T18" fmla="+- 0 4872 4757"/>
                  <a:gd name="T19" fmla="*/ 4872 h 122"/>
                  <a:gd name="T20" fmla="+- 0 13121 13095"/>
                  <a:gd name="T21" fmla="*/ T20 w 56"/>
                  <a:gd name="T22" fmla="+- 0 4877 4757"/>
                  <a:gd name="T23" fmla="*/ 4877 h 122"/>
                  <a:gd name="T24" fmla="+- 0 13127 13095"/>
                  <a:gd name="T25" fmla="*/ T24 w 56"/>
                  <a:gd name="T26" fmla="+- 0 4880 4757"/>
                  <a:gd name="T27" fmla="*/ 4880 h 122"/>
                  <a:gd name="T28" fmla="+- 0 13142 13095"/>
                  <a:gd name="T29" fmla="*/ T28 w 56"/>
                  <a:gd name="T30" fmla="+- 0 4880 4757"/>
                  <a:gd name="T31" fmla="*/ 4880 h 122"/>
                  <a:gd name="T32" fmla="+- 0 13148 13095"/>
                  <a:gd name="T33" fmla="*/ T32 w 56"/>
                  <a:gd name="T34" fmla="+- 0 4878 4757"/>
                  <a:gd name="T35" fmla="*/ 4878 h 122"/>
                  <a:gd name="T36" fmla="+- 0 13151 13095"/>
                  <a:gd name="T37" fmla="*/ T36 w 56"/>
                  <a:gd name="T38" fmla="+- 0 4877 4757"/>
                  <a:gd name="T39" fmla="*/ 4877 h 122"/>
                  <a:gd name="T40" fmla="+- 0 13150 13095"/>
                  <a:gd name="T41" fmla="*/ T40 w 56"/>
                  <a:gd name="T42" fmla="+- 0 4865 4757"/>
                  <a:gd name="T43" fmla="*/ 4865 h 122"/>
                  <a:gd name="T44" fmla="+- 0 13130 13095"/>
                  <a:gd name="T45" fmla="*/ T44 w 56"/>
                  <a:gd name="T46" fmla="+- 0 4865 4757"/>
                  <a:gd name="T47" fmla="*/ 4865 h 122"/>
                  <a:gd name="T48" fmla="+- 0 13127 13095"/>
                  <a:gd name="T49" fmla="*/ T48 w 56"/>
                  <a:gd name="T50" fmla="+- 0 4858 4757"/>
                  <a:gd name="T51" fmla="*/ 4858 h 122"/>
                  <a:gd name="T52" fmla="+- 0 13127 13095"/>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6" name="Freeform 53"/>
              <p:cNvSpPr>
                <a:spLocks/>
              </p:cNvSpPr>
              <p:nvPr/>
            </p:nvSpPr>
            <p:spPr bwMode="auto">
              <a:xfrm>
                <a:off x="13095" y="4757"/>
                <a:ext cx="56" cy="122"/>
              </a:xfrm>
              <a:custGeom>
                <a:avLst/>
                <a:gdLst>
                  <a:gd name="T0" fmla="+- 0 13150 13095"/>
                  <a:gd name="T1" fmla="*/ T0 w 56"/>
                  <a:gd name="T2" fmla="+- 0 4864 4757"/>
                  <a:gd name="T3" fmla="*/ 4864 h 122"/>
                  <a:gd name="T4" fmla="+- 0 13148 13095"/>
                  <a:gd name="T5" fmla="*/ T4 w 56"/>
                  <a:gd name="T6" fmla="+- 0 4865 4757"/>
                  <a:gd name="T7" fmla="*/ 4865 h 122"/>
                  <a:gd name="T8" fmla="+- 0 13145 13095"/>
                  <a:gd name="T9" fmla="*/ T8 w 56"/>
                  <a:gd name="T10" fmla="+- 0 4865 4757"/>
                  <a:gd name="T11" fmla="*/ 4865 h 122"/>
                  <a:gd name="T12" fmla="+- 0 13150 13095"/>
                  <a:gd name="T13" fmla="*/ T12 w 56"/>
                  <a:gd name="T14" fmla="+- 0 4865 4757"/>
                  <a:gd name="T15" fmla="*/ 4865 h 122"/>
                  <a:gd name="T16" fmla="+- 0 13150 13095"/>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7" name="Freeform 54"/>
              <p:cNvSpPr>
                <a:spLocks/>
              </p:cNvSpPr>
              <p:nvPr/>
            </p:nvSpPr>
            <p:spPr bwMode="auto">
              <a:xfrm>
                <a:off x="13095" y="4757"/>
                <a:ext cx="56" cy="122"/>
              </a:xfrm>
              <a:custGeom>
                <a:avLst/>
                <a:gdLst>
                  <a:gd name="T0" fmla="+- 0 13152 13095"/>
                  <a:gd name="T1" fmla="*/ T0 w 56"/>
                  <a:gd name="T2" fmla="+- 0 4781 4757"/>
                  <a:gd name="T3" fmla="*/ 4781 h 122"/>
                  <a:gd name="T4" fmla="+- 0 13095 13095"/>
                  <a:gd name="T5" fmla="*/ T4 w 56"/>
                  <a:gd name="T6" fmla="+- 0 4781 4757"/>
                  <a:gd name="T7" fmla="*/ 4781 h 122"/>
                  <a:gd name="T8" fmla="+- 0 13095 13095"/>
                  <a:gd name="T9" fmla="*/ T8 w 56"/>
                  <a:gd name="T10" fmla="+- 0 4794 4757"/>
                  <a:gd name="T11" fmla="*/ 4794 h 122"/>
                  <a:gd name="T12" fmla="+- 0 13152 13095"/>
                  <a:gd name="T13" fmla="*/ T12 w 56"/>
                  <a:gd name="T14" fmla="+- 0 4794 4757"/>
                  <a:gd name="T15" fmla="*/ 4794 h 122"/>
                  <a:gd name="T16" fmla="+- 0 13152 13095"/>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8" name="Freeform 55"/>
              <p:cNvSpPr>
                <a:spLocks/>
              </p:cNvSpPr>
              <p:nvPr/>
            </p:nvSpPr>
            <p:spPr bwMode="auto">
              <a:xfrm>
                <a:off x="13095" y="4757"/>
                <a:ext cx="56" cy="122"/>
              </a:xfrm>
              <a:custGeom>
                <a:avLst/>
                <a:gdLst>
                  <a:gd name="T0" fmla="+- 0 13127 13095"/>
                  <a:gd name="T1" fmla="*/ T0 w 56"/>
                  <a:gd name="T2" fmla="+- 0 4757 4757"/>
                  <a:gd name="T3" fmla="*/ 4757 h 122"/>
                  <a:gd name="T4" fmla="+- 0 13110 13095"/>
                  <a:gd name="T5" fmla="*/ T4 w 56"/>
                  <a:gd name="T6" fmla="+- 0 4763 4757"/>
                  <a:gd name="T7" fmla="*/ 4763 h 122"/>
                  <a:gd name="T8" fmla="+- 0 13110 13095"/>
                  <a:gd name="T9" fmla="*/ T8 w 56"/>
                  <a:gd name="T10" fmla="+- 0 4781 4757"/>
                  <a:gd name="T11" fmla="*/ 4781 h 122"/>
                  <a:gd name="T12" fmla="+- 0 13127 13095"/>
                  <a:gd name="T13" fmla="*/ T12 w 56"/>
                  <a:gd name="T14" fmla="+- 0 4781 4757"/>
                  <a:gd name="T15" fmla="*/ 4781 h 122"/>
                  <a:gd name="T16" fmla="+- 0 13127 13095"/>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56"/>
            <p:cNvGrpSpPr>
              <a:grpSpLocks/>
            </p:cNvGrpSpPr>
            <p:nvPr/>
          </p:nvGrpSpPr>
          <p:grpSpPr bwMode="auto">
            <a:xfrm>
              <a:off x="13174" y="4779"/>
              <a:ext cx="92" cy="100"/>
              <a:chOff x="13174" y="4779"/>
              <a:chExt cx="92" cy="100"/>
            </a:xfrm>
          </p:grpSpPr>
          <p:sp>
            <p:nvSpPr>
              <p:cNvPr id="6243" name="Freeform 57"/>
              <p:cNvSpPr>
                <a:spLocks/>
              </p:cNvSpPr>
              <p:nvPr/>
            </p:nvSpPr>
            <p:spPr bwMode="auto">
              <a:xfrm>
                <a:off x="13174" y="4779"/>
                <a:ext cx="92" cy="100"/>
              </a:xfrm>
              <a:custGeom>
                <a:avLst/>
                <a:gdLst>
                  <a:gd name="T0" fmla="+- 0 13214 13174"/>
                  <a:gd name="T1" fmla="*/ T0 w 92"/>
                  <a:gd name="T2" fmla="+- 0 4779 4779"/>
                  <a:gd name="T3" fmla="*/ 4779 h 100"/>
                  <a:gd name="T4" fmla="+- 0 13198 13174"/>
                  <a:gd name="T5" fmla="*/ T4 w 92"/>
                  <a:gd name="T6" fmla="+- 0 4784 4779"/>
                  <a:gd name="T7" fmla="*/ 4784 h 100"/>
                  <a:gd name="T8" fmla="+- 0 13184 13174"/>
                  <a:gd name="T9" fmla="*/ T8 w 92"/>
                  <a:gd name="T10" fmla="+- 0 4797 4779"/>
                  <a:gd name="T11" fmla="*/ 4797 h 100"/>
                  <a:gd name="T12" fmla="+- 0 13176 13174"/>
                  <a:gd name="T13" fmla="*/ T12 w 92"/>
                  <a:gd name="T14" fmla="+- 0 4818 4779"/>
                  <a:gd name="T15" fmla="*/ 4818 h 100"/>
                  <a:gd name="T16" fmla="+- 0 13174 13174"/>
                  <a:gd name="T17" fmla="*/ T16 w 92"/>
                  <a:gd name="T18" fmla="+- 0 4848 4779"/>
                  <a:gd name="T19" fmla="*/ 4848 h 100"/>
                  <a:gd name="T20" fmla="+- 0 13185 13174"/>
                  <a:gd name="T21" fmla="*/ T20 w 92"/>
                  <a:gd name="T22" fmla="+- 0 4865 4779"/>
                  <a:gd name="T23" fmla="*/ 4865 h 100"/>
                  <a:gd name="T24" fmla="+- 0 13203 13174"/>
                  <a:gd name="T25" fmla="*/ T24 w 92"/>
                  <a:gd name="T26" fmla="+- 0 4875 4779"/>
                  <a:gd name="T27" fmla="*/ 4875 h 100"/>
                  <a:gd name="T28" fmla="+- 0 13229 13174"/>
                  <a:gd name="T29" fmla="*/ T28 w 92"/>
                  <a:gd name="T30" fmla="+- 0 4879 4779"/>
                  <a:gd name="T31" fmla="*/ 4879 h 100"/>
                  <a:gd name="T32" fmla="+- 0 13247 13174"/>
                  <a:gd name="T33" fmla="*/ T32 w 92"/>
                  <a:gd name="T34" fmla="+- 0 4871 4779"/>
                  <a:gd name="T35" fmla="*/ 4871 h 100"/>
                  <a:gd name="T36" fmla="+- 0 13252 13174"/>
                  <a:gd name="T37" fmla="*/ T36 w 92"/>
                  <a:gd name="T38" fmla="+- 0 4865 4779"/>
                  <a:gd name="T39" fmla="*/ 4865 h 100"/>
                  <a:gd name="T40" fmla="+- 0 13211 13174"/>
                  <a:gd name="T41" fmla="*/ T40 w 92"/>
                  <a:gd name="T42" fmla="+- 0 4865 4779"/>
                  <a:gd name="T43" fmla="*/ 4865 h 100"/>
                  <a:gd name="T44" fmla="+- 0 13196 13174"/>
                  <a:gd name="T45" fmla="*/ T44 w 92"/>
                  <a:gd name="T46" fmla="+- 0 4853 4779"/>
                  <a:gd name="T47" fmla="*/ 4853 h 100"/>
                  <a:gd name="T48" fmla="+- 0 13190 13174"/>
                  <a:gd name="T49" fmla="*/ T48 w 92"/>
                  <a:gd name="T50" fmla="+- 0 4829 4779"/>
                  <a:gd name="T51" fmla="*/ 4829 h 100"/>
                  <a:gd name="T52" fmla="+- 0 13190 13174"/>
                  <a:gd name="T53" fmla="*/ T52 w 92"/>
                  <a:gd name="T54" fmla="+- 0 4819 4779"/>
                  <a:gd name="T55" fmla="*/ 4819 h 100"/>
                  <a:gd name="T56" fmla="+- 0 13200 13174"/>
                  <a:gd name="T57" fmla="*/ T56 w 92"/>
                  <a:gd name="T58" fmla="+- 0 4800 4779"/>
                  <a:gd name="T59" fmla="*/ 4800 h 100"/>
                  <a:gd name="T60" fmla="+- 0 13221 13174"/>
                  <a:gd name="T61" fmla="*/ T60 w 92"/>
                  <a:gd name="T62" fmla="+- 0 4792 4779"/>
                  <a:gd name="T63" fmla="*/ 4792 h 100"/>
                  <a:gd name="T64" fmla="+- 0 13251 13174"/>
                  <a:gd name="T65" fmla="*/ T64 w 92"/>
                  <a:gd name="T66" fmla="+- 0 4792 4779"/>
                  <a:gd name="T67" fmla="*/ 4792 h 100"/>
                  <a:gd name="T68" fmla="+- 0 13239 13174"/>
                  <a:gd name="T69" fmla="*/ T68 w 92"/>
                  <a:gd name="T70" fmla="+- 0 4783 4779"/>
                  <a:gd name="T71" fmla="*/ 4783 h 100"/>
                  <a:gd name="T72" fmla="+- 0 13214 13174"/>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4"/>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4" name="Freeform 58"/>
              <p:cNvSpPr>
                <a:spLocks/>
              </p:cNvSpPr>
              <p:nvPr/>
            </p:nvSpPr>
            <p:spPr bwMode="auto">
              <a:xfrm>
                <a:off x="13174" y="4779"/>
                <a:ext cx="92" cy="100"/>
              </a:xfrm>
              <a:custGeom>
                <a:avLst/>
                <a:gdLst>
                  <a:gd name="T0" fmla="+- 0 13251 13174"/>
                  <a:gd name="T1" fmla="*/ T0 w 92"/>
                  <a:gd name="T2" fmla="+- 0 4792 4779"/>
                  <a:gd name="T3" fmla="*/ 4792 h 100"/>
                  <a:gd name="T4" fmla="+- 0 13221 13174"/>
                  <a:gd name="T5" fmla="*/ T4 w 92"/>
                  <a:gd name="T6" fmla="+- 0 4792 4779"/>
                  <a:gd name="T7" fmla="*/ 4792 h 100"/>
                  <a:gd name="T8" fmla="+- 0 13237 13174"/>
                  <a:gd name="T9" fmla="*/ T8 w 92"/>
                  <a:gd name="T10" fmla="+- 0 4799 4779"/>
                  <a:gd name="T11" fmla="*/ 4799 h 100"/>
                  <a:gd name="T12" fmla="+- 0 13245 13174"/>
                  <a:gd name="T13" fmla="*/ T12 w 92"/>
                  <a:gd name="T14" fmla="+- 0 4817 4779"/>
                  <a:gd name="T15" fmla="*/ 4817 h 100"/>
                  <a:gd name="T16" fmla="+- 0 13246 13174"/>
                  <a:gd name="T17" fmla="*/ T16 w 92"/>
                  <a:gd name="T18" fmla="+- 0 4844 4779"/>
                  <a:gd name="T19" fmla="*/ 4844 h 100"/>
                  <a:gd name="T20" fmla="+- 0 13234 13174"/>
                  <a:gd name="T21" fmla="*/ T20 w 92"/>
                  <a:gd name="T22" fmla="+- 0 4860 4779"/>
                  <a:gd name="T23" fmla="*/ 4860 h 100"/>
                  <a:gd name="T24" fmla="+- 0 13211 13174"/>
                  <a:gd name="T25" fmla="*/ T24 w 92"/>
                  <a:gd name="T26" fmla="+- 0 4865 4779"/>
                  <a:gd name="T27" fmla="*/ 4865 h 100"/>
                  <a:gd name="T28" fmla="+- 0 13252 13174"/>
                  <a:gd name="T29" fmla="*/ T28 w 92"/>
                  <a:gd name="T30" fmla="+- 0 4865 4779"/>
                  <a:gd name="T31" fmla="*/ 4865 h 100"/>
                  <a:gd name="T32" fmla="+- 0 13261 13174"/>
                  <a:gd name="T33" fmla="*/ T32 w 92"/>
                  <a:gd name="T34" fmla="+- 0 4854 4779"/>
                  <a:gd name="T35" fmla="*/ 4854 h 100"/>
                  <a:gd name="T36" fmla="+- 0 13266 13174"/>
                  <a:gd name="T37" fmla="*/ T36 w 92"/>
                  <a:gd name="T38" fmla="+- 0 4828 4779"/>
                  <a:gd name="T39" fmla="*/ 4828 h 100"/>
                  <a:gd name="T40" fmla="+- 0 13265 13174"/>
                  <a:gd name="T41" fmla="*/ T40 w 92"/>
                  <a:gd name="T42" fmla="+- 0 4814 4779"/>
                  <a:gd name="T43" fmla="*/ 4814 h 100"/>
                  <a:gd name="T44" fmla="+- 0 13256 13174"/>
                  <a:gd name="T45" fmla="*/ T44 w 92"/>
                  <a:gd name="T46" fmla="+- 0 4795 4779"/>
                  <a:gd name="T47" fmla="*/ 4795 h 100"/>
                  <a:gd name="T48" fmla="+- 0 13251 13174"/>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59"/>
            <p:cNvGrpSpPr>
              <a:grpSpLocks/>
            </p:cNvGrpSpPr>
            <p:nvPr/>
          </p:nvGrpSpPr>
          <p:grpSpPr bwMode="auto">
            <a:xfrm>
              <a:off x="13370" y="4778"/>
              <a:ext cx="77" cy="101"/>
              <a:chOff x="13370" y="4778"/>
              <a:chExt cx="77" cy="101"/>
            </a:xfrm>
          </p:grpSpPr>
          <p:sp>
            <p:nvSpPr>
              <p:cNvPr id="6302" name="Freeform 60"/>
              <p:cNvSpPr>
                <a:spLocks/>
              </p:cNvSpPr>
              <p:nvPr/>
            </p:nvSpPr>
            <p:spPr bwMode="auto">
              <a:xfrm>
                <a:off x="13370" y="4778"/>
                <a:ext cx="77" cy="101"/>
              </a:xfrm>
              <a:custGeom>
                <a:avLst/>
                <a:gdLst>
                  <a:gd name="T0" fmla="+- 0 13437 13370"/>
                  <a:gd name="T1" fmla="*/ T0 w 77"/>
                  <a:gd name="T2" fmla="+- 0 4791 4778"/>
                  <a:gd name="T3" fmla="*/ 4791 h 101"/>
                  <a:gd name="T4" fmla="+- 0 13426 13370"/>
                  <a:gd name="T5" fmla="*/ T4 w 77"/>
                  <a:gd name="T6" fmla="+- 0 4791 4778"/>
                  <a:gd name="T7" fmla="*/ 4791 h 101"/>
                  <a:gd name="T8" fmla="+- 0 13428 13370"/>
                  <a:gd name="T9" fmla="*/ T8 w 77"/>
                  <a:gd name="T10" fmla="+- 0 4806 4778"/>
                  <a:gd name="T11" fmla="*/ 4806 h 101"/>
                  <a:gd name="T12" fmla="+- 0 13428 13370"/>
                  <a:gd name="T13" fmla="*/ T12 w 77"/>
                  <a:gd name="T14" fmla="+- 0 4814 4778"/>
                  <a:gd name="T15" fmla="*/ 4814 h 101"/>
                  <a:gd name="T16" fmla="+- 0 13415 13370"/>
                  <a:gd name="T17" fmla="*/ T16 w 77"/>
                  <a:gd name="T18" fmla="+- 0 4816 4778"/>
                  <a:gd name="T19" fmla="*/ 4816 h 101"/>
                  <a:gd name="T20" fmla="+- 0 13390 13370"/>
                  <a:gd name="T21" fmla="*/ T20 w 77"/>
                  <a:gd name="T22" fmla="+- 0 4822 4778"/>
                  <a:gd name="T23" fmla="*/ 4822 h 101"/>
                  <a:gd name="T24" fmla="+- 0 13375 13370"/>
                  <a:gd name="T25" fmla="*/ T24 w 77"/>
                  <a:gd name="T26" fmla="+- 0 4834 4778"/>
                  <a:gd name="T27" fmla="*/ 4834 h 101"/>
                  <a:gd name="T28" fmla="+- 0 13370 13370"/>
                  <a:gd name="T29" fmla="*/ T28 w 77"/>
                  <a:gd name="T30" fmla="+- 0 4852 4778"/>
                  <a:gd name="T31" fmla="*/ 4852 h 101"/>
                  <a:gd name="T32" fmla="+- 0 13378 13370"/>
                  <a:gd name="T33" fmla="*/ T32 w 77"/>
                  <a:gd name="T34" fmla="+- 0 4871 4778"/>
                  <a:gd name="T35" fmla="*/ 4871 h 101"/>
                  <a:gd name="T36" fmla="+- 0 13400 13370"/>
                  <a:gd name="T37" fmla="*/ T36 w 77"/>
                  <a:gd name="T38" fmla="+- 0 4880 4778"/>
                  <a:gd name="T39" fmla="*/ 4880 h 101"/>
                  <a:gd name="T40" fmla="+- 0 13414 13370"/>
                  <a:gd name="T41" fmla="*/ T40 w 77"/>
                  <a:gd name="T42" fmla="+- 0 4880 4778"/>
                  <a:gd name="T43" fmla="*/ 4880 h 101"/>
                  <a:gd name="T44" fmla="+- 0 13424 13370"/>
                  <a:gd name="T45" fmla="*/ T44 w 77"/>
                  <a:gd name="T46" fmla="+- 0 4873 4778"/>
                  <a:gd name="T47" fmla="*/ 4873 h 101"/>
                  <a:gd name="T48" fmla="+- 0 13428 13370"/>
                  <a:gd name="T49" fmla="*/ T48 w 77"/>
                  <a:gd name="T50" fmla="+- 0 4867 4778"/>
                  <a:gd name="T51" fmla="*/ 4867 h 101"/>
                  <a:gd name="T52" fmla="+- 0 13395 13370"/>
                  <a:gd name="T53" fmla="*/ T52 w 77"/>
                  <a:gd name="T54" fmla="+- 0 4867 4778"/>
                  <a:gd name="T55" fmla="*/ 4867 h 101"/>
                  <a:gd name="T56" fmla="+- 0 13388 13370"/>
                  <a:gd name="T57" fmla="*/ T56 w 77"/>
                  <a:gd name="T58" fmla="+- 0 4861 4778"/>
                  <a:gd name="T59" fmla="*/ 4861 h 101"/>
                  <a:gd name="T60" fmla="+- 0 13389 13370"/>
                  <a:gd name="T61" fmla="*/ T60 w 77"/>
                  <a:gd name="T62" fmla="+- 0 4843 4778"/>
                  <a:gd name="T63" fmla="*/ 4843 h 101"/>
                  <a:gd name="T64" fmla="+- 0 13405 13370"/>
                  <a:gd name="T65" fmla="*/ T64 w 77"/>
                  <a:gd name="T66" fmla="+- 0 4831 4778"/>
                  <a:gd name="T67" fmla="*/ 4831 h 101"/>
                  <a:gd name="T68" fmla="+- 0 13429 13370"/>
                  <a:gd name="T69" fmla="*/ T68 w 77"/>
                  <a:gd name="T70" fmla="+- 0 4828 4778"/>
                  <a:gd name="T71" fmla="*/ 4828 h 101"/>
                  <a:gd name="T72" fmla="+- 0 13445 13370"/>
                  <a:gd name="T73" fmla="*/ T72 w 77"/>
                  <a:gd name="T74" fmla="+- 0 4828 4778"/>
                  <a:gd name="T75" fmla="*/ 4828 h 101"/>
                  <a:gd name="T76" fmla="+- 0 13444 13370"/>
                  <a:gd name="T77" fmla="*/ T76 w 77"/>
                  <a:gd name="T78" fmla="+- 0 4803 4778"/>
                  <a:gd name="T79" fmla="*/ 4803 h 101"/>
                  <a:gd name="T80" fmla="+- 0 13437 13370"/>
                  <a:gd name="T81" fmla="*/ T80 w 77"/>
                  <a:gd name="T82" fmla="+- 0 4791 4778"/>
                  <a:gd name="T83" fmla="*/ 47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3" name="Freeform 61"/>
              <p:cNvSpPr>
                <a:spLocks/>
              </p:cNvSpPr>
              <p:nvPr/>
            </p:nvSpPr>
            <p:spPr bwMode="auto">
              <a:xfrm>
                <a:off x="13370" y="4778"/>
                <a:ext cx="77" cy="101"/>
              </a:xfrm>
              <a:custGeom>
                <a:avLst/>
                <a:gdLst>
                  <a:gd name="T0" fmla="+- 0 13446 13370"/>
                  <a:gd name="T1" fmla="*/ T0 w 77"/>
                  <a:gd name="T2" fmla="+- 0 4865 4778"/>
                  <a:gd name="T3" fmla="*/ 4865 h 101"/>
                  <a:gd name="T4" fmla="+- 0 13430 13370"/>
                  <a:gd name="T5" fmla="*/ T4 w 77"/>
                  <a:gd name="T6" fmla="+- 0 4865 4778"/>
                  <a:gd name="T7" fmla="*/ 4865 h 101"/>
                  <a:gd name="T8" fmla="+- 0 13431 13370"/>
                  <a:gd name="T9" fmla="*/ T8 w 77"/>
                  <a:gd name="T10" fmla="+- 0 4877 4778"/>
                  <a:gd name="T11" fmla="*/ 4877 h 101"/>
                  <a:gd name="T12" fmla="+- 0 13447 13370"/>
                  <a:gd name="T13" fmla="*/ T12 w 77"/>
                  <a:gd name="T14" fmla="+- 0 4877 4778"/>
                  <a:gd name="T15" fmla="*/ 4877 h 101"/>
                  <a:gd name="T16" fmla="+- 0 13446 13370"/>
                  <a:gd name="T17" fmla="*/ T16 w 77"/>
                  <a:gd name="T18" fmla="+- 0 4871 4778"/>
                  <a:gd name="T19" fmla="*/ 4871 h 101"/>
                  <a:gd name="T20" fmla="+- 0 13446 13370"/>
                  <a:gd name="T21" fmla="*/ T20 w 77"/>
                  <a:gd name="T22" fmla="+- 0 4865 4778"/>
                  <a:gd name="T23" fmla="*/ 486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1" name="Freeform 62"/>
              <p:cNvSpPr>
                <a:spLocks/>
              </p:cNvSpPr>
              <p:nvPr/>
            </p:nvSpPr>
            <p:spPr bwMode="auto">
              <a:xfrm>
                <a:off x="13370" y="4778"/>
                <a:ext cx="77" cy="101"/>
              </a:xfrm>
              <a:custGeom>
                <a:avLst/>
                <a:gdLst>
                  <a:gd name="T0" fmla="+- 0 13445 13370"/>
                  <a:gd name="T1" fmla="*/ T0 w 77"/>
                  <a:gd name="T2" fmla="+- 0 4828 4778"/>
                  <a:gd name="T3" fmla="*/ 4828 h 101"/>
                  <a:gd name="T4" fmla="+- 0 13429 13370"/>
                  <a:gd name="T5" fmla="*/ T4 w 77"/>
                  <a:gd name="T6" fmla="+- 0 4828 4778"/>
                  <a:gd name="T7" fmla="*/ 4828 h 101"/>
                  <a:gd name="T8" fmla="+- 0 13429 13370"/>
                  <a:gd name="T9" fmla="*/ T8 w 77"/>
                  <a:gd name="T10" fmla="+- 0 4847 4778"/>
                  <a:gd name="T11" fmla="*/ 4847 h 101"/>
                  <a:gd name="T12" fmla="+- 0 13428 13370"/>
                  <a:gd name="T13" fmla="*/ T12 w 77"/>
                  <a:gd name="T14" fmla="+- 0 4849 4778"/>
                  <a:gd name="T15" fmla="*/ 4849 h 101"/>
                  <a:gd name="T16" fmla="+- 0 13428 13370"/>
                  <a:gd name="T17" fmla="*/ T16 w 77"/>
                  <a:gd name="T18" fmla="+- 0 4850 4778"/>
                  <a:gd name="T19" fmla="*/ 4850 h 101"/>
                  <a:gd name="T20" fmla="+- 0 13425 13370"/>
                  <a:gd name="T21" fmla="*/ T20 w 77"/>
                  <a:gd name="T22" fmla="+- 0 4859 4778"/>
                  <a:gd name="T23" fmla="*/ 4859 h 101"/>
                  <a:gd name="T24" fmla="+- 0 13417 13370"/>
                  <a:gd name="T25" fmla="*/ T24 w 77"/>
                  <a:gd name="T26" fmla="+- 0 4867 4778"/>
                  <a:gd name="T27" fmla="*/ 4867 h 101"/>
                  <a:gd name="T28" fmla="+- 0 13428 13370"/>
                  <a:gd name="T29" fmla="*/ T28 w 77"/>
                  <a:gd name="T30" fmla="+- 0 4867 4778"/>
                  <a:gd name="T31" fmla="*/ 4867 h 101"/>
                  <a:gd name="T32" fmla="+- 0 13429 13370"/>
                  <a:gd name="T33" fmla="*/ T32 w 77"/>
                  <a:gd name="T34" fmla="+- 0 4865 4778"/>
                  <a:gd name="T35" fmla="*/ 4865 h 101"/>
                  <a:gd name="T36" fmla="+- 0 13446 13370"/>
                  <a:gd name="T37" fmla="*/ T36 w 77"/>
                  <a:gd name="T38" fmla="+- 0 4865 4778"/>
                  <a:gd name="T39" fmla="*/ 4865 h 101"/>
                  <a:gd name="T40" fmla="+- 0 13446 13370"/>
                  <a:gd name="T41" fmla="*/ T40 w 77"/>
                  <a:gd name="T42" fmla="+- 0 4852 4778"/>
                  <a:gd name="T43" fmla="*/ 4852 h 101"/>
                  <a:gd name="T44" fmla="+- 0 13445 13370"/>
                  <a:gd name="T45" fmla="*/ T44 w 77"/>
                  <a:gd name="T46" fmla="+- 0 4828 4778"/>
                  <a:gd name="T47" fmla="*/ 482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2" name="Freeform 63"/>
              <p:cNvSpPr>
                <a:spLocks/>
              </p:cNvSpPr>
              <p:nvPr/>
            </p:nvSpPr>
            <p:spPr bwMode="auto">
              <a:xfrm>
                <a:off x="13370" y="4778"/>
                <a:ext cx="77" cy="101"/>
              </a:xfrm>
              <a:custGeom>
                <a:avLst/>
                <a:gdLst>
                  <a:gd name="T0" fmla="+- 0 13409 13370"/>
                  <a:gd name="T1" fmla="*/ T0 w 77"/>
                  <a:gd name="T2" fmla="+- 0 4778 4778"/>
                  <a:gd name="T3" fmla="*/ 4778 h 101"/>
                  <a:gd name="T4" fmla="+- 0 13397 13370"/>
                  <a:gd name="T5" fmla="*/ T4 w 77"/>
                  <a:gd name="T6" fmla="+- 0 4778 4778"/>
                  <a:gd name="T7" fmla="*/ 4778 h 101"/>
                  <a:gd name="T8" fmla="+- 0 13385 13370"/>
                  <a:gd name="T9" fmla="*/ T8 w 77"/>
                  <a:gd name="T10" fmla="+- 0 4782 4778"/>
                  <a:gd name="T11" fmla="*/ 4782 h 101"/>
                  <a:gd name="T12" fmla="+- 0 13377 13370"/>
                  <a:gd name="T13" fmla="*/ T12 w 77"/>
                  <a:gd name="T14" fmla="+- 0 4787 4778"/>
                  <a:gd name="T15" fmla="*/ 4787 h 101"/>
                  <a:gd name="T16" fmla="+- 0 13381 13370"/>
                  <a:gd name="T17" fmla="*/ T16 w 77"/>
                  <a:gd name="T18" fmla="+- 0 4799 4778"/>
                  <a:gd name="T19" fmla="*/ 4799 h 101"/>
                  <a:gd name="T20" fmla="+- 0 13388 13370"/>
                  <a:gd name="T21" fmla="*/ T20 w 77"/>
                  <a:gd name="T22" fmla="+- 0 4794 4778"/>
                  <a:gd name="T23" fmla="*/ 4794 h 101"/>
                  <a:gd name="T24" fmla="+- 0 13397 13370"/>
                  <a:gd name="T25" fmla="*/ T24 w 77"/>
                  <a:gd name="T26" fmla="+- 0 4791 4778"/>
                  <a:gd name="T27" fmla="*/ 4791 h 101"/>
                  <a:gd name="T28" fmla="+- 0 13437 13370"/>
                  <a:gd name="T29" fmla="*/ T28 w 77"/>
                  <a:gd name="T30" fmla="+- 0 4791 4778"/>
                  <a:gd name="T31" fmla="*/ 4791 h 101"/>
                  <a:gd name="T32" fmla="+- 0 13433 13370"/>
                  <a:gd name="T33" fmla="*/ T32 w 77"/>
                  <a:gd name="T34" fmla="+- 0 4786 4778"/>
                  <a:gd name="T35" fmla="*/ 4786 h 101"/>
                  <a:gd name="T36" fmla="+- 0 13409 13370"/>
                  <a:gd name="T37" fmla="*/ T36 w 77"/>
                  <a:gd name="T38" fmla="+- 0 4778 4778"/>
                  <a:gd name="T39" fmla="*/ 477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64"/>
            <p:cNvGrpSpPr>
              <a:grpSpLocks/>
            </p:cNvGrpSpPr>
            <p:nvPr/>
          </p:nvGrpSpPr>
          <p:grpSpPr bwMode="auto">
            <a:xfrm>
              <a:off x="13476" y="4779"/>
              <a:ext cx="75" cy="101"/>
              <a:chOff x="13476" y="4779"/>
              <a:chExt cx="75" cy="101"/>
            </a:xfrm>
          </p:grpSpPr>
          <p:sp>
            <p:nvSpPr>
              <p:cNvPr id="6299" name="Freeform 65"/>
              <p:cNvSpPr>
                <a:spLocks/>
              </p:cNvSpPr>
              <p:nvPr/>
            </p:nvSpPr>
            <p:spPr bwMode="auto">
              <a:xfrm>
                <a:off x="13476" y="4779"/>
                <a:ext cx="75" cy="101"/>
              </a:xfrm>
              <a:custGeom>
                <a:avLst/>
                <a:gdLst>
                  <a:gd name="T0" fmla="+- 0 13538 13476"/>
                  <a:gd name="T1" fmla="*/ T0 w 75"/>
                  <a:gd name="T2" fmla="+- 0 4779 4779"/>
                  <a:gd name="T3" fmla="*/ 4779 h 101"/>
                  <a:gd name="T4" fmla="+- 0 13479 13476"/>
                  <a:gd name="T5" fmla="*/ T4 w 75"/>
                  <a:gd name="T6" fmla="+- 0 4815 4779"/>
                  <a:gd name="T7" fmla="*/ 4815 h 101"/>
                  <a:gd name="T8" fmla="+- 0 13476 13476"/>
                  <a:gd name="T9" fmla="*/ T8 w 75"/>
                  <a:gd name="T10" fmla="+- 0 4841 4779"/>
                  <a:gd name="T11" fmla="*/ 4841 h 101"/>
                  <a:gd name="T12" fmla="+- 0 13485 13476"/>
                  <a:gd name="T13" fmla="*/ T12 w 75"/>
                  <a:gd name="T14" fmla="+- 0 4862 4779"/>
                  <a:gd name="T15" fmla="*/ 4862 h 101"/>
                  <a:gd name="T16" fmla="+- 0 13501 13476"/>
                  <a:gd name="T17" fmla="*/ T16 w 75"/>
                  <a:gd name="T18" fmla="+- 0 4875 4779"/>
                  <a:gd name="T19" fmla="*/ 4875 h 101"/>
                  <a:gd name="T20" fmla="+- 0 13523 13476"/>
                  <a:gd name="T21" fmla="*/ T20 w 75"/>
                  <a:gd name="T22" fmla="+- 0 4880 4779"/>
                  <a:gd name="T23" fmla="*/ 4880 h 101"/>
                  <a:gd name="T24" fmla="+- 0 13536 13476"/>
                  <a:gd name="T25" fmla="*/ T24 w 75"/>
                  <a:gd name="T26" fmla="+- 0 4880 4779"/>
                  <a:gd name="T27" fmla="*/ 4880 h 101"/>
                  <a:gd name="T28" fmla="+- 0 13547 13476"/>
                  <a:gd name="T29" fmla="*/ T28 w 75"/>
                  <a:gd name="T30" fmla="+- 0 4876 4779"/>
                  <a:gd name="T31" fmla="*/ 4876 h 101"/>
                  <a:gd name="T32" fmla="+- 0 13551 13476"/>
                  <a:gd name="T33" fmla="*/ T32 w 75"/>
                  <a:gd name="T34" fmla="+- 0 4874 4779"/>
                  <a:gd name="T35" fmla="*/ 4874 h 101"/>
                  <a:gd name="T36" fmla="+- 0 13549 13476"/>
                  <a:gd name="T37" fmla="*/ T36 w 75"/>
                  <a:gd name="T38" fmla="+- 0 4865 4779"/>
                  <a:gd name="T39" fmla="*/ 4865 h 101"/>
                  <a:gd name="T40" fmla="+- 0 13537 13476"/>
                  <a:gd name="T41" fmla="*/ T40 w 75"/>
                  <a:gd name="T42" fmla="+- 0 4865 4779"/>
                  <a:gd name="T43" fmla="*/ 4865 h 101"/>
                  <a:gd name="T44" fmla="+- 0 13510 13476"/>
                  <a:gd name="T45" fmla="*/ T44 w 75"/>
                  <a:gd name="T46" fmla="+- 0 4861 4779"/>
                  <a:gd name="T47" fmla="*/ 4861 h 101"/>
                  <a:gd name="T48" fmla="+- 0 13498 13476"/>
                  <a:gd name="T49" fmla="*/ T48 w 75"/>
                  <a:gd name="T50" fmla="+- 0 4845 4779"/>
                  <a:gd name="T51" fmla="*/ 4845 h 101"/>
                  <a:gd name="T52" fmla="+- 0 13494 13476"/>
                  <a:gd name="T53" fmla="*/ T52 w 75"/>
                  <a:gd name="T54" fmla="+- 0 4818 4779"/>
                  <a:gd name="T55" fmla="*/ 4818 h 101"/>
                  <a:gd name="T56" fmla="+- 0 13506 13476"/>
                  <a:gd name="T57" fmla="*/ T56 w 75"/>
                  <a:gd name="T58" fmla="+- 0 4800 4779"/>
                  <a:gd name="T59" fmla="*/ 4800 h 101"/>
                  <a:gd name="T60" fmla="+- 0 13527 13476"/>
                  <a:gd name="T61" fmla="*/ T60 w 75"/>
                  <a:gd name="T62" fmla="+- 0 4793 4779"/>
                  <a:gd name="T63" fmla="*/ 4793 h 101"/>
                  <a:gd name="T64" fmla="+- 0 13549 13476"/>
                  <a:gd name="T65" fmla="*/ T64 w 75"/>
                  <a:gd name="T66" fmla="+- 0 4793 4779"/>
                  <a:gd name="T67" fmla="*/ 4793 h 101"/>
                  <a:gd name="T68" fmla="+- 0 13552 13476"/>
                  <a:gd name="T69" fmla="*/ T68 w 75"/>
                  <a:gd name="T70" fmla="+- 0 4784 4779"/>
                  <a:gd name="T71" fmla="*/ 4784 h 101"/>
                  <a:gd name="T72" fmla="+- 0 13547 13476"/>
                  <a:gd name="T73" fmla="*/ T72 w 75"/>
                  <a:gd name="T74" fmla="+- 0 4781 4779"/>
                  <a:gd name="T75" fmla="*/ 4781 h 101"/>
                  <a:gd name="T76" fmla="+- 0 13538 13476"/>
                  <a:gd name="T77" fmla="*/ T76 w 75"/>
                  <a:gd name="T78" fmla="+- 0 4779 4779"/>
                  <a:gd name="T79" fmla="*/ 47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0" name="Freeform 66"/>
              <p:cNvSpPr>
                <a:spLocks/>
              </p:cNvSpPr>
              <p:nvPr/>
            </p:nvSpPr>
            <p:spPr bwMode="auto">
              <a:xfrm>
                <a:off x="13476" y="4779"/>
                <a:ext cx="75" cy="101"/>
              </a:xfrm>
              <a:custGeom>
                <a:avLst/>
                <a:gdLst>
                  <a:gd name="T0" fmla="+- 0 13548 13476"/>
                  <a:gd name="T1" fmla="*/ T0 w 75"/>
                  <a:gd name="T2" fmla="+- 0 4861 4779"/>
                  <a:gd name="T3" fmla="*/ 4861 h 101"/>
                  <a:gd name="T4" fmla="+- 0 13543 13476"/>
                  <a:gd name="T5" fmla="*/ T4 w 75"/>
                  <a:gd name="T6" fmla="+- 0 4863 4779"/>
                  <a:gd name="T7" fmla="*/ 4863 h 101"/>
                  <a:gd name="T8" fmla="+- 0 13537 13476"/>
                  <a:gd name="T9" fmla="*/ T8 w 75"/>
                  <a:gd name="T10" fmla="+- 0 4865 4779"/>
                  <a:gd name="T11" fmla="*/ 4865 h 101"/>
                  <a:gd name="T12" fmla="+- 0 13549 13476"/>
                  <a:gd name="T13" fmla="*/ T12 w 75"/>
                  <a:gd name="T14" fmla="+- 0 4865 4779"/>
                  <a:gd name="T15" fmla="*/ 4865 h 101"/>
                  <a:gd name="T16" fmla="+- 0 13548 13476"/>
                  <a:gd name="T17" fmla="*/ T16 w 75"/>
                  <a:gd name="T18" fmla="+- 0 4861 4779"/>
                  <a:gd name="T19" fmla="*/ 486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1" name="Freeform 67"/>
              <p:cNvSpPr>
                <a:spLocks/>
              </p:cNvSpPr>
              <p:nvPr/>
            </p:nvSpPr>
            <p:spPr bwMode="auto">
              <a:xfrm>
                <a:off x="13476" y="4779"/>
                <a:ext cx="75" cy="101"/>
              </a:xfrm>
              <a:custGeom>
                <a:avLst/>
                <a:gdLst>
                  <a:gd name="T0" fmla="+- 0 13549 13476"/>
                  <a:gd name="T1" fmla="*/ T0 w 75"/>
                  <a:gd name="T2" fmla="+- 0 4793 4779"/>
                  <a:gd name="T3" fmla="*/ 4793 h 101"/>
                  <a:gd name="T4" fmla="+- 0 13537 13476"/>
                  <a:gd name="T5" fmla="*/ T4 w 75"/>
                  <a:gd name="T6" fmla="+- 0 4793 4779"/>
                  <a:gd name="T7" fmla="*/ 4793 h 101"/>
                  <a:gd name="T8" fmla="+- 0 13543 13476"/>
                  <a:gd name="T9" fmla="*/ T8 w 75"/>
                  <a:gd name="T10" fmla="+- 0 4795 4779"/>
                  <a:gd name="T11" fmla="*/ 4795 h 101"/>
                  <a:gd name="T12" fmla="+- 0 13548 13476"/>
                  <a:gd name="T13" fmla="*/ T12 w 75"/>
                  <a:gd name="T14" fmla="+- 0 4797 4779"/>
                  <a:gd name="T15" fmla="*/ 4797 h 101"/>
                  <a:gd name="T16" fmla="+- 0 13549 13476"/>
                  <a:gd name="T17" fmla="*/ T16 w 75"/>
                  <a:gd name="T18" fmla="+- 0 4793 4779"/>
                  <a:gd name="T19" fmla="*/ 479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68"/>
            <p:cNvGrpSpPr>
              <a:grpSpLocks/>
            </p:cNvGrpSpPr>
            <p:nvPr/>
          </p:nvGrpSpPr>
          <p:grpSpPr bwMode="auto">
            <a:xfrm>
              <a:off x="13580" y="4735"/>
              <a:ext cx="82" cy="142"/>
              <a:chOff x="13580" y="4735"/>
              <a:chExt cx="82" cy="142"/>
            </a:xfrm>
          </p:grpSpPr>
          <p:sp>
            <p:nvSpPr>
              <p:cNvPr id="6296" name="Freeform 69"/>
              <p:cNvSpPr>
                <a:spLocks/>
              </p:cNvSpPr>
              <p:nvPr/>
            </p:nvSpPr>
            <p:spPr bwMode="auto">
              <a:xfrm>
                <a:off x="13580" y="4735"/>
                <a:ext cx="82" cy="142"/>
              </a:xfrm>
              <a:custGeom>
                <a:avLst/>
                <a:gdLst>
                  <a:gd name="T0" fmla="+- 0 13597 13580"/>
                  <a:gd name="T1" fmla="*/ T0 w 82"/>
                  <a:gd name="T2" fmla="+- 0 4735 4735"/>
                  <a:gd name="T3" fmla="*/ 4735 h 142"/>
                  <a:gd name="T4" fmla="+- 0 13580 13580"/>
                  <a:gd name="T5" fmla="*/ T4 w 82"/>
                  <a:gd name="T6" fmla="+- 0 4735 4735"/>
                  <a:gd name="T7" fmla="*/ 4735 h 142"/>
                  <a:gd name="T8" fmla="+- 0 13580 13580"/>
                  <a:gd name="T9" fmla="*/ T8 w 82"/>
                  <a:gd name="T10" fmla="+- 0 4877 4735"/>
                  <a:gd name="T11" fmla="*/ 4877 h 142"/>
                  <a:gd name="T12" fmla="+- 0 13597 13580"/>
                  <a:gd name="T13" fmla="*/ T12 w 82"/>
                  <a:gd name="T14" fmla="+- 0 4877 4735"/>
                  <a:gd name="T15" fmla="*/ 4877 h 142"/>
                  <a:gd name="T16" fmla="+- 0 13597 13580"/>
                  <a:gd name="T17" fmla="*/ T16 w 82"/>
                  <a:gd name="T18" fmla="+- 0 4816 4735"/>
                  <a:gd name="T19" fmla="*/ 4816 h 142"/>
                  <a:gd name="T20" fmla="+- 0 13598 13580"/>
                  <a:gd name="T21" fmla="*/ T20 w 82"/>
                  <a:gd name="T22" fmla="+- 0 4813 4735"/>
                  <a:gd name="T23" fmla="*/ 4813 h 142"/>
                  <a:gd name="T24" fmla="+- 0 13599 13580"/>
                  <a:gd name="T25" fmla="*/ T24 w 82"/>
                  <a:gd name="T26" fmla="+- 0 4811 4735"/>
                  <a:gd name="T27" fmla="*/ 4811 h 142"/>
                  <a:gd name="T28" fmla="+- 0 13602 13580"/>
                  <a:gd name="T29" fmla="*/ T28 w 82"/>
                  <a:gd name="T30" fmla="+- 0 4801 4735"/>
                  <a:gd name="T31" fmla="*/ 4801 h 142"/>
                  <a:gd name="T32" fmla="+- 0 13608 13580"/>
                  <a:gd name="T33" fmla="*/ T32 w 82"/>
                  <a:gd name="T34" fmla="+- 0 4796 4735"/>
                  <a:gd name="T35" fmla="*/ 4796 h 142"/>
                  <a:gd name="T36" fmla="+- 0 13597 13580"/>
                  <a:gd name="T37" fmla="*/ T36 w 82"/>
                  <a:gd name="T38" fmla="+- 0 4796 4735"/>
                  <a:gd name="T39" fmla="*/ 4796 h 142"/>
                  <a:gd name="T40" fmla="+- 0 13597 13580"/>
                  <a:gd name="T41" fmla="*/ T40 w 82"/>
                  <a:gd name="T42" fmla="+- 0 4735 4735"/>
                  <a:gd name="T43" fmla="*/ 4735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8" y="78"/>
                    </a:lnTo>
                    <a:lnTo>
                      <a:pt x="19"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7" name="Freeform 70"/>
              <p:cNvSpPr>
                <a:spLocks/>
              </p:cNvSpPr>
              <p:nvPr/>
            </p:nvSpPr>
            <p:spPr bwMode="auto">
              <a:xfrm>
                <a:off x="13580" y="4735"/>
                <a:ext cx="82" cy="142"/>
              </a:xfrm>
              <a:custGeom>
                <a:avLst/>
                <a:gdLst>
                  <a:gd name="T0" fmla="+- 0 13653 13580"/>
                  <a:gd name="T1" fmla="*/ T0 w 82"/>
                  <a:gd name="T2" fmla="+- 0 4793 4735"/>
                  <a:gd name="T3" fmla="*/ 4793 h 142"/>
                  <a:gd name="T4" fmla="+- 0 13639 13580"/>
                  <a:gd name="T5" fmla="*/ T4 w 82"/>
                  <a:gd name="T6" fmla="+- 0 4793 4735"/>
                  <a:gd name="T7" fmla="*/ 4793 h 142"/>
                  <a:gd name="T8" fmla="+- 0 13645 13580"/>
                  <a:gd name="T9" fmla="*/ T8 w 82"/>
                  <a:gd name="T10" fmla="+- 0 4806 4735"/>
                  <a:gd name="T11" fmla="*/ 4806 h 142"/>
                  <a:gd name="T12" fmla="+- 0 13645 13580"/>
                  <a:gd name="T13" fmla="*/ T12 w 82"/>
                  <a:gd name="T14" fmla="+- 0 4877 4735"/>
                  <a:gd name="T15" fmla="*/ 4877 h 142"/>
                  <a:gd name="T16" fmla="+- 0 13662 13580"/>
                  <a:gd name="T17" fmla="*/ T16 w 82"/>
                  <a:gd name="T18" fmla="+- 0 4877 4735"/>
                  <a:gd name="T19" fmla="*/ 4877 h 142"/>
                  <a:gd name="T20" fmla="+- 0 13659 13580"/>
                  <a:gd name="T21" fmla="*/ T20 w 82"/>
                  <a:gd name="T22" fmla="+- 0 4799 4735"/>
                  <a:gd name="T23" fmla="*/ 4799 h 142"/>
                  <a:gd name="T24" fmla="+- 0 13653 13580"/>
                  <a:gd name="T25" fmla="*/ T24 w 82"/>
                  <a:gd name="T26" fmla="+- 0 4793 4735"/>
                  <a:gd name="T27" fmla="*/ 4793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5" y="71"/>
                    </a:lnTo>
                    <a:lnTo>
                      <a:pt x="65"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8" name="Freeform 71"/>
              <p:cNvSpPr>
                <a:spLocks/>
              </p:cNvSpPr>
              <p:nvPr/>
            </p:nvSpPr>
            <p:spPr bwMode="auto">
              <a:xfrm>
                <a:off x="13580" y="4735"/>
                <a:ext cx="82" cy="142"/>
              </a:xfrm>
              <a:custGeom>
                <a:avLst/>
                <a:gdLst>
                  <a:gd name="T0" fmla="+- 0 13628 13580"/>
                  <a:gd name="T1" fmla="*/ T0 w 82"/>
                  <a:gd name="T2" fmla="+- 0 4778 4735"/>
                  <a:gd name="T3" fmla="*/ 4778 h 142"/>
                  <a:gd name="T4" fmla="+- 0 13622 13580"/>
                  <a:gd name="T5" fmla="*/ T4 w 82"/>
                  <a:gd name="T6" fmla="+- 0 4778 4735"/>
                  <a:gd name="T7" fmla="*/ 4778 h 142"/>
                  <a:gd name="T8" fmla="+- 0 13616 13580"/>
                  <a:gd name="T9" fmla="*/ T8 w 82"/>
                  <a:gd name="T10" fmla="+- 0 4780 4735"/>
                  <a:gd name="T11" fmla="*/ 4780 h 142"/>
                  <a:gd name="T12" fmla="+- 0 13610 13580"/>
                  <a:gd name="T13" fmla="*/ T12 w 82"/>
                  <a:gd name="T14" fmla="+- 0 4783 4735"/>
                  <a:gd name="T15" fmla="*/ 4783 h 142"/>
                  <a:gd name="T16" fmla="+- 0 13605 13580"/>
                  <a:gd name="T17" fmla="*/ T16 w 82"/>
                  <a:gd name="T18" fmla="+- 0 4786 4735"/>
                  <a:gd name="T19" fmla="*/ 4786 h 142"/>
                  <a:gd name="T20" fmla="+- 0 13601 13580"/>
                  <a:gd name="T21" fmla="*/ T20 w 82"/>
                  <a:gd name="T22" fmla="+- 0 4791 4735"/>
                  <a:gd name="T23" fmla="*/ 4791 h 142"/>
                  <a:gd name="T24" fmla="+- 0 13598 13580"/>
                  <a:gd name="T25" fmla="*/ T24 w 82"/>
                  <a:gd name="T26" fmla="+- 0 4796 4735"/>
                  <a:gd name="T27" fmla="*/ 4796 h 142"/>
                  <a:gd name="T28" fmla="+- 0 13608 13580"/>
                  <a:gd name="T29" fmla="*/ T28 w 82"/>
                  <a:gd name="T30" fmla="+- 0 4796 4735"/>
                  <a:gd name="T31" fmla="*/ 4796 h 142"/>
                  <a:gd name="T32" fmla="+- 0 13611 13580"/>
                  <a:gd name="T33" fmla="*/ T32 w 82"/>
                  <a:gd name="T34" fmla="+- 0 4793 4735"/>
                  <a:gd name="T35" fmla="*/ 4793 h 142"/>
                  <a:gd name="T36" fmla="+- 0 13653 13580"/>
                  <a:gd name="T37" fmla="*/ T36 w 82"/>
                  <a:gd name="T38" fmla="+- 0 4793 4735"/>
                  <a:gd name="T39" fmla="*/ 4793 h 142"/>
                  <a:gd name="T40" fmla="+- 0 13645 13580"/>
                  <a:gd name="T41" fmla="*/ T40 w 82"/>
                  <a:gd name="T42" fmla="+- 0 4783 4735"/>
                  <a:gd name="T43" fmla="*/ 4783 h 142"/>
                  <a:gd name="T44" fmla="+- 0 13628 13580"/>
                  <a:gd name="T45" fmla="*/ T44 w 82"/>
                  <a:gd name="T46" fmla="+- 0 4778 4735"/>
                  <a:gd name="T47" fmla="*/ 477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6" y="45"/>
                    </a:lnTo>
                    <a:lnTo>
                      <a:pt x="30" y="48"/>
                    </a:lnTo>
                    <a:lnTo>
                      <a:pt x="25" y="51"/>
                    </a:lnTo>
                    <a:lnTo>
                      <a:pt x="21"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72"/>
            <p:cNvGrpSpPr>
              <a:grpSpLocks/>
            </p:cNvGrpSpPr>
            <p:nvPr/>
          </p:nvGrpSpPr>
          <p:grpSpPr bwMode="auto">
            <a:xfrm>
              <a:off x="13697" y="4742"/>
              <a:ext cx="20" cy="135"/>
              <a:chOff x="13697" y="4742"/>
              <a:chExt cx="20" cy="135"/>
            </a:xfrm>
          </p:grpSpPr>
          <p:sp>
            <p:nvSpPr>
              <p:cNvPr id="6294" name="Freeform 73"/>
              <p:cNvSpPr>
                <a:spLocks/>
              </p:cNvSpPr>
              <p:nvPr/>
            </p:nvSpPr>
            <p:spPr bwMode="auto">
              <a:xfrm>
                <a:off x="13697" y="4742"/>
                <a:ext cx="20" cy="135"/>
              </a:xfrm>
              <a:custGeom>
                <a:avLst/>
                <a:gdLst>
                  <a:gd name="T0" fmla="+- 0 13716 13697"/>
                  <a:gd name="T1" fmla="*/ T0 w 20"/>
                  <a:gd name="T2" fmla="+- 0 4781 4742"/>
                  <a:gd name="T3" fmla="*/ 4781 h 135"/>
                  <a:gd name="T4" fmla="+- 0 13699 13697"/>
                  <a:gd name="T5" fmla="*/ T4 w 20"/>
                  <a:gd name="T6" fmla="+- 0 4781 4742"/>
                  <a:gd name="T7" fmla="*/ 4781 h 135"/>
                  <a:gd name="T8" fmla="+- 0 13699 13697"/>
                  <a:gd name="T9" fmla="*/ T8 w 20"/>
                  <a:gd name="T10" fmla="+- 0 4877 4742"/>
                  <a:gd name="T11" fmla="*/ 4877 h 135"/>
                  <a:gd name="T12" fmla="+- 0 13716 13697"/>
                  <a:gd name="T13" fmla="*/ T12 w 20"/>
                  <a:gd name="T14" fmla="+- 0 4877 4742"/>
                  <a:gd name="T15" fmla="*/ 4877 h 135"/>
                  <a:gd name="T16" fmla="+- 0 13716 13697"/>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5" name="Freeform 74"/>
              <p:cNvSpPr>
                <a:spLocks/>
              </p:cNvSpPr>
              <p:nvPr/>
            </p:nvSpPr>
            <p:spPr bwMode="auto">
              <a:xfrm>
                <a:off x="13697" y="4742"/>
                <a:ext cx="20" cy="135"/>
              </a:xfrm>
              <a:custGeom>
                <a:avLst/>
                <a:gdLst>
                  <a:gd name="T0" fmla="+- 0 13714 13697"/>
                  <a:gd name="T1" fmla="*/ T0 w 20"/>
                  <a:gd name="T2" fmla="+- 0 4742 4742"/>
                  <a:gd name="T3" fmla="*/ 4742 h 135"/>
                  <a:gd name="T4" fmla="+- 0 13701 13697"/>
                  <a:gd name="T5" fmla="*/ T4 w 20"/>
                  <a:gd name="T6" fmla="+- 0 4742 4742"/>
                  <a:gd name="T7" fmla="*/ 4742 h 135"/>
                  <a:gd name="T8" fmla="+- 0 13697 13697"/>
                  <a:gd name="T9" fmla="*/ T8 w 20"/>
                  <a:gd name="T10" fmla="+- 0 4747 4742"/>
                  <a:gd name="T11" fmla="*/ 4747 h 135"/>
                  <a:gd name="T12" fmla="+- 0 13697 13697"/>
                  <a:gd name="T13" fmla="*/ T12 w 20"/>
                  <a:gd name="T14" fmla="+- 0 4759 4742"/>
                  <a:gd name="T15" fmla="*/ 4759 h 135"/>
                  <a:gd name="T16" fmla="+- 0 13701 13697"/>
                  <a:gd name="T17" fmla="*/ T16 w 20"/>
                  <a:gd name="T18" fmla="+- 0 4764 4742"/>
                  <a:gd name="T19" fmla="*/ 4764 h 135"/>
                  <a:gd name="T20" fmla="+- 0 13714 13697"/>
                  <a:gd name="T21" fmla="*/ T20 w 20"/>
                  <a:gd name="T22" fmla="+- 0 4764 4742"/>
                  <a:gd name="T23" fmla="*/ 4764 h 135"/>
                  <a:gd name="T24" fmla="+- 0 13719 13697"/>
                  <a:gd name="T25" fmla="*/ T24 w 20"/>
                  <a:gd name="T26" fmla="+- 0 4759 4742"/>
                  <a:gd name="T27" fmla="*/ 4759 h 135"/>
                  <a:gd name="T28" fmla="+- 0 13718 13697"/>
                  <a:gd name="T29" fmla="*/ T28 w 20"/>
                  <a:gd name="T30" fmla="+- 0 4753 4742"/>
                  <a:gd name="T31" fmla="*/ 4753 h 135"/>
                  <a:gd name="T32" fmla="+- 0 13718 13697"/>
                  <a:gd name="T33" fmla="*/ T32 w 20"/>
                  <a:gd name="T34" fmla="+- 0 4747 4742"/>
                  <a:gd name="T35" fmla="*/ 4747 h 135"/>
                  <a:gd name="T36" fmla="+- 0 13714 13697"/>
                  <a:gd name="T37" fmla="*/ T36 w 20"/>
                  <a:gd name="T38" fmla="+- 0 4742 4742"/>
                  <a:gd name="T39"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1" y="11"/>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75"/>
            <p:cNvGrpSpPr>
              <a:grpSpLocks/>
            </p:cNvGrpSpPr>
            <p:nvPr/>
          </p:nvGrpSpPr>
          <p:grpSpPr bwMode="auto">
            <a:xfrm>
              <a:off x="13747" y="4782"/>
              <a:ext cx="85" cy="98"/>
              <a:chOff x="13747" y="4782"/>
              <a:chExt cx="85" cy="98"/>
            </a:xfrm>
          </p:grpSpPr>
          <p:sp>
            <p:nvSpPr>
              <p:cNvPr id="6291" name="Freeform 76"/>
              <p:cNvSpPr>
                <a:spLocks/>
              </p:cNvSpPr>
              <p:nvPr/>
            </p:nvSpPr>
            <p:spPr bwMode="auto">
              <a:xfrm>
                <a:off x="13747" y="4782"/>
                <a:ext cx="85" cy="98"/>
              </a:xfrm>
              <a:custGeom>
                <a:avLst/>
                <a:gdLst>
                  <a:gd name="T0" fmla="+- 0 13775 13747"/>
                  <a:gd name="T1" fmla="*/ T0 w 85"/>
                  <a:gd name="T2" fmla="+- 0 4782 4782"/>
                  <a:gd name="T3" fmla="*/ 4782 h 98"/>
                  <a:gd name="T4" fmla="+- 0 13760 13747"/>
                  <a:gd name="T5" fmla="*/ T4 w 85"/>
                  <a:gd name="T6" fmla="+- 0 4794 4782"/>
                  <a:gd name="T7" fmla="*/ 4794 h 98"/>
                  <a:gd name="T8" fmla="+- 0 13750 13747"/>
                  <a:gd name="T9" fmla="*/ T8 w 85"/>
                  <a:gd name="T10" fmla="+- 0 4814 4782"/>
                  <a:gd name="T11" fmla="*/ 4814 h 98"/>
                  <a:gd name="T12" fmla="+- 0 13747 13747"/>
                  <a:gd name="T13" fmla="*/ T12 w 85"/>
                  <a:gd name="T14" fmla="+- 0 4841 4782"/>
                  <a:gd name="T15" fmla="*/ 4841 h 98"/>
                  <a:gd name="T16" fmla="+- 0 13755 13747"/>
                  <a:gd name="T17" fmla="*/ T16 w 85"/>
                  <a:gd name="T18" fmla="+- 0 4861 4782"/>
                  <a:gd name="T19" fmla="*/ 4861 h 98"/>
                  <a:gd name="T20" fmla="+- 0 13771 13747"/>
                  <a:gd name="T21" fmla="*/ T20 w 85"/>
                  <a:gd name="T22" fmla="+- 0 4875 4782"/>
                  <a:gd name="T23" fmla="*/ 4875 h 98"/>
                  <a:gd name="T24" fmla="+- 0 13794 13747"/>
                  <a:gd name="T25" fmla="*/ T24 w 85"/>
                  <a:gd name="T26" fmla="+- 0 4880 4782"/>
                  <a:gd name="T27" fmla="*/ 4880 h 98"/>
                  <a:gd name="T28" fmla="+- 0 13810 13747"/>
                  <a:gd name="T29" fmla="*/ T28 w 85"/>
                  <a:gd name="T30" fmla="+- 0 4880 4782"/>
                  <a:gd name="T31" fmla="*/ 4880 h 98"/>
                  <a:gd name="T32" fmla="+- 0 13820 13747"/>
                  <a:gd name="T33" fmla="*/ T32 w 85"/>
                  <a:gd name="T34" fmla="+- 0 4876 4782"/>
                  <a:gd name="T35" fmla="*/ 4876 h 98"/>
                  <a:gd name="T36" fmla="+- 0 13826 13747"/>
                  <a:gd name="T37" fmla="*/ T36 w 85"/>
                  <a:gd name="T38" fmla="+- 0 4873 4782"/>
                  <a:gd name="T39" fmla="*/ 4873 h 98"/>
                  <a:gd name="T40" fmla="+- 0 13825 13747"/>
                  <a:gd name="T41" fmla="*/ T40 w 85"/>
                  <a:gd name="T42" fmla="+- 0 4866 4782"/>
                  <a:gd name="T43" fmla="*/ 4866 h 98"/>
                  <a:gd name="T44" fmla="+- 0 13809 13747"/>
                  <a:gd name="T45" fmla="*/ T44 w 85"/>
                  <a:gd name="T46" fmla="+- 0 4866 4782"/>
                  <a:gd name="T47" fmla="*/ 4866 h 98"/>
                  <a:gd name="T48" fmla="+- 0 13789 13747"/>
                  <a:gd name="T49" fmla="*/ T48 w 85"/>
                  <a:gd name="T50" fmla="+- 0 4865 4782"/>
                  <a:gd name="T51" fmla="*/ 4865 h 98"/>
                  <a:gd name="T52" fmla="+- 0 13771 13747"/>
                  <a:gd name="T53" fmla="*/ T52 w 85"/>
                  <a:gd name="T54" fmla="+- 0 4855 4782"/>
                  <a:gd name="T55" fmla="*/ 4855 h 98"/>
                  <a:gd name="T56" fmla="+- 0 13763 13747"/>
                  <a:gd name="T57" fmla="*/ T56 w 85"/>
                  <a:gd name="T58" fmla="+- 0 4832 4782"/>
                  <a:gd name="T59" fmla="*/ 4832 h 98"/>
                  <a:gd name="T60" fmla="+- 0 13831 13747"/>
                  <a:gd name="T61" fmla="*/ T60 w 85"/>
                  <a:gd name="T62" fmla="+- 0 4832 4782"/>
                  <a:gd name="T63" fmla="*/ 4832 h 98"/>
                  <a:gd name="T64" fmla="+- 0 13832 13747"/>
                  <a:gd name="T65" fmla="*/ T64 w 85"/>
                  <a:gd name="T66" fmla="+- 0 4830 4782"/>
                  <a:gd name="T67" fmla="*/ 4830 h 98"/>
                  <a:gd name="T68" fmla="+- 0 13832 13747"/>
                  <a:gd name="T69" fmla="*/ T68 w 85"/>
                  <a:gd name="T70" fmla="+- 0 4828 4782"/>
                  <a:gd name="T71" fmla="*/ 4828 h 98"/>
                  <a:gd name="T72" fmla="+- 0 13831 13747"/>
                  <a:gd name="T73" fmla="*/ T72 w 85"/>
                  <a:gd name="T74" fmla="+- 0 4820 4782"/>
                  <a:gd name="T75" fmla="*/ 4820 h 98"/>
                  <a:gd name="T76" fmla="+- 0 13764 13747"/>
                  <a:gd name="T77" fmla="*/ T76 w 85"/>
                  <a:gd name="T78" fmla="+- 0 4820 4782"/>
                  <a:gd name="T79" fmla="*/ 4820 h 98"/>
                  <a:gd name="T80" fmla="+- 0 13765 13747"/>
                  <a:gd name="T81" fmla="*/ T80 w 85"/>
                  <a:gd name="T82" fmla="+- 0 4807 4782"/>
                  <a:gd name="T83" fmla="*/ 4807 h 98"/>
                  <a:gd name="T84" fmla="+- 0 13773 13747"/>
                  <a:gd name="T85" fmla="*/ T84 w 85"/>
                  <a:gd name="T86" fmla="+- 0 4791 4782"/>
                  <a:gd name="T87" fmla="*/ 4791 h 98"/>
                  <a:gd name="T88" fmla="+- 0 13815 13747"/>
                  <a:gd name="T89" fmla="*/ T88 w 85"/>
                  <a:gd name="T90" fmla="+- 0 4791 4782"/>
                  <a:gd name="T91" fmla="*/ 4791 h 98"/>
                  <a:gd name="T92" fmla="+- 0 13806 13747"/>
                  <a:gd name="T93" fmla="*/ T92 w 85"/>
                  <a:gd name="T94" fmla="+- 0 4785 4782"/>
                  <a:gd name="T95" fmla="*/ 4785 h 98"/>
                  <a:gd name="T96" fmla="+- 0 13775 13747"/>
                  <a:gd name="T97" fmla="*/ T96 w 85"/>
                  <a:gd name="T98" fmla="+- 0 4782 4782"/>
                  <a:gd name="T99" fmla="*/ 478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2" name="Freeform 77"/>
              <p:cNvSpPr>
                <a:spLocks/>
              </p:cNvSpPr>
              <p:nvPr/>
            </p:nvSpPr>
            <p:spPr bwMode="auto">
              <a:xfrm>
                <a:off x="13747" y="4782"/>
                <a:ext cx="85" cy="98"/>
              </a:xfrm>
              <a:custGeom>
                <a:avLst/>
                <a:gdLst>
                  <a:gd name="T0" fmla="+- 0 13823 13747"/>
                  <a:gd name="T1" fmla="*/ T0 w 85"/>
                  <a:gd name="T2" fmla="+- 0 4861 4782"/>
                  <a:gd name="T3" fmla="*/ 4861 h 98"/>
                  <a:gd name="T4" fmla="+- 0 13817 13747"/>
                  <a:gd name="T5" fmla="*/ T4 w 85"/>
                  <a:gd name="T6" fmla="+- 0 4864 4782"/>
                  <a:gd name="T7" fmla="*/ 4864 h 98"/>
                  <a:gd name="T8" fmla="+- 0 13809 13747"/>
                  <a:gd name="T9" fmla="*/ T8 w 85"/>
                  <a:gd name="T10" fmla="+- 0 4866 4782"/>
                  <a:gd name="T11" fmla="*/ 4866 h 98"/>
                  <a:gd name="T12" fmla="+- 0 13825 13747"/>
                  <a:gd name="T13" fmla="*/ T12 w 85"/>
                  <a:gd name="T14" fmla="+- 0 4866 4782"/>
                  <a:gd name="T15" fmla="*/ 4866 h 98"/>
                  <a:gd name="T16" fmla="+- 0 13823 13747"/>
                  <a:gd name="T17" fmla="*/ T16 w 85"/>
                  <a:gd name="T18" fmla="+- 0 4861 4782"/>
                  <a:gd name="T19" fmla="*/ 486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3" name="Freeform 78"/>
              <p:cNvSpPr>
                <a:spLocks/>
              </p:cNvSpPr>
              <p:nvPr/>
            </p:nvSpPr>
            <p:spPr bwMode="auto">
              <a:xfrm>
                <a:off x="13747" y="4782"/>
                <a:ext cx="85" cy="98"/>
              </a:xfrm>
              <a:custGeom>
                <a:avLst/>
                <a:gdLst>
                  <a:gd name="T0" fmla="+- 0 13815 13747"/>
                  <a:gd name="T1" fmla="*/ T0 w 85"/>
                  <a:gd name="T2" fmla="+- 0 4791 4782"/>
                  <a:gd name="T3" fmla="*/ 4791 h 98"/>
                  <a:gd name="T4" fmla="+- 0 13810 13747"/>
                  <a:gd name="T5" fmla="*/ T4 w 85"/>
                  <a:gd name="T6" fmla="+- 0 4791 4782"/>
                  <a:gd name="T7" fmla="*/ 4791 h 98"/>
                  <a:gd name="T8" fmla="+- 0 13815 13747"/>
                  <a:gd name="T9" fmla="*/ T8 w 85"/>
                  <a:gd name="T10" fmla="+- 0 4808 4782"/>
                  <a:gd name="T11" fmla="*/ 4808 h 98"/>
                  <a:gd name="T12" fmla="+- 0 13815 13747"/>
                  <a:gd name="T13" fmla="*/ T12 w 85"/>
                  <a:gd name="T14" fmla="+- 0 4820 4782"/>
                  <a:gd name="T15" fmla="*/ 4820 h 98"/>
                  <a:gd name="T16" fmla="+- 0 13831 13747"/>
                  <a:gd name="T17" fmla="*/ T16 w 85"/>
                  <a:gd name="T18" fmla="+- 0 4820 4782"/>
                  <a:gd name="T19" fmla="*/ 4820 h 98"/>
                  <a:gd name="T20" fmla="+- 0 13831 13747"/>
                  <a:gd name="T21" fmla="*/ T20 w 85"/>
                  <a:gd name="T22" fmla="+- 0 4812 4782"/>
                  <a:gd name="T23" fmla="*/ 4812 h 98"/>
                  <a:gd name="T24" fmla="+- 0 13823 13747"/>
                  <a:gd name="T25" fmla="*/ T24 w 85"/>
                  <a:gd name="T26" fmla="+- 0 4797 4782"/>
                  <a:gd name="T27" fmla="*/ 4797 h 98"/>
                  <a:gd name="T28" fmla="+- 0 13815 13747"/>
                  <a:gd name="T29" fmla="*/ T28 w 85"/>
                  <a:gd name="T30" fmla="+- 0 4791 4782"/>
                  <a:gd name="T31" fmla="*/ 479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79"/>
            <p:cNvGrpSpPr>
              <a:grpSpLocks/>
            </p:cNvGrpSpPr>
            <p:nvPr/>
          </p:nvGrpSpPr>
          <p:grpSpPr bwMode="auto">
            <a:xfrm>
              <a:off x="13850" y="4781"/>
              <a:ext cx="92" cy="97"/>
              <a:chOff x="13850" y="4781"/>
              <a:chExt cx="92" cy="97"/>
            </a:xfrm>
          </p:grpSpPr>
          <p:sp>
            <p:nvSpPr>
              <p:cNvPr id="6289" name="Freeform 80"/>
              <p:cNvSpPr>
                <a:spLocks/>
              </p:cNvSpPr>
              <p:nvPr/>
            </p:nvSpPr>
            <p:spPr bwMode="auto">
              <a:xfrm>
                <a:off x="13850" y="4781"/>
                <a:ext cx="92" cy="97"/>
              </a:xfrm>
              <a:custGeom>
                <a:avLst/>
                <a:gdLst>
                  <a:gd name="T0" fmla="+- 0 13869 13850"/>
                  <a:gd name="T1" fmla="*/ T0 w 92"/>
                  <a:gd name="T2" fmla="+- 0 4781 4781"/>
                  <a:gd name="T3" fmla="*/ 4781 h 97"/>
                  <a:gd name="T4" fmla="+- 0 13850 13850"/>
                  <a:gd name="T5" fmla="*/ T4 w 92"/>
                  <a:gd name="T6" fmla="+- 0 4781 4781"/>
                  <a:gd name="T7" fmla="*/ 4781 h 97"/>
                  <a:gd name="T8" fmla="+- 0 13887 13850"/>
                  <a:gd name="T9" fmla="*/ T8 w 92"/>
                  <a:gd name="T10" fmla="+- 0 4877 4781"/>
                  <a:gd name="T11" fmla="*/ 4877 h 97"/>
                  <a:gd name="T12" fmla="+- 0 13903 13850"/>
                  <a:gd name="T13" fmla="*/ T12 w 92"/>
                  <a:gd name="T14" fmla="+- 0 4877 4781"/>
                  <a:gd name="T15" fmla="*/ 4877 h 97"/>
                  <a:gd name="T16" fmla="+- 0 13910 13850"/>
                  <a:gd name="T17" fmla="*/ T16 w 92"/>
                  <a:gd name="T18" fmla="+- 0 4860 4781"/>
                  <a:gd name="T19" fmla="*/ 4860 h 97"/>
                  <a:gd name="T20" fmla="+- 0 13895 13850"/>
                  <a:gd name="T21" fmla="*/ T20 w 92"/>
                  <a:gd name="T22" fmla="+- 0 4860 4781"/>
                  <a:gd name="T23" fmla="*/ 4860 h 97"/>
                  <a:gd name="T24" fmla="+- 0 13893 13850"/>
                  <a:gd name="T25" fmla="*/ T24 w 92"/>
                  <a:gd name="T26" fmla="+- 0 4852 4781"/>
                  <a:gd name="T27" fmla="*/ 4852 h 97"/>
                  <a:gd name="T28" fmla="+- 0 13891 13850"/>
                  <a:gd name="T29" fmla="*/ T28 w 92"/>
                  <a:gd name="T30" fmla="+- 0 4844 4781"/>
                  <a:gd name="T31" fmla="*/ 4844 h 97"/>
                  <a:gd name="T32" fmla="+- 0 13888 13850"/>
                  <a:gd name="T33" fmla="*/ T32 w 92"/>
                  <a:gd name="T34" fmla="+- 0 4835 4781"/>
                  <a:gd name="T35" fmla="*/ 4835 h 97"/>
                  <a:gd name="T36" fmla="+- 0 13869 13850"/>
                  <a:gd name="T37" fmla="*/ T36 w 92"/>
                  <a:gd name="T38" fmla="+- 0 4781 4781"/>
                  <a:gd name="T39" fmla="*/ 4781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3" y="96"/>
                    </a:lnTo>
                    <a:lnTo>
                      <a:pt x="60" y="79"/>
                    </a:lnTo>
                    <a:lnTo>
                      <a:pt x="45" y="79"/>
                    </a:lnTo>
                    <a:lnTo>
                      <a:pt x="43"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0" name="Freeform 81"/>
              <p:cNvSpPr>
                <a:spLocks/>
              </p:cNvSpPr>
              <p:nvPr/>
            </p:nvSpPr>
            <p:spPr bwMode="auto">
              <a:xfrm>
                <a:off x="13850" y="4781"/>
                <a:ext cx="92" cy="97"/>
              </a:xfrm>
              <a:custGeom>
                <a:avLst/>
                <a:gdLst>
                  <a:gd name="T0" fmla="+- 0 13941 13850"/>
                  <a:gd name="T1" fmla="*/ T0 w 92"/>
                  <a:gd name="T2" fmla="+- 0 4781 4781"/>
                  <a:gd name="T3" fmla="*/ 4781 h 97"/>
                  <a:gd name="T4" fmla="+- 0 13923 13850"/>
                  <a:gd name="T5" fmla="*/ T4 w 92"/>
                  <a:gd name="T6" fmla="+- 0 4781 4781"/>
                  <a:gd name="T7" fmla="*/ 4781 h 97"/>
                  <a:gd name="T8" fmla="+- 0 13904 13850"/>
                  <a:gd name="T9" fmla="*/ T8 w 92"/>
                  <a:gd name="T10" fmla="+- 0 4835 4781"/>
                  <a:gd name="T11" fmla="*/ 4835 h 97"/>
                  <a:gd name="T12" fmla="+- 0 13901 13850"/>
                  <a:gd name="T13" fmla="*/ T12 w 92"/>
                  <a:gd name="T14" fmla="+- 0 4844 4781"/>
                  <a:gd name="T15" fmla="*/ 4844 h 97"/>
                  <a:gd name="T16" fmla="+- 0 13898 13850"/>
                  <a:gd name="T17" fmla="*/ T16 w 92"/>
                  <a:gd name="T18" fmla="+- 0 4852 4781"/>
                  <a:gd name="T19" fmla="*/ 4852 h 97"/>
                  <a:gd name="T20" fmla="+- 0 13896 13850"/>
                  <a:gd name="T21" fmla="*/ T20 w 92"/>
                  <a:gd name="T22" fmla="+- 0 4860 4781"/>
                  <a:gd name="T23" fmla="*/ 4860 h 97"/>
                  <a:gd name="T24" fmla="+- 0 13910 13850"/>
                  <a:gd name="T25" fmla="*/ T24 w 92"/>
                  <a:gd name="T26" fmla="+- 0 4860 4781"/>
                  <a:gd name="T27" fmla="*/ 4860 h 97"/>
                  <a:gd name="T28" fmla="+- 0 13941 13850"/>
                  <a:gd name="T29" fmla="*/ T28 w 92"/>
                  <a:gd name="T30" fmla="+- 0 4781 4781"/>
                  <a:gd name="T31" fmla="*/ 4781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1" y="0"/>
                    </a:moveTo>
                    <a:lnTo>
                      <a:pt x="73" y="0"/>
                    </a:lnTo>
                    <a:lnTo>
                      <a:pt x="54" y="54"/>
                    </a:lnTo>
                    <a:lnTo>
                      <a:pt x="51" y="63"/>
                    </a:lnTo>
                    <a:lnTo>
                      <a:pt x="48" y="71"/>
                    </a:lnTo>
                    <a:lnTo>
                      <a:pt x="46" y="79"/>
                    </a:lnTo>
                    <a:lnTo>
                      <a:pt x="60" y="7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82"/>
            <p:cNvGrpSpPr>
              <a:grpSpLocks/>
            </p:cNvGrpSpPr>
            <p:nvPr/>
          </p:nvGrpSpPr>
          <p:grpSpPr bwMode="auto">
            <a:xfrm>
              <a:off x="13964" y="4742"/>
              <a:ext cx="20" cy="135"/>
              <a:chOff x="13964" y="4742"/>
              <a:chExt cx="20" cy="135"/>
            </a:xfrm>
          </p:grpSpPr>
          <p:sp>
            <p:nvSpPr>
              <p:cNvPr id="6287" name="Freeform 83"/>
              <p:cNvSpPr>
                <a:spLocks/>
              </p:cNvSpPr>
              <p:nvPr/>
            </p:nvSpPr>
            <p:spPr bwMode="auto">
              <a:xfrm>
                <a:off x="13964" y="4742"/>
                <a:ext cx="20" cy="135"/>
              </a:xfrm>
              <a:custGeom>
                <a:avLst/>
                <a:gdLst>
                  <a:gd name="T0" fmla="+- 0 13984 13964"/>
                  <a:gd name="T1" fmla="*/ T0 w 20"/>
                  <a:gd name="T2" fmla="+- 0 4781 4742"/>
                  <a:gd name="T3" fmla="*/ 4781 h 135"/>
                  <a:gd name="T4" fmla="+- 0 13966 13964"/>
                  <a:gd name="T5" fmla="*/ T4 w 20"/>
                  <a:gd name="T6" fmla="+- 0 4781 4742"/>
                  <a:gd name="T7" fmla="*/ 4781 h 135"/>
                  <a:gd name="T8" fmla="+- 0 13966 13964"/>
                  <a:gd name="T9" fmla="*/ T8 w 20"/>
                  <a:gd name="T10" fmla="+- 0 4877 4742"/>
                  <a:gd name="T11" fmla="*/ 4877 h 135"/>
                  <a:gd name="T12" fmla="+- 0 13984 13964"/>
                  <a:gd name="T13" fmla="*/ T12 w 20"/>
                  <a:gd name="T14" fmla="+- 0 4877 4742"/>
                  <a:gd name="T15" fmla="*/ 4877 h 135"/>
                  <a:gd name="T16" fmla="+- 0 13984 1396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8" name="Freeform 84"/>
              <p:cNvSpPr>
                <a:spLocks/>
              </p:cNvSpPr>
              <p:nvPr/>
            </p:nvSpPr>
            <p:spPr bwMode="auto">
              <a:xfrm>
                <a:off x="13964" y="4742"/>
                <a:ext cx="20" cy="135"/>
              </a:xfrm>
              <a:custGeom>
                <a:avLst/>
                <a:gdLst>
                  <a:gd name="T0" fmla="+- 0 13981 13964"/>
                  <a:gd name="T1" fmla="*/ T0 w 20"/>
                  <a:gd name="T2" fmla="+- 0 4742 4742"/>
                  <a:gd name="T3" fmla="*/ 4742 h 135"/>
                  <a:gd name="T4" fmla="+- 0 13968 13964"/>
                  <a:gd name="T5" fmla="*/ T4 w 20"/>
                  <a:gd name="T6" fmla="+- 0 4742 4742"/>
                  <a:gd name="T7" fmla="*/ 4742 h 135"/>
                  <a:gd name="T8" fmla="+- 0 13964 13964"/>
                  <a:gd name="T9" fmla="*/ T8 w 20"/>
                  <a:gd name="T10" fmla="+- 0 4747 4742"/>
                  <a:gd name="T11" fmla="*/ 4747 h 135"/>
                  <a:gd name="T12" fmla="+- 0 13964 13964"/>
                  <a:gd name="T13" fmla="*/ T12 w 20"/>
                  <a:gd name="T14" fmla="+- 0 4759 4742"/>
                  <a:gd name="T15" fmla="*/ 4759 h 135"/>
                  <a:gd name="T16" fmla="+- 0 13968 13964"/>
                  <a:gd name="T17" fmla="*/ T16 w 20"/>
                  <a:gd name="T18" fmla="+- 0 4764 4742"/>
                  <a:gd name="T19" fmla="*/ 4764 h 135"/>
                  <a:gd name="T20" fmla="+- 0 13981 13964"/>
                  <a:gd name="T21" fmla="*/ T20 w 20"/>
                  <a:gd name="T22" fmla="+- 0 4764 4742"/>
                  <a:gd name="T23" fmla="*/ 4764 h 135"/>
                  <a:gd name="T24" fmla="+- 0 13986 13964"/>
                  <a:gd name="T25" fmla="*/ T24 w 20"/>
                  <a:gd name="T26" fmla="+- 0 4759 4742"/>
                  <a:gd name="T27" fmla="*/ 4759 h 135"/>
                  <a:gd name="T28" fmla="+- 0 13986 13964"/>
                  <a:gd name="T29" fmla="*/ T28 w 20"/>
                  <a:gd name="T30" fmla="+- 0 4747 4742"/>
                  <a:gd name="T31" fmla="*/ 4747 h 135"/>
                  <a:gd name="T32" fmla="+- 0 13981 1396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85"/>
            <p:cNvGrpSpPr>
              <a:grpSpLocks/>
            </p:cNvGrpSpPr>
            <p:nvPr/>
          </p:nvGrpSpPr>
          <p:grpSpPr bwMode="auto">
            <a:xfrm>
              <a:off x="14020" y="4778"/>
              <a:ext cx="83" cy="99"/>
              <a:chOff x="14020" y="4778"/>
              <a:chExt cx="83" cy="99"/>
            </a:xfrm>
          </p:grpSpPr>
          <p:sp>
            <p:nvSpPr>
              <p:cNvPr id="6280" name="Freeform 86"/>
              <p:cNvSpPr>
                <a:spLocks/>
              </p:cNvSpPr>
              <p:nvPr/>
            </p:nvSpPr>
            <p:spPr bwMode="auto">
              <a:xfrm>
                <a:off x="14020" y="4778"/>
                <a:ext cx="83" cy="99"/>
              </a:xfrm>
              <a:custGeom>
                <a:avLst/>
                <a:gdLst>
                  <a:gd name="T0" fmla="+- 0 14036 14020"/>
                  <a:gd name="T1" fmla="*/ T0 w 83"/>
                  <a:gd name="T2" fmla="+- 0 4781 4778"/>
                  <a:gd name="T3" fmla="*/ 4781 h 99"/>
                  <a:gd name="T4" fmla="+- 0 14020 14020"/>
                  <a:gd name="T5" fmla="*/ T4 w 83"/>
                  <a:gd name="T6" fmla="+- 0 4781 4778"/>
                  <a:gd name="T7" fmla="*/ 4781 h 99"/>
                  <a:gd name="T8" fmla="+- 0 14021 14020"/>
                  <a:gd name="T9" fmla="*/ T8 w 83"/>
                  <a:gd name="T10" fmla="+- 0 4789 4778"/>
                  <a:gd name="T11" fmla="*/ 4789 h 99"/>
                  <a:gd name="T12" fmla="+- 0 14021 14020"/>
                  <a:gd name="T13" fmla="*/ T12 w 83"/>
                  <a:gd name="T14" fmla="+- 0 4793 4778"/>
                  <a:gd name="T15" fmla="*/ 4793 h 99"/>
                  <a:gd name="T16" fmla="+- 0 14021 14020"/>
                  <a:gd name="T17" fmla="*/ T16 w 83"/>
                  <a:gd name="T18" fmla="+- 0 4877 4778"/>
                  <a:gd name="T19" fmla="*/ 4877 h 99"/>
                  <a:gd name="T20" fmla="+- 0 14038 14020"/>
                  <a:gd name="T21" fmla="*/ T20 w 83"/>
                  <a:gd name="T22" fmla="+- 0 4877 4778"/>
                  <a:gd name="T23" fmla="*/ 4877 h 99"/>
                  <a:gd name="T24" fmla="+- 0 14038 14020"/>
                  <a:gd name="T25" fmla="*/ T24 w 83"/>
                  <a:gd name="T26" fmla="+- 0 4816 4778"/>
                  <a:gd name="T27" fmla="*/ 4816 h 99"/>
                  <a:gd name="T28" fmla="+- 0 14039 14020"/>
                  <a:gd name="T29" fmla="*/ T28 w 83"/>
                  <a:gd name="T30" fmla="+- 0 4813 4778"/>
                  <a:gd name="T31" fmla="*/ 4813 h 99"/>
                  <a:gd name="T32" fmla="+- 0 14040 14020"/>
                  <a:gd name="T33" fmla="*/ T32 w 83"/>
                  <a:gd name="T34" fmla="+- 0 4811 4778"/>
                  <a:gd name="T35" fmla="*/ 4811 h 99"/>
                  <a:gd name="T36" fmla="+- 0 14043 14020"/>
                  <a:gd name="T37" fmla="*/ T36 w 83"/>
                  <a:gd name="T38" fmla="+- 0 4801 4778"/>
                  <a:gd name="T39" fmla="*/ 4801 h 99"/>
                  <a:gd name="T40" fmla="+- 0 14048 14020"/>
                  <a:gd name="T41" fmla="*/ T40 w 83"/>
                  <a:gd name="T42" fmla="+- 0 4797 4778"/>
                  <a:gd name="T43" fmla="*/ 4797 h 99"/>
                  <a:gd name="T44" fmla="+- 0 14037 14020"/>
                  <a:gd name="T45" fmla="*/ T44 w 83"/>
                  <a:gd name="T46" fmla="+- 0 4797 4778"/>
                  <a:gd name="T47" fmla="*/ 4797 h 99"/>
                  <a:gd name="T48" fmla="+- 0 14036 14020"/>
                  <a:gd name="T49" fmla="*/ T48 w 83"/>
                  <a:gd name="T50" fmla="+- 0 4781 4778"/>
                  <a:gd name="T51"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4" name="Freeform 87"/>
              <p:cNvSpPr>
                <a:spLocks/>
              </p:cNvSpPr>
              <p:nvPr/>
            </p:nvSpPr>
            <p:spPr bwMode="auto">
              <a:xfrm>
                <a:off x="14020" y="4778"/>
                <a:ext cx="83" cy="99"/>
              </a:xfrm>
              <a:custGeom>
                <a:avLst/>
                <a:gdLst>
                  <a:gd name="T0" fmla="+- 0 14095 14020"/>
                  <a:gd name="T1" fmla="*/ T0 w 83"/>
                  <a:gd name="T2" fmla="+- 0 4793 4778"/>
                  <a:gd name="T3" fmla="*/ 4793 h 99"/>
                  <a:gd name="T4" fmla="+- 0 14080 14020"/>
                  <a:gd name="T5" fmla="*/ T4 w 83"/>
                  <a:gd name="T6" fmla="+- 0 4793 4778"/>
                  <a:gd name="T7" fmla="*/ 4793 h 99"/>
                  <a:gd name="T8" fmla="+- 0 14086 14020"/>
                  <a:gd name="T9" fmla="*/ T8 w 83"/>
                  <a:gd name="T10" fmla="+- 0 4806 4778"/>
                  <a:gd name="T11" fmla="*/ 4806 h 99"/>
                  <a:gd name="T12" fmla="+- 0 14086 14020"/>
                  <a:gd name="T13" fmla="*/ T12 w 83"/>
                  <a:gd name="T14" fmla="+- 0 4877 4778"/>
                  <a:gd name="T15" fmla="*/ 4877 h 99"/>
                  <a:gd name="T16" fmla="+- 0 14103 14020"/>
                  <a:gd name="T17" fmla="*/ T16 w 83"/>
                  <a:gd name="T18" fmla="+- 0 4877 4778"/>
                  <a:gd name="T19" fmla="*/ 4877 h 99"/>
                  <a:gd name="T20" fmla="+- 0 14100 14020"/>
                  <a:gd name="T21" fmla="*/ T20 w 83"/>
                  <a:gd name="T22" fmla="+- 0 4799 4778"/>
                  <a:gd name="T23" fmla="*/ 4799 h 99"/>
                  <a:gd name="T24" fmla="+- 0 14095 14020"/>
                  <a:gd name="T25" fmla="*/ T24 w 83"/>
                  <a:gd name="T26" fmla="+- 0 4793 4778"/>
                  <a:gd name="T27" fmla="*/ 479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5" name="Freeform 88"/>
              <p:cNvSpPr>
                <a:spLocks/>
              </p:cNvSpPr>
              <p:nvPr/>
            </p:nvSpPr>
            <p:spPr bwMode="auto">
              <a:xfrm>
                <a:off x="14020" y="4778"/>
                <a:ext cx="83" cy="99"/>
              </a:xfrm>
              <a:custGeom>
                <a:avLst/>
                <a:gdLst>
                  <a:gd name="T0" fmla="+- 0 14069 14020"/>
                  <a:gd name="T1" fmla="*/ T0 w 83"/>
                  <a:gd name="T2" fmla="+- 0 4778 4778"/>
                  <a:gd name="T3" fmla="*/ 4778 h 99"/>
                  <a:gd name="T4" fmla="+- 0 14053 14020"/>
                  <a:gd name="T5" fmla="*/ T4 w 83"/>
                  <a:gd name="T6" fmla="+- 0 4778 4778"/>
                  <a:gd name="T7" fmla="*/ 4778 h 99"/>
                  <a:gd name="T8" fmla="+- 0 14042 14020"/>
                  <a:gd name="T9" fmla="*/ T8 w 83"/>
                  <a:gd name="T10" fmla="+- 0 4787 4778"/>
                  <a:gd name="T11" fmla="*/ 4787 h 99"/>
                  <a:gd name="T12" fmla="+- 0 14037 14020"/>
                  <a:gd name="T13" fmla="*/ T12 w 83"/>
                  <a:gd name="T14" fmla="+- 0 4797 4778"/>
                  <a:gd name="T15" fmla="*/ 4797 h 99"/>
                  <a:gd name="T16" fmla="+- 0 14048 14020"/>
                  <a:gd name="T17" fmla="*/ T16 w 83"/>
                  <a:gd name="T18" fmla="+- 0 4797 4778"/>
                  <a:gd name="T19" fmla="*/ 4797 h 99"/>
                  <a:gd name="T20" fmla="+- 0 14052 14020"/>
                  <a:gd name="T21" fmla="*/ T20 w 83"/>
                  <a:gd name="T22" fmla="+- 0 4793 4778"/>
                  <a:gd name="T23" fmla="*/ 4793 h 99"/>
                  <a:gd name="T24" fmla="+- 0 14095 14020"/>
                  <a:gd name="T25" fmla="*/ T24 w 83"/>
                  <a:gd name="T26" fmla="+- 0 4793 4778"/>
                  <a:gd name="T27" fmla="*/ 4793 h 99"/>
                  <a:gd name="T28" fmla="+- 0 14086 14020"/>
                  <a:gd name="T29" fmla="*/ T28 w 83"/>
                  <a:gd name="T30" fmla="+- 0 4783 4778"/>
                  <a:gd name="T31" fmla="*/ 4783 h 99"/>
                  <a:gd name="T32" fmla="+- 0 14069 14020"/>
                  <a:gd name="T33" fmla="*/ T32 w 83"/>
                  <a:gd name="T34" fmla="+- 0 4778 4778"/>
                  <a:gd name="T35" fmla="*/ 477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89"/>
            <p:cNvGrpSpPr>
              <a:grpSpLocks/>
            </p:cNvGrpSpPr>
            <p:nvPr/>
          </p:nvGrpSpPr>
          <p:grpSpPr bwMode="auto">
            <a:xfrm>
              <a:off x="14133" y="4780"/>
              <a:ext cx="90" cy="140"/>
              <a:chOff x="14133" y="4780"/>
              <a:chExt cx="90" cy="140"/>
            </a:xfrm>
          </p:grpSpPr>
          <p:sp>
            <p:nvSpPr>
              <p:cNvPr id="6274" name="Freeform 90"/>
              <p:cNvSpPr>
                <a:spLocks/>
              </p:cNvSpPr>
              <p:nvPr/>
            </p:nvSpPr>
            <p:spPr bwMode="auto">
              <a:xfrm>
                <a:off x="14133" y="4780"/>
                <a:ext cx="90" cy="140"/>
              </a:xfrm>
              <a:custGeom>
                <a:avLst/>
                <a:gdLst>
                  <a:gd name="T0" fmla="+- 0 14146 14133"/>
                  <a:gd name="T1" fmla="*/ T0 w 90"/>
                  <a:gd name="T2" fmla="+- 0 4898 4780"/>
                  <a:gd name="T3" fmla="*/ 4898 h 140"/>
                  <a:gd name="T4" fmla="+- 0 14141 14133"/>
                  <a:gd name="T5" fmla="*/ T4 w 90"/>
                  <a:gd name="T6" fmla="+- 0 4911 4780"/>
                  <a:gd name="T7" fmla="*/ 4911 h 140"/>
                  <a:gd name="T8" fmla="+- 0 14149 14133"/>
                  <a:gd name="T9" fmla="*/ T8 w 90"/>
                  <a:gd name="T10" fmla="+- 0 4916 4780"/>
                  <a:gd name="T11" fmla="*/ 4916 h 140"/>
                  <a:gd name="T12" fmla="+- 0 14162 14133"/>
                  <a:gd name="T13" fmla="*/ T12 w 90"/>
                  <a:gd name="T14" fmla="+- 0 4919 4780"/>
                  <a:gd name="T15" fmla="*/ 4919 h 140"/>
                  <a:gd name="T16" fmla="+- 0 14175 14133"/>
                  <a:gd name="T17" fmla="*/ T16 w 90"/>
                  <a:gd name="T18" fmla="+- 0 4919 4780"/>
                  <a:gd name="T19" fmla="*/ 4919 h 140"/>
                  <a:gd name="T20" fmla="+- 0 14193 14133"/>
                  <a:gd name="T21" fmla="*/ T20 w 90"/>
                  <a:gd name="T22" fmla="+- 0 4916 4780"/>
                  <a:gd name="T23" fmla="*/ 4916 h 140"/>
                  <a:gd name="T24" fmla="+- 0 14210 14133"/>
                  <a:gd name="T25" fmla="*/ T24 w 90"/>
                  <a:gd name="T26" fmla="+- 0 4905 4780"/>
                  <a:gd name="T27" fmla="*/ 4905 h 140"/>
                  <a:gd name="T28" fmla="+- 0 14162 14133"/>
                  <a:gd name="T29" fmla="*/ T28 w 90"/>
                  <a:gd name="T30" fmla="+- 0 4905 4780"/>
                  <a:gd name="T31" fmla="*/ 4905 h 140"/>
                  <a:gd name="T32" fmla="+- 0 14152 14133"/>
                  <a:gd name="T33" fmla="*/ T32 w 90"/>
                  <a:gd name="T34" fmla="+- 0 4902 4780"/>
                  <a:gd name="T35" fmla="*/ 4902 h 140"/>
                  <a:gd name="T36" fmla="+- 0 14146 14133"/>
                  <a:gd name="T37" fmla="*/ T36 w 90"/>
                  <a:gd name="T38" fmla="+- 0 4898 4780"/>
                  <a:gd name="T39" fmla="*/ 4898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8"/>
                    </a:moveTo>
                    <a:lnTo>
                      <a:pt x="8" y="131"/>
                    </a:lnTo>
                    <a:lnTo>
                      <a:pt x="16" y="136"/>
                    </a:lnTo>
                    <a:lnTo>
                      <a:pt x="29" y="139"/>
                    </a:lnTo>
                    <a:lnTo>
                      <a:pt x="42" y="139"/>
                    </a:lnTo>
                    <a:lnTo>
                      <a:pt x="60" y="136"/>
                    </a:lnTo>
                    <a:lnTo>
                      <a:pt x="77" y="125"/>
                    </a:lnTo>
                    <a:lnTo>
                      <a:pt x="29" y="125"/>
                    </a:lnTo>
                    <a:lnTo>
                      <a:pt x="19" y="122"/>
                    </a:lnTo>
                    <a:lnTo>
                      <a:pt x="13"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5" name="Freeform 91"/>
              <p:cNvSpPr>
                <a:spLocks/>
              </p:cNvSpPr>
              <p:nvPr/>
            </p:nvSpPr>
            <p:spPr bwMode="auto">
              <a:xfrm>
                <a:off x="14133" y="4780"/>
                <a:ext cx="90" cy="140"/>
              </a:xfrm>
              <a:custGeom>
                <a:avLst/>
                <a:gdLst>
                  <a:gd name="T0" fmla="+- 0 14222 14133"/>
                  <a:gd name="T1" fmla="*/ T0 w 90"/>
                  <a:gd name="T2" fmla="+- 0 4861 4780"/>
                  <a:gd name="T3" fmla="*/ 4861 h 140"/>
                  <a:gd name="T4" fmla="+- 0 14205 14133"/>
                  <a:gd name="T5" fmla="*/ T4 w 90"/>
                  <a:gd name="T6" fmla="+- 0 4861 4780"/>
                  <a:gd name="T7" fmla="*/ 4861 h 140"/>
                  <a:gd name="T8" fmla="+- 0 14205 14133"/>
                  <a:gd name="T9" fmla="*/ T8 w 90"/>
                  <a:gd name="T10" fmla="+- 0 4880 4780"/>
                  <a:gd name="T11" fmla="*/ 4880 h 140"/>
                  <a:gd name="T12" fmla="+- 0 14194 14133"/>
                  <a:gd name="T13" fmla="*/ T12 w 90"/>
                  <a:gd name="T14" fmla="+- 0 4900 4780"/>
                  <a:gd name="T15" fmla="*/ 4900 h 140"/>
                  <a:gd name="T16" fmla="+- 0 14174 14133"/>
                  <a:gd name="T17" fmla="*/ T16 w 90"/>
                  <a:gd name="T18" fmla="+- 0 4905 4780"/>
                  <a:gd name="T19" fmla="*/ 4905 h 140"/>
                  <a:gd name="T20" fmla="+- 0 14210 14133"/>
                  <a:gd name="T21" fmla="*/ T20 w 90"/>
                  <a:gd name="T22" fmla="+- 0 4905 4780"/>
                  <a:gd name="T23" fmla="*/ 4905 h 140"/>
                  <a:gd name="T24" fmla="+- 0 14212 14133"/>
                  <a:gd name="T25" fmla="*/ T24 w 90"/>
                  <a:gd name="T26" fmla="+- 0 4904 4780"/>
                  <a:gd name="T27" fmla="*/ 4904 h 140"/>
                  <a:gd name="T28" fmla="+- 0 14220 14133"/>
                  <a:gd name="T29" fmla="*/ T28 w 90"/>
                  <a:gd name="T30" fmla="+- 0 4888 4780"/>
                  <a:gd name="T31" fmla="*/ 4888 h 140"/>
                  <a:gd name="T32" fmla="+- 0 14222 14133"/>
                  <a:gd name="T33" fmla="*/ T32 w 90"/>
                  <a:gd name="T34" fmla="+- 0 4863 4780"/>
                  <a:gd name="T35" fmla="*/ 4863 h 140"/>
                  <a:gd name="T36" fmla="+- 0 14222 14133"/>
                  <a:gd name="T37" fmla="*/ T36 w 90"/>
                  <a:gd name="T38" fmla="+- 0 4861 4780"/>
                  <a:gd name="T39" fmla="*/ 486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89" y="81"/>
                    </a:moveTo>
                    <a:lnTo>
                      <a:pt x="72" y="81"/>
                    </a:lnTo>
                    <a:lnTo>
                      <a:pt x="72" y="100"/>
                    </a:lnTo>
                    <a:lnTo>
                      <a:pt x="61" y="120"/>
                    </a:lnTo>
                    <a:lnTo>
                      <a:pt x="41" y="125"/>
                    </a:lnTo>
                    <a:lnTo>
                      <a:pt x="77" y="125"/>
                    </a:lnTo>
                    <a:lnTo>
                      <a:pt x="79" y="124"/>
                    </a:lnTo>
                    <a:lnTo>
                      <a:pt x="87" y="108"/>
                    </a:lnTo>
                    <a:lnTo>
                      <a:pt x="89" y="83"/>
                    </a:lnTo>
                    <a:lnTo>
                      <a:pt x="8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6" name="Freeform 92"/>
              <p:cNvSpPr>
                <a:spLocks/>
              </p:cNvSpPr>
              <p:nvPr/>
            </p:nvSpPr>
            <p:spPr bwMode="auto">
              <a:xfrm>
                <a:off x="14133" y="4780"/>
                <a:ext cx="90" cy="140"/>
              </a:xfrm>
              <a:custGeom>
                <a:avLst/>
                <a:gdLst>
                  <a:gd name="T0" fmla="+- 0 14167 14133"/>
                  <a:gd name="T1" fmla="*/ T0 w 90"/>
                  <a:gd name="T2" fmla="+- 0 4780 4780"/>
                  <a:gd name="T3" fmla="*/ 4780 h 140"/>
                  <a:gd name="T4" fmla="+- 0 14150 14133"/>
                  <a:gd name="T5" fmla="*/ T4 w 90"/>
                  <a:gd name="T6" fmla="+- 0 4789 4780"/>
                  <a:gd name="T7" fmla="*/ 4789 h 140"/>
                  <a:gd name="T8" fmla="+- 0 14138 14133"/>
                  <a:gd name="T9" fmla="*/ T8 w 90"/>
                  <a:gd name="T10" fmla="+- 0 4807 4780"/>
                  <a:gd name="T11" fmla="*/ 4807 h 140"/>
                  <a:gd name="T12" fmla="+- 0 14133 14133"/>
                  <a:gd name="T13" fmla="*/ T12 w 90"/>
                  <a:gd name="T14" fmla="+- 0 4833 4780"/>
                  <a:gd name="T15" fmla="*/ 4833 h 140"/>
                  <a:gd name="T16" fmla="+- 0 14139 14133"/>
                  <a:gd name="T17" fmla="*/ T16 w 90"/>
                  <a:gd name="T18" fmla="+- 0 4856 4780"/>
                  <a:gd name="T19" fmla="*/ 4856 h 140"/>
                  <a:gd name="T20" fmla="+- 0 14153 14133"/>
                  <a:gd name="T21" fmla="*/ T20 w 90"/>
                  <a:gd name="T22" fmla="+- 0 4871 4780"/>
                  <a:gd name="T23" fmla="*/ 4871 h 140"/>
                  <a:gd name="T24" fmla="+- 0 14174 14133"/>
                  <a:gd name="T25" fmla="*/ T24 w 90"/>
                  <a:gd name="T26" fmla="+- 0 4877 4780"/>
                  <a:gd name="T27" fmla="*/ 4877 h 140"/>
                  <a:gd name="T28" fmla="+- 0 14189 14133"/>
                  <a:gd name="T29" fmla="*/ T28 w 90"/>
                  <a:gd name="T30" fmla="+- 0 4877 4780"/>
                  <a:gd name="T31" fmla="*/ 4877 h 140"/>
                  <a:gd name="T32" fmla="+- 0 14199 14133"/>
                  <a:gd name="T33" fmla="*/ T32 w 90"/>
                  <a:gd name="T34" fmla="+- 0 4870 4780"/>
                  <a:gd name="T35" fmla="*/ 4870 h 140"/>
                  <a:gd name="T36" fmla="+- 0 14205 14133"/>
                  <a:gd name="T37" fmla="*/ T36 w 90"/>
                  <a:gd name="T38" fmla="+- 0 4861 4780"/>
                  <a:gd name="T39" fmla="*/ 4861 h 140"/>
                  <a:gd name="T40" fmla="+- 0 14167 14133"/>
                  <a:gd name="T41" fmla="*/ T40 w 90"/>
                  <a:gd name="T42" fmla="+- 0 4861 4780"/>
                  <a:gd name="T43" fmla="*/ 4861 h 140"/>
                  <a:gd name="T44" fmla="+- 0 14155 14133"/>
                  <a:gd name="T45" fmla="*/ T44 w 90"/>
                  <a:gd name="T46" fmla="+- 0 4846 4780"/>
                  <a:gd name="T47" fmla="*/ 4846 h 140"/>
                  <a:gd name="T48" fmla="+- 0 14151 14133"/>
                  <a:gd name="T49" fmla="*/ T48 w 90"/>
                  <a:gd name="T50" fmla="+- 0 4820 4780"/>
                  <a:gd name="T51" fmla="*/ 4820 h 140"/>
                  <a:gd name="T52" fmla="+- 0 14161 14133"/>
                  <a:gd name="T53" fmla="*/ T52 w 90"/>
                  <a:gd name="T54" fmla="+- 0 4800 4780"/>
                  <a:gd name="T55" fmla="*/ 4800 h 140"/>
                  <a:gd name="T56" fmla="+- 0 14179 14133"/>
                  <a:gd name="T57" fmla="*/ T56 w 90"/>
                  <a:gd name="T58" fmla="+- 0 4792 4780"/>
                  <a:gd name="T59" fmla="*/ 4792 h 140"/>
                  <a:gd name="T60" fmla="+- 0 14204 14133"/>
                  <a:gd name="T61" fmla="*/ T60 w 90"/>
                  <a:gd name="T62" fmla="+- 0 4792 4780"/>
                  <a:gd name="T63" fmla="*/ 4792 h 140"/>
                  <a:gd name="T64" fmla="+- 0 14193 14133"/>
                  <a:gd name="T65" fmla="*/ T64 w 90"/>
                  <a:gd name="T66" fmla="+- 0 4783 4780"/>
                  <a:gd name="T67" fmla="*/ 4783 h 140"/>
                  <a:gd name="T68" fmla="+- 0 14167 14133"/>
                  <a:gd name="T69" fmla="*/ T68 w 90"/>
                  <a:gd name="T70" fmla="+- 0 4780 4780"/>
                  <a:gd name="T71" fmla="*/ 4780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9"/>
                    </a:lnTo>
                    <a:lnTo>
                      <a:pt x="5" y="27"/>
                    </a:lnTo>
                    <a:lnTo>
                      <a:pt x="0" y="53"/>
                    </a:lnTo>
                    <a:lnTo>
                      <a:pt x="6" y="76"/>
                    </a:lnTo>
                    <a:lnTo>
                      <a:pt x="20" y="91"/>
                    </a:lnTo>
                    <a:lnTo>
                      <a:pt x="41" y="97"/>
                    </a:lnTo>
                    <a:lnTo>
                      <a:pt x="56" y="97"/>
                    </a:lnTo>
                    <a:lnTo>
                      <a:pt x="66" y="90"/>
                    </a:lnTo>
                    <a:lnTo>
                      <a:pt x="72" y="81"/>
                    </a:lnTo>
                    <a:lnTo>
                      <a:pt x="34" y="81"/>
                    </a:lnTo>
                    <a:lnTo>
                      <a:pt x="22" y="66"/>
                    </a:lnTo>
                    <a:lnTo>
                      <a:pt x="18" y="40"/>
                    </a:lnTo>
                    <a:lnTo>
                      <a:pt x="28" y="20"/>
                    </a:lnTo>
                    <a:lnTo>
                      <a:pt x="46" y="12"/>
                    </a:lnTo>
                    <a:lnTo>
                      <a:pt x="71" y="12"/>
                    </a:lnTo>
                    <a:lnTo>
                      <a:pt x="60" y="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7" name="Freeform 93"/>
              <p:cNvSpPr>
                <a:spLocks/>
              </p:cNvSpPr>
              <p:nvPr/>
            </p:nvSpPr>
            <p:spPr bwMode="auto">
              <a:xfrm>
                <a:off x="14133" y="4780"/>
                <a:ext cx="90" cy="140"/>
              </a:xfrm>
              <a:custGeom>
                <a:avLst/>
                <a:gdLst>
                  <a:gd name="T0" fmla="+- 0 14204 14133"/>
                  <a:gd name="T1" fmla="*/ T0 w 90"/>
                  <a:gd name="T2" fmla="+- 0 4792 4780"/>
                  <a:gd name="T3" fmla="*/ 4792 h 140"/>
                  <a:gd name="T4" fmla="+- 0 14192 14133"/>
                  <a:gd name="T5" fmla="*/ T4 w 90"/>
                  <a:gd name="T6" fmla="+- 0 4792 4780"/>
                  <a:gd name="T7" fmla="*/ 4792 h 140"/>
                  <a:gd name="T8" fmla="+- 0 14201 14133"/>
                  <a:gd name="T9" fmla="*/ T8 w 90"/>
                  <a:gd name="T10" fmla="+- 0 4801 4780"/>
                  <a:gd name="T11" fmla="*/ 4801 h 140"/>
                  <a:gd name="T12" fmla="+- 0 14204 14133"/>
                  <a:gd name="T13" fmla="*/ T12 w 90"/>
                  <a:gd name="T14" fmla="+- 0 4811 4780"/>
                  <a:gd name="T15" fmla="*/ 4811 h 140"/>
                  <a:gd name="T16" fmla="+- 0 14205 14133"/>
                  <a:gd name="T17" fmla="*/ T16 w 90"/>
                  <a:gd name="T18" fmla="+- 0 4813 4780"/>
                  <a:gd name="T19" fmla="*/ 4813 h 140"/>
                  <a:gd name="T20" fmla="+- 0 14205 14133"/>
                  <a:gd name="T21" fmla="*/ T20 w 90"/>
                  <a:gd name="T22" fmla="+- 0 4839 4780"/>
                  <a:gd name="T23" fmla="*/ 4839 h 140"/>
                  <a:gd name="T24" fmla="+- 0 14205 14133"/>
                  <a:gd name="T25" fmla="*/ T24 w 90"/>
                  <a:gd name="T26" fmla="+- 0 4843 4780"/>
                  <a:gd name="T27" fmla="*/ 4843 h 140"/>
                  <a:gd name="T28" fmla="+- 0 14203 14133"/>
                  <a:gd name="T29" fmla="*/ T28 w 90"/>
                  <a:gd name="T30" fmla="+- 0 4847 4780"/>
                  <a:gd name="T31" fmla="*/ 4847 h 140"/>
                  <a:gd name="T32" fmla="+- 0 14192 14133"/>
                  <a:gd name="T33" fmla="*/ T32 w 90"/>
                  <a:gd name="T34" fmla="+- 0 4859 4780"/>
                  <a:gd name="T35" fmla="*/ 4859 h 140"/>
                  <a:gd name="T36" fmla="+- 0 14167 14133"/>
                  <a:gd name="T37" fmla="*/ T36 w 90"/>
                  <a:gd name="T38" fmla="+- 0 4861 4780"/>
                  <a:gd name="T39" fmla="*/ 4861 h 140"/>
                  <a:gd name="T40" fmla="+- 0 14205 14133"/>
                  <a:gd name="T41" fmla="*/ T40 w 90"/>
                  <a:gd name="T42" fmla="+- 0 4861 4780"/>
                  <a:gd name="T43" fmla="*/ 4861 h 140"/>
                  <a:gd name="T44" fmla="+- 0 14222 14133"/>
                  <a:gd name="T45" fmla="*/ T44 w 90"/>
                  <a:gd name="T46" fmla="+- 0 4861 4780"/>
                  <a:gd name="T47" fmla="*/ 4861 h 140"/>
                  <a:gd name="T48" fmla="+- 0 14222 14133"/>
                  <a:gd name="T49" fmla="*/ T48 w 90"/>
                  <a:gd name="T50" fmla="+- 0 4795 4780"/>
                  <a:gd name="T51" fmla="*/ 4795 h 140"/>
                  <a:gd name="T52" fmla="+- 0 14207 14133"/>
                  <a:gd name="T53" fmla="*/ T52 w 90"/>
                  <a:gd name="T54" fmla="+- 0 4795 4780"/>
                  <a:gd name="T55" fmla="*/ 4795 h 140"/>
                  <a:gd name="T56" fmla="+- 0 14205 14133"/>
                  <a:gd name="T57" fmla="*/ T56 w 90"/>
                  <a:gd name="T58" fmla="+- 0 4793 4780"/>
                  <a:gd name="T59" fmla="*/ 4793 h 140"/>
                  <a:gd name="T60" fmla="+- 0 14204 14133"/>
                  <a:gd name="T61" fmla="*/ T60 w 90"/>
                  <a:gd name="T62" fmla="+- 0 4792 4780"/>
                  <a:gd name="T63" fmla="*/ 479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2"/>
                    </a:moveTo>
                    <a:lnTo>
                      <a:pt x="59" y="12"/>
                    </a:lnTo>
                    <a:lnTo>
                      <a:pt x="68" y="21"/>
                    </a:lnTo>
                    <a:lnTo>
                      <a:pt x="71" y="31"/>
                    </a:lnTo>
                    <a:lnTo>
                      <a:pt x="72" y="33"/>
                    </a:lnTo>
                    <a:lnTo>
                      <a:pt x="72" y="59"/>
                    </a:lnTo>
                    <a:lnTo>
                      <a:pt x="72" y="63"/>
                    </a:lnTo>
                    <a:lnTo>
                      <a:pt x="70" y="67"/>
                    </a:lnTo>
                    <a:lnTo>
                      <a:pt x="59" y="79"/>
                    </a:lnTo>
                    <a:lnTo>
                      <a:pt x="34" y="81"/>
                    </a:lnTo>
                    <a:lnTo>
                      <a:pt x="72" y="81"/>
                    </a:lnTo>
                    <a:lnTo>
                      <a:pt x="89" y="81"/>
                    </a:lnTo>
                    <a:lnTo>
                      <a:pt x="89" y="15"/>
                    </a:lnTo>
                    <a:lnTo>
                      <a:pt x="74" y="15"/>
                    </a:lnTo>
                    <a:lnTo>
                      <a:pt x="72" y="13"/>
                    </a:lnTo>
                    <a:lnTo>
                      <a:pt x="7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8" name="Freeform 94"/>
              <p:cNvSpPr>
                <a:spLocks/>
              </p:cNvSpPr>
              <p:nvPr/>
            </p:nvSpPr>
            <p:spPr bwMode="auto">
              <a:xfrm>
                <a:off x="14133" y="4780"/>
                <a:ext cx="90" cy="140"/>
              </a:xfrm>
              <a:custGeom>
                <a:avLst/>
                <a:gdLst>
                  <a:gd name="T0" fmla="+- 0 14223 14133"/>
                  <a:gd name="T1" fmla="*/ T0 w 90"/>
                  <a:gd name="T2" fmla="+- 0 4781 4780"/>
                  <a:gd name="T3" fmla="*/ 4781 h 140"/>
                  <a:gd name="T4" fmla="+- 0 14208 14133"/>
                  <a:gd name="T5" fmla="*/ T4 w 90"/>
                  <a:gd name="T6" fmla="+- 0 4781 4780"/>
                  <a:gd name="T7" fmla="*/ 4781 h 140"/>
                  <a:gd name="T8" fmla="+- 0 14207 14133"/>
                  <a:gd name="T9" fmla="*/ T8 w 90"/>
                  <a:gd name="T10" fmla="+- 0 4795 4780"/>
                  <a:gd name="T11" fmla="*/ 4795 h 140"/>
                  <a:gd name="T12" fmla="+- 0 14222 14133"/>
                  <a:gd name="T13" fmla="*/ T12 w 90"/>
                  <a:gd name="T14" fmla="+- 0 4795 4780"/>
                  <a:gd name="T15" fmla="*/ 4795 h 140"/>
                  <a:gd name="T16" fmla="+- 0 14223 14133"/>
                  <a:gd name="T17" fmla="*/ T16 w 90"/>
                  <a:gd name="T18" fmla="+- 0 4781 4780"/>
                  <a:gd name="T19" fmla="*/ 4781 h 140"/>
                </a:gdLst>
                <a:ahLst/>
                <a:cxnLst>
                  <a:cxn ang="0">
                    <a:pos x="T1" y="T3"/>
                  </a:cxn>
                  <a:cxn ang="0">
                    <a:pos x="T5" y="T7"/>
                  </a:cxn>
                  <a:cxn ang="0">
                    <a:pos x="T9" y="T11"/>
                  </a:cxn>
                  <a:cxn ang="0">
                    <a:pos x="T13" y="T15"/>
                  </a:cxn>
                  <a:cxn ang="0">
                    <a:pos x="T17" y="T19"/>
                  </a:cxn>
                </a:cxnLst>
                <a:rect l="0" t="0" r="r" b="b"/>
                <a:pathLst>
                  <a:path w="90" h="140">
                    <a:moveTo>
                      <a:pt x="90" y="1"/>
                    </a:moveTo>
                    <a:lnTo>
                      <a:pt x="75" y="1"/>
                    </a:lnTo>
                    <a:lnTo>
                      <a:pt x="74" y="15"/>
                    </a:lnTo>
                    <a:lnTo>
                      <a:pt x="89" y="15"/>
                    </a:lnTo>
                    <a:lnTo>
                      <a:pt x="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279"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5" y="4723"/>
                <a:ext cx="3518" cy="208"/>
              </a:xfrm>
              <a:prstGeom prst="rect">
                <a:avLst/>
              </a:prstGeom>
              <a:noFill/>
              <a:extLst>
                <a:ext uri="{909E8E84-426E-40DD-AFC4-6F175D3DCCD1}">
                  <a14:hiddenFill xmlns:a14="http://schemas.microsoft.com/office/drawing/2010/main">
                    <a:solidFill>
                      <a:srgbClr val="FFFFFF"/>
                    </a:solidFill>
                  </a14:hiddenFill>
                </a:ext>
              </a:extLst>
            </p:spPr>
          </p:pic>
          <p:pic>
            <p:nvPicPr>
              <p:cNvPr id="624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 y="5145"/>
                <a:ext cx="1537"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97"/>
            <p:cNvGrpSpPr>
              <a:grpSpLocks/>
            </p:cNvGrpSpPr>
            <p:nvPr/>
          </p:nvGrpSpPr>
          <p:grpSpPr bwMode="auto">
            <a:xfrm>
              <a:off x="6316" y="5155"/>
              <a:ext cx="2" cy="142"/>
              <a:chOff x="6316" y="5155"/>
              <a:chExt cx="2" cy="142"/>
            </a:xfrm>
          </p:grpSpPr>
          <p:sp>
            <p:nvSpPr>
              <p:cNvPr id="6273" name="Freeform 98"/>
              <p:cNvSpPr>
                <a:spLocks/>
              </p:cNvSpPr>
              <p:nvPr/>
            </p:nvSpPr>
            <p:spPr bwMode="auto">
              <a:xfrm>
                <a:off x="6316" y="5155"/>
                <a:ext cx="2" cy="142"/>
              </a:xfrm>
              <a:custGeom>
                <a:avLst/>
                <a:gdLst>
                  <a:gd name="T0" fmla="+- 0 5155 5155"/>
                  <a:gd name="T1" fmla="*/ 5155 h 142"/>
                  <a:gd name="T2" fmla="+- 0 5297 5155"/>
                  <a:gd name="T3" fmla="*/ 529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99"/>
            <p:cNvGrpSpPr>
              <a:grpSpLocks/>
            </p:cNvGrpSpPr>
            <p:nvPr/>
          </p:nvGrpSpPr>
          <p:grpSpPr bwMode="auto">
            <a:xfrm>
              <a:off x="6355" y="5198"/>
              <a:ext cx="77" cy="101"/>
              <a:chOff x="6355" y="5198"/>
              <a:chExt cx="77" cy="101"/>
            </a:xfrm>
          </p:grpSpPr>
          <p:sp>
            <p:nvSpPr>
              <p:cNvPr id="6589" name="Freeform 100"/>
              <p:cNvSpPr>
                <a:spLocks/>
              </p:cNvSpPr>
              <p:nvPr/>
            </p:nvSpPr>
            <p:spPr bwMode="auto">
              <a:xfrm>
                <a:off x="6355" y="5198"/>
                <a:ext cx="77" cy="101"/>
              </a:xfrm>
              <a:custGeom>
                <a:avLst/>
                <a:gdLst>
                  <a:gd name="T0" fmla="+- 0 6422 6355"/>
                  <a:gd name="T1" fmla="*/ T0 w 77"/>
                  <a:gd name="T2" fmla="+- 0 5211 5198"/>
                  <a:gd name="T3" fmla="*/ 5211 h 101"/>
                  <a:gd name="T4" fmla="+- 0 6411 6355"/>
                  <a:gd name="T5" fmla="*/ T4 w 77"/>
                  <a:gd name="T6" fmla="+- 0 5211 5198"/>
                  <a:gd name="T7" fmla="*/ 5211 h 101"/>
                  <a:gd name="T8" fmla="+- 0 6413 6355"/>
                  <a:gd name="T9" fmla="*/ T8 w 77"/>
                  <a:gd name="T10" fmla="+- 0 5226 5198"/>
                  <a:gd name="T11" fmla="*/ 5226 h 101"/>
                  <a:gd name="T12" fmla="+- 0 6413 6355"/>
                  <a:gd name="T13" fmla="*/ T12 w 77"/>
                  <a:gd name="T14" fmla="+- 0 5234 5198"/>
                  <a:gd name="T15" fmla="*/ 5234 h 101"/>
                  <a:gd name="T16" fmla="+- 0 6400 6355"/>
                  <a:gd name="T17" fmla="*/ T16 w 77"/>
                  <a:gd name="T18" fmla="+- 0 5236 5198"/>
                  <a:gd name="T19" fmla="*/ 5236 h 101"/>
                  <a:gd name="T20" fmla="+- 0 6375 6355"/>
                  <a:gd name="T21" fmla="*/ T20 w 77"/>
                  <a:gd name="T22" fmla="+- 0 5242 5198"/>
                  <a:gd name="T23" fmla="*/ 5242 h 101"/>
                  <a:gd name="T24" fmla="+- 0 6360 6355"/>
                  <a:gd name="T25" fmla="*/ T24 w 77"/>
                  <a:gd name="T26" fmla="+- 0 5254 5198"/>
                  <a:gd name="T27" fmla="*/ 5254 h 101"/>
                  <a:gd name="T28" fmla="+- 0 6355 6355"/>
                  <a:gd name="T29" fmla="*/ T28 w 77"/>
                  <a:gd name="T30" fmla="+- 0 5272 5198"/>
                  <a:gd name="T31" fmla="*/ 5272 h 101"/>
                  <a:gd name="T32" fmla="+- 0 6363 6355"/>
                  <a:gd name="T33" fmla="*/ T32 w 77"/>
                  <a:gd name="T34" fmla="+- 0 5291 5198"/>
                  <a:gd name="T35" fmla="*/ 5291 h 101"/>
                  <a:gd name="T36" fmla="+- 0 6385 6355"/>
                  <a:gd name="T37" fmla="*/ T36 w 77"/>
                  <a:gd name="T38" fmla="+- 0 5300 5198"/>
                  <a:gd name="T39" fmla="*/ 5300 h 101"/>
                  <a:gd name="T40" fmla="+- 0 6399 6355"/>
                  <a:gd name="T41" fmla="*/ T40 w 77"/>
                  <a:gd name="T42" fmla="+- 0 5300 5198"/>
                  <a:gd name="T43" fmla="*/ 5300 h 101"/>
                  <a:gd name="T44" fmla="+- 0 6409 6355"/>
                  <a:gd name="T45" fmla="*/ T44 w 77"/>
                  <a:gd name="T46" fmla="+- 0 5293 5198"/>
                  <a:gd name="T47" fmla="*/ 5293 h 101"/>
                  <a:gd name="T48" fmla="+- 0 6413 6355"/>
                  <a:gd name="T49" fmla="*/ T48 w 77"/>
                  <a:gd name="T50" fmla="+- 0 5287 5198"/>
                  <a:gd name="T51" fmla="*/ 5287 h 101"/>
                  <a:gd name="T52" fmla="+- 0 6380 6355"/>
                  <a:gd name="T53" fmla="*/ T52 w 77"/>
                  <a:gd name="T54" fmla="+- 0 5287 5198"/>
                  <a:gd name="T55" fmla="*/ 5287 h 101"/>
                  <a:gd name="T56" fmla="+- 0 6373 6355"/>
                  <a:gd name="T57" fmla="*/ T56 w 77"/>
                  <a:gd name="T58" fmla="+- 0 5281 5198"/>
                  <a:gd name="T59" fmla="*/ 5281 h 101"/>
                  <a:gd name="T60" fmla="+- 0 6374 6355"/>
                  <a:gd name="T61" fmla="*/ T60 w 77"/>
                  <a:gd name="T62" fmla="+- 0 5263 5198"/>
                  <a:gd name="T63" fmla="*/ 5263 h 101"/>
                  <a:gd name="T64" fmla="+- 0 6390 6355"/>
                  <a:gd name="T65" fmla="*/ T64 w 77"/>
                  <a:gd name="T66" fmla="+- 0 5251 5198"/>
                  <a:gd name="T67" fmla="*/ 5251 h 101"/>
                  <a:gd name="T68" fmla="+- 0 6414 6355"/>
                  <a:gd name="T69" fmla="*/ T68 w 77"/>
                  <a:gd name="T70" fmla="+- 0 5248 5198"/>
                  <a:gd name="T71" fmla="*/ 5248 h 101"/>
                  <a:gd name="T72" fmla="+- 0 6430 6355"/>
                  <a:gd name="T73" fmla="*/ T72 w 77"/>
                  <a:gd name="T74" fmla="+- 0 5248 5198"/>
                  <a:gd name="T75" fmla="*/ 5248 h 101"/>
                  <a:gd name="T76" fmla="+- 0 6429 6355"/>
                  <a:gd name="T77" fmla="*/ T76 w 77"/>
                  <a:gd name="T78" fmla="+- 0 5223 5198"/>
                  <a:gd name="T79" fmla="*/ 5223 h 101"/>
                  <a:gd name="T80" fmla="+- 0 6422 6355"/>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0" name="Freeform 101"/>
              <p:cNvSpPr>
                <a:spLocks/>
              </p:cNvSpPr>
              <p:nvPr/>
            </p:nvSpPr>
            <p:spPr bwMode="auto">
              <a:xfrm>
                <a:off x="6355" y="5198"/>
                <a:ext cx="77" cy="101"/>
              </a:xfrm>
              <a:custGeom>
                <a:avLst/>
                <a:gdLst>
                  <a:gd name="T0" fmla="+- 0 6431 6355"/>
                  <a:gd name="T1" fmla="*/ T0 w 77"/>
                  <a:gd name="T2" fmla="+- 0 5285 5198"/>
                  <a:gd name="T3" fmla="*/ 5285 h 101"/>
                  <a:gd name="T4" fmla="+- 0 6415 6355"/>
                  <a:gd name="T5" fmla="*/ T4 w 77"/>
                  <a:gd name="T6" fmla="+- 0 5285 5198"/>
                  <a:gd name="T7" fmla="*/ 5285 h 101"/>
                  <a:gd name="T8" fmla="+- 0 6416 6355"/>
                  <a:gd name="T9" fmla="*/ T8 w 77"/>
                  <a:gd name="T10" fmla="+- 0 5297 5198"/>
                  <a:gd name="T11" fmla="*/ 5297 h 101"/>
                  <a:gd name="T12" fmla="+- 0 6432 6355"/>
                  <a:gd name="T13" fmla="*/ T12 w 77"/>
                  <a:gd name="T14" fmla="+- 0 5297 5198"/>
                  <a:gd name="T15" fmla="*/ 5297 h 101"/>
                  <a:gd name="T16" fmla="+- 0 6431 6355"/>
                  <a:gd name="T17" fmla="*/ T16 w 77"/>
                  <a:gd name="T18" fmla="+- 0 5291 5198"/>
                  <a:gd name="T19" fmla="*/ 5291 h 101"/>
                  <a:gd name="T20" fmla="+- 0 6431 6355"/>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1" name="Freeform 102"/>
              <p:cNvSpPr>
                <a:spLocks/>
              </p:cNvSpPr>
              <p:nvPr/>
            </p:nvSpPr>
            <p:spPr bwMode="auto">
              <a:xfrm>
                <a:off x="6355" y="5198"/>
                <a:ext cx="77" cy="101"/>
              </a:xfrm>
              <a:custGeom>
                <a:avLst/>
                <a:gdLst>
                  <a:gd name="T0" fmla="+- 0 6430 6355"/>
                  <a:gd name="T1" fmla="*/ T0 w 77"/>
                  <a:gd name="T2" fmla="+- 0 5248 5198"/>
                  <a:gd name="T3" fmla="*/ 5248 h 101"/>
                  <a:gd name="T4" fmla="+- 0 6414 6355"/>
                  <a:gd name="T5" fmla="*/ T4 w 77"/>
                  <a:gd name="T6" fmla="+- 0 5248 5198"/>
                  <a:gd name="T7" fmla="*/ 5248 h 101"/>
                  <a:gd name="T8" fmla="+- 0 6414 6355"/>
                  <a:gd name="T9" fmla="*/ T8 w 77"/>
                  <a:gd name="T10" fmla="+- 0 5267 5198"/>
                  <a:gd name="T11" fmla="*/ 5267 h 101"/>
                  <a:gd name="T12" fmla="+- 0 6413 6355"/>
                  <a:gd name="T13" fmla="*/ T12 w 77"/>
                  <a:gd name="T14" fmla="+- 0 5269 5198"/>
                  <a:gd name="T15" fmla="*/ 5269 h 101"/>
                  <a:gd name="T16" fmla="+- 0 6413 6355"/>
                  <a:gd name="T17" fmla="*/ T16 w 77"/>
                  <a:gd name="T18" fmla="+- 0 5270 5198"/>
                  <a:gd name="T19" fmla="*/ 5270 h 101"/>
                  <a:gd name="T20" fmla="+- 0 6410 6355"/>
                  <a:gd name="T21" fmla="*/ T20 w 77"/>
                  <a:gd name="T22" fmla="+- 0 5279 5198"/>
                  <a:gd name="T23" fmla="*/ 5279 h 101"/>
                  <a:gd name="T24" fmla="+- 0 6402 6355"/>
                  <a:gd name="T25" fmla="*/ T24 w 77"/>
                  <a:gd name="T26" fmla="+- 0 5287 5198"/>
                  <a:gd name="T27" fmla="*/ 5287 h 101"/>
                  <a:gd name="T28" fmla="+- 0 6413 6355"/>
                  <a:gd name="T29" fmla="*/ T28 w 77"/>
                  <a:gd name="T30" fmla="+- 0 5287 5198"/>
                  <a:gd name="T31" fmla="*/ 5287 h 101"/>
                  <a:gd name="T32" fmla="+- 0 6414 6355"/>
                  <a:gd name="T33" fmla="*/ T32 w 77"/>
                  <a:gd name="T34" fmla="+- 0 5285 5198"/>
                  <a:gd name="T35" fmla="*/ 5285 h 101"/>
                  <a:gd name="T36" fmla="+- 0 6431 6355"/>
                  <a:gd name="T37" fmla="*/ T36 w 77"/>
                  <a:gd name="T38" fmla="+- 0 5285 5198"/>
                  <a:gd name="T39" fmla="*/ 5285 h 101"/>
                  <a:gd name="T40" fmla="+- 0 6431 6355"/>
                  <a:gd name="T41" fmla="*/ T40 w 77"/>
                  <a:gd name="T42" fmla="+- 0 5272 5198"/>
                  <a:gd name="T43" fmla="*/ 5272 h 101"/>
                  <a:gd name="T44" fmla="+- 0 6430 6355"/>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2" name="Freeform 103"/>
              <p:cNvSpPr>
                <a:spLocks/>
              </p:cNvSpPr>
              <p:nvPr/>
            </p:nvSpPr>
            <p:spPr bwMode="auto">
              <a:xfrm>
                <a:off x="6355" y="5198"/>
                <a:ext cx="77" cy="101"/>
              </a:xfrm>
              <a:custGeom>
                <a:avLst/>
                <a:gdLst>
                  <a:gd name="T0" fmla="+- 0 6394 6355"/>
                  <a:gd name="T1" fmla="*/ T0 w 77"/>
                  <a:gd name="T2" fmla="+- 0 5198 5198"/>
                  <a:gd name="T3" fmla="*/ 5198 h 101"/>
                  <a:gd name="T4" fmla="+- 0 6382 6355"/>
                  <a:gd name="T5" fmla="*/ T4 w 77"/>
                  <a:gd name="T6" fmla="+- 0 5198 5198"/>
                  <a:gd name="T7" fmla="*/ 5198 h 101"/>
                  <a:gd name="T8" fmla="+- 0 6370 6355"/>
                  <a:gd name="T9" fmla="*/ T8 w 77"/>
                  <a:gd name="T10" fmla="+- 0 5202 5198"/>
                  <a:gd name="T11" fmla="*/ 5202 h 101"/>
                  <a:gd name="T12" fmla="+- 0 6362 6355"/>
                  <a:gd name="T13" fmla="*/ T12 w 77"/>
                  <a:gd name="T14" fmla="+- 0 5207 5198"/>
                  <a:gd name="T15" fmla="*/ 5207 h 101"/>
                  <a:gd name="T16" fmla="+- 0 6366 6355"/>
                  <a:gd name="T17" fmla="*/ T16 w 77"/>
                  <a:gd name="T18" fmla="+- 0 5219 5198"/>
                  <a:gd name="T19" fmla="*/ 5219 h 101"/>
                  <a:gd name="T20" fmla="+- 0 6373 6355"/>
                  <a:gd name="T21" fmla="*/ T20 w 77"/>
                  <a:gd name="T22" fmla="+- 0 5214 5198"/>
                  <a:gd name="T23" fmla="*/ 5214 h 101"/>
                  <a:gd name="T24" fmla="+- 0 6382 6355"/>
                  <a:gd name="T25" fmla="*/ T24 w 77"/>
                  <a:gd name="T26" fmla="+- 0 5211 5198"/>
                  <a:gd name="T27" fmla="*/ 5211 h 101"/>
                  <a:gd name="T28" fmla="+- 0 6422 6355"/>
                  <a:gd name="T29" fmla="*/ T28 w 77"/>
                  <a:gd name="T30" fmla="+- 0 5211 5198"/>
                  <a:gd name="T31" fmla="*/ 5211 h 101"/>
                  <a:gd name="T32" fmla="+- 0 6418 6355"/>
                  <a:gd name="T33" fmla="*/ T32 w 77"/>
                  <a:gd name="T34" fmla="+- 0 5206 5198"/>
                  <a:gd name="T35" fmla="*/ 5206 h 101"/>
                  <a:gd name="T36" fmla="+- 0 6394 6355"/>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104"/>
            <p:cNvGrpSpPr>
              <a:grpSpLocks/>
            </p:cNvGrpSpPr>
            <p:nvPr/>
          </p:nvGrpSpPr>
          <p:grpSpPr bwMode="auto">
            <a:xfrm>
              <a:off x="6466" y="5198"/>
              <a:ext cx="83" cy="99"/>
              <a:chOff x="6466" y="5198"/>
              <a:chExt cx="83" cy="99"/>
            </a:xfrm>
          </p:grpSpPr>
          <p:sp>
            <p:nvSpPr>
              <p:cNvPr id="6586" name="Freeform 105"/>
              <p:cNvSpPr>
                <a:spLocks/>
              </p:cNvSpPr>
              <p:nvPr/>
            </p:nvSpPr>
            <p:spPr bwMode="auto">
              <a:xfrm>
                <a:off x="6466" y="5198"/>
                <a:ext cx="83" cy="99"/>
              </a:xfrm>
              <a:custGeom>
                <a:avLst/>
                <a:gdLst>
                  <a:gd name="T0" fmla="+- 0 6482 6466"/>
                  <a:gd name="T1" fmla="*/ T0 w 83"/>
                  <a:gd name="T2" fmla="+- 0 5201 5198"/>
                  <a:gd name="T3" fmla="*/ 5201 h 99"/>
                  <a:gd name="T4" fmla="+- 0 6466 6466"/>
                  <a:gd name="T5" fmla="*/ T4 w 83"/>
                  <a:gd name="T6" fmla="+- 0 5201 5198"/>
                  <a:gd name="T7" fmla="*/ 5201 h 99"/>
                  <a:gd name="T8" fmla="+- 0 6467 6466"/>
                  <a:gd name="T9" fmla="*/ T8 w 83"/>
                  <a:gd name="T10" fmla="+- 0 5209 5198"/>
                  <a:gd name="T11" fmla="*/ 5209 h 99"/>
                  <a:gd name="T12" fmla="+- 0 6467 6466"/>
                  <a:gd name="T13" fmla="*/ T12 w 83"/>
                  <a:gd name="T14" fmla="+- 0 5213 5198"/>
                  <a:gd name="T15" fmla="*/ 5213 h 99"/>
                  <a:gd name="T16" fmla="+- 0 6467 6466"/>
                  <a:gd name="T17" fmla="*/ T16 w 83"/>
                  <a:gd name="T18" fmla="+- 0 5297 5198"/>
                  <a:gd name="T19" fmla="*/ 5297 h 99"/>
                  <a:gd name="T20" fmla="+- 0 6485 6466"/>
                  <a:gd name="T21" fmla="*/ T20 w 83"/>
                  <a:gd name="T22" fmla="+- 0 5297 5198"/>
                  <a:gd name="T23" fmla="*/ 5297 h 99"/>
                  <a:gd name="T24" fmla="+- 0 6485 6466"/>
                  <a:gd name="T25" fmla="*/ T24 w 83"/>
                  <a:gd name="T26" fmla="+- 0 5236 5198"/>
                  <a:gd name="T27" fmla="*/ 5236 h 99"/>
                  <a:gd name="T28" fmla="+- 0 6485 6466"/>
                  <a:gd name="T29" fmla="*/ T28 w 83"/>
                  <a:gd name="T30" fmla="+- 0 5233 5198"/>
                  <a:gd name="T31" fmla="*/ 5233 h 99"/>
                  <a:gd name="T32" fmla="+- 0 6486 6466"/>
                  <a:gd name="T33" fmla="*/ T32 w 83"/>
                  <a:gd name="T34" fmla="+- 0 5231 5198"/>
                  <a:gd name="T35" fmla="*/ 5231 h 99"/>
                  <a:gd name="T36" fmla="+- 0 6489 6466"/>
                  <a:gd name="T37" fmla="*/ T36 w 83"/>
                  <a:gd name="T38" fmla="+- 0 5221 5198"/>
                  <a:gd name="T39" fmla="*/ 5221 h 99"/>
                  <a:gd name="T40" fmla="+- 0 6494 6466"/>
                  <a:gd name="T41" fmla="*/ T40 w 83"/>
                  <a:gd name="T42" fmla="+- 0 5217 5198"/>
                  <a:gd name="T43" fmla="*/ 5217 h 99"/>
                  <a:gd name="T44" fmla="+- 0 6483 6466"/>
                  <a:gd name="T45" fmla="*/ T44 w 83"/>
                  <a:gd name="T46" fmla="+- 0 5217 5198"/>
                  <a:gd name="T47" fmla="*/ 5217 h 99"/>
                  <a:gd name="T48" fmla="+- 0 6482 6466"/>
                  <a:gd name="T49" fmla="*/ T48 w 83"/>
                  <a:gd name="T50" fmla="+- 0 5201 5198"/>
                  <a:gd name="T51" fmla="*/ 520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7" name="Freeform 106"/>
              <p:cNvSpPr>
                <a:spLocks/>
              </p:cNvSpPr>
              <p:nvPr/>
            </p:nvSpPr>
            <p:spPr bwMode="auto">
              <a:xfrm>
                <a:off x="6466" y="5198"/>
                <a:ext cx="83" cy="99"/>
              </a:xfrm>
              <a:custGeom>
                <a:avLst/>
                <a:gdLst>
                  <a:gd name="T0" fmla="+- 0 6541 6466"/>
                  <a:gd name="T1" fmla="*/ T0 w 83"/>
                  <a:gd name="T2" fmla="+- 0 5213 5198"/>
                  <a:gd name="T3" fmla="*/ 5213 h 99"/>
                  <a:gd name="T4" fmla="+- 0 6526 6466"/>
                  <a:gd name="T5" fmla="*/ T4 w 83"/>
                  <a:gd name="T6" fmla="+- 0 5213 5198"/>
                  <a:gd name="T7" fmla="*/ 5213 h 99"/>
                  <a:gd name="T8" fmla="+- 0 6532 6466"/>
                  <a:gd name="T9" fmla="*/ T8 w 83"/>
                  <a:gd name="T10" fmla="+- 0 5226 5198"/>
                  <a:gd name="T11" fmla="*/ 5226 h 99"/>
                  <a:gd name="T12" fmla="+- 0 6532 6466"/>
                  <a:gd name="T13" fmla="*/ T12 w 83"/>
                  <a:gd name="T14" fmla="+- 0 5297 5198"/>
                  <a:gd name="T15" fmla="*/ 5297 h 99"/>
                  <a:gd name="T16" fmla="+- 0 6550 6466"/>
                  <a:gd name="T17" fmla="*/ T16 w 83"/>
                  <a:gd name="T18" fmla="+- 0 5297 5198"/>
                  <a:gd name="T19" fmla="*/ 5297 h 99"/>
                  <a:gd name="T20" fmla="+- 0 6546 6466"/>
                  <a:gd name="T21" fmla="*/ T20 w 83"/>
                  <a:gd name="T22" fmla="+- 0 5219 5198"/>
                  <a:gd name="T23" fmla="*/ 5219 h 99"/>
                  <a:gd name="T24" fmla="+- 0 6541 6466"/>
                  <a:gd name="T25" fmla="*/ T24 w 83"/>
                  <a:gd name="T26" fmla="+- 0 5213 5198"/>
                  <a:gd name="T27" fmla="*/ 521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8" name="Freeform 107"/>
              <p:cNvSpPr>
                <a:spLocks/>
              </p:cNvSpPr>
              <p:nvPr/>
            </p:nvSpPr>
            <p:spPr bwMode="auto">
              <a:xfrm>
                <a:off x="6466" y="5198"/>
                <a:ext cx="83" cy="99"/>
              </a:xfrm>
              <a:custGeom>
                <a:avLst/>
                <a:gdLst>
                  <a:gd name="T0" fmla="+- 0 6515 6466"/>
                  <a:gd name="T1" fmla="*/ T0 w 83"/>
                  <a:gd name="T2" fmla="+- 0 5198 5198"/>
                  <a:gd name="T3" fmla="*/ 5198 h 99"/>
                  <a:gd name="T4" fmla="+- 0 6499 6466"/>
                  <a:gd name="T5" fmla="*/ T4 w 83"/>
                  <a:gd name="T6" fmla="+- 0 5198 5198"/>
                  <a:gd name="T7" fmla="*/ 5198 h 99"/>
                  <a:gd name="T8" fmla="+- 0 6488 6466"/>
                  <a:gd name="T9" fmla="*/ T8 w 83"/>
                  <a:gd name="T10" fmla="+- 0 5207 5198"/>
                  <a:gd name="T11" fmla="*/ 5207 h 99"/>
                  <a:gd name="T12" fmla="+- 0 6483 6466"/>
                  <a:gd name="T13" fmla="*/ T12 w 83"/>
                  <a:gd name="T14" fmla="+- 0 5217 5198"/>
                  <a:gd name="T15" fmla="*/ 5217 h 99"/>
                  <a:gd name="T16" fmla="+- 0 6494 6466"/>
                  <a:gd name="T17" fmla="*/ T16 w 83"/>
                  <a:gd name="T18" fmla="+- 0 5217 5198"/>
                  <a:gd name="T19" fmla="*/ 5217 h 99"/>
                  <a:gd name="T20" fmla="+- 0 6498 6466"/>
                  <a:gd name="T21" fmla="*/ T20 w 83"/>
                  <a:gd name="T22" fmla="+- 0 5213 5198"/>
                  <a:gd name="T23" fmla="*/ 5213 h 99"/>
                  <a:gd name="T24" fmla="+- 0 6541 6466"/>
                  <a:gd name="T25" fmla="*/ T24 w 83"/>
                  <a:gd name="T26" fmla="+- 0 5213 5198"/>
                  <a:gd name="T27" fmla="*/ 5213 h 99"/>
                  <a:gd name="T28" fmla="+- 0 6532 6466"/>
                  <a:gd name="T29" fmla="*/ T28 w 83"/>
                  <a:gd name="T30" fmla="+- 0 5203 5198"/>
                  <a:gd name="T31" fmla="*/ 5203 h 99"/>
                  <a:gd name="T32" fmla="+- 0 6515 6466"/>
                  <a:gd name="T33" fmla="*/ T32 w 83"/>
                  <a:gd name="T34" fmla="+- 0 5198 5198"/>
                  <a:gd name="T35" fmla="*/ 519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44" name="Group 108"/>
            <p:cNvGrpSpPr>
              <a:grpSpLocks/>
            </p:cNvGrpSpPr>
            <p:nvPr/>
          </p:nvGrpSpPr>
          <p:grpSpPr bwMode="auto">
            <a:xfrm>
              <a:off x="6579" y="5155"/>
              <a:ext cx="91" cy="144"/>
              <a:chOff x="6579" y="5155"/>
              <a:chExt cx="91" cy="144"/>
            </a:xfrm>
          </p:grpSpPr>
          <p:sp>
            <p:nvSpPr>
              <p:cNvPr id="6582" name="Freeform 109"/>
              <p:cNvSpPr>
                <a:spLocks/>
              </p:cNvSpPr>
              <p:nvPr/>
            </p:nvSpPr>
            <p:spPr bwMode="auto">
              <a:xfrm>
                <a:off x="6579" y="5155"/>
                <a:ext cx="91" cy="144"/>
              </a:xfrm>
              <a:custGeom>
                <a:avLst/>
                <a:gdLst>
                  <a:gd name="T0" fmla="+- 0 6611 6579"/>
                  <a:gd name="T1" fmla="*/ T0 w 91"/>
                  <a:gd name="T2" fmla="+- 0 5200 5155"/>
                  <a:gd name="T3" fmla="*/ 5200 h 144"/>
                  <a:gd name="T4" fmla="+- 0 6594 6579"/>
                  <a:gd name="T5" fmla="*/ T4 w 91"/>
                  <a:gd name="T6" fmla="+- 0 5210 5155"/>
                  <a:gd name="T7" fmla="*/ 5210 h 144"/>
                  <a:gd name="T8" fmla="+- 0 6583 6579"/>
                  <a:gd name="T9" fmla="*/ T8 w 91"/>
                  <a:gd name="T10" fmla="+- 0 5229 5155"/>
                  <a:gd name="T11" fmla="*/ 5229 h 144"/>
                  <a:gd name="T12" fmla="+- 0 6579 6579"/>
                  <a:gd name="T13" fmla="*/ T12 w 91"/>
                  <a:gd name="T14" fmla="+- 0 5256 5155"/>
                  <a:gd name="T15" fmla="*/ 5256 h 144"/>
                  <a:gd name="T16" fmla="+- 0 6586 6579"/>
                  <a:gd name="T17" fmla="*/ T16 w 91"/>
                  <a:gd name="T18" fmla="+- 0 5279 5155"/>
                  <a:gd name="T19" fmla="*/ 5279 h 144"/>
                  <a:gd name="T20" fmla="+- 0 6601 6579"/>
                  <a:gd name="T21" fmla="*/ T20 w 91"/>
                  <a:gd name="T22" fmla="+- 0 5294 5155"/>
                  <a:gd name="T23" fmla="*/ 5294 h 144"/>
                  <a:gd name="T24" fmla="+- 0 6621 6579"/>
                  <a:gd name="T25" fmla="*/ T24 w 91"/>
                  <a:gd name="T26" fmla="+- 0 5300 5155"/>
                  <a:gd name="T27" fmla="*/ 5300 h 144"/>
                  <a:gd name="T28" fmla="+- 0 6636 6579"/>
                  <a:gd name="T29" fmla="*/ T28 w 91"/>
                  <a:gd name="T30" fmla="+- 0 5300 5155"/>
                  <a:gd name="T31" fmla="*/ 5300 h 144"/>
                  <a:gd name="T32" fmla="+- 0 6648 6579"/>
                  <a:gd name="T33" fmla="*/ T32 w 91"/>
                  <a:gd name="T34" fmla="+- 0 5291 5155"/>
                  <a:gd name="T35" fmla="*/ 5291 h 144"/>
                  <a:gd name="T36" fmla="+- 0 6653 6579"/>
                  <a:gd name="T37" fmla="*/ T36 w 91"/>
                  <a:gd name="T38" fmla="+- 0 5282 5155"/>
                  <a:gd name="T39" fmla="*/ 5282 h 144"/>
                  <a:gd name="T40" fmla="+- 0 6613 6579"/>
                  <a:gd name="T41" fmla="*/ T40 w 91"/>
                  <a:gd name="T42" fmla="+- 0 5282 5155"/>
                  <a:gd name="T43" fmla="*/ 5282 h 144"/>
                  <a:gd name="T44" fmla="+- 0 6601 6579"/>
                  <a:gd name="T45" fmla="*/ T44 w 91"/>
                  <a:gd name="T46" fmla="+- 0 5267 5155"/>
                  <a:gd name="T47" fmla="*/ 5267 h 144"/>
                  <a:gd name="T48" fmla="+- 0 6598 6579"/>
                  <a:gd name="T49" fmla="*/ T48 w 91"/>
                  <a:gd name="T50" fmla="+- 0 5240 5155"/>
                  <a:gd name="T51" fmla="*/ 5240 h 144"/>
                  <a:gd name="T52" fmla="+- 0 6607 6579"/>
                  <a:gd name="T53" fmla="*/ T52 w 91"/>
                  <a:gd name="T54" fmla="+- 0 5220 5155"/>
                  <a:gd name="T55" fmla="*/ 5220 h 144"/>
                  <a:gd name="T56" fmla="+- 0 6626 6579"/>
                  <a:gd name="T57" fmla="*/ T56 w 91"/>
                  <a:gd name="T58" fmla="+- 0 5212 5155"/>
                  <a:gd name="T59" fmla="*/ 5212 h 144"/>
                  <a:gd name="T60" fmla="+- 0 6651 6579"/>
                  <a:gd name="T61" fmla="*/ T60 w 91"/>
                  <a:gd name="T62" fmla="+- 0 5212 5155"/>
                  <a:gd name="T63" fmla="*/ 5212 h 144"/>
                  <a:gd name="T64" fmla="+- 0 6650 6579"/>
                  <a:gd name="T65" fmla="*/ T64 w 91"/>
                  <a:gd name="T66" fmla="+- 0 5211 5155"/>
                  <a:gd name="T67" fmla="*/ 5211 h 144"/>
                  <a:gd name="T68" fmla="+- 0 6638 6579"/>
                  <a:gd name="T69" fmla="*/ T68 w 91"/>
                  <a:gd name="T70" fmla="+- 0 5202 5155"/>
                  <a:gd name="T71" fmla="*/ 5202 h 144"/>
                  <a:gd name="T72" fmla="+- 0 6611 6579"/>
                  <a:gd name="T73" fmla="*/ T72 w 91"/>
                  <a:gd name="T74" fmla="+- 0 5200 5155"/>
                  <a:gd name="T75" fmla="*/ 520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3" name="Freeform 110"/>
              <p:cNvSpPr>
                <a:spLocks/>
              </p:cNvSpPr>
              <p:nvPr/>
            </p:nvSpPr>
            <p:spPr bwMode="auto">
              <a:xfrm>
                <a:off x="6579" y="5155"/>
                <a:ext cx="91" cy="144"/>
              </a:xfrm>
              <a:custGeom>
                <a:avLst/>
                <a:gdLst>
                  <a:gd name="T0" fmla="+- 0 6670 6579"/>
                  <a:gd name="T1" fmla="*/ T0 w 91"/>
                  <a:gd name="T2" fmla="+- 0 5281 5155"/>
                  <a:gd name="T3" fmla="*/ 5281 h 144"/>
                  <a:gd name="T4" fmla="+- 0 6654 6579"/>
                  <a:gd name="T5" fmla="*/ T4 w 91"/>
                  <a:gd name="T6" fmla="+- 0 5281 5155"/>
                  <a:gd name="T7" fmla="*/ 5281 h 144"/>
                  <a:gd name="T8" fmla="+- 0 6655 6579"/>
                  <a:gd name="T9" fmla="*/ T8 w 91"/>
                  <a:gd name="T10" fmla="+- 0 5297 5155"/>
                  <a:gd name="T11" fmla="*/ 5297 h 144"/>
                  <a:gd name="T12" fmla="+- 0 6671 6579"/>
                  <a:gd name="T13" fmla="*/ T12 w 91"/>
                  <a:gd name="T14" fmla="+- 0 5297 5155"/>
                  <a:gd name="T15" fmla="*/ 5297 h 144"/>
                  <a:gd name="T16" fmla="+- 0 6670 6579"/>
                  <a:gd name="T17" fmla="*/ T16 w 91"/>
                  <a:gd name="T18" fmla="+- 0 5291 5155"/>
                  <a:gd name="T19" fmla="*/ 5291 h 144"/>
                  <a:gd name="T20" fmla="+- 0 6670 6579"/>
                  <a:gd name="T21" fmla="*/ T20 w 91"/>
                  <a:gd name="T22" fmla="+- 0 5281 5155"/>
                  <a:gd name="T23" fmla="*/ 528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4" name="Freeform 111"/>
              <p:cNvSpPr>
                <a:spLocks/>
              </p:cNvSpPr>
              <p:nvPr/>
            </p:nvSpPr>
            <p:spPr bwMode="auto">
              <a:xfrm>
                <a:off x="6579" y="5155"/>
                <a:ext cx="91" cy="144"/>
              </a:xfrm>
              <a:custGeom>
                <a:avLst/>
                <a:gdLst>
                  <a:gd name="T0" fmla="+- 0 6651 6579"/>
                  <a:gd name="T1" fmla="*/ T0 w 91"/>
                  <a:gd name="T2" fmla="+- 0 5212 5155"/>
                  <a:gd name="T3" fmla="*/ 5212 h 144"/>
                  <a:gd name="T4" fmla="+- 0 6639 6579"/>
                  <a:gd name="T5" fmla="*/ T4 w 91"/>
                  <a:gd name="T6" fmla="+- 0 5212 5155"/>
                  <a:gd name="T7" fmla="*/ 5212 h 144"/>
                  <a:gd name="T8" fmla="+- 0 6649 6579"/>
                  <a:gd name="T9" fmla="*/ T8 w 91"/>
                  <a:gd name="T10" fmla="+- 0 5221 5155"/>
                  <a:gd name="T11" fmla="*/ 5221 h 144"/>
                  <a:gd name="T12" fmla="+- 0 6651 6579"/>
                  <a:gd name="T13" fmla="*/ T12 w 91"/>
                  <a:gd name="T14" fmla="+- 0 5233 5155"/>
                  <a:gd name="T15" fmla="*/ 5233 h 144"/>
                  <a:gd name="T16" fmla="+- 0 6652 6579"/>
                  <a:gd name="T17" fmla="*/ T16 w 91"/>
                  <a:gd name="T18" fmla="+- 0 5235 5155"/>
                  <a:gd name="T19" fmla="*/ 5235 h 144"/>
                  <a:gd name="T20" fmla="+- 0 6652 6579"/>
                  <a:gd name="T21" fmla="*/ T20 w 91"/>
                  <a:gd name="T22" fmla="+- 0 5238 5155"/>
                  <a:gd name="T23" fmla="*/ 5238 h 144"/>
                  <a:gd name="T24" fmla="+- 0 6652 6579"/>
                  <a:gd name="T25" fmla="*/ T24 w 91"/>
                  <a:gd name="T26" fmla="+- 0 5260 5155"/>
                  <a:gd name="T27" fmla="*/ 5260 h 144"/>
                  <a:gd name="T28" fmla="+- 0 6652 6579"/>
                  <a:gd name="T29" fmla="*/ T28 w 91"/>
                  <a:gd name="T30" fmla="+- 0 5262 5155"/>
                  <a:gd name="T31" fmla="*/ 5262 h 144"/>
                  <a:gd name="T32" fmla="+- 0 6650 6579"/>
                  <a:gd name="T33" fmla="*/ T32 w 91"/>
                  <a:gd name="T34" fmla="+- 0 5269 5155"/>
                  <a:gd name="T35" fmla="*/ 5269 h 144"/>
                  <a:gd name="T36" fmla="+- 0 6638 6579"/>
                  <a:gd name="T37" fmla="*/ T36 w 91"/>
                  <a:gd name="T38" fmla="+- 0 5281 5155"/>
                  <a:gd name="T39" fmla="*/ 5281 h 144"/>
                  <a:gd name="T40" fmla="+- 0 6613 6579"/>
                  <a:gd name="T41" fmla="*/ T40 w 91"/>
                  <a:gd name="T42" fmla="+- 0 5282 5155"/>
                  <a:gd name="T43" fmla="*/ 5282 h 144"/>
                  <a:gd name="T44" fmla="+- 0 6653 6579"/>
                  <a:gd name="T45" fmla="*/ T44 w 91"/>
                  <a:gd name="T46" fmla="+- 0 5282 5155"/>
                  <a:gd name="T47" fmla="*/ 5282 h 144"/>
                  <a:gd name="T48" fmla="+- 0 6654 6579"/>
                  <a:gd name="T49" fmla="*/ T48 w 91"/>
                  <a:gd name="T50" fmla="+- 0 5281 5155"/>
                  <a:gd name="T51" fmla="*/ 5281 h 144"/>
                  <a:gd name="T52" fmla="+- 0 6670 6579"/>
                  <a:gd name="T53" fmla="*/ T52 w 91"/>
                  <a:gd name="T54" fmla="+- 0 5281 5155"/>
                  <a:gd name="T55" fmla="*/ 5281 h 144"/>
                  <a:gd name="T56" fmla="+- 0 6670 6579"/>
                  <a:gd name="T57" fmla="*/ T56 w 91"/>
                  <a:gd name="T58" fmla="+- 0 5213 5155"/>
                  <a:gd name="T59" fmla="*/ 5213 h 144"/>
                  <a:gd name="T60" fmla="+- 0 6652 6579"/>
                  <a:gd name="T61" fmla="*/ T60 w 91"/>
                  <a:gd name="T62" fmla="+- 0 5213 5155"/>
                  <a:gd name="T63" fmla="*/ 5213 h 144"/>
                  <a:gd name="T64" fmla="+- 0 6651 6579"/>
                  <a:gd name="T65" fmla="*/ T64 w 91"/>
                  <a:gd name="T66" fmla="+- 0 5212 5155"/>
                  <a:gd name="T67" fmla="*/ 521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5" name="Freeform 112"/>
              <p:cNvSpPr>
                <a:spLocks/>
              </p:cNvSpPr>
              <p:nvPr/>
            </p:nvSpPr>
            <p:spPr bwMode="auto">
              <a:xfrm>
                <a:off x="6579" y="5155"/>
                <a:ext cx="91" cy="144"/>
              </a:xfrm>
              <a:custGeom>
                <a:avLst/>
                <a:gdLst>
                  <a:gd name="T0" fmla="+- 0 6670 6579"/>
                  <a:gd name="T1" fmla="*/ T0 w 91"/>
                  <a:gd name="T2" fmla="+- 0 5155 5155"/>
                  <a:gd name="T3" fmla="*/ 5155 h 144"/>
                  <a:gd name="T4" fmla="+- 0 6652 6579"/>
                  <a:gd name="T5" fmla="*/ T4 w 91"/>
                  <a:gd name="T6" fmla="+- 0 5155 5155"/>
                  <a:gd name="T7" fmla="*/ 5155 h 144"/>
                  <a:gd name="T8" fmla="+- 0 6652 6579"/>
                  <a:gd name="T9" fmla="*/ T8 w 91"/>
                  <a:gd name="T10" fmla="+- 0 5213 5155"/>
                  <a:gd name="T11" fmla="*/ 5213 h 144"/>
                  <a:gd name="T12" fmla="+- 0 6670 6579"/>
                  <a:gd name="T13" fmla="*/ T12 w 91"/>
                  <a:gd name="T14" fmla="+- 0 5213 5155"/>
                  <a:gd name="T15" fmla="*/ 5213 h 144"/>
                  <a:gd name="T16" fmla="+- 0 6670 6579"/>
                  <a:gd name="T17" fmla="*/ T16 w 91"/>
                  <a:gd name="T18" fmla="+- 0 5155 5155"/>
                  <a:gd name="T19" fmla="*/ 515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45" name="Group 113"/>
            <p:cNvGrpSpPr>
              <a:grpSpLocks/>
            </p:cNvGrpSpPr>
            <p:nvPr/>
          </p:nvGrpSpPr>
          <p:grpSpPr bwMode="auto">
            <a:xfrm>
              <a:off x="6700" y="5198"/>
              <a:ext cx="63" cy="101"/>
              <a:chOff x="6700" y="5198"/>
              <a:chExt cx="63" cy="101"/>
            </a:xfrm>
          </p:grpSpPr>
          <p:sp>
            <p:nvSpPr>
              <p:cNvPr id="6579" name="Freeform 114"/>
              <p:cNvSpPr>
                <a:spLocks/>
              </p:cNvSpPr>
              <p:nvPr/>
            </p:nvSpPr>
            <p:spPr bwMode="auto">
              <a:xfrm>
                <a:off x="6700" y="5198"/>
                <a:ext cx="63" cy="101"/>
              </a:xfrm>
              <a:custGeom>
                <a:avLst/>
                <a:gdLst>
                  <a:gd name="T0" fmla="+- 0 6705 6700"/>
                  <a:gd name="T1" fmla="*/ T0 w 63"/>
                  <a:gd name="T2" fmla="+- 0 5279 5198"/>
                  <a:gd name="T3" fmla="*/ 5279 h 101"/>
                  <a:gd name="T4" fmla="+- 0 6700 6700"/>
                  <a:gd name="T5" fmla="*/ T4 w 63"/>
                  <a:gd name="T6" fmla="+- 0 5293 5198"/>
                  <a:gd name="T7" fmla="*/ 5293 h 101"/>
                  <a:gd name="T8" fmla="+- 0 6707 6700"/>
                  <a:gd name="T9" fmla="*/ T8 w 63"/>
                  <a:gd name="T10" fmla="+- 0 5297 5198"/>
                  <a:gd name="T11" fmla="*/ 5297 h 101"/>
                  <a:gd name="T12" fmla="+- 0 6717 6700"/>
                  <a:gd name="T13" fmla="*/ T12 w 63"/>
                  <a:gd name="T14" fmla="+- 0 5300 5198"/>
                  <a:gd name="T15" fmla="*/ 5300 h 101"/>
                  <a:gd name="T16" fmla="+- 0 6736 6700"/>
                  <a:gd name="T17" fmla="*/ T16 w 63"/>
                  <a:gd name="T18" fmla="+- 0 5299 5198"/>
                  <a:gd name="T19" fmla="*/ 5299 h 101"/>
                  <a:gd name="T20" fmla="+- 0 6756 6700"/>
                  <a:gd name="T21" fmla="*/ T20 w 63"/>
                  <a:gd name="T22" fmla="+- 0 5289 5198"/>
                  <a:gd name="T23" fmla="*/ 5289 h 101"/>
                  <a:gd name="T24" fmla="+- 0 6758 6700"/>
                  <a:gd name="T25" fmla="*/ T24 w 63"/>
                  <a:gd name="T26" fmla="+- 0 5286 5198"/>
                  <a:gd name="T27" fmla="*/ 5286 h 101"/>
                  <a:gd name="T28" fmla="+- 0 6719 6700"/>
                  <a:gd name="T29" fmla="*/ T28 w 63"/>
                  <a:gd name="T30" fmla="+- 0 5286 5198"/>
                  <a:gd name="T31" fmla="*/ 5286 h 101"/>
                  <a:gd name="T32" fmla="+- 0 6710 6700"/>
                  <a:gd name="T33" fmla="*/ T32 w 63"/>
                  <a:gd name="T34" fmla="+- 0 5283 5198"/>
                  <a:gd name="T35" fmla="*/ 5283 h 101"/>
                  <a:gd name="T36" fmla="+- 0 6705 6700"/>
                  <a:gd name="T37" fmla="*/ T36 w 63"/>
                  <a:gd name="T38" fmla="+- 0 5279 5198"/>
                  <a:gd name="T39" fmla="*/ 52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6"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0" name="Freeform 115"/>
              <p:cNvSpPr>
                <a:spLocks/>
              </p:cNvSpPr>
              <p:nvPr/>
            </p:nvSpPr>
            <p:spPr bwMode="auto">
              <a:xfrm>
                <a:off x="6700" y="5198"/>
                <a:ext cx="63" cy="101"/>
              </a:xfrm>
              <a:custGeom>
                <a:avLst/>
                <a:gdLst>
                  <a:gd name="T0" fmla="+- 0 6746 6700"/>
                  <a:gd name="T1" fmla="*/ T0 w 63"/>
                  <a:gd name="T2" fmla="+- 0 5198 5198"/>
                  <a:gd name="T3" fmla="*/ 5198 h 101"/>
                  <a:gd name="T4" fmla="+- 0 6731 6700"/>
                  <a:gd name="T5" fmla="*/ T4 w 63"/>
                  <a:gd name="T6" fmla="+- 0 5199 5198"/>
                  <a:gd name="T7" fmla="*/ 5199 h 101"/>
                  <a:gd name="T8" fmla="+- 0 6710 6700"/>
                  <a:gd name="T9" fmla="*/ T8 w 63"/>
                  <a:gd name="T10" fmla="+- 0 5208 5198"/>
                  <a:gd name="T11" fmla="*/ 5208 h 101"/>
                  <a:gd name="T12" fmla="+- 0 6703 6700"/>
                  <a:gd name="T13" fmla="*/ T12 w 63"/>
                  <a:gd name="T14" fmla="+- 0 5227 5198"/>
                  <a:gd name="T15" fmla="*/ 5227 h 101"/>
                  <a:gd name="T16" fmla="+- 0 6703 6700"/>
                  <a:gd name="T17" fmla="*/ T16 w 63"/>
                  <a:gd name="T18" fmla="+- 0 5238 5198"/>
                  <a:gd name="T19" fmla="*/ 5238 h 101"/>
                  <a:gd name="T20" fmla="+- 0 6711 6700"/>
                  <a:gd name="T21" fmla="*/ T20 w 63"/>
                  <a:gd name="T22" fmla="+- 0 5248 5198"/>
                  <a:gd name="T23" fmla="*/ 5248 h 101"/>
                  <a:gd name="T24" fmla="+- 0 6729 6700"/>
                  <a:gd name="T25" fmla="*/ T24 w 63"/>
                  <a:gd name="T26" fmla="+- 0 5254 5198"/>
                  <a:gd name="T27" fmla="*/ 5254 h 101"/>
                  <a:gd name="T28" fmla="+- 0 6742 6700"/>
                  <a:gd name="T29" fmla="*/ T28 w 63"/>
                  <a:gd name="T30" fmla="+- 0 5259 5198"/>
                  <a:gd name="T31" fmla="*/ 5259 h 101"/>
                  <a:gd name="T32" fmla="+- 0 6747 6700"/>
                  <a:gd name="T33" fmla="*/ T32 w 63"/>
                  <a:gd name="T34" fmla="+- 0 5264 5198"/>
                  <a:gd name="T35" fmla="*/ 5264 h 101"/>
                  <a:gd name="T36" fmla="+- 0 6747 6700"/>
                  <a:gd name="T37" fmla="*/ T36 w 63"/>
                  <a:gd name="T38" fmla="+- 0 5280 5198"/>
                  <a:gd name="T39" fmla="*/ 5280 h 101"/>
                  <a:gd name="T40" fmla="+- 0 6741 6700"/>
                  <a:gd name="T41" fmla="*/ T40 w 63"/>
                  <a:gd name="T42" fmla="+- 0 5286 5198"/>
                  <a:gd name="T43" fmla="*/ 5286 h 101"/>
                  <a:gd name="T44" fmla="+- 0 6758 6700"/>
                  <a:gd name="T45" fmla="*/ T44 w 63"/>
                  <a:gd name="T46" fmla="+- 0 5286 5198"/>
                  <a:gd name="T47" fmla="*/ 5286 h 101"/>
                  <a:gd name="T48" fmla="+- 0 6764 6700"/>
                  <a:gd name="T49" fmla="*/ T48 w 63"/>
                  <a:gd name="T50" fmla="+- 0 5270 5198"/>
                  <a:gd name="T51" fmla="*/ 5270 h 101"/>
                  <a:gd name="T52" fmla="+- 0 6764 6700"/>
                  <a:gd name="T53" fmla="*/ T52 w 63"/>
                  <a:gd name="T54" fmla="+- 0 5256 5198"/>
                  <a:gd name="T55" fmla="*/ 5256 h 101"/>
                  <a:gd name="T56" fmla="+- 0 6755 6700"/>
                  <a:gd name="T57" fmla="*/ T56 w 63"/>
                  <a:gd name="T58" fmla="+- 0 5248 5198"/>
                  <a:gd name="T59" fmla="*/ 5248 h 101"/>
                  <a:gd name="T60" fmla="+- 0 6726 6700"/>
                  <a:gd name="T61" fmla="*/ T60 w 63"/>
                  <a:gd name="T62" fmla="+- 0 5236 5198"/>
                  <a:gd name="T63" fmla="*/ 5236 h 101"/>
                  <a:gd name="T64" fmla="+- 0 6720 6700"/>
                  <a:gd name="T65" fmla="*/ T64 w 63"/>
                  <a:gd name="T66" fmla="+- 0 5233 5198"/>
                  <a:gd name="T67" fmla="*/ 5233 h 101"/>
                  <a:gd name="T68" fmla="+- 0 6720 6700"/>
                  <a:gd name="T69" fmla="*/ T68 w 63"/>
                  <a:gd name="T70" fmla="+- 0 5218 5198"/>
                  <a:gd name="T71" fmla="*/ 5218 h 101"/>
                  <a:gd name="T72" fmla="+- 0 6726 6700"/>
                  <a:gd name="T73" fmla="*/ T72 w 63"/>
                  <a:gd name="T74" fmla="+- 0 5212 5198"/>
                  <a:gd name="T75" fmla="*/ 5212 h 101"/>
                  <a:gd name="T76" fmla="+- 0 6758 6700"/>
                  <a:gd name="T77" fmla="*/ T76 w 63"/>
                  <a:gd name="T78" fmla="+- 0 5212 5198"/>
                  <a:gd name="T79" fmla="*/ 5212 h 101"/>
                  <a:gd name="T80" fmla="+- 0 6760 6700"/>
                  <a:gd name="T81" fmla="*/ T80 w 63"/>
                  <a:gd name="T82" fmla="+- 0 5204 5198"/>
                  <a:gd name="T83" fmla="*/ 5204 h 101"/>
                  <a:gd name="T84" fmla="+- 0 6755 6700"/>
                  <a:gd name="T85" fmla="*/ T84 w 63"/>
                  <a:gd name="T86" fmla="+- 0 5201 5198"/>
                  <a:gd name="T87" fmla="*/ 5201 h 101"/>
                  <a:gd name="T88" fmla="+- 0 6746 6700"/>
                  <a:gd name="T89" fmla="*/ T88 w 63"/>
                  <a:gd name="T90" fmla="+- 0 5198 5198"/>
                  <a:gd name="T91"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1" name="Freeform 116"/>
              <p:cNvSpPr>
                <a:spLocks/>
              </p:cNvSpPr>
              <p:nvPr/>
            </p:nvSpPr>
            <p:spPr bwMode="auto">
              <a:xfrm>
                <a:off x="6700" y="5198"/>
                <a:ext cx="63" cy="101"/>
              </a:xfrm>
              <a:custGeom>
                <a:avLst/>
                <a:gdLst>
                  <a:gd name="T0" fmla="+- 0 6758 6700"/>
                  <a:gd name="T1" fmla="*/ T0 w 63"/>
                  <a:gd name="T2" fmla="+- 0 5212 5198"/>
                  <a:gd name="T3" fmla="*/ 5212 h 101"/>
                  <a:gd name="T4" fmla="+- 0 6745 6700"/>
                  <a:gd name="T5" fmla="*/ T4 w 63"/>
                  <a:gd name="T6" fmla="+- 0 5212 5198"/>
                  <a:gd name="T7" fmla="*/ 5212 h 101"/>
                  <a:gd name="T8" fmla="+- 0 6752 6700"/>
                  <a:gd name="T9" fmla="*/ T8 w 63"/>
                  <a:gd name="T10" fmla="+- 0 5215 5198"/>
                  <a:gd name="T11" fmla="*/ 5215 h 101"/>
                  <a:gd name="T12" fmla="+- 0 6756 6700"/>
                  <a:gd name="T13" fmla="*/ T12 w 63"/>
                  <a:gd name="T14" fmla="+- 0 5217 5198"/>
                  <a:gd name="T15" fmla="*/ 5217 h 101"/>
                  <a:gd name="T16" fmla="+- 0 6758 6700"/>
                  <a:gd name="T17" fmla="*/ T16 w 63"/>
                  <a:gd name="T18" fmla="+- 0 5212 5198"/>
                  <a:gd name="T19" fmla="*/ 521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46" name="Group 117"/>
            <p:cNvGrpSpPr>
              <a:grpSpLocks/>
            </p:cNvGrpSpPr>
            <p:nvPr/>
          </p:nvGrpSpPr>
          <p:grpSpPr bwMode="auto">
            <a:xfrm>
              <a:off x="6788" y="5199"/>
              <a:ext cx="75" cy="101"/>
              <a:chOff x="6788" y="5199"/>
              <a:chExt cx="75" cy="101"/>
            </a:xfrm>
          </p:grpSpPr>
          <p:sp>
            <p:nvSpPr>
              <p:cNvPr id="6576" name="Freeform 118"/>
              <p:cNvSpPr>
                <a:spLocks/>
              </p:cNvSpPr>
              <p:nvPr/>
            </p:nvSpPr>
            <p:spPr bwMode="auto">
              <a:xfrm>
                <a:off x="6788" y="5199"/>
                <a:ext cx="75" cy="101"/>
              </a:xfrm>
              <a:custGeom>
                <a:avLst/>
                <a:gdLst>
                  <a:gd name="T0" fmla="+- 0 6850 6788"/>
                  <a:gd name="T1" fmla="*/ T0 w 75"/>
                  <a:gd name="T2" fmla="+- 0 5199 5199"/>
                  <a:gd name="T3" fmla="*/ 5199 h 101"/>
                  <a:gd name="T4" fmla="+- 0 6791 6788"/>
                  <a:gd name="T5" fmla="*/ T4 w 75"/>
                  <a:gd name="T6" fmla="+- 0 5235 5199"/>
                  <a:gd name="T7" fmla="*/ 5235 h 101"/>
                  <a:gd name="T8" fmla="+- 0 6788 6788"/>
                  <a:gd name="T9" fmla="*/ T8 w 75"/>
                  <a:gd name="T10" fmla="+- 0 5261 5199"/>
                  <a:gd name="T11" fmla="*/ 5261 h 101"/>
                  <a:gd name="T12" fmla="+- 0 6797 6788"/>
                  <a:gd name="T13" fmla="*/ T12 w 75"/>
                  <a:gd name="T14" fmla="+- 0 5282 5199"/>
                  <a:gd name="T15" fmla="*/ 5282 h 101"/>
                  <a:gd name="T16" fmla="+- 0 6813 6788"/>
                  <a:gd name="T17" fmla="*/ T16 w 75"/>
                  <a:gd name="T18" fmla="+- 0 5295 5199"/>
                  <a:gd name="T19" fmla="*/ 5295 h 101"/>
                  <a:gd name="T20" fmla="+- 0 6835 6788"/>
                  <a:gd name="T21" fmla="*/ T20 w 75"/>
                  <a:gd name="T22" fmla="+- 0 5300 5199"/>
                  <a:gd name="T23" fmla="*/ 5300 h 101"/>
                  <a:gd name="T24" fmla="+- 0 6848 6788"/>
                  <a:gd name="T25" fmla="*/ T24 w 75"/>
                  <a:gd name="T26" fmla="+- 0 5300 5199"/>
                  <a:gd name="T27" fmla="*/ 5300 h 101"/>
                  <a:gd name="T28" fmla="+- 0 6859 6788"/>
                  <a:gd name="T29" fmla="*/ T28 w 75"/>
                  <a:gd name="T30" fmla="+- 0 5296 5199"/>
                  <a:gd name="T31" fmla="*/ 5296 h 101"/>
                  <a:gd name="T32" fmla="+- 0 6863 6788"/>
                  <a:gd name="T33" fmla="*/ T32 w 75"/>
                  <a:gd name="T34" fmla="+- 0 5294 5199"/>
                  <a:gd name="T35" fmla="*/ 5294 h 101"/>
                  <a:gd name="T36" fmla="+- 0 6861 6788"/>
                  <a:gd name="T37" fmla="*/ T36 w 75"/>
                  <a:gd name="T38" fmla="+- 0 5285 5199"/>
                  <a:gd name="T39" fmla="*/ 5285 h 101"/>
                  <a:gd name="T40" fmla="+- 0 6849 6788"/>
                  <a:gd name="T41" fmla="*/ T40 w 75"/>
                  <a:gd name="T42" fmla="+- 0 5285 5199"/>
                  <a:gd name="T43" fmla="*/ 5285 h 101"/>
                  <a:gd name="T44" fmla="+- 0 6822 6788"/>
                  <a:gd name="T45" fmla="*/ T44 w 75"/>
                  <a:gd name="T46" fmla="+- 0 5281 5199"/>
                  <a:gd name="T47" fmla="*/ 5281 h 101"/>
                  <a:gd name="T48" fmla="+- 0 6810 6788"/>
                  <a:gd name="T49" fmla="*/ T48 w 75"/>
                  <a:gd name="T50" fmla="+- 0 5265 5199"/>
                  <a:gd name="T51" fmla="*/ 5265 h 101"/>
                  <a:gd name="T52" fmla="+- 0 6806 6788"/>
                  <a:gd name="T53" fmla="*/ T52 w 75"/>
                  <a:gd name="T54" fmla="+- 0 5238 5199"/>
                  <a:gd name="T55" fmla="*/ 5238 h 101"/>
                  <a:gd name="T56" fmla="+- 0 6818 6788"/>
                  <a:gd name="T57" fmla="*/ T56 w 75"/>
                  <a:gd name="T58" fmla="+- 0 5220 5199"/>
                  <a:gd name="T59" fmla="*/ 5220 h 101"/>
                  <a:gd name="T60" fmla="+- 0 6839 6788"/>
                  <a:gd name="T61" fmla="*/ T60 w 75"/>
                  <a:gd name="T62" fmla="+- 0 5213 5199"/>
                  <a:gd name="T63" fmla="*/ 5213 h 101"/>
                  <a:gd name="T64" fmla="+- 0 6861 6788"/>
                  <a:gd name="T65" fmla="*/ T64 w 75"/>
                  <a:gd name="T66" fmla="+- 0 5213 5199"/>
                  <a:gd name="T67" fmla="*/ 5213 h 101"/>
                  <a:gd name="T68" fmla="+- 0 6864 6788"/>
                  <a:gd name="T69" fmla="*/ T68 w 75"/>
                  <a:gd name="T70" fmla="+- 0 5204 5199"/>
                  <a:gd name="T71" fmla="*/ 5204 h 101"/>
                  <a:gd name="T72" fmla="+- 0 6859 6788"/>
                  <a:gd name="T73" fmla="*/ T72 w 75"/>
                  <a:gd name="T74" fmla="+- 0 5201 5199"/>
                  <a:gd name="T75" fmla="*/ 5201 h 101"/>
                  <a:gd name="T76" fmla="+- 0 6850 6788"/>
                  <a:gd name="T77" fmla="*/ T76 w 75"/>
                  <a:gd name="T78" fmla="+- 0 5199 5199"/>
                  <a:gd name="T79" fmla="*/ 51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7" name="Freeform 119"/>
              <p:cNvSpPr>
                <a:spLocks/>
              </p:cNvSpPr>
              <p:nvPr/>
            </p:nvSpPr>
            <p:spPr bwMode="auto">
              <a:xfrm>
                <a:off x="6788" y="5199"/>
                <a:ext cx="75" cy="101"/>
              </a:xfrm>
              <a:custGeom>
                <a:avLst/>
                <a:gdLst>
                  <a:gd name="T0" fmla="+- 0 6860 6788"/>
                  <a:gd name="T1" fmla="*/ T0 w 75"/>
                  <a:gd name="T2" fmla="+- 0 5281 5199"/>
                  <a:gd name="T3" fmla="*/ 5281 h 101"/>
                  <a:gd name="T4" fmla="+- 0 6855 6788"/>
                  <a:gd name="T5" fmla="*/ T4 w 75"/>
                  <a:gd name="T6" fmla="+- 0 5283 5199"/>
                  <a:gd name="T7" fmla="*/ 5283 h 101"/>
                  <a:gd name="T8" fmla="+- 0 6849 6788"/>
                  <a:gd name="T9" fmla="*/ T8 w 75"/>
                  <a:gd name="T10" fmla="+- 0 5285 5199"/>
                  <a:gd name="T11" fmla="*/ 5285 h 101"/>
                  <a:gd name="T12" fmla="+- 0 6861 6788"/>
                  <a:gd name="T13" fmla="*/ T12 w 75"/>
                  <a:gd name="T14" fmla="+- 0 5285 5199"/>
                  <a:gd name="T15" fmla="*/ 5285 h 101"/>
                  <a:gd name="T16" fmla="+- 0 6860 6788"/>
                  <a:gd name="T17" fmla="*/ T16 w 75"/>
                  <a:gd name="T18" fmla="+- 0 5281 5199"/>
                  <a:gd name="T19" fmla="*/ 528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8" name="Freeform 120"/>
              <p:cNvSpPr>
                <a:spLocks/>
              </p:cNvSpPr>
              <p:nvPr/>
            </p:nvSpPr>
            <p:spPr bwMode="auto">
              <a:xfrm>
                <a:off x="6788" y="5199"/>
                <a:ext cx="75" cy="101"/>
              </a:xfrm>
              <a:custGeom>
                <a:avLst/>
                <a:gdLst>
                  <a:gd name="T0" fmla="+- 0 6861 6788"/>
                  <a:gd name="T1" fmla="*/ T0 w 75"/>
                  <a:gd name="T2" fmla="+- 0 5213 5199"/>
                  <a:gd name="T3" fmla="*/ 5213 h 101"/>
                  <a:gd name="T4" fmla="+- 0 6849 6788"/>
                  <a:gd name="T5" fmla="*/ T4 w 75"/>
                  <a:gd name="T6" fmla="+- 0 5213 5199"/>
                  <a:gd name="T7" fmla="*/ 5213 h 101"/>
                  <a:gd name="T8" fmla="+- 0 6855 6788"/>
                  <a:gd name="T9" fmla="*/ T8 w 75"/>
                  <a:gd name="T10" fmla="+- 0 5215 5199"/>
                  <a:gd name="T11" fmla="*/ 5215 h 101"/>
                  <a:gd name="T12" fmla="+- 0 6860 6788"/>
                  <a:gd name="T13" fmla="*/ T12 w 75"/>
                  <a:gd name="T14" fmla="+- 0 5217 5199"/>
                  <a:gd name="T15" fmla="*/ 5217 h 101"/>
                  <a:gd name="T16" fmla="+- 0 6861 6788"/>
                  <a:gd name="T17" fmla="*/ T16 w 75"/>
                  <a:gd name="T18" fmla="+- 0 5213 5199"/>
                  <a:gd name="T19" fmla="*/ 521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48" name="Group 121"/>
            <p:cNvGrpSpPr>
              <a:grpSpLocks/>
            </p:cNvGrpSpPr>
            <p:nvPr/>
          </p:nvGrpSpPr>
          <p:grpSpPr bwMode="auto">
            <a:xfrm>
              <a:off x="6884" y="5198"/>
              <a:ext cx="77" cy="101"/>
              <a:chOff x="6884" y="5198"/>
              <a:chExt cx="77" cy="101"/>
            </a:xfrm>
          </p:grpSpPr>
          <p:sp>
            <p:nvSpPr>
              <p:cNvPr id="6572" name="Freeform 122"/>
              <p:cNvSpPr>
                <a:spLocks/>
              </p:cNvSpPr>
              <p:nvPr/>
            </p:nvSpPr>
            <p:spPr bwMode="auto">
              <a:xfrm>
                <a:off x="6884" y="5198"/>
                <a:ext cx="77" cy="101"/>
              </a:xfrm>
              <a:custGeom>
                <a:avLst/>
                <a:gdLst>
                  <a:gd name="T0" fmla="+- 0 6951 6884"/>
                  <a:gd name="T1" fmla="*/ T0 w 77"/>
                  <a:gd name="T2" fmla="+- 0 5211 5198"/>
                  <a:gd name="T3" fmla="*/ 5211 h 101"/>
                  <a:gd name="T4" fmla="+- 0 6940 6884"/>
                  <a:gd name="T5" fmla="*/ T4 w 77"/>
                  <a:gd name="T6" fmla="+- 0 5211 5198"/>
                  <a:gd name="T7" fmla="*/ 5211 h 101"/>
                  <a:gd name="T8" fmla="+- 0 6942 6884"/>
                  <a:gd name="T9" fmla="*/ T8 w 77"/>
                  <a:gd name="T10" fmla="+- 0 5226 5198"/>
                  <a:gd name="T11" fmla="*/ 5226 h 101"/>
                  <a:gd name="T12" fmla="+- 0 6942 6884"/>
                  <a:gd name="T13" fmla="*/ T12 w 77"/>
                  <a:gd name="T14" fmla="+- 0 5234 5198"/>
                  <a:gd name="T15" fmla="*/ 5234 h 101"/>
                  <a:gd name="T16" fmla="+- 0 6929 6884"/>
                  <a:gd name="T17" fmla="*/ T16 w 77"/>
                  <a:gd name="T18" fmla="+- 0 5236 5198"/>
                  <a:gd name="T19" fmla="*/ 5236 h 101"/>
                  <a:gd name="T20" fmla="+- 0 6904 6884"/>
                  <a:gd name="T21" fmla="*/ T20 w 77"/>
                  <a:gd name="T22" fmla="+- 0 5242 5198"/>
                  <a:gd name="T23" fmla="*/ 5242 h 101"/>
                  <a:gd name="T24" fmla="+- 0 6889 6884"/>
                  <a:gd name="T25" fmla="*/ T24 w 77"/>
                  <a:gd name="T26" fmla="+- 0 5254 5198"/>
                  <a:gd name="T27" fmla="*/ 5254 h 101"/>
                  <a:gd name="T28" fmla="+- 0 6884 6884"/>
                  <a:gd name="T29" fmla="*/ T28 w 77"/>
                  <a:gd name="T30" fmla="+- 0 5273 5198"/>
                  <a:gd name="T31" fmla="*/ 5273 h 101"/>
                  <a:gd name="T32" fmla="+- 0 6892 6884"/>
                  <a:gd name="T33" fmla="*/ T32 w 77"/>
                  <a:gd name="T34" fmla="+- 0 5291 5198"/>
                  <a:gd name="T35" fmla="*/ 5291 h 101"/>
                  <a:gd name="T36" fmla="+- 0 6914 6884"/>
                  <a:gd name="T37" fmla="*/ T36 w 77"/>
                  <a:gd name="T38" fmla="+- 0 5300 5198"/>
                  <a:gd name="T39" fmla="*/ 5300 h 101"/>
                  <a:gd name="T40" fmla="+- 0 6928 6884"/>
                  <a:gd name="T41" fmla="*/ T40 w 77"/>
                  <a:gd name="T42" fmla="+- 0 5300 5198"/>
                  <a:gd name="T43" fmla="*/ 5300 h 101"/>
                  <a:gd name="T44" fmla="+- 0 6938 6884"/>
                  <a:gd name="T45" fmla="*/ T44 w 77"/>
                  <a:gd name="T46" fmla="+- 0 5293 5198"/>
                  <a:gd name="T47" fmla="*/ 5293 h 101"/>
                  <a:gd name="T48" fmla="+- 0 6942 6884"/>
                  <a:gd name="T49" fmla="*/ T48 w 77"/>
                  <a:gd name="T50" fmla="+- 0 5287 5198"/>
                  <a:gd name="T51" fmla="*/ 5287 h 101"/>
                  <a:gd name="T52" fmla="+- 0 6909 6884"/>
                  <a:gd name="T53" fmla="*/ T52 w 77"/>
                  <a:gd name="T54" fmla="+- 0 5287 5198"/>
                  <a:gd name="T55" fmla="*/ 5287 h 101"/>
                  <a:gd name="T56" fmla="+- 0 6902 6884"/>
                  <a:gd name="T57" fmla="*/ T56 w 77"/>
                  <a:gd name="T58" fmla="+- 0 5281 5198"/>
                  <a:gd name="T59" fmla="*/ 5281 h 101"/>
                  <a:gd name="T60" fmla="+- 0 6903 6884"/>
                  <a:gd name="T61" fmla="*/ T60 w 77"/>
                  <a:gd name="T62" fmla="+- 0 5263 5198"/>
                  <a:gd name="T63" fmla="*/ 5263 h 101"/>
                  <a:gd name="T64" fmla="+- 0 6919 6884"/>
                  <a:gd name="T65" fmla="*/ T64 w 77"/>
                  <a:gd name="T66" fmla="+- 0 5251 5198"/>
                  <a:gd name="T67" fmla="*/ 5251 h 101"/>
                  <a:gd name="T68" fmla="+- 0 6943 6884"/>
                  <a:gd name="T69" fmla="*/ T68 w 77"/>
                  <a:gd name="T70" fmla="+- 0 5248 5198"/>
                  <a:gd name="T71" fmla="*/ 5248 h 101"/>
                  <a:gd name="T72" fmla="+- 0 6959 6884"/>
                  <a:gd name="T73" fmla="*/ T72 w 77"/>
                  <a:gd name="T74" fmla="+- 0 5248 5198"/>
                  <a:gd name="T75" fmla="*/ 5248 h 101"/>
                  <a:gd name="T76" fmla="+- 0 6958 6884"/>
                  <a:gd name="T77" fmla="*/ T76 w 77"/>
                  <a:gd name="T78" fmla="+- 0 5223 5198"/>
                  <a:gd name="T79" fmla="*/ 5223 h 101"/>
                  <a:gd name="T80" fmla="+- 0 6951 6884"/>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3" name="Freeform 123"/>
              <p:cNvSpPr>
                <a:spLocks/>
              </p:cNvSpPr>
              <p:nvPr/>
            </p:nvSpPr>
            <p:spPr bwMode="auto">
              <a:xfrm>
                <a:off x="6884" y="5198"/>
                <a:ext cx="77" cy="101"/>
              </a:xfrm>
              <a:custGeom>
                <a:avLst/>
                <a:gdLst>
                  <a:gd name="T0" fmla="+- 0 6960 6884"/>
                  <a:gd name="T1" fmla="*/ T0 w 77"/>
                  <a:gd name="T2" fmla="+- 0 5285 5198"/>
                  <a:gd name="T3" fmla="*/ 5285 h 101"/>
                  <a:gd name="T4" fmla="+- 0 6944 6884"/>
                  <a:gd name="T5" fmla="*/ T4 w 77"/>
                  <a:gd name="T6" fmla="+- 0 5285 5198"/>
                  <a:gd name="T7" fmla="*/ 5285 h 101"/>
                  <a:gd name="T8" fmla="+- 0 6945 6884"/>
                  <a:gd name="T9" fmla="*/ T8 w 77"/>
                  <a:gd name="T10" fmla="+- 0 5297 5198"/>
                  <a:gd name="T11" fmla="*/ 5297 h 101"/>
                  <a:gd name="T12" fmla="+- 0 6961 6884"/>
                  <a:gd name="T13" fmla="*/ T12 w 77"/>
                  <a:gd name="T14" fmla="+- 0 5297 5198"/>
                  <a:gd name="T15" fmla="*/ 5297 h 101"/>
                  <a:gd name="T16" fmla="+- 0 6960 6884"/>
                  <a:gd name="T17" fmla="*/ T16 w 77"/>
                  <a:gd name="T18" fmla="+- 0 5291 5198"/>
                  <a:gd name="T19" fmla="*/ 5291 h 101"/>
                  <a:gd name="T20" fmla="+- 0 6960 6884"/>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4" name="Freeform 124"/>
              <p:cNvSpPr>
                <a:spLocks/>
              </p:cNvSpPr>
              <p:nvPr/>
            </p:nvSpPr>
            <p:spPr bwMode="auto">
              <a:xfrm>
                <a:off x="6884" y="5198"/>
                <a:ext cx="77" cy="101"/>
              </a:xfrm>
              <a:custGeom>
                <a:avLst/>
                <a:gdLst>
                  <a:gd name="T0" fmla="+- 0 6959 6884"/>
                  <a:gd name="T1" fmla="*/ T0 w 77"/>
                  <a:gd name="T2" fmla="+- 0 5248 5198"/>
                  <a:gd name="T3" fmla="*/ 5248 h 101"/>
                  <a:gd name="T4" fmla="+- 0 6943 6884"/>
                  <a:gd name="T5" fmla="*/ T4 w 77"/>
                  <a:gd name="T6" fmla="+- 0 5248 5198"/>
                  <a:gd name="T7" fmla="*/ 5248 h 101"/>
                  <a:gd name="T8" fmla="+- 0 6943 6884"/>
                  <a:gd name="T9" fmla="*/ T8 w 77"/>
                  <a:gd name="T10" fmla="+- 0 5267 5198"/>
                  <a:gd name="T11" fmla="*/ 5267 h 101"/>
                  <a:gd name="T12" fmla="+- 0 6942 6884"/>
                  <a:gd name="T13" fmla="*/ T12 w 77"/>
                  <a:gd name="T14" fmla="+- 0 5269 5198"/>
                  <a:gd name="T15" fmla="*/ 5269 h 101"/>
                  <a:gd name="T16" fmla="+- 0 6942 6884"/>
                  <a:gd name="T17" fmla="*/ T16 w 77"/>
                  <a:gd name="T18" fmla="+- 0 5270 5198"/>
                  <a:gd name="T19" fmla="*/ 5270 h 101"/>
                  <a:gd name="T20" fmla="+- 0 6939 6884"/>
                  <a:gd name="T21" fmla="*/ T20 w 77"/>
                  <a:gd name="T22" fmla="+- 0 5279 5198"/>
                  <a:gd name="T23" fmla="*/ 5279 h 101"/>
                  <a:gd name="T24" fmla="+- 0 6931 6884"/>
                  <a:gd name="T25" fmla="*/ T24 w 77"/>
                  <a:gd name="T26" fmla="+- 0 5287 5198"/>
                  <a:gd name="T27" fmla="*/ 5287 h 101"/>
                  <a:gd name="T28" fmla="+- 0 6942 6884"/>
                  <a:gd name="T29" fmla="*/ T28 w 77"/>
                  <a:gd name="T30" fmla="+- 0 5287 5198"/>
                  <a:gd name="T31" fmla="*/ 5287 h 101"/>
                  <a:gd name="T32" fmla="+- 0 6943 6884"/>
                  <a:gd name="T33" fmla="*/ T32 w 77"/>
                  <a:gd name="T34" fmla="+- 0 5285 5198"/>
                  <a:gd name="T35" fmla="*/ 5285 h 101"/>
                  <a:gd name="T36" fmla="+- 0 6960 6884"/>
                  <a:gd name="T37" fmla="*/ T36 w 77"/>
                  <a:gd name="T38" fmla="+- 0 5285 5198"/>
                  <a:gd name="T39" fmla="*/ 5285 h 101"/>
                  <a:gd name="T40" fmla="+- 0 6960 6884"/>
                  <a:gd name="T41" fmla="*/ T40 w 77"/>
                  <a:gd name="T42" fmla="+- 0 5273 5198"/>
                  <a:gd name="T43" fmla="*/ 5273 h 101"/>
                  <a:gd name="T44" fmla="+- 0 6959 6884"/>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5" name="Freeform 125"/>
              <p:cNvSpPr>
                <a:spLocks/>
              </p:cNvSpPr>
              <p:nvPr/>
            </p:nvSpPr>
            <p:spPr bwMode="auto">
              <a:xfrm>
                <a:off x="6884" y="5198"/>
                <a:ext cx="77" cy="101"/>
              </a:xfrm>
              <a:custGeom>
                <a:avLst/>
                <a:gdLst>
                  <a:gd name="T0" fmla="+- 0 6923 6884"/>
                  <a:gd name="T1" fmla="*/ T0 w 77"/>
                  <a:gd name="T2" fmla="+- 0 5198 5198"/>
                  <a:gd name="T3" fmla="*/ 5198 h 101"/>
                  <a:gd name="T4" fmla="+- 0 6911 6884"/>
                  <a:gd name="T5" fmla="*/ T4 w 77"/>
                  <a:gd name="T6" fmla="+- 0 5198 5198"/>
                  <a:gd name="T7" fmla="*/ 5198 h 101"/>
                  <a:gd name="T8" fmla="+- 0 6899 6884"/>
                  <a:gd name="T9" fmla="*/ T8 w 77"/>
                  <a:gd name="T10" fmla="+- 0 5202 5198"/>
                  <a:gd name="T11" fmla="*/ 5202 h 101"/>
                  <a:gd name="T12" fmla="+- 0 6891 6884"/>
                  <a:gd name="T13" fmla="*/ T12 w 77"/>
                  <a:gd name="T14" fmla="+- 0 5207 5198"/>
                  <a:gd name="T15" fmla="*/ 5207 h 101"/>
                  <a:gd name="T16" fmla="+- 0 6895 6884"/>
                  <a:gd name="T17" fmla="*/ T16 w 77"/>
                  <a:gd name="T18" fmla="+- 0 5219 5198"/>
                  <a:gd name="T19" fmla="*/ 5219 h 101"/>
                  <a:gd name="T20" fmla="+- 0 6902 6884"/>
                  <a:gd name="T21" fmla="*/ T20 w 77"/>
                  <a:gd name="T22" fmla="+- 0 5214 5198"/>
                  <a:gd name="T23" fmla="*/ 5214 h 101"/>
                  <a:gd name="T24" fmla="+- 0 6911 6884"/>
                  <a:gd name="T25" fmla="*/ T24 w 77"/>
                  <a:gd name="T26" fmla="+- 0 5211 5198"/>
                  <a:gd name="T27" fmla="*/ 5211 h 101"/>
                  <a:gd name="T28" fmla="+- 0 6951 6884"/>
                  <a:gd name="T29" fmla="*/ T28 w 77"/>
                  <a:gd name="T30" fmla="+- 0 5211 5198"/>
                  <a:gd name="T31" fmla="*/ 5211 h 101"/>
                  <a:gd name="T32" fmla="+- 0 6947 6884"/>
                  <a:gd name="T33" fmla="*/ T32 w 77"/>
                  <a:gd name="T34" fmla="+- 0 5206 5198"/>
                  <a:gd name="T35" fmla="*/ 5206 h 101"/>
                  <a:gd name="T36" fmla="+- 0 6923 6884"/>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49" name="Group 126"/>
            <p:cNvGrpSpPr>
              <a:grpSpLocks/>
            </p:cNvGrpSpPr>
            <p:nvPr/>
          </p:nvGrpSpPr>
          <p:grpSpPr bwMode="auto">
            <a:xfrm>
              <a:off x="6995" y="5198"/>
              <a:ext cx="92" cy="139"/>
              <a:chOff x="6995" y="5198"/>
              <a:chExt cx="92" cy="139"/>
            </a:xfrm>
          </p:grpSpPr>
          <p:sp>
            <p:nvSpPr>
              <p:cNvPr id="6568" name="Freeform 127"/>
              <p:cNvSpPr>
                <a:spLocks/>
              </p:cNvSpPr>
              <p:nvPr/>
            </p:nvSpPr>
            <p:spPr bwMode="auto">
              <a:xfrm>
                <a:off x="6995" y="5198"/>
                <a:ext cx="92" cy="139"/>
              </a:xfrm>
              <a:custGeom>
                <a:avLst/>
                <a:gdLst>
                  <a:gd name="T0" fmla="+- 0 7011 6995"/>
                  <a:gd name="T1" fmla="*/ T0 w 92"/>
                  <a:gd name="T2" fmla="+- 0 5201 5198"/>
                  <a:gd name="T3" fmla="*/ 5201 h 139"/>
                  <a:gd name="T4" fmla="+- 0 6995 6995"/>
                  <a:gd name="T5" fmla="*/ T4 w 92"/>
                  <a:gd name="T6" fmla="+- 0 5201 5198"/>
                  <a:gd name="T7" fmla="*/ 5201 h 139"/>
                  <a:gd name="T8" fmla="+- 0 6996 6995"/>
                  <a:gd name="T9" fmla="*/ T8 w 92"/>
                  <a:gd name="T10" fmla="+- 0 5216 5198"/>
                  <a:gd name="T11" fmla="*/ 5216 h 139"/>
                  <a:gd name="T12" fmla="+- 0 6996 6995"/>
                  <a:gd name="T13" fmla="*/ T12 w 92"/>
                  <a:gd name="T14" fmla="+- 0 5337 5198"/>
                  <a:gd name="T15" fmla="*/ 5337 h 139"/>
                  <a:gd name="T16" fmla="+- 0 7014 6995"/>
                  <a:gd name="T17" fmla="*/ T16 w 92"/>
                  <a:gd name="T18" fmla="+- 0 5337 5198"/>
                  <a:gd name="T19" fmla="*/ 5337 h 139"/>
                  <a:gd name="T20" fmla="+- 0 7014 6995"/>
                  <a:gd name="T21" fmla="*/ T20 w 92"/>
                  <a:gd name="T22" fmla="+- 0 5284 5198"/>
                  <a:gd name="T23" fmla="*/ 5284 h 139"/>
                  <a:gd name="T24" fmla="+- 0 7026 6995"/>
                  <a:gd name="T25" fmla="*/ T24 w 92"/>
                  <a:gd name="T26" fmla="+- 0 5284 5198"/>
                  <a:gd name="T27" fmla="*/ 5284 h 139"/>
                  <a:gd name="T28" fmla="+- 0 7018 6995"/>
                  <a:gd name="T29" fmla="*/ T28 w 92"/>
                  <a:gd name="T30" fmla="+- 0 5277 5198"/>
                  <a:gd name="T31" fmla="*/ 5277 h 139"/>
                  <a:gd name="T32" fmla="+- 0 7014 6995"/>
                  <a:gd name="T33" fmla="*/ T32 w 92"/>
                  <a:gd name="T34" fmla="+- 0 5265 5198"/>
                  <a:gd name="T35" fmla="*/ 5265 h 139"/>
                  <a:gd name="T36" fmla="+- 0 7014 6995"/>
                  <a:gd name="T37" fmla="*/ T36 w 92"/>
                  <a:gd name="T38" fmla="+- 0 5261 5198"/>
                  <a:gd name="T39" fmla="*/ 5261 h 139"/>
                  <a:gd name="T40" fmla="+- 0 7014 6995"/>
                  <a:gd name="T41" fmla="*/ T40 w 92"/>
                  <a:gd name="T42" fmla="+- 0 5239 5198"/>
                  <a:gd name="T43" fmla="*/ 5239 h 139"/>
                  <a:gd name="T44" fmla="+- 0 7014 6995"/>
                  <a:gd name="T45" fmla="*/ T44 w 92"/>
                  <a:gd name="T46" fmla="+- 0 5236 5198"/>
                  <a:gd name="T47" fmla="*/ 5236 h 139"/>
                  <a:gd name="T48" fmla="+- 0 7017 6995"/>
                  <a:gd name="T49" fmla="*/ T48 w 92"/>
                  <a:gd name="T50" fmla="+- 0 5229 5198"/>
                  <a:gd name="T51" fmla="*/ 5229 h 139"/>
                  <a:gd name="T52" fmla="+- 0 7030 6995"/>
                  <a:gd name="T53" fmla="*/ T52 w 92"/>
                  <a:gd name="T54" fmla="+- 0 5217 5198"/>
                  <a:gd name="T55" fmla="*/ 5217 h 139"/>
                  <a:gd name="T56" fmla="+- 0 7033 6995"/>
                  <a:gd name="T57" fmla="*/ T56 w 92"/>
                  <a:gd name="T58" fmla="+- 0 5217 5198"/>
                  <a:gd name="T59" fmla="*/ 5217 h 139"/>
                  <a:gd name="T60" fmla="+- 0 7012 6995"/>
                  <a:gd name="T61" fmla="*/ T60 w 92"/>
                  <a:gd name="T62" fmla="+- 0 5217 5198"/>
                  <a:gd name="T63" fmla="*/ 5217 h 139"/>
                  <a:gd name="T64" fmla="+- 0 7011 6995"/>
                  <a:gd name="T65" fmla="*/ T64 w 92"/>
                  <a:gd name="T66" fmla="+- 0 5201 5198"/>
                  <a:gd name="T67" fmla="*/ 520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9" name="Freeform 128"/>
              <p:cNvSpPr>
                <a:spLocks/>
              </p:cNvSpPr>
              <p:nvPr/>
            </p:nvSpPr>
            <p:spPr bwMode="auto">
              <a:xfrm>
                <a:off x="6995" y="5198"/>
                <a:ext cx="92" cy="139"/>
              </a:xfrm>
              <a:custGeom>
                <a:avLst/>
                <a:gdLst>
                  <a:gd name="T0" fmla="+- 0 7026 6995"/>
                  <a:gd name="T1" fmla="*/ T0 w 92"/>
                  <a:gd name="T2" fmla="+- 0 5284 5198"/>
                  <a:gd name="T3" fmla="*/ 5284 h 139"/>
                  <a:gd name="T4" fmla="+- 0 7014 6995"/>
                  <a:gd name="T5" fmla="*/ T4 w 92"/>
                  <a:gd name="T6" fmla="+- 0 5284 5198"/>
                  <a:gd name="T7" fmla="*/ 5284 h 139"/>
                  <a:gd name="T8" fmla="+- 0 7016 6995"/>
                  <a:gd name="T9" fmla="*/ T8 w 92"/>
                  <a:gd name="T10" fmla="+- 0 5287 5198"/>
                  <a:gd name="T11" fmla="*/ 5287 h 139"/>
                  <a:gd name="T12" fmla="+- 0 7030 6995"/>
                  <a:gd name="T13" fmla="*/ T12 w 92"/>
                  <a:gd name="T14" fmla="+- 0 5296 5198"/>
                  <a:gd name="T15" fmla="*/ 5296 h 139"/>
                  <a:gd name="T16" fmla="+- 0 7055 6995"/>
                  <a:gd name="T17" fmla="*/ T16 w 92"/>
                  <a:gd name="T18" fmla="+- 0 5298 5198"/>
                  <a:gd name="T19" fmla="*/ 5298 h 139"/>
                  <a:gd name="T20" fmla="+- 0 7072 6995"/>
                  <a:gd name="T21" fmla="*/ T20 w 92"/>
                  <a:gd name="T22" fmla="+- 0 5289 5198"/>
                  <a:gd name="T23" fmla="*/ 5289 h 139"/>
                  <a:gd name="T24" fmla="+- 0 7073 6995"/>
                  <a:gd name="T25" fmla="*/ T24 w 92"/>
                  <a:gd name="T26" fmla="+- 0 5286 5198"/>
                  <a:gd name="T27" fmla="*/ 5286 h 139"/>
                  <a:gd name="T28" fmla="+- 0 7028 6995"/>
                  <a:gd name="T29" fmla="*/ T28 w 92"/>
                  <a:gd name="T30" fmla="+- 0 5286 5198"/>
                  <a:gd name="T31" fmla="*/ 5286 h 139"/>
                  <a:gd name="T32" fmla="+- 0 7026 6995"/>
                  <a:gd name="T33" fmla="*/ T32 w 92"/>
                  <a:gd name="T34" fmla="+- 0 5284 5198"/>
                  <a:gd name="T35" fmla="*/ 528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0" name="Freeform 129"/>
              <p:cNvSpPr>
                <a:spLocks/>
              </p:cNvSpPr>
              <p:nvPr/>
            </p:nvSpPr>
            <p:spPr bwMode="auto">
              <a:xfrm>
                <a:off x="6995" y="5198"/>
                <a:ext cx="92" cy="139"/>
              </a:xfrm>
              <a:custGeom>
                <a:avLst/>
                <a:gdLst>
                  <a:gd name="T0" fmla="+- 0 7078 6995"/>
                  <a:gd name="T1" fmla="*/ T0 w 92"/>
                  <a:gd name="T2" fmla="+- 0 5216 5198"/>
                  <a:gd name="T3" fmla="*/ 5216 h 139"/>
                  <a:gd name="T4" fmla="+- 0 7054 6995"/>
                  <a:gd name="T5" fmla="*/ T4 w 92"/>
                  <a:gd name="T6" fmla="+- 0 5216 5198"/>
                  <a:gd name="T7" fmla="*/ 5216 h 139"/>
                  <a:gd name="T8" fmla="+- 0 7066 6995"/>
                  <a:gd name="T9" fmla="*/ T8 w 92"/>
                  <a:gd name="T10" fmla="+- 0 5232 5198"/>
                  <a:gd name="T11" fmla="*/ 5232 h 139"/>
                  <a:gd name="T12" fmla="+- 0 7069 6995"/>
                  <a:gd name="T13" fmla="*/ T12 w 92"/>
                  <a:gd name="T14" fmla="+- 0 5258 5198"/>
                  <a:gd name="T15" fmla="*/ 5258 h 139"/>
                  <a:gd name="T16" fmla="+- 0 7060 6995"/>
                  <a:gd name="T17" fmla="*/ T16 w 92"/>
                  <a:gd name="T18" fmla="+- 0 5278 5198"/>
                  <a:gd name="T19" fmla="*/ 5278 h 139"/>
                  <a:gd name="T20" fmla="+- 0 7041 6995"/>
                  <a:gd name="T21" fmla="*/ T20 w 92"/>
                  <a:gd name="T22" fmla="+- 0 5286 5198"/>
                  <a:gd name="T23" fmla="*/ 5286 h 139"/>
                  <a:gd name="T24" fmla="+- 0 7073 6995"/>
                  <a:gd name="T25" fmla="*/ T24 w 92"/>
                  <a:gd name="T26" fmla="+- 0 5286 5198"/>
                  <a:gd name="T27" fmla="*/ 5286 h 139"/>
                  <a:gd name="T28" fmla="+- 0 7083 6995"/>
                  <a:gd name="T29" fmla="*/ T28 w 92"/>
                  <a:gd name="T30" fmla="+- 0 5270 5198"/>
                  <a:gd name="T31" fmla="*/ 5270 h 139"/>
                  <a:gd name="T32" fmla="+- 0 7088 6995"/>
                  <a:gd name="T33" fmla="*/ T32 w 92"/>
                  <a:gd name="T34" fmla="+- 0 5242 5198"/>
                  <a:gd name="T35" fmla="*/ 5242 h 139"/>
                  <a:gd name="T36" fmla="+- 0 7081 6995"/>
                  <a:gd name="T37" fmla="*/ T36 w 92"/>
                  <a:gd name="T38" fmla="+- 0 5219 5198"/>
                  <a:gd name="T39" fmla="*/ 5219 h 139"/>
                  <a:gd name="T40" fmla="+- 0 7078 6995"/>
                  <a:gd name="T41" fmla="*/ T40 w 92"/>
                  <a:gd name="T42" fmla="+- 0 5216 5198"/>
                  <a:gd name="T43" fmla="*/ 521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1" name="Freeform 130"/>
              <p:cNvSpPr>
                <a:spLocks/>
              </p:cNvSpPr>
              <p:nvPr/>
            </p:nvSpPr>
            <p:spPr bwMode="auto">
              <a:xfrm>
                <a:off x="6995" y="5198"/>
                <a:ext cx="92" cy="139"/>
              </a:xfrm>
              <a:custGeom>
                <a:avLst/>
                <a:gdLst>
                  <a:gd name="T0" fmla="+- 0 7047 6995"/>
                  <a:gd name="T1" fmla="*/ T0 w 92"/>
                  <a:gd name="T2" fmla="+- 0 5198 5198"/>
                  <a:gd name="T3" fmla="*/ 5198 h 139"/>
                  <a:gd name="T4" fmla="+- 0 7031 6995"/>
                  <a:gd name="T5" fmla="*/ T4 w 92"/>
                  <a:gd name="T6" fmla="+- 0 5198 5198"/>
                  <a:gd name="T7" fmla="*/ 5198 h 139"/>
                  <a:gd name="T8" fmla="+- 0 7020 6995"/>
                  <a:gd name="T9" fmla="*/ T8 w 92"/>
                  <a:gd name="T10" fmla="+- 0 5205 5198"/>
                  <a:gd name="T11" fmla="*/ 5205 h 139"/>
                  <a:gd name="T12" fmla="+- 0 7012 6995"/>
                  <a:gd name="T13" fmla="*/ T12 w 92"/>
                  <a:gd name="T14" fmla="+- 0 5217 5198"/>
                  <a:gd name="T15" fmla="*/ 5217 h 139"/>
                  <a:gd name="T16" fmla="+- 0 7033 6995"/>
                  <a:gd name="T17" fmla="*/ T16 w 92"/>
                  <a:gd name="T18" fmla="+- 0 5217 5198"/>
                  <a:gd name="T19" fmla="*/ 5217 h 139"/>
                  <a:gd name="T20" fmla="+- 0 7054 6995"/>
                  <a:gd name="T21" fmla="*/ T20 w 92"/>
                  <a:gd name="T22" fmla="+- 0 5216 5198"/>
                  <a:gd name="T23" fmla="*/ 5216 h 139"/>
                  <a:gd name="T24" fmla="+- 0 7078 6995"/>
                  <a:gd name="T25" fmla="*/ T24 w 92"/>
                  <a:gd name="T26" fmla="+- 0 5216 5198"/>
                  <a:gd name="T27" fmla="*/ 5216 h 139"/>
                  <a:gd name="T28" fmla="+- 0 7067 6995"/>
                  <a:gd name="T29" fmla="*/ T28 w 92"/>
                  <a:gd name="T30" fmla="+- 0 5204 5198"/>
                  <a:gd name="T31" fmla="*/ 5204 h 139"/>
                  <a:gd name="T32" fmla="+- 0 7047 6995"/>
                  <a:gd name="T33" fmla="*/ T32 w 92"/>
                  <a:gd name="T34" fmla="+- 0 5198 5198"/>
                  <a:gd name="T35" fmla="*/ 519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0" name="Group 131"/>
            <p:cNvGrpSpPr>
              <a:grpSpLocks/>
            </p:cNvGrpSpPr>
            <p:nvPr/>
          </p:nvGrpSpPr>
          <p:grpSpPr bwMode="auto">
            <a:xfrm>
              <a:off x="7112" y="5202"/>
              <a:ext cx="85" cy="98"/>
              <a:chOff x="7112" y="5202"/>
              <a:chExt cx="85" cy="98"/>
            </a:xfrm>
          </p:grpSpPr>
          <p:sp>
            <p:nvSpPr>
              <p:cNvPr id="6565" name="Freeform 132"/>
              <p:cNvSpPr>
                <a:spLocks/>
              </p:cNvSpPr>
              <p:nvPr/>
            </p:nvSpPr>
            <p:spPr bwMode="auto">
              <a:xfrm>
                <a:off x="7112" y="5202"/>
                <a:ext cx="85" cy="98"/>
              </a:xfrm>
              <a:custGeom>
                <a:avLst/>
                <a:gdLst>
                  <a:gd name="T0" fmla="+- 0 7139 7112"/>
                  <a:gd name="T1" fmla="*/ T0 w 85"/>
                  <a:gd name="T2" fmla="+- 0 5202 5202"/>
                  <a:gd name="T3" fmla="*/ 5202 h 98"/>
                  <a:gd name="T4" fmla="+- 0 7124 7112"/>
                  <a:gd name="T5" fmla="*/ T4 w 85"/>
                  <a:gd name="T6" fmla="+- 0 5214 5202"/>
                  <a:gd name="T7" fmla="*/ 5214 h 98"/>
                  <a:gd name="T8" fmla="+- 0 7115 7112"/>
                  <a:gd name="T9" fmla="*/ T8 w 85"/>
                  <a:gd name="T10" fmla="+- 0 5234 5202"/>
                  <a:gd name="T11" fmla="*/ 5234 h 98"/>
                  <a:gd name="T12" fmla="+- 0 7112 7112"/>
                  <a:gd name="T13" fmla="*/ T12 w 85"/>
                  <a:gd name="T14" fmla="+- 0 5261 5202"/>
                  <a:gd name="T15" fmla="*/ 5261 h 98"/>
                  <a:gd name="T16" fmla="+- 0 7120 7112"/>
                  <a:gd name="T17" fmla="*/ T16 w 85"/>
                  <a:gd name="T18" fmla="+- 0 5281 5202"/>
                  <a:gd name="T19" fmla="*/ 5281 h 98"/>
                  <a:gd name="T20" fmla="+- 0 7136 7112"/>
                  <a:gd name="T21" fmla="*/ T20 w 85"/>
                  <a:gd name="T22" fmla="+- 0 5295 5202"/>
                  <a:gd name="T23" fmla="*/ 5295 h 98"/>
                  <a:gd name="T24" fmla="+- 0 7159 7112"/>
                  <a:gd name="T25" fmla="*/ T24 w 85"/>
                  <a:gd name="T26" fmla="+- 0 5300 5202"/>
                  <a:gd name="T27" fmla="*/ 5300 h 98"/>
                  <a:gd name="T28" fmla="+- 0 7174 7112"/>
                  <a:gd name="T29" fmla="*/ T28 w 85"/>
                  <a:gd name="T30" fmla="+- 0 5300 5202"/>
                  <a:gd name="T31" fmla="*/ 5300 h 98"/>
                  <a:gd name="T32" fmla="+- 0 7185 7112"/>
                  <a:gd name="T33" fmla="*/ T32 w 85"/>
                  <a:gd name="T34" fmla="+- 0 5296 5202"/>
                  <a:gd name="T35" fmla="*/ 5296 h 98"/>
                  <a:gd name="T36" fmla="+- 0 7191 7112"/>
                  <a:gd name="T37" fmla="*/ T36 w 85"/>
                  <a:gd name="T38" fmla="+- 0 5293 5202"/>
                  <a:gd name="T39" fmla="*/ 5293 h 98"/>
                  <a:gd name="T40" fmla="+- 0 7189 7112"/>
                  <a:gd name="T41" fmla="*/ T40 w 85"/>
                  <a:gd name="T42" fmla="+- 0 5286 5202"/>
                  <a:gd name="T43" fmla="*/ 5286 h 98"/>
                  <a:gd name="T44" fmla="+- 0 7174 7112"/>
                  <a:gd name="T45" fmla="*/ T44 w 85"/>
                  <a:gd name="T46" fmla="+- 0 5286 5202"/>
                  <a:gd name="T47" fmla="*/ 5286 h 98"/>
                  <a:gd name="T48" fmla="+- 0 7153 7112"/>
                  <a:gd name="T49" fmla="*/ T48 w 85"/>
                  <a:gd name="T50" fmla="+- 0 5285 5202"/>
                  <a:gd name="T51" fmla="*/ 5285 h 98"/>
                  <a:gd name="T52" fmla="+- 0 7135 7112"/>
                  <a:gd name="T53" fmla="*/ T52 w 85"/>
                  <a:gd name="T54" fmla="+- 0 5275 5202"/>
                  <a:gd name="T55" fmla="*/ 5275 h 98"/>
                  <a:gd name="T56" fmla="+- 0 7128 7112"/>
                  <a:gd name="T57" fmla="*/ T56 w 85"/>
                  <a:gd name="T58" fmla="+- 0 5252 5202"/>
                  <a:gd name="T59" fmla="*/ 5252 h 98"/>
                  <a:gd name="T60" fmla="+- 0 7196 7112"/>
                  <a:gd name="T61" fmla="*/ T60 w 85"/>
                  <a:gd name="T62" fmla="+- 0 5252 5202"/>
                  <a:gd name="T63" fmla="*/ 5252 h 98"/>
                  <a:gd name="T64" fmla="+- 0 7196 7112"/>
                  <a:gd name="T65" fmla="*/ T64 w 85"/>
                  <a:gd name="T66" fmla="+- 0 5250 5202"/>
                  <a:gd name="T67" fmla="*/ 5250 h 98"/>
                  <a:gd name="T68" fmla="+- 0 7196 7112"/>
                  <a:gd name="T69" fmla="*/ T68 w 85"/>
                  <a:gd name="T70" fmla="+- 0 5248 5202"/>
                  <a:gd name="T71" fmla="*/ 5248 h 98"/>
                  <a:gd name="T72" fmla="+- 0 7196 7112"/>
                  <a:gd name="T73" fmla="*/ T72 w 85"/>
                  <a:gd name="T74" fmla="+- 0 5240 5202"/>
                  <a:gd name="T75" fmla="*/ 5240 h 98"/>
                  <a:gd name="T76" fmla="+- 0 7128 7112"/>
                  <a:gd name="T77" fmla="*/ T76 w 85"/>
                  <a:gd name="T78" fmla="+- 0 5240 5202"/>
                  <a:gd name="T79" fmla="*/ 5240 h 98"/>
                  <a:gd name="T80" fmla="+- 0 7129 7112"/>
                  <a:gd name="T81" fmla="*/ T80 w 85"/>
                  <a:gd name="T82" fmla="+- 0 5227 5202"/>
                  <a:gd name="T83" fmla="*/ 5227 h 98"/>
                  <a:gd name="T84" fmla="+- 0 7137 7112"/>
                  <a:gd name="T85" fmla="*/ T84 w 85"/>
                  <a:gd name="T86" fmla="+- 0 5211 5202"/>
                  <a:gd name="T87" fmla="*/ 5211 h 98"/>
                  <a:gd name="T88" fmla="+- 0 7179 7112"/>
                  <a:gd name="T89" fmla="*/ T88 w 85"/>
                  <a:gd name="T90" fmla="+- 0 5211 5202"/>
                  <a:gd name="T91" fmla="*/ 5211 h 98"/>
                  <a:gd name="T92" fmla="+- 0 7170 7112"/>
                  <a:gd name="T93" fmla="*/ T92 w 85"/>
                  <a:gd name="T94" fmla="+- 0 5205 5202"/>
                  <a:gd name="T95" fmla="*/ 5205 h 98"/>
                  <a:gd name="T96" fmla="+- 0 7139 7112"/>
                  <a:gd name="T97" fmla="*/ T96 w 85"/>
                  <a:gd name="T98" fmla="+- 0 5202 5202"/>
                  <a:gd name="T99" fmla="*/ 520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6" name="Freeform 133"/>
              <p:cNvSpPr>
                <a:spLocks/>
              </p:cNvSpPr>
              <p:nvPr/>
            </p:nvSpPr>
            <p:spPr bwMode="auto">
              <a:xfrm>
                <a:off x="7112" y="5202"/>
                <a:ext cx="85" cy="98"/>
              </a:xfrm>
              <a:custGeom>
                <a:avLst/>
                <a:gdLst>
                  <a:gd name="T0" fmla="+- 0 7188 7112"/>
                  <a:gd name="T1" fmla="*/ T0 w 85"/>
                  <a:gd name="T2" fmla="+- 0 5281 5202"/>
                  <a:gd name="T3" fmla="*/ 5281 h 98"/>
                  <a:gd name="T4" fmla="+- 0 7181 7112"/>
                  <a:gd name="T5" fmla="*/ T4 w 85"/>
                  <a:gd name="T6" fmla="+- 0 5284 5202"/>
                  <a:gd name="T7" fmla="*/ 5284 h 98"/>
                  <a:gd name="T8" fmla="+- 0 7174 7112"/>
                  <a:gd name="T9" fmla="*/ T8 w 85"/>
                  <a:gd name="T10" fmla="+- 0 5286 5202"/>
                  <a:gd name="T11" fmla="*/ 5286 h 98"/>
                  <a:gd name="T12" fmla="+- 0 7189 7112"/>
                  <a:gd name="T13" fmla="*/ T12 w 85"/>
                  <a:gd name="T14" fmla="+- 0 5286 5202"/>
                  <a:gd name="T15" fmla="*/ 5286 h 98"/>
                  <a:gd name="T16" fmla="+- 0 7188 7112"/>
                  <a:gd name="T17" fmla="*/ T16 w 85"/>
                  <a:gd name="T18" fmla="+- 0 5281 5202"/>
                  <a:gd name="T19" fmla="*/ 528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7" name="Freeform 134"/>
              <p:cNvSpPr>
                <a:spLocks/>
              </p:cNvSpPr>
              <p:nvPr/>
            </p:nvSpPr>
            <p:spPr bwMode="auto">
              <a:xfrm>
                <a:off x="7112" y="5202"/>
                <a:ext cx="85" cy="98"/>
              </a:xfrm>
              <a:custGeom>
                <a:avLst/>
                <a:gdLst>
                  <a:gd name="T0" fmla="+- 0 7179 7112"/>
                  <a:gd name="T1" fmla="*/ T0 w 85"/>
                  <a:gd name="T2" fmla="+- 0 5211 5202"/>
                  <a:gd name="T3" fmla="*/ 5211 h 98"/>
                  <a:gd name="T4" fmla="+- 0 7175 7112"/>
                  <a:gd name="T5" fmla="*/ T4 w 85"/>
                  <a:gd name="T6" fmla="+- 0 5211 5202"/>
                  <a:gd name="T7" fmla="*/ 5211 h 98"/>
                  <a:gd name="T8" fmla="+- 0 7180 7112"/>
                  <a:gd name="T9" fmla="*/ T8 w 85"/>
                  <a:gd name="T10" fmla="+- 0 5228 5202"/>
                  <a:gd name="T11" fmla="*/ 5228 h 98"/>
                  <a:gd name="T12" fmla="+- 0 7179 7112"/>
                  <a:gd name="T13" fmla="*/ T12 w 85"/>
                  <a:gd name="T14" fmla="+- 0 5240 5202"/>
                  <a:gd name="T15" fmla="*/ 5240 h 98"/>
                  <a:gd name="T16" fmla="+- 0 7196 7112"/>
                  <a:gd name="T17" fmla="*/ T16 w 85"/>
                  <a:gd name="T18" fmla="+- 0 5240 5202"/>
                  <a:gd name="T19" fmla="*/ 5240 h 98"/>
                  <a:gd name="T20" fmla="+- 0 7195 7112"/>
                  <a:gd name="T21" fmla="*/ T20 w 85"/>
                  <a:gd name="T22" fmla="+- 0 5232 5202"/>
                  <a:gd name="T23" fmla="*/ 5232 h 98"/>
                  <a:gd name="T24" fmla="+- 0 7187 7112"/>
                  <a:gd name="T25" fmla="*/ T24 w 85"/>
                  <a:gd name="T26" fmla="+- 0 5217 5202"/>
                  <a:gd name="T27" fmla="*/ 5217 h 98"/>
                  <a:gd name="T28" fmla="+- 0 7179 7112"/>
                  <a:gd name="T29" fmla="*/ T28 w 85"/>
                  <a:gd name="T30" fmla="+- 0 5211 5202"/>
                  <a:gd name="T31" fmla="*/ 521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1" name="Group 135"/>
            <p:cNvGrpSpPr>
              <a:grpSpLocks/>
            </p:cNvGrpSpPr>
            <p:nvPr/>
          </p:nvGrpSpPr>
          <p:grpSpPr bwMode="auto">
            <a:xfrm>
              <a:off x="7220" y="5274"/>
              <a:ext cx="24" cy="25"/>
              <a:chOff x="7220" y="5274"/>
              <a:chExt cx="24" cy="25"/>
            </a:xfrm>
          </p:grpSpPr>
          <p:sp>
            <p:nvSpPr>
              <p:cNvPr id="6564" name="Freeform 136"/>
              <p:cNvSpPr>
                <a:spLocks/>
              </p:cNvSpPr>
              <p:nvPr/>
            </p:nvSpPr>
            <p:spPr bwMode="auto">
              <a:xfrm>
                <a:off x="7220" y="5274"/>
                <a:ext cx="24" cy="25"/>
              </a:xfrm>
              <a:custGeom>
                <a:avLst/>
                <a:gdLst>
                  <a:gd name="T0" fmla="+- 0 7239 7220"/>
                  <a:gd name="T1" fmla="*/ T0 w 24"/>
                  <a:gd name="T2" fmla="+- 0 5274 5274"/>
                  <a:gd name="T3" fmla="*/ 5274 h 25"/>
                  <a:gd name="T4" fmla="+- 0 7225 7220"/>
                  <a:gd name="T5" fmla="*/ T4 w 24"/>
                  <a:gd name="T6" fmla="+- 0 5274 5274"/>
                  <a:gd name="T7" fmla="*/ 5274 h 25"/>
                  <a:gd name="T8" fmla="+- 0 7220 7220"/>
                  <a:gd name="T9" fmla="*/ T8 w 24"/>
                  <a:gd name="T10" fmla="+- 0 5280 5274"/>
                  <a:gd name="T11" fmla="*/ 5280 h 25"/>
                  <a:gd name="T12" fmla="+- 0 7220 7220"/>
                  <a:gd name="T13" fmla="*/ T12 w 24"/>
                  <a:gd name="T14" fmla="+- 0 5294 5274"/>
                  <a:gd name="T15" fmla="*/ 5294 h 25"/>
                  <a:gd name="T16" fmla="+- 0 7224 7220"/>
                  <a:gd name="T17" fmla="*/ T16 w 24"/>
                  <a:gd name="T18" fmla="+- 0 5300 5274"/>
                  <a:gd name="T19" fmla="*/ 5300 h 25"/>
                  <a:gd name="T20" fmla="+- 0 7239 7220"/>
                  <a:gd name="T21" fmla="*/ T20 w 24"/>
                  <a:gd name="T22" fmla="+- 0 5300 5274"/>
                  <a:gd name="T23" fmla="*/ 5300 h 25"/>
                  <a:gd name="T24" fmla="+- 0 7243 7220"/>
                  <a:gd name="T25" fmla="*/ T24 w 24"/>
                  <a:gd name="T26" fmla="+- 0 5294 5274"/>
                  <a:gd name="T27" fmla="*/ 5294 h 25"/>
                  <a:gd name="T28" fmla="+- 0 7243 7220"/>
                  <a:gd name="T29" fmla="*/ T28 w 24"/>
                  <a:gd name="T30" fmla="+- 0 5280 5274"/>
                  <a:gd name="T31" fmla="*/ 5280 h 25"/>
                  <a:gd name="T32" fmla="+- 0 7239 7220"/>
                  <a:gd name="T33" fmla="*/ T32 w 24"/>
                  <a:gd name="T34" fmla="+- 0 5274 5274"/>
                  <a:gd name="T35" fmla="*/ 527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281"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 y="5743"/>
                <a:ext cx="3256" cy="206"/>
              </a:xfrm>
              <a:prstGeom prst="rect">
                <a:avLst/>
              </a:prstGeom>
              <a:noFill/>
              <a:extLst>
                <a:ext uri="{909E8E84-426E-40DD-AFC4-6F175D3DCCD1}">
                  <a14:hiddenFill xmlns:a14="http://schemas.microsoft.com/office/drawing/2010/main">
                    <a:solidFill>
                      <a:srgbClr val="FFFFFF"/>
                    </a:solidFill>
                  </a14:hiddenFill>
                </a:ext>
              </a:extLst>
            </p:spPr>
          </p:pic>
          <p:pic>
            <p:nvPicPr>
              <p:cNvPr id="6282" name="Picture 1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 y="5743"/>
                <a:ext cx="9810" cy="206"/>
              </a:xfrm>
              <a:prstGeom prst="rect">
                <a:avLst/>
              </a:prstGeom>
              <a:noFill/>
              <a:extLst>
                <a:ext uri="{909E8E84-426E-40DD-AFC4-6F175D3DCCD1}">
                  <a14:hiddenFill xmlns:a14="http://schemas.microsoft.com/office/drawing/2010/main">
                    <a:solidFill>
                      <a:srgbClr val="FFFFFF"/>
                    </a:solidFill>
                  </a14:hiddenFill>
                </a:ext>
              </a:extLst>
            </p:spPr>
          </p:pic>
          <p:pic>
            <p:nvPicPr>
              <p:cNvPr id="6283"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6" y="6163"/>
                <a:ext cx="7245"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2" name="Group 140"/>
            <p:cNvGrpSpPr>
              <a:grpSpLocks/>
            </p:cNvGrpSpPr>
            <p:nvPr/>
          </p:nvGrpSpPr>
          <p:grpSpPr bwMode="auto">
            <a:xfrm>
              <a:off x="11975" y="6175"/>
              <a:ext cx="2" cy="142"/>
              <a:chOff x="11975" y="6175"/>
              <a:chExt cx="2" cy="142"/>
            </a:xfrm>
          </p:grpSpPr>
          <p:sp>
            <p:nvSpPr>
              <p:cNvPr id="6563" name="Freeform 141"/>
              <p:cNvSpPr>
                <a:spLocks/>
              </p:cNvSpPr>
              <p:nvPr/>
            </p:nvSpPr>
            <p:spPr bwMode="auto">
              <a:xfrm>
                <a:off x="1197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286" name="Picture 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9" y="6165"/>
                <a:ext cx="2787" cy="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3" name="Group 143"/>
            <p:cNvGrpSpPr>
              <a:grpSpLocks/>
            </p:cNvGrpSpPr>
            <p:nvPr/>
          </p:nvGrpSpPr>
          <p:grpSpPr bwMode="auto">
            <a:xfrm>
              <a:off x="14980" y="6221"/>
              <a:ext cx="82" cy="99"/>
              <a:chOff x="14980" y="6221"/>
              <a:chExt cx="82" cy="99"/>
            </a:xfrm>
          </p:grpSpPr>
          <p:sp>
            <p:nvSpPr>
              <p:cNvPr id="6560" name="Freeform 144"/>
              <p:cNvSpPr>
                <a:spLocks/>
              </p:cNvSpPr>
              <p:nvPr/>
            </p:nvSpPr>
            <p:spPr bwMode="auto">
              <a:xfrm>
                <a:off x="14980" y="6221"/>
                <a:ext cx="82" cy="99"/>
              </a:xfrm>
              <a:custGeom>
                <a:avLst/>
                <a:gdLst>
                  <a:gd name="T0" fmla="+- 0 14997 14980"/>
                  <a:gd name="T1" fmla="*/ T0 w 82"/>
                  <a:gd name="T2" fmla="+- 0 6221 6221"/>
                  <a:gd name="T3" fmla="*/ 6221 h 99"/>
                  <a:gd name="T4" fmla="+- 0 14980 14980"/>
                  <a:gd name="T5" fmla="*/ T4 w 82"/>
                  <a:gd name="T6" fmla="+- 0 6221 6221"/>
                  <a:gd name="T7" fmla="*/ 6221 h 99"/>
                  <a:gd name="T8" fmla="+- 0 14983 14980"/>
                  <a:gd name="T9" fmla="*/ T8 w 82"/>
                  <a:gd name="T10" fmla="+- 0 6299 6221"/>
                  <a:gd name="T11" fmla="*/ 6299 h 99"/>
                  <a:gd name="T12" fmla="+- 0 14996 14980"/>
                  <a:gd name="T13" fmla="*/ T12 w 82"/>
                  <a:gd name="T14" fmla="+- 0 6315 6221"/>
                  <a:gd name="T15" fmla="*/ 6315 h 99"/>
                  <a:gd name="T16" fmla="+- 0 15013 14980"/>
                  <a:gd name="T17" fmla="*/ T16 w 82"/>
                  <a:gd name="T18" fmla="+- 0 6320 6221"/>
                  <a:gd name="T19" fmla="*/ 6320 h 99"/>
                  <a:gd name="T20" fmla="+- 0 15030 14980"/>
                  <a:gd name="T21" fmla="*/ T20 w 82"/>
                  <a:gd name="T22" fmla="+- 0 6320 6221"/>
                  <a:gd name="T23" fmla="*/ 6320 h 99"/>
                  <a:gd name="T24" fmla="+- 0 15040 14980"/>
                  <a:gd name="T25" fmla="*/ T24 w 82"/>
                  <a:gd name="T26" fmla="+- 0 6309 6221"/>
                  <a:gd name="T27" fmla="*/ 6309 h 99"/>
                  <a:gd name="T28" fmla="+- 0 15043 14980"/>
                  <a:gd name="T29" fmla="*/ T28 w 82"/>
                  <a:gd name="T30" fmla="+- 0 6305 6221"/>
                  <a:gd name="T31" fmla="*/ 6305 h 99"/>
                  <a:gd name="T32" fmla="+- 0 15003 14980"/>
                  <a:gd name="T33" fmla="*/ T32 w 82"/>
                  <a:gd name="T34" fmla="+- 0 6305 6221"/>
                  <a:gd name="T35" fmla="*/ 6305 h 99"/>
                  <a:gd name="T36" fmla="+- 0 14997 14980"/>
                  <a:gd name="T37" fmla="*/ T36 w 82"/>
                  <a:gd name="T38" fmla="+- 0 6293 6221"/>
                  <a:gd name="T39" fmla="*/ 6293 h 99"/>
                  <a:gd name="T40" fmla="+- 0 14997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0"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1" name="Freeform 145"/>
              <p:cNvSpPr>
                <a:spLocks/>
              </p:cNvSpPr>
              <p:nvPr/>
            </p:nvSpPr>
            <p:spPr bwMode="auto">
              <a:xfrm>
                <a:off x="14980" y="6221"/>
                <a:ext cx="82" cy="99"/>
              </a:xfrm>
              <a:custGeom>
                <a:avLst/>
                <a:gdLst>
                  <a:gd name="T0" fmla="+- 0 15061 14980"/>
                  <a:gd name="T1" fmla="*/ T0 w 82"/>
                  <a:gd name="T2" fmla="+- 0 6302 6221"/>
                  <a:gd name="T3" fmla="*/ 6302 h 99"/>
                  <a:gd name="T4" fmla="+- 0 15045 14980"/>
                  <a:gd name="T5" fmla="*/ T4 w 82"/>
                  <a:gd name="T6" fmla="+- 0 6302 6221"/>
                  <a:gd name="T7" fmla="*/ 6302 h 99"/>
                  <a:gd name="T8" fmla="+- 0 15046 14980"/>
                  <a:gd name="T9" fmla="*/ T8 w 82"/>
                  <a:gd name="T10" fmla="+- 0 6317 6221"/>
                  <a:gd name="T11" fmla="*/ 6317 h 99"/>
                  <a:gd name="T12" fmla="+- 0 15062 14980"/>
                  <a:gd name="T13" fmla="*/ T12 w 82"/>
                  <a:gd name="T14" fmla="+- 0 6317 6221"/>
                  <a:gd name="T15" fmla="*/ 6317 h 99"/>
                  <a:gd name="T16" fmla="+- 0 15061 14980"/>
                  <a:gd name="T17" fmla="*/ T16 w 82"/>
                  <a:gd name="T18" fmla="+- 0 6310 6221"/>
                  <a:gd name="T19" fmla="*/ 6310 h 99"/>
                  <a:gd name="T20" fmla="+- 0 15061 14980"/>
                  <a:gd name="T21" fmla="*/ T20 w 82"/>
                  <a:gd name="T22" fmla="+- 0 6302 6221"/>
                  <a:gd name="T23" fmla="*/ 6302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5" y="81"/>
                    </a:lnTo>
                    <a:lnTo>
                      <a:pt x="66" y="96"/>
                    </a:lnTo>
                    <a:lnTo>
                      <a:pt x="82" y="96"/>
                    </a:lnTo>
                    <a:lnTo>
                      <a:pt x="81"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2" name="Freeform 146"/>
              <p:cNvSpPr>
                <a:spLocks/>
              </p:cNvSpPr>
              <p:nvPr/>
            </p:nvSpPr>
            <p:spPr bwMode="auto">
              <a:xfrm>
                <a:off x="14980" y="6221"/>
                <a:ext cx="82" cy="99"/>
              </a:xfrm>
              <a:custGeom>
                <a:avLst/>
                <a:gdLst>
                  <a:gd name="T0" fmla="+- 0 15061 14980"/>
                  <a:gd name="T1" fmla="*/ T0 w 82"/>
                  <a:gd name="T2" fmla="+- 0 6221 6221"/>
                  <a:gd name="T3" fmla="*/ 6221 h 99"/>
                  <a:gd name="T4" fmla="+- 0 15044 14980"/>
                  <a:gd name="T5" fmla="*/ T4 w 82"/>
                  <a:gd name="T6" fmla="+- 0 6221 6221"/>
                  <a:gd name="T7" fmla="*/ 6221 h 99"/>
                  <a:gd name="T8" fmla="+- 0 15044 14980"/>
                  <a:gd name="T9" fmla="*/ T8 w 82"/>
                  <a:gd name="T10" fmla="+- 0 6283 6221"/>
                  <a:gd name="T11" fmla="*/ 6283 h 99"/>
                  <a:gd name="T12" fmla="+- 0 15043 14980"/>
                  <a:gd name="T13" fmla="*/ T12 w 82"/>
                  <a:gd name="T14" fmla="+- 0 6286 6221"/>
                  <a:gd name="T15" fmla="*/ 6286 h 99"/>
                  <a:gd name="T16" fmla="+- 0 15042 14980"/>
                  <a:gd name="T17" fmla="*/ T16 w 82"/>
                  <a:gd name="T18" fmla="+- 0 6289 6221"/>
                  <a:gd name="T19" fmla="*/ 6289 h 99"/>
                  <a:gd name="T20" fmla="+- 0 15039 14980"/>
                  <a:gd name="T21" fmla="*/ T20 w 82"/>
                  <a:gd name="T22" fmla="+- 0 6297 6221"/>
                  <a:gd name="T23" fmla="*/ 6297 h 99"/>
                  <a:gd name="T24" fmla="+- 0 15031 14980"/>
                  <a:gd name="T25" fmla="*/ T24 w 82"/>
                  <a:gd name="T26" fmla="+- 0 6305 6221"/>
                  <a:gd name="T27" fmla="*/ 6305 h 99"/>
                  <a:gd name="T28" fmla="+- 0 15043 14980"/>
                  <a:gd name="T29" fmla="*/ T28 w 82"/>
                  <a:gd name="T30" fmla="+- 0 6305 6221"/>
                  <a:gd name="T31" fmla="*/ 6305 h 99"/>
                  <a:gd name="T32" fmla="+- 0 15045 14980"/>
                  <a:gd name="T33" fmla="*/ T32 w 82"/>
                  <a:gd name="T34" fmla="+- 0 6302 6221"/>
                  <a:gd name="T35" fmla="*/ 6302 h 99"/>
                  <a:gd name="T36" fmla="+- 0 15061 14980"/>
                  <a:gd name="T37" fmla="*/ T36 w 82"/>
                  <a:gd name="T38" fmla="+- 0 6302 6221"/>
                  <a:gd name="T39" fmla="*/ 6302 h 99"/>
                  <a:gd name="T40" fmla="+- 0 15061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4" name="Group 147"/>
            <p:cNvGrpSpPr>
              <a:grpSpLocks/>
            </p:cNvGrpSpPr>
            <p:nvPr/>
          </p:nvGrpSpPr>
          <p:grpSpPr bwMode="auto">
            <a:xfrm>
              <a:off x="15098" y="6218"/>
              <a:ext cx="83" cy="99"/>
              <a:chOff x="15098" y="6218"/>
              <a:chExt cx="83" cy="99"/>
            </a:xfrm>
          </p:grpSpPr>
          <p:sp>
            <p:nvSpPr>
              <p:cNvPr id="6557" name="Freeform 148"/>
              <p:cNvSpPr>
                <a:spLocks/>
              </p:cNvSpPr>
              <p:nvPr/>
            </p:nvSpPr>
            <p:spPr bwMode="auto">
              <a:xfrm>
                <a:off x="15098" y="6218"/>
                <a:ext cx="83" cy="99"/>
              </a:xfrm>
              <a:custGeom>
                <a:avLst/>
                <a:gdLst>
                  <a:gd name="T0" fmla="+- 0 15113 15098"/>
                  <a:gd name="T1" fmla="*/ T0 w 83"/>
                  <a:gd name="T2" fmla="+- 0 6221 6218"/>
                  <a:gd name="T3" fmla="*/ 6221 h 99"/>
                  <a:gd name="T4" fmla="+- 0 15098 15098"/>
                  <a:gd name="T5" fmla="*/ T4 w 83"/>
                  <a:gd name="T6" fmla="+- 0 6221 6218"/>
                  <a:gd name="T7" fmla="*/ 6221 h 99"/>
                  <a:gd name="T8" fmla="+- 0 15098 15098"/>
                  <a:gd name="T9" fmla="*/ T8 w 83"/>
                  <a:gd name="T10" fmla="+- 0 6229 6218"/>
                  <a:gd name="T11" fmla="*/ 6229 h 99"/>
                  <a:gd name="T12" fmla="+- 0 15098 15098"/>
                  <a:gd name="T13" fmla="*/ T12 w 83"/>
                  <a:gd name="T14" fmla="+- 0 6233 6218"/>
                  <a:gd name="T15" fmla="*/ 6233 h 99"/>
                  <a:gd name="T16" fmla="+- 0 15098 15098"/>
                  <a:gd name="T17" fmla="*/ T16 w 83"/>
                  <a:gd name="T18" fmla="+- 0 6317 6218"/>
                  <a:gd name="T19" fmla="*/ 6317 h 99"/>
                  <a:gd name="T20" fmla="+- 0 15116 15098"/>
                  <a:gd name="T21" fmla="*/ T20 w 83"/>
                  <a:gd name="T22" fmla="+- 0 6317 6218"/>
                  <a:gd name="T23" fmla="*/ 6317 h 99"/>
                  <a:gd name="T24" fmla="+- 0 15116 15098"/>
                  <a:gd name="T25" fmla="*/ T24 w 83"/>
                  <a:gd name="T26" fmla="+- 0 6256 6218"/>
                  <a:gd name="T27" fmla="*/ 6256 h 99"/>
                  <a:gd name="T28" fmla="+- 0 15116 15098"/>
                  <a:gd name="T29" fmla="*/ T28 w 83"/>
                  <a:gd name="T30" fmla="+- 0 6253 6218"/>
                  <a:gd name="T31" fmla="*/ 6253 h 99"/>
                  <a:gd name="T32" fmla="+- 0 15117 15098"/>
                  <a:gd name="T33" fmla="*/ T32 w 83"/>
                  <a:gd name="T34" fmla="+- 0 6251 6218"/>
                  <a:gd name="T35" fmla="*/ 6251 h 99"/>
                  <a:gd name="T36" fmla="+- 0 15120 15098"/>
                  <a:gd name="T37" fmla="*/ T36 w 83"/>
                  <a:gd name="T38" fmla="+- 0 6241 6218"/>
                  <a:gd name="T39" fmla="*/ 6241 h 99"/>
                  <a:gd name="T40" fmla="+- 0 15125 15098"/>
                  <a:gd name="T41" fmla="*/ T40 w 83"/>
                  <a:gd name="T42" fmla="+- 0 6237 6218"/>
                  <a:gd name="T43" fmla="*/ 6237 h 99"/>
                  <a:gd name="T44" fmla="+- 0 15114 15098"/>
                  <a:gd name="T45" fmla="*/ T44 w 83"/>
                  <a:gd name="T46" fmla="+- 0 6237 6218"/>
                  <a:gd name="T47" fmla="*/ 6237 h 99"/>
                  <a:gd name="T48" fmla="+- 0 15113 15098"/>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0" y="15"/>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8" name="Freeform 149"/>
              <p:cNvSpPr>
                <a:spLocks/>
              </p:cNvSpPr>
              <p:nvPr/>
            </p:nvSpPr>
            <p:spPr bwMode="auto">
              <a:xfrm>
                <a:off x="15098" y="6218"/>
                <a:ext cx="83" cy="99"/>
              </a:xfrm>
              <a:custGeom>
                <a:avLst/>
                <a:gdLst>
                  <a:gd name="T0" fmla="+- 0 15172 15098"/>
                  <a:gd name="T1" fmla="*/ T0 w 83"/>
                  <a:gd name="T2" fmla="+- 0 6233 6218"/>
                  <a:gd name="T3" fmla="*/ 6233 h 99"/>
                  <a:gd name="T4" fmla="+- 0 15157 15098"/>
                  <a:gd name="T5" fmla="*/ T4 w 83"/>
                  <a:gd name="T6" fmla="+- 0 6233 6218"/>
                  <a:gd name="T7" fmla="*/ 6233 h 99"/>
                  <a:gd name="T8" fmla="+- 0 15163 15098"/>
                  <a:gd name="T9" fmla="*/ T8 w 83"/>
                  <a:gd name="T10" fmla="+- 0 6246 6218"/>
                  <a:gd name="T11" fmla="*/ 6246 h 99"/>
                  <a:gd name="T12" fmla="+- 0 15163 15098"/>
                  <a:gd name="T13" fmla="*/ T12 w 83"/>
                  <a:gd name="T14" fmla="+- 0 6317 6218"/>
                  <a:gd name="T15" fmla="*/ 6317 h 99"/>
                  <a:gd name="T16" fmla="+- 0 15181 15098"/>
                  <a:gd name="T17" fmla="*/ T16 w 83"/>
                  <a:gd name="T18" fmla="+- 0 6317 6218"/>
                  <a:gd name="T19" fmla="*/ 6317 h 99"/>
                  <a:gd name="T20" fmla="+- 0 15177 15098"/>
                  <a:gd name="T21" fmla="*/ T20 w 83"/>
                  <a:gd name="T22" fmla="+- 0 6239 6218"/>
                  <a:gd name="T23" fmla="*/ 6239 h 99"/>
                  <a:gd name="T24" fmla="+- 0 15172 15098"/>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9" name="Freeform 150"/>
              <p:cNvSpPr>
                <a:spLocks/>
              </p:cNvSpPr>
              <p:nvPr/>
            </p:nvSpPr>
            <p:spPr bwMode="auto">
              <a:xfrm>
                <a:off x="15098" y="6218"/>
                <a:ext cx="83" cy="99"/>
              </a:xfrm>
              <a:custGeom>
                <a:avLst/>
                <a:gdLst>
                  <a:gd name="T0" fmla="+- 0 15147 15098"/>
                  <a:gd name="T1" fmla="*/ T0 w 83"/>
                  <a:gd name="T2" fmla="+- 0 6218 6218"/>
                  <a:gd name="T3" fmla="*/ 6218 h 99"/>
                  <a:gd name="T4" fmla="+- 0 15131 15098"/>
                  <a:gd name="T5" fmla="*/ T4 w 83"/>
                  <a:gd name="T6" fmla="+- 0 6218 6218"/>
                  <a:gd name="T7" fmla="*/ 6218 h 99"/>
                  <a:gd name="T8" fmla="+- 0 15119 15098"/>
                  <a:gd name="T9" fmla="*/ T8 w 83"/>
                  <a:gd name="T10" fmla="+- 0 6227 6218"/>
                  <a:gd name="T11" fmla="*/ 6227 h 99"/>
                  <a:gd name="T12" fmla="+- 0 15115 15098"/>
                  <a:gd name="T13" fmla="*/ T12 w 83"/>
                  <a:gd name="T14" fmla="+- 0 6237 6218"/>
                  <a:gd name="T15" fmla="*/ 6237 h 99"/>
                  <a:gd name="T16" fmla="+- 0 15125 15098"/>
                  <a:gd name="T17" fmla="*/ T16 w 83"/>
                  <a:gd name="T18" fmla="+- 0 6237 6218"/>
                  <a:gd name="T19" fmla="*/ 6237 h 99"/>
                  <a:gd name="T20" fmla="+- 0 15129 15098"/>
                  <a:gd name="T21" fmla="*/ T20 w 83"/>
                  <a:gd name="T22" fmla="+- 0 6233 6218"/>
                  <a:gd name="T23" fmla="*/ 6233 h 99"/>
                  <a:gd name="T24" fmla="+- 0 15172 15098"/>
                  <a:gd name="T25" fmla="*/ T24 w 83"/>
                  <a:gd name="T26" fmla="+- 0 6233 6218"/>
                  <a:gd name="T27" fmla="*/ 6233 h 99"/>
                  <a:gd name="T28" fmla="+- 0 15163 15098"/>
                  <a:gd name="T29" fmla="*/ T28 w 83"/>
                  <a:gd name="T30" fmla="+- 0 6223 6218"/>
                  <a:gd name="T31" fmla="*/ 6223 h 99"/>
                  <a:gd name="T32" fmla="+- 0 15147 15098"/>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5" name="Group 151"/>
            <p:cNvGrpSpPr>
              <a:grpSpLocks/>
            </p:cNvGrpSpPr>
            <p:nvPr/>
          </p:nvGrpSpPr>
          <p:grpSpPr bwMode="auto">
            <a:xfrm>
              <a:off x="15206" y="6197"/>
              <a:ext cx="56" cy="122"/>
              <a:chOff x="15206" y="6197"/>
              <a:chExt cx="56" cy="122"/>
            </a:xfrm>
          </p:grpSpPr>
          <p:sp>
            <p:nvSpPr>
              <p:cNvPr id="6553" name="Freeform 152"/>
              <p:cNvSpPr>
                <a:spLocks/>
              </p:cNvSpPr>
              <p:nvPr/>
            </p:nvSpPr>
            <p:spPr bwMode="auto">
              <a:xfrm>
                <a:off x="15206" y="6197"/>
                <a:ext cx="56" cy="122"/>
              </a:xfrm>
              <a:custGeom>
                <a:avLst/>
                <a:gdLst>
                  <a:gd name="T0" fmla="+- 0 15238 15206"/>
                  <a:gd name="T1" fmla="*/ T0 w 56"/>
                  <a:gd name="T2" fmla="+- 0 6234 6197"/>
                  <a:gd name="T3" fmla="*/ 6234 h 122"/>
                  <a:gd name="T4" fmla="+- 0 15221 15206"/>
                  <a:gd name="T5" fmla="*/ T4 w 56"/>
                  <a:gd name="T6" fmla="+- 0 6234 6197"/>
                  <a:gd name="T7" fmla="*/ 6234 h 122"/>
                  <a:gd name="T8" fmla="+- 0 15221 15206"/>
                  <a:gd name="T9" fmla="*/ T8 w 56"/>
                  <a:gd name="T10" fmla="+- 0 6298 6197"/>
                  <a:gd name="T11" fmla="*/ 6298 h 122"/>
                  <a:gd name="T12" fmla="+- 0 15222 15206"/>
                  <a:gd name="T13" fmla="*/ T12 w 56"/>
                  <a:gd name="T14" fmla="+- 0 6307 6197"/>
                  <a:gd name="T15" fmla="*/ 6307 h 122"/>
                  <a:gd name="T16" fmla="+- 0 15227 15206"/>
                  <a:gd name="T17" fmla="*/ T16 w 56"/>
                  <a:gd name="T18" fmla="+- 0 6312 6197"/>
                  <a:gd name="T19" fmla="*/ 6312 h 122"/>
                  <a:gd name="T20" fmla="+- 0 15232 15206"/>
                  <a:gd name="T21" fmla="*/ T20 w 56"/>
                  <a:gd name="T22" fmla="+- 0 6317 6197"/>
                  <a:gd name="T23" fmla="*/ 6317 h 122"/>
                  <a:gd name="T24" fmla="+- 0 15238 15206"/>
                  <a:gd name="T25" fmla="*/ T24 w 56"/>
                  <a:gd name="T26" fmla="+- 0 6320 6197"/>
                  <a:gd name="T27" fmla="*/ 6320 h 122"/>
                  <a:gd name="T28" fmla="+- 0 15253 15206"/>
                  <a:gd name="T29" fmla="*/ T28 w 56"/>
                  <a:gd name="T30" fmla="+- 0 6320 6197"/>
                  <a:gd name="T31" fmla="*/ 6320 h 122"/>
                  <a:gd name="T32" fmla="+- 0 15259 15206"/>
                  <a:gd name="T33" fmla="*/ T32 w 56"/>
                  <a:gd name="T34" fmla="+- 0 6318 6197"/>
                  <a:gd name="T35" fmla="*/ 6318 h 122"/>
                  <a:gd name="T36" fmla="+- 0 15262 15206"/>
                  <a:gd name="T37" fmla="*/ T36 w 56"/>
                  <a:gd name="T38" fmla="+- 0 6317 6197"/>
                  <a:gd name="T39" fmla="*/ 6317 h 122"/>
                  <a:gd name="T40" fmla="+- 0 15261 15206"/>
                  <a:gd name="T41" fmla="*/ T40 w 56"/>
                  <a:gd name="T42" fmla="+- 0 6305 6197"/>
                  <a:gd name="T43" fmla="*/ 6305 h 122"/>
                  <a:gd name="T44" fmla="+- 0 15241 15206"/>
                  <a:gd name="T45" fmla="*/ T44 w 56"/>
                  <a:gd name="T46" fmla="+- 0 6305 6197"/>
                  <a:gd name="T47" fmla="*/ 6305 h 122"/>
                  <a:gd name="T48" fmla="+- 0 15238 15206"/>
                  <a:gd name="T49" fmla="*/ T48 w 56"/>
                  <a:gd name="T50" fmla="+- 0 6298 6197"/>
                  <a:gd name="T51" fmla="*/ 6298 h 122"/>
                  <a:gd name="T52" fmla="+- 0 15238 15206"/>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4" name="Freeform 153"/>
              <p:cNvSpPr>
                <a:spLocks/>
              </p:cNvSpPr>
              <p:nvPr/>
            </p:nvSpPr>
            <p:spPr bwMode="auto">
              <a:xfrm>
                <a:off x="15206" y="6197"/>
                <a:ext cx="56" cy="122"/>
              </a:xfrm>
              <a:custGeom>
                <a:avLst/>
                <a:gdLst>
                  <a:gd name="T0" fmla="+- 0 15261 15206"/>
                  <a:gd name="T1" fmla="*/ T0 w 56"/>
                  <a:gd name="T2" fmla="+- 0 6304 6197"/>
                  <a:gd name="T3" fmla="*/ 6304 h 122"/>
                  <a:gd name="T4" fmla="+- 0 15259 15206"/>
                  <a:gd name="T5" fmla="*/ T4 w 56"/>
                  <a:gd name="T6" fmla="+- 0 6305 6197"/>
                  <a:gd name="T7" fmla="*/ 6305 h 122"/>
                  <a:gd name="T8" fmla="+- 0 15256 15206"/>
                  <a:gd name="T9" fmla="*/ T8 w 56"/>
                  <a:gd name="T10" fmla="+- 0 6305 6197"/>
                  <a:gd name="T11" fmla="*/ 6305 h 122"/>
                  <a:gd name="T12" fmla="+- 0 15261 15206"/>
                  <a:gd name="T13" fmla="*/ T12 w 56"/>
                  <a:gd name="T14" fmla="+- 0 6305 6197"/>
                  <a:gd name="T15" fmla="*/ 6305 h 122"/>
                  <a:gd name="T16" fmla="+- 0 15261 15206"/>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5" name="Freeform 154"/>
              <p:cNvSpPr>
                <a:spLocks/>
              </p:cNvSpPr>
              <p:nvPr/>
            </p:nvSpPr>
            <p:spPr bwMode="auto">
              <a:xfrm>
                <a:off x="15206" y="6197"/>
                <a:ext cx="56" cy="122"/>
              </a:xfrm>
              <a:custGeom>
                <a:avLst/>
                <a:gdLst>
                  <a:gd name="T0" fmla="+- 0 15263 15206"/>
                  <a:gd name="T1" fmla="*/ T0 w 56"/>
                  <a:gd name="T2" fmla="+- 0 6221 6197"/>
                  <a:gd name="T3" fmla="*/ 6221 h 122"/>
                  <a:gd name="T4" fmla="+- 0 15206 15206"/>
                  <a:gd name="T5" fmla="*/ T4 w 56"/>
                  <a:gd name="T6" fmla="+- 0 6221 6197"/>
                  <a:gd name="T7" fmla="*/ 6221 h 122"/>
                  <a:gd name="T8" fmla="+- 0 15206 15206"/>
                  <a:gd name="T9" fmla="*/ T8 w 56"/>
                  <a:gd name="T10" fmla="+- 0 6234 6197"/>
                  <a:gd name="T11" fmla="*/ 6234 h 122"/>
                  <a:gd name="T12" fmla="+- 0 15263 15206"/>
                  <a:gd name="T13" fmla="*/ T12 w 56"/>
                  <a:gd name="T14" fmla="+- 0 6234 6197"/>
                  <a:gd name="T15" fmla="*/ 6234 h 122"/>
                  <a:gd name="T16" fmla="+- 0 15263 15206"/>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6" name="Freeform 155"/>
              <p:cNvSpPr>
                <a:spLocks/>
              </p:cNvSpPr>
              <p:nvPr/>
            </p:nvSpPr>
            <p:spPr bwMode="auto">
              <a:xfrm>
                <a:off x="15206" y="6197"/>
                <a:ext cx="56" cy="122"/>
              </a:xfrm>
              <a:custGeom>
                <a:avLst/>
                <a:gdLst>
                  <a:gd name="T0" fmla="+- 0 15238 15206"/>
                  <a:gd name="T1" fmla="*/ T0 w 56"/>
                  <a:gd name="T2" fmla="+- 0 6197 6197"/>
                  <a:gd name="T3" fmla="*/ 6197 h 122"/>
                  <a:gd name="T4" fmla="+- 0 15221 15206"/>
                  <a:gd name="T5" fmla="*/ T4 w 56"/>
                  <a:gd name="T6" fmla="+- 0 6203 6197"/>
                  <a:gd name="T7" fmla="*/ 6203 h 122"/>
                  <a:gd name="T8" fmla="+- 0 15221 15206"/>
                  <a:gd name="T9" fmla="*/ T8 w 56"/>
                  <a:gd name="T10" fmla="+- 0 6221 6197"/>
                  <a:gd name="T11" fmla="*/ 6221 h 122"/>
                  <a:gd name="T12" fmla="+- 0 15238 15206"/>
                  <a:gd name="T13" fmla="*/ T12 w 56"/>
                  <a:gd name="T14" fmla="+- 0 6221 6197"/>
                  <a:gd name="T15" fmla="*/ 6221 h 122"/>
                  <a:gd name="T16" fmla="+- 0 15238 15206"/>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6" name="Group 156"/>
            <p:cNvGrpSpPr>
              <a:grpSpLocks/>
            </p:cNvGrpSpPr>
            <p:nvPr/>
          </p:nvGrpSpPr>
          <p:grpSpPr bwMode="auto">
            <a:xfrm>
              <a:off x="15283" y="6218"/>
              <a:ext cx="77" cy="101"/>
              <a:chOff x="15283" y="6218"/>
              <a:chExt cx="77" cy="101"/>
            </a:xfrm>
          </p:grpSpPr>
          <p:sp>
            <p:nvSpPr>
              <p:cNvPr id="6549" name="Freeform 157"/>
              <p:cNvSpPr>
                <a:spLocks/>
              </p:cNvSpPr>
              <p:nvPr/>
            </p:nvSpPr>
            <p:spPr bwMode="auto">
              <a:xfrm>
                <a:off x="15283" y="6218"/>
                <a:ext cx="77" cy="101"/>
              </a:xfrm>
              <a:custGeom>
                <a:avLst/>
                <a:gdLst>
                  <a:gd name="T0" fmla="+- 0 15350 15283"/>
                  <a:gd name="T1" fmla="*/ T0 w 77"/>
                  <a:gd name="T2" fmla="+- 0 6231 6218"/>
                  <a:gd name="T3" fmla="*/ 6231 h 101"/>
                  <a:gd name="T4" fmla="+- 0 15339 15283"/>
                  <a:gd name="T5" fmla="*/ T4 w 77"/>
                  <a:gd name="T6" fmla="+- 0 6231 6218"/>
                  <a:gd name="T7" fmla="*/ 6231 h 101"/>
                  <a:gd name="T8" fmla="+- 0 15341 15283"/>
                  <a:gd name="T9" fmla="*/ T8 w 77"/>
                  <a:gd name="T10" fmla="+- 0 6246 6218"/>
                  <a:gd name="T11" fmla="*/ 6246 h 101"/>
                  <a:gd name="T12" fmla="+- 0 15341 15283"/>
                  <a:gd name="T13" fmla="*/ T12 w 77"/>
                  <a:gd name="T14" fmla="+- 0 6254 6218"/>
                  <a:gd name="T15" fmla="*/ 6254 h 101"/>
                  <a:gd name="T16" fmla="+- 0 15328 15283"/>
                  <a:gd name="T17" fmla="*/ T16 w 77"/>
                  <a:gd name="T18" fmla="+- 0 6256 6218"/>
                  <a:gd name="T19" fmla="*/ 6256 h 101"/>
                  <a:gd name="T20" fmla="+- 0 15303 15283"/>
                  <a:gd name="T21" fmla="*/ T20 w 77"/>
                  <a:gd name="T22" fmla="+- 0 6262 6218"/>
                  <a:gd name="T23" fmla="*/ 6262 h 101"/>
                  <a:gd name="T24" fmla="+- 0 15288 15283"/>
                  <a:gd name="T25" fmla="*/ T24 w 77"/>
                  <a:gd name="T26" fmla="+- 0 6274 6218"/>
                  <a:gd name="T27" fmla="*/ 6274 h 101"/>
                  <a:gd name="T28" fmla="+- 0 15283 15283"/>
                  <a:gd name="T29" fmla="*/ T28 w 77"/>
                  <a:gd name="T30" fmla="+- 0 6293 6218"/>
                  <a:gd name="T31" fmla="*/ 6293 h 101"/>
                  <a:gd name="T32" fmla="+- 0 15291 15283"/>
                  <a:gd name="T33" fmla="*/ T32 w 77"/>
                  <a:gd name="T34" fmla="+- 0 6311 6218"/>
                  <a:gd name="T35" fmla="*/ 6311 h 101"/>
                  <a:gd name="T36" fmla="+- 0 15313 15283"/>
                  <a:gd name="T37" fmla="*/ T36 w 77"/>
                  <a:gd name="T38" fmla="+- 0 6320 6218"/>
                  <a:gd name="T39" fmla="*/ 6320 h 101"/>
                  <a:gd name="T40" fmla="+- 0 15327 15283"/>
                  <a:gd name="T41" fmla="*/ T40 w 77"/>
                  <a:gd name="T42" fmla="+- 0 6320 6218"/>
                  <a:gd name="T43" fmla="*/ 6320 h 101"/>
                  <a:gd name="T44" fmla="+- 0 15337 15283"/>
                  <a:gd name="T45" fmla="*/ T44 w 77"/>
                  <a:gd name="T46" fmla="+- 0 6313 6218"/>
                  <a:gd name="T47" fmla="*/ 6313 h 101"/>
                  <a:gd name="T48" fmla="+- 0 15341 15283"/>
                  <a:gd name="T49" fmla="*/ T48 w 77"/>
                  <a:gd name="T50" fmla="+- 0 6307 6218"/>
                  <a:gd name="T51" fmla="*/ 6307 h 101"/>
                  <a:gd name="T52" fmla="+- 0 15308 15283"/>
                  <a:gd name="T53" fmla="*/ T52 w 77"/>
                  <a:gd name="T54" fmla="+- 0 6307 6218"/>
                  <a:gd name="T55" fmla="*/ 6307 h 101"/>
                  <a:gd name="T56" fmla="+- 0 15301 15283"/>
                  <a:gd name="T57" fmla="*/ T56 w 77"/>
                  <a:gd name="T58" fmla="+- 0 6301 6218"/>
                  <a:gd name="T59" fmla="*/ 6301 h 101"/>
                  <a:gd name="T60" fmla="+- 0 15302 15283"/>
                  <a:gd name="T61" fmla="*/ T60 w 77"/>
                  <a:gd name="T62" fmla="+- 0 6283 6218"/>
                  <a:gd name="T63" fmla="*/ 6283 h 101"/>
                  <a:gd name="T64" fmla="+- 0 15318 15283"/>
                  <a:gd name="T65" fmla="*/ T64 w 77"/>
                  <a:gd name="T66" fmla="+- 0 6271 6218"/>
                  <a:gd name="T67" fmla="*/ 6271 h 101"/>
                  <a:gd name="T68" fmla="+- 0 15342 15283"/>
                  <a:gd name="T69" fmla="*/ T68 w 77"/>
                  <a:gd name="T70" fmla="+- 0 6268 6218"/>
                  <a:gd name="T71" fmla="*/ 6268 h 101"/>
                  <a:gd name="T72" fmla="+- 0 15358 15283"/>
                  <a:gd name="T73" fmla="*/ T72 w 77"/>
                  <a:gd name="T74" fmla="+- 0 6268 6218"/>
                  <a:gd name="T75" fmla="*/ 6268 h 101"/>
                  <a:gd name="T76" fmla="+- 0 15357 15283"/>
                  <a:gd name="T77" fmla="*/ T76 w 77"/>
                  <a:gd name="T78" fmla="+- 0 6243 6218"/>
                  <a:gd name="T79" fmla="*/ 6243 h 101"/>
                  <a:gd name="T80" fmla="+- 0 15350 1528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0" name="Freeform 158"/>
              <p:cNvSpPr>
                <a:spLocks/>
              </p:cNvSpPr>
              <p:nvPr/>
            </p:nvSpPr>
            <p:spPr bwMode="auto">
              <a:xfrm>
                <a:off x="15283" y="6218"/>
                <a:ext cx="77" cy="101"/>
              </a:xfrm>
              <a:custGeom>
                <a:avLst/>
                <a:gdLst>
                  <a:gd name="T0" fmla="+- 0 15359 15283"/>
                  <a:gd name="T1" fmla="*/ T0 w 77"/>
                  <a:gd name="T2" fmla="+- 0 6305 6218"/>
                  <a:gd name="T3" fmla="*/ 6305 h 101"/>
                  <a:gd name="T4" fmla="+- 0 15343 15283"/>
                  <a:gd name="T5" fmla="*/ T4 w 77"/>
                  <a:gd name="T6" fmla="+- 0 6305 6218"/>
                  <a:gd name="T7" fmla="*/ 6305 h 101"/>
                  <a:gd name="T8" fmla="+- 0 15344 15283"/>
                  <a:gd name="T9" fmla="*/ T8 w 77"/>
                  <a:gd name="T10" fmla="+- 0 6317 6218"/>
                  <a:gd name="T11" fmla="*/ 6317 h 101"/>
                  <a:gd name="T12" fmla="+- 0 15360 15283"/>
                  <a:gd name="T13" fmla="*/ T12 w 77"/>
                  <a:gd name="T14" fmla="+- 0 6317 6218"/>
                  <a:gd name="T15" fmla="*/ 6317 h 101"/>
                  <a:gd name="T16" fmla="+- 0 15359 15283"/>
                  <a:gd name="T17" fmla="*/ T16 w 77"/>
                  <a:gd name="T18" fmla="+- 0 6311 6218"/>
                  <a:gd name="T19" fmla="*/ 6311 h 101"/>
                  <a:gd name="T20" fmla="+- 0 15359 1528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1" name="Freeform 159"/>
              <p:cNvSpPr>
                <a:spLocks/>
              </p:cNvSpPr>
              <p:nvPr/>
            </p:nvSpPr>
            <p:spPr bwMode="auto">
              <a:xfrm>
                <a:off x="15283" y="6218"/>
                <a:ext cx="77" cy="101"/>
              </a:xfrm>
              <a:custGeom>
                <a:avLst/>
                <a:gdLst>
                  <a:gd name="T0" fmla="+- 0 15358 15283"/>
                  <a:gd name="T1" fmla="*/ T0 w 77"/>
                  <a:gd name="T2" fmla="+- 0 6268 6218"/>
                  <a:gd name="T3" fmla="*/ 6268 h 101"/>
                  <a:gd name="T4" fmla="+- 0 15342 15283"/>
                  <a:gd name="T5" fmla="*/ T4 w 77"/>
                  <a:gd name="T6" fmla="+- 0 6268 6218"/>
                  <a:gd name="T7" fmla="*/ 6268 h 101"/>
                  <a:gd name="T8" fmla="+- 0 15342 15283"/>
                  <a:gd name="T9" fmla="*/ T8 w 77"/>
                  <a:gd name="T10" fmla="+- 0 6287 6218"/>
                  <a:gd name="T11" fmla="*/ 6287 h 101"/>
                  <a:gd name="T12" fmla="+- 0 15341 15283"/>
                  <a:gd name="T13" fmla="*/ T12 w 77"/>
                  <a:gd name="T14" fmla="+- 0 6289 6218"/>
                  <a:gd name="T15" fmla="*/ 6289 h 101"/>
                  <a:gd name="T16" fmla="+- 0 15341 15283"/>
                  <a:gd name="T17" fmla="*/ T16 w 77"/>
                  <a:gd name="T18" fmla="+- 0 6290 6218"/>
                  <a:gd name="T19" fmla="*/ 6290 h 101"/>
                  <a:gd name="T20" fmla="+- 0 15338 15283"/>
                  <a:gd name="T21" fmla="*/ T20 w 77"/>
                  <a:gd name="T22" fmla="+- 0 6299 6218"/>
                  <a:gd name="T23" fmla="*/ 6299 h 101"/>
                  <a:gd name="T24" fmla="+- 0 15330 15283"/>
                  <a:gd name="T25" fmla="*/ T24 w 77"/>
                  <a:gd name="T26" fmla="+- 0 6307 6218"/>
                  <a:gd name="T27" fmla="*/ 6307 h 101"/>
                  <a:gd name="T28" fmla="+- 0 15341 15283"/>
                  <a:gd name="T29" fmla="*/ T28 w 77"/>
                  <a:gd name="T30" fmla="+- 0 6307 6218"/>
                  <a:gd name="T31" fmla="*/ 6307 h 101"/>
                  <a:gd name="T32" fmla="+- 0 15342 15283"/>
                  <a:gd name="T33" fmla="*/ T32 w 77"/>
                  <a:gd name="T34" fmla="+- 0 6305 6218"/>
                  <a:gd name="T35" fmla="*/ 6305 h 101"/>
                  <a:gd name="T36" fmla="+- 0 15359 15283"/>
                  <a:gd name="T37" fmla="*/ T36 w 77"/>
                  <a:gd name="T38" fmla="+- 0 6305 6218"/>
                  <a:gd name="T39" fmla="*/ 6305 h 101"/>
                  <a:gd name="T40" fmla="+- 0 15359 15283"/>
                  <a:gd name="T41" fmla="*/ T40 w 77"/>
                  <a:gd name="T42" fmla="+- 0 6293 6218"/>
                  <a:gd name="T43" fmla="*/ 6293 h 101"/>
                  <a:gd name="T44" fmla="+- 0 15358 15283"/>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2" name="Freeform 160"/>
              <p:cNvSpPr>
                <a:spLocks/>
              </p:cNvSpPr>
              <p:nvPr/>
            </p:nvSpPr>
            <p:spPr bwMode="auto">
              <a:xfrm>
                <a:off x="15283" y="6218"/>
                <a:ext cx="77" cy="101"/>
              </a:xfrm>
              <a:custGeom>
                <a:avLst/>
                <a:gdLst>
                  <a:gd name="T0" fmla="+- 0 15322 15283"/>
                  <a:gd name="T1" fmla="*/ T0 w 77"/>
                  <a:gd name="T2" fmla="+- 0 6218 6218"/>
                  <a:gd name="T3" fmla="*/ 6218 h 101"/>
                  <a:gd name="T4" fmla="+- 0 15310 15283"/>
                  <a:gd name="T5" fmla="*/ T4 w 77"/>
                  <a:gd name="T6" fmla="+- 0 6218 6218"/>
                  <a:gd name="T7" fmla="*/ 6218 h 101"/>
                  <a:gd name="T8" fmla="+- 0 15298 15283"/>
                  <a:gd name="T9" fmla="*/ T8 w 77"/>
                  <a:gd name="T10" fmla="+- 0 6222 6218"/>
                  <a:gd name="T11" fmla="*/ 6222 h 101"/>
                  <a:gd name="T12" fmla="+- 0 15290 15283"/>
                  <a:gd name="T13" fmla="*/ T12 w 77"/>
                  <a:gd name="T14" fmla="+- 0 6227 6218"/>
                  <a:gd name="T15" fmla="*/ 6227 h 101"/>
                  <a:gd name="T16" fmla="+- 0 15294 15283"/>
                  <a:gd name="T17" fmla="*/ T16 w 77"/>
                  <a:gd name="T18" fmla="+- 0 6239 6218"/>
                  <a:gd name="T19" fmla="*/ 6239 h 101"/>
                  <a:gd name="T20" fmla="+- 0 15301 15283"/>
                  <a:gd name="T21" fmla="*/ T20 w 77"/>
                  <a:gd name="T22" fmla="+- 0 6234 6218"/>
                  <a:gd name="T23" fmla="*/ 6234 h 101"/>
                  <a:gd name="T24" fmla="+- 0 15310 15283"/>
                  <a:gd name="T25" fmla="*/ T24 w 77"/>
                  <a:gd name="T26" fmla="+- 0 6231 6218"/>
                  <a:gd name="T27" fmla="*/ 6231 h 101"/>
                  <a:gd name="T28" fmla="+- 0 15350 15283"/>
                  <a:gd name="T29" fmla="*/ T28 w 77"/>
                  <a:gd name="T30" fmla="+- 0 6231 6218"/>
                  <a:gd name="T31" fmla="*/ 6231 h 101"/>
                  <a:gd name="T32" fmla="+- 0 15346 15283"/>
                  <a:gd name="T33" fmla="*/ T32 w 77"/>
                  <a:gd name="T34" fmla="+- 0 6226 6218"/>
                  <a:gd name="T35" fmla="*/ 6226 h 101"/>
                  <a:gd name="T36" fmla="+- 0 15322 1528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7" name="Group 161"/>
            <p:cNvGrpSpPr>
              <a:grpSpLocks/>
            </p:cNvGrpSpPr>
            <p:nvPr/>
          </p:nvGrpSpPr>
          <p:grpSpPr bwMode="auto">
            <a:xfrm>
              <a:off x="15394" y="6218"/>
              <a:ext cx="92" cy="139"/>
              <a:chOff x="15394" y="6218"/>
              <a:chExt cx="92" cy="139"/>
            </a:xfrm>
          </p:grpSpPr>
          <p:sp>
            <p:nvSpPr>
              <p:cNvPr id="6545" name="Freeform 162"/>
              <p:cNvSpPr>
                <a:spLocks/>
              </p:cNvSpPr>
              <p:nvPr/>
            </p:nvSpPr>
            <p:spPr bwMode="auto">
              <a:xfrm>
                <a:off x="15394" y="6218"/>
                <a:ext cx="92" cy="139"/>
              </a:xfrm>
              <a:custGeom>
                <a:avLst/>
                <a:gdLst>
                  <a:gd name="T0" fmla="+- 0 15410 15394"/>
                  <a:gd name="T1" fmla="*/ T0 w 92"/>
                  <a:gd name="T2" fmla="+- 0 6221 6218"/>
                  <a:gd name="T3" fmla="*/ 6221 h 139"/>
                  <a:gd name="T4" fmla="+- 0 15394 15394"/>
                  <a:gd name="T5" fmla="*/ T4 w 92"/>
                  <a:gd name="T6" fmla="+- 0 6221 6218"/>
                  <a:gd name="T7" fmla="*/ 6221 h 139"/>
                  <a:gd name="T8" fmla="+- 0 15395 15394"/>
                  <a:gd name="T9" fmla="*/ T8 w 92"/>
                  <a:gd name="T10" fmla="+- 0 6236 6218"/>
                  <a:gd name="T11" fmla="*/ 6236 h 139"/>
                  <a:gd name="T12" fmla="+- 0 15395 15394"/>
                  <a:gd name="T13" fmla="*/ T12 w 92"/>
                  <a:gd name="T14" fmla="+- 0 6357 6218"/>
                  <a:gd name="T15" fmla="*/ 6357 h 139"/>
                  <a:gd name="T16" fmla="+- 0 15413 15394"/>
                  <a:gd name="T17" fmla="*/ T16 w 92"/>
                  <a:gd name="T18" fmla="+- 0 6357 6218"/>
                  <a:gd name="T19" fmla="*/ 6357 h 139"/>
                  <a:gd name="T20" fmla="+- 0 15413 15394"/>
                  <a:gd name="T21" fmla="*/ T20 w 92"/>
                  <a:gd name="T22" fmla="+- 0 6304 6218"/>
                  <a:gd name="T23" fmla="*/ 6304 h 139"/>
                  <a:gd name="T24" fmla="+- 0 15425 15394"/>
                  <a:gd name="T25" fmla="*/ T24 w 92"/>
                  <a:gd name="T26" fmla="+- 0 6304 6218"/>
                  <a:gd name="T27" fmla="*/ 6304 h 139"/>
                  <a:gd name="T28" fmla="+- 0 15417 15394"/>
                  <a:gd name="T29" fmla="*/ T28 w 92"/>
                  <a:gd name="T30" fmla="+- 0 6297 6218"/>
                  <a:gd name="T31" fmla="*/ 6297 h 139"/>
                  <a:gd name="T32" fmla="+- 0 15413 15394"/>
                  <a:gd name="T33" fmla="*/ T32 w 92"/>
                  <a:gd name="T34" fmla="+- 0 6285 6218"/>
                  <a:gd name="T35" fmla="*/ 6285 h 139"/>
                  <a:gd name="T36" fmla="+- 0 15413 15394"/>
                  <a:gd name="T37" fmla="*/ T36 w 92"/>
                  <a:gd name="T38" fmla="+- 0 6281 6218"/>
                  <a:gd name="T39" fmla="*/ 6281 h 139"/>
                  <a:gd name="T40" fmla="+- 0 15413 15394"/>
                  <a:gd name="T41" fmla="*/ T40 w 92"/>
                  <a:gd name="T42" fmla="+- 0 6259 6218"/>
                  <a:gd name="T43" fmla="*/ 6259 h 139"/>
                  <a:gd name="T44" fmla="+- 0 15413 15394"/>
                  <a:gd name="T45" fmla="*/ T44 w 92"/>
                  <a:gd name="T46" fmla="+- 0 6256 6218"/>
                  <a:gd name="T47" fmla="*/ 6256 h 139"/>
                  <a:gd name="T48" fmla="+- 0 15416 15394"/>
                  <a:gd name="T49" fmla="*/ T48 w 92"/>
                  <a:gd name="T50" fmla="+- 0 6249 6218"/>
                  <a:gd name="T51" fmla="*/ 6249 h 139"/>
                  <a:gd name="T52" fmla="+- 0 15429 15394"/>
                  <a:gd name="T53" fmla="*/ T52 w 92"/>
                  <a:gd name="T54" fmla="+- 0 6237 6218"/>
                  <a:gd name="T55" fmla="*/ 6237 h 139"/>
                  <a:gd name="T56" fmla="+- 0 15432 15394"/>
                  <a:gd name="T57" fmla="*/ T56 w 92"/>
                  <a:gd name="T58" fmla="+- 0 6237 6218"/>
                  <a:gd name="T59" fmla="*/ 6237 h 139"/>
                  <a:gd name="T60" fmla="+- 0 15411 15394"/>
                  <a:gd name="T61" fmla="*/ T60 w 92"/>
                  <a:gd name="T62" fmla="+- 0 6237 6218"/>
                  <a:gd name="T63" fmla="*/ 6237 h 139"/>
                  <a:gd name="T64" fmla="+- 0 15410 15394"/>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6" name="Freeform 163"/>
              <p:cNvSpPr>
                <a:spLocks/>
              </p:cNvSpPr>
              <p:nvPr/>
            </p:nvSpPr>
            <p:spPr bwMode="auto">
              <a:xfrm>
                <a:off x="15394" y="6218"/>
                <a:ext cx="92" cy="139"/>
              </a:xfrm>
              <a:custGeom>
                <a:avLst/>
                <a:gdLst>
                  <a:gd name="T0" fmla="+- 0 15425 15394"/>
                  <a:gd name="T1" fmla="*/ T0 w 92"/>
                  <a:gd name="T2" fmla="+- 0 6304 6218"/>
                  <a:gd name="T3" fmla="*/ 6304 h 139"/>
                  <a:gd name="T4" fmla="+- 0 15413 15394"/>
                  <a:gd name="T5" fmla="*/ T4 w 92"/>
                  <a:gd name="T6" fmla="+- 0 6304 6218"/>
                  <a:gd name="T7" fmla="*/ 6304 h 139"/>
                  <a:gd name="T8" fmla="+- 0 15415 15394"/>
                  <a:gd name="T9" fmla="*/ T8 w 92"/>
                  <a:gd name="T10" fmla="+- 0 6307 6218"/>
                  <a:gd name="T11" fmla="*/ 6307 h 139"/>
                  <a:gd name="T12" fmla="+- 0 15429 15394"/>
                  <a:gd name="T13" fmla="*/ T12 w 92"/>
                  <a:gd name="T14" fmla="+- 0 6316 6218"/>
                  <a:gd name="T15" fmla="*/ 6316 h 139"/>
                  <a:gd name="T16" fmla="+- 0 15454 15394"/>
                  <a:gd name="T17" fmla="*/ T16 w 92"/>
                  <a:gd name="T18" fmla="+- 0 6318 6218"/>
                  <a:gd name="T19" fmla="*/ 6318 h 139"/>
                  <a:gd name="T20" fmla="+- 0 15471 15394"/>
                  <a:gd name="T21" fmla="*/ T20 w 92"/>
                  <a:gd name="T22" fmla="+- 0 6309 6218"/>
                  <a:gd name="T23" fmla="*/ 6309 h 139"/>
                  <a:gd name="T24" fmla="+- 0 15473 15394"/>
                  <a:gd name="T25" fmla="*/ T24 w 92"/>
                  <a:gd name="T26" fmla="+- 0 6306 6218"/>
                  <a:gd name="T27" fmla="*/ 6306 h 139"/>
                  <a:gd name="T28" fmla="+- 0 15427 15394"/>
                  <a:gd name="T29" fmla="*/ T28 w 92"/>
                  <a:gd name="T30" fmla="+- 0 6306 6218"/>
                  <a:gd name="T31" fmla="*/ 6306 h 139"/>
                  <a:gd name="T32" fmla="+- 0 15425 15394"/>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9"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7" name="Freeform 164"/>
              <p:cNvSpPr>
                <a:spLocks/>
              </p:cNvSpPr>
              <p:nvPr/>
            </p:nvSpPr>
            <p:spPr bwMode="auto">
              <a:xfrm>
                <a:off x="15394" y="6218"/>
                <a:ext cx="92" cy="139"/>
              </a:xfrm>
              <a:custGeom>
                <a:avLst/>
                <a:gdLst>
                  <a:gd name="T0" fmla="+- 0 15477 15394"/>
                  <a:gd name="T1" fmla="*/ T0 w 92"/>
                  <a:gd name="T2" fmla="+- 0 6236 6218"/>
                  <a:gd name="T3" fmla="*/ 6236 h 139"/>
                  <a:gd name="T4" fmla="+- 0 15454 15394"/>
                  <a:gd name="T5" fmla="*/ T4 w 92"/>
                  <a:gd name="T6" fmla="+- 0 6236 6218"/>
                  <a:gd name="T7" fmla="*/ 6236 h 139"/>
                  <a:gd name="T8" fmla="+- 0 15465 15394"/>
                  <a:gd name="T9" fmla="*/ T8 w 92"/>
                  <a:gd name="T10" fmla="+- 0 6252 6218"/>
                  <a:gd name="T11" fmla="*/ 6252 h 139"/>
                  <a:gd name="T12" fmla="+- 0 15468 15394"/>
                  <a:gd name="T13" fmla="*/ T12 w 92"/>
                  <a:gd name="T14" fmla="+- 0 6278 6218"/>
                  <a:gd name="T15" fmla="*/ 6278 h 139"/>
                  <a:gd name="T16" fmla="+- 0 15459 15394"/>
                  <a:gd name="T17" fmla="*/ T16 w 92"/>
                  <a:gd name="T18" fmla="+- 0 6298 6218"/>
                  <a:gd name="T19" fmla="*/ 6298 h 139"/>
                  <a:gd name="T20" fmla="+- 0 15440 15394"/>
                  <a:gd name="T21" fmla="*/ T20 w 92"/>
                  <a:gd name="T22" fmla="+- 0 6306 6218"/>
                  <a:gd name="T23" fmla="*/ 6306 h 139"/>
                  <a:gd name="T24" fmla="+- 0 15473 15394"/>
                  <a:gd name="T25" fmla="*/ T24 w 92"/>
                  <a:gd name="T26" fmla="+- 0 6306 6218"/>
                  <a:gd name="T27" fmla="*/ 6306 h 139"/>
                  <a:gd name="T28" fmla="+- 0 15482 15394"/>
                  <a:gd name="T29" fmla="*/ T28 w 92"/>
                  <a:gd name="T30" fmla="+- 0 6290 6218"/>
                  <a:gd name="T31" fmla="*/ 6290 h 139"/>
                  <a:gd name="T32" fmla="+- 0 15487 15394"/>
                  <a:gd name="T33" fmla="*/ T32 w 92"/>
                  <a:gd name="T34" fmla="+- 0 6262 6218"/>
                  <a:gd name="T35" fmla="*/ 6262 h 139"/>
                  <a:gd name="T36" fmla="+- 0 15480 15394"/>
                  <a:gd name="T37" fmla="*/ T36 w 92"/>
                  <a:gd name="T38" fmla="+- 0 6239 6218"/>
                  <a:gd name="T39" fmla="*/ 6239 h 139"/>
                  <a:gd name="T40" fmla="+- 0 15477 15394"/>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60" y="18"/>
                    </a:lnTo>
                    <a:lnTo>
                      <a:pt x="71" y="34"/>
                    </a:lnTo>
                    <a:lnTo>
                      <a:pt x="74" y="60"/>
                    </a:lnTo>
                    <a:lnTo>
                      <a:pt x="65" y="80"/>
                    </a:lnTo>
                    <a:lnTo>
                      <a:pt x="46" y="88"/>
                    </a:lnTo>
                    <a:lnTo>
                      <a:pt x="79"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8" name="Freeform 165"/>
              <p:cNvSpPr>
                <a:spLocks/>
              </p:cNvSpPr>
              <p:nvPr/>
            </p:nvSpPr>
            <p:spPr bwMode="auto">
              <a:xfrm>
                <a:off x="15394" y="6218"/>
                <a:ext cx="92" cy="139"/>
              </a:xfrm>
              <a:custGeom>
                <a:avLst/>
                <a:gdLst>
                  <a:gd name="T0" fmla="+- 0 15446 15394"/>
                  <a:gd name="T1" fmla="*/ T0 w 92"/>
                  <a:gd name="T2" fmla="+- 0 6218 6218"/>
                  <a:gd name="T3" fmla="*/ 6218 h 139"/>
                  <a:gd name="T4" fmla="+- 0 15430 15394"/>
                  <a:gd name="T5" fmla="*/ T4 w 92"/>
                  <a:gd name="T6" fmla="+- 0 6218 6218"/>
                  <a:gd name="T7" fmla="*/ 6218 h 139"/>
                  <a:gd name="T8" fmla="+- 0 15419 15394"/>
                  <a:gd name="T9" fmla="*/ T8 w 92"/>
                  <a:gd name="T10" fmla="+- 0 6225 6218"/>
                  <a:gd name="T11" fmla="*/ 6225 h 139"/>
                  <a:gd name="T12" fmla="+- 0 15411 15394"/>
                  <a:gd name="T13" fmla="*/ T12 w 92"/>
                  <a:gd name="T14" fmla="+- 0 6237 6218"/>
                  <a:gd name="T15" fmla="*/ 6237 h 139"/>
                  <a:gd name="T16" fmla="+- 0 15432 15394"/>
                  <a:gd name="T17" fmla="*/ T16 w 92"/>
                  <a:gd name="T18" fmla="+- 0 6237 6218"/>
                  <a:gd name="T19" fmla="*/ 6237 h 139"/>
                  <a:gd name="T20" fmla="+- 0 15454 15394"/>
                  <a:gd name="T21" fmla="*/ T20 w 92"/>
                  <a:gd name="T22" fmla="+- 0 6236 6218"/>
                  <a:gd name="T23" fmla="*/ 6236 h 139"/>
                  <a:gd name="T24" fmla="+- 0 15477 15394"/>
                  <a:gd name="T25" fmla="*/ T24 w 92"/>
                  <a:gd name="T26" fmla="+- 0 6236 6218"/>
                  <a:gd name="T27" fmla="*/ 6236 h 139"/>
                  <a:gd name="T28" fmla="+- 0 15466 15394"/>
                  <a:gd name="T29" fmla="*/ T28 w 92"/>
                  <a:gd name="T30" fmla="+- 0 6224 6218"/>
                  <a:gd name="T31" fmla="*/ 6224 h 139"/>
                  <a:gd name="T32" fmla="+- 0 15446 15394"/>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60"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8" name="Group 166"/>
            <p:cNvGrpSpPr>
              <a:grpSpLocks/>
            </p:cNvGrpSpPr>
            <p:nvPr/>
          </p:nvGrpSpPr>
          <p:grpSpPr bwMode="auto">
            <a:xfrm>
              <a:off x="15516" y="6218"/>
              <a:ext cx="92" cy="139"/>
              <a:chOff x="15516" y="6218"/>
              <a:chExt cx="92" cy="139"/>
            </a:xfrm>
          </p:grpSpPr>
          <p:sp>
            <p:nvSpPr>
              <p:cNvPr id="6541" name="Freeform 167"/>
              <p:cNvSpPr>
                <a:spLocks/>
              </p:cNvSpPr>
              <p:nvPr/>
            </p:nvSpPr>
            <p:spPr bwMode="auto">
              <a:xfrm>
                <a:off x="15516" y="6218"/>
                <a:ext cx="92" cy="139"/>
              </a:xfrm>
              <a:custGeom>
                <a:avLst/>
                <a:gdLst>
                  <a:gd name="T0" fmla="+- 0 15532 15516"/>
                  <a:gd name="T1" fmla="*/ T0 w 92"/>
                  <a:gd name="T2" fmla="+- 0 6221 6218"/>
                  <a:gd name="T3" fmla="*/ 6221 h 139"/>
                  <a:gd name="T4" fmla="+- 0 15516 15516"/>
                  <a:gd name="T5" fmla="*/ T4 w 92"/>
                  <a:gd name="T6" fmla="+- 0 6221 6218"/>
                  <a:gd name="T7" fmla="*/ 6221 h 139"/>
                  <a:gd name="T8" fmla="+- 0 15517 15516"/>
                  <a:gd name="T9" fmla="*/ T8 w 92"/>
                  <a:gd name="T10" fmla="+- 0 6236 6218"/>
                  <a:gd name="T11" fmla="*/ 6236 h 139"/>
                  <a:gd name="T12" fmla="+- 0 15517 15516"/>
                  <a:gd name="T13" fmla="*/ T12 w 92"/>
                  <a:gd name="T14" fmla="+- 0 6357 6218"/>
                  <a:gd name="T15" fmla="*/ 6357 h 139"/>
                  <a:gd name="T16" fmla="+- 0 15534 15516"/>
                  <a:gd name="T17" fmla="*/ T16 w 92"/>
                  <a:gd name="T18" fmla="+- 0 6357 6218"/>
                  <a:gd name="T19" fmla="*/ 6357 h 139"/>
                  <a:gd name="T20" fmla="+- 0 15534 15516"/>
                  <a:gd name="T21" fmla="*/ T20 w 92"/>
                  <a:gd name="T22" fmla="+- 0 6304 6218"/>
                  <a:gd name="T23" fmla="*/ 6304 h 139"/>
                  <a:gd name="T24" fmla="+- 0 15547 15516"/>
                  <a:gd name="T25" fmla="*/ T24 w 92"/>
                  <a:gd name="T26" fmla="+- 0 6304 6218"/>
                  <a:gd name="T27" fmla="*/ 6304 h 139"/>
                  <a:gd name="T28" fmla="+- 0 15538 15516"/>
                  <a:gd name="T29" fmla="*/ T28 w 92"/>
                  <a:gd name="T30" fmla="+- 0 6297 6218"/>
                  <a:gd name="T31" fmla="*/ 6297 h 139"/>
                  <a:gd name="T32" fmla="+- 0 15535 15516"/>
                  <a:gd name="T33" fmla="*/ T32 w 92"/>
                  <a:gd name="T34" fmla="+- 0 6285 6218"/>
                  <a:gd name="T35" fmla="*/ 6285 h 139"/>
                  <a:gd name="T36" fmla="+- 0 15534 15516"/>
                  <a:gd name="T37" fmla="*/ T36 w 92"/>
                  <a:gd name="T38" fmla="+- 0 6281 6218"/>
                  <a:gd name="T39" fmla="*/ 6281 h 139"/>
                  <a:gd name="T40" fmla="+- 0 15534 15516"/>
                  <a:gd name="T41" fmla="*/ T40 w 92"/>
                  <a:gd name="T42" fmla="+- 0 6259 6218"/>
                  <a:gd name="T43" fmla="*/ 6259 h 139"/>
                  <a:gd name="T44" fmla="+- 0 15535 15516"/>
                  <a:gd name="T45" fmla="*/ T44 w 92"/>
                  <a:gd name="T46" fmla="+- 0 6256 6218"/>
                  <a:gd name="T47" fmla="*/ 6256 h 139"/>
                  <a:gd name="T48" fmla="+- 0 15538 15516"/>
                  <a:gd name="T49" fmla="*/ T48 w 92"/>
                  <a:gd name="T50" fmla="+- 0 6249 6218"/>
                  <a:gd name="T51" fmla="*/ 6249 h 139"/>
                  <a:gd name="T52" fmla="+- 0 15550 15516"/>
                  <a:gd name="T53" fmla="*/ T52 w 92"/>
                  <a:gd name="T54" fmla="+- 0 6237 6218"/>
                  <a:gd name="T55" fmla="*/ 6237 h 139"/>
                  <a:gd name="T56" fmla="+- 0 15554 15516"/>
                  <a:gd name="T57" fmla="*/ T56 w 92"/>
                  <a:gd name="T58" fmla="+- 0 6237 6218"/>
                  <a:gd name="T59" fmla="*/ 6237 h 139"/>
                  <a:gd name="T60" fmla="+- 0 15533 15516"/>
                  <a:gd name="T61" fmla="*/ T60 w 92"/>
                  <a:gd name="T62" fmla="+- 0 6237 6218"/>
                  <a:gd name="T63" fmla="*/ 6237 h 139"/>
                  <a:gd name="T64" fmla="+- 0 15532 15516"/>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2" y="31"/>
                    </a:lnTo>
                    <a:lnTo>
                      <a:pt x="34"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2" name="Freeform 168"/>
              <p:cNvSpPr>
                <a:spLocks/>
              </p:cNvSpPr>
              <p:nvPr/>
            </p:nvSpPr>
            <p:spPr bwMode="auto">
              <a:xfrm>
                <a:off x="15516" y="6218"/>
                <a:ext cx="92" cy="139"/>
              </a:xfrm>
              <a:custGeom>
                <a:avLst/>
                <a:gdLst>
                  <a:gd name="T0" fmla="+- 0 15547 15516"/>
                  <a:gd name="T1" fmla="*/ T0 w 92"/>
                  <a:gd name="T2" fmla="+- 0 6304 6218"/>
                  <a:gd name="T3" fmla="*/ 6304 h 139"/>
                  <a:gd name="T4" fmla="+- 0 15534 15516"/>
                  <a:gd name="T5" fmla="*/ T4 w 92"/>
                  <a:gd name="T6" fmla="+- 0 6304 6218"/>
                  <a:gd name="T7" fmla="*/ 6304 h 139"/>
                  <a:gd name="T8" fmla="+- 0 15537 15516"/>
                  <a:gd name="T9" fmla="*/ T8 w 92"/>
                  <a:gd name="T10" fmla="+- 0 6307 6218"/>
                  <a:gd name="T11" fmla="*/ 6307 h 139"/>
                  <a:gd name="T12" fmla="+- 0 15551 15516"/>
                  <a:gd name="T13" fmla="*/ T12 w 92"/>
                  <a:gd name="T14" fmla="+- 0 6316 6218"/>
                  <a:gd name="T15" fmla="*/ 6316 h 139"/>
                  <a:gd name="T16" fmla="+- 0 15576 15516"/>
                  <a:gd name="T17" fmla="*/ T16 w 92"/>
                  <a:gd name="T18" fmla="+- 0 6318 6218"/>
                  <a:gd name="T19" fmla="*/ 6318 h 139"/>
                  <a:gd name="T20" fmla="+- 0 15593 15516"/>
                  <a:gd name="T21" fmla="*/ T20 w 92"/>
                  <a:gd name="T22" fmla="+- 0 6309 6218"/>
                  <a:gd name="T23" fmla="*/ 6309 h 139"/>
                  <a:gd name="T24" fmla="+- 0 15594 15516"/>
                  <a:gd name="T25" fmla="*/ T24 w 92"/>
                  <a:gd name="T26" fmla="+- 0 6306 6218"/>
                  <a:gd name="T27" fmla="*/ 6306 h 139"/>
                  <a:gd name="T28" fmla="+- 0 15549 15516"/>
                  <a:gd name="T29" fmla="*/ T28 w 92"/>
                  <a:gd name="T30" fmla="+- 0 6306 6218"/>
                  <a:gd name="T31" fmla="*/ 6306 h 139"/>
                  <a:gd name="T32" fmla="+- 0 15547 15516"/>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3" name="Freeform 169"/>
              <p:cNvSpPr>
                <a:spLocks/>
              </p:cNvSpPr>
              <p:nvPr/>
            </p:nvSpPr>
            <p:spPr bwMode="auto">
              <a:xfrm>
                <a:off x="15516" y="6218"/>
                <a:ext cx="92" cy="139"/>
              </a:xfrm>
              <a:custGeom>
                <a:avLst/>
                <a:gdLst>
                  <a:gd name="T0" fmla="+- 0 15599 15516"/>
                  <a:gd name="T1" fmla="*/ T0 w 92"/>
                  <a:gd name="T2" fmla="+- 0 6236 6218"/>
                  <a:gd name="T3" fmla="*/ 6236 h 139"/>
                  <a:gd name="T4" fmla="+- 0 15575 15516"/>
                  <a:gd name="T5" fmla="*/ T4 w 92"/>
                  <a:gd name="T6" fmla="+- 0 6236 6218"/>
                  <a:gd name="T7" fmla="*/ 6236 h 139"/>
                  <a:gd name="T8" fmla="+- 0 15587 15516"/>
                  <a:gd name="T9" fmla="*/ T8 w 92"/>
                  <a:gd name="T10" fmla="+- 0 6252 6218"/>
                  <a:gd name="T11" fmla="*/ 6252 h 139"/>
                  <a:gd name="T12" fmla="+- 0 15590 15516"/>
                  <a:gd name="T13" fmla="*/ T12 w 92"/>
                  <a:gd name="T14" fmla="+- 0 6278 6218"/>
                  <a:gd name="T15" fmla="*/ 6278 h 139"/>
                  <a:gd name="T16" fmla="+- 0 15581 15516"/>
                  <a:gd name="T17" fmla="*/ T16 w 92"/>
                  <a:gd name="T18" fmla="+- 0 6298 6218"/>
                  <a:gd name="T19" fmla="*/ 6298 h 139"/>
                  <a:gd name="T20" fmla="+- 0 15562 15516"/>
                  <a:gd name="T21" fmla="*/ T20 w 92"/>
                  <a:gd name="T22" fmla="+- 0 6306 6218"/>
                  <a:gd name="T23" fmla="*/ 6306 h 139"/>
                  <a:gd name="T24" fmla="+- 0 15594 15516"/>
                  <a:gd name="T25" fmla="*/ T24 w 92"/>
                  <a:gd name="T26" fmla="+- 0 6306 6218"/>
                  <a:gd name="T27" fmla="*/ 6306 h 139"/>
                  <a:gd name="T28" fmla="+- 0 15604 15516"/>
                  <a:gd name="T29" fmla="*/ T28 w 92"/>
                  <a:gd name="T30" fmla="+- 0 6290 6218"/>
                  <a:gd name="T31" fmla="*/ 6290 h 139"/>
                  <a:gd name="T32" fmla="+- 0 15608 15516"/>
                  <a:gd name="T33" fmla="*/ T32 w 92"/>
                  <a:gd name="T34" fmla="+- 0 6262 6218"/>
                  <a:gd name="T35" fmla="*/ 6262 h 139"/>
                  <a:gd name="T36" fmla="+- 0 15602 15516"/>
                  <a:gd name="T37" fmla="*/ T36 w 92"/>
                  <a:gd name="T38" fmla="+- 0 6239 6218"/>
                  <a:gd name="T39" fmla="*/ 6239 h 139"/>
                  <a:gd name="T40" fmla="+- 0 15599 15516"/>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2"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4" name="Freeform 170"/>
              <p:cNvSpPr>
                <a:spLocks/>
              </p:cNvSpPr>
              <p:nvPr/>
            </p:nvSpPr>
            <p:spPr bwMode="auto">
              <a:xfrm>
                <a:off x="15516" y="6218"/>
                <a:ext cx="92" cy="139"/>
              </a:xfrm>
              <a:custGeom>
                <a:avLst/>
                <a:gdLst>
                  <a:gd name="T0" fmla="+- 0 15568 15516"/>
                  <a:gd name="T1" fmla="*/ T0 w 92"/>
                  <a:gd name="T2" fmla="+- 0 6218 6218"/>
                  <a:gd name="T3" fmla="*/ 6218 h 139"/>
                  <a:gd name="T4" fmla="+- 0 15552 15516"/>
                  <a:gd name="T5" fmla="*/ T4 w 92"/>
                  <a:gd name="T6" fmla="+- 0 6218 6218"/>
                  <a:gd name="T7" fmla="*/ 6218 h 139"/>
                  <a:gd name="T8" fmla="+- 0 15540 15516"/>
                  <a:gd name="T9" fmla="*/ T8 w 92"/>
                  <a:gd name="T10" fmla="+- 0 6225 6218"/>
                  <a:gd name="T11" fmla="*/ 6225 h 139"/>
                  <a:gd name="T12" fmla="+- 0 15533 15516"/>
                  <a:gd name="T13" fmla="*/ T12 w 92"/>
                  <a:gd name="T14" fmla="+- 0 6237 6218"/>
                  <a:gd name="T15" fmla="*/ 6237 h 139"/>
                  <a:gd name="T16" fmla="+- 0 15554 15516"/>
                  <a:gd name="T17" fmla="*/ T16 w 92"/>
                  <a:gd name="T18" fmla="+- 0 6237 6218"/>
                  <a:gd name="T19" fmla="*/ 6237 h 139"/>
                  <a:gd name="T20" fmla="+- 0 15575 15516"/>
                  <a:gd name="T21" fmla="*/ T20 w 92"/>
                  <a:gd name="T22" fmla="+- 0 6236 6218"/>
                  <a:gd name="T23" fmla="*/ 6236 h 139"/>
                  <a:gd name="T24" fmla="+- 0 15599 15516"/>
                  <a:gd name="T25" fmla="*/ T24 w 92"/>
                  <a:gd name="T26" fmla="+- 0 6236 6218"/>
                  <a:gd name="T27" fmla="*/ 6236 h 139"/>
                  <a:gd name="T28" fmla="+- 0 15588 15516"/>
                  <a:gd name="T29" fmla="*/ T28 w 92"/>
                  <a:gd name="T30" fmla="+- 0 6224 6218"/>
                  <a:gd name="T31" fmla="*/ 6224 h 139"/>
                  <a:gd name="T32" fmla="+- 0 15568 15516"/>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4"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59" name="Group 171"/>
            <p:cNvGrpSpPr>
              <a:grpSpLocks/>
            </p:cNvGrpSpPr>
            <p:nvPr/>
          </p:nvGrpSpPr>
          <p:grpSpPr bwMode="auto">
            <a:xfrm>
              <a:off x="15633" y="6222"/>
              <a:ext cx="85" cy="98"/>
              <a:chOff x="15633" y="6222"/>
              <a:chExt cx="85" cy="98"/>
            </a:xfrm>
          </p:grpSpPr>
          <p:sp>
            <p:nvSpPr>
              <p:cNvPr id="6538" name="Freeform 172"/>
              <p:cNvSpPr>
                <a:spLocks/>
              </p:cNvSpPr>
              <p:nvPr/>
            </p:nvSpPr>
            <p:spPr bwMode="auto">
              <a:xfrm>
                <a:off x="15633" y="6222"/>
                <a:ext cx="85" cy="98"/>
              </a:xfrm>
              <a:custGeom>
                <a:avLst/>
                <a:gdLst>
                  <a:gd name="T0" fmla="+- 0 15660 15633"/>
                  <a:gd name="T1" fmla="*/ T0 w 85"/>
                  <a:gd name="T2" fmla="+- 0 6222 6222"/>
                  <a:gd name="T3" fmla="*/ 6222 h 98"/>
                  <a:gd name="T4" fmla="+- 0 15645 15633"/>
                  <a:gd name="T5" fmla="*/ T4 w 85"/>
                  <a:gd name="T6" fmla="+- 0 6234 6222"/>
                  <a:gd name="T7" fmla="*/ 6234 h 98"/>
                  <a:gd name="T8" fmla="+- 0 15635 15633"/>
                  <a:gd name="T9" fmla="*/ T8 w 85"/>
                  <a:gd name="T10" fmla="+- 0 6254 6222"/>
                  <a:gd name="T11" fmla="*/ 6254 h 98"/>
                  <a:gd name="T12" fmla="+- 0 15633 15633"/>
                  <a:gd name="T13" fmla="*/ T12 w 85"/>
                  <a:gd name="T14" fmla="+- 0 6281 6222"/>
                  <a:gd name="T15" fmla="*/ 6281 h 98"/>
                  <a:gd name="T16" fmla="+- 0 15641 15633"/>
                  <a:gd name="T17" fmla="*/ T16 w 85"/>
                  <a:gd name="T18" fmla="+- 0 6301 6222"/>
                  <a:gd name="T19" fmla="*/ 6301 h 98"/>
                  <a:gd name="T20" fmla="+- 0 15656 15633"/>
                  <a:gd name="T21" fmla="*/ T20 w 85"/>
                  <a:gd name="T22" fmla="+- 0 6315 6222"/>
                  <a:gd name="T23" fmla="*/ 6315 h 98"/>
                  <a:gd name="T24" fmla="+- 0 15679 15633"/>
                  <a:gd name="T25" fmla="*/ T24 w 85"/>
                  <a:gd name="T26" fmla="+- 0 6320 6222"/>
                  <a:gd name="T27" fmla="*/ 6320 h 98"/>
                  <a:gd name="T28" fmla="+- 0 15695 15633"/>
                  <a:gd name="T29" fmla="*/ T28 w 85"/>
                  <a:gd name="T30" fmla="+- 0 6320 6222"/>
                  <a:gd name="T31" fmla="*/ 6320 h 98"/>
                  <a:gd name="T32" fmla="+- 0 15705 15633"/>
                  <a:gd name="T33" fmla="*/ T32 w 85"/>
                  <a:gd name="T34" fmla="+- 0 6316 6222"/>
                  <a:gd name="T35" fmla="*/ 6316 h 98"/>
                  <a:gd name="T36" fmla="+- 0 15712 15633"/>
                  <a:gd name="T37" fmla="*/ T36 w 85"/>
                  <a:gd name="T38" fmla="+- 0 6313 6222"/>
                  <a:gd name="T39" fmla="*/ 6313 h 98"/>
                  <a:gd name="T40" fmla="+- 0 15710 15633"/>
                  <a:gd name="T41" fmla="*/ T40 w 85"/>
                  <a:gd name="T42" fmla="+- 0 6306 6222"/>
                  <a:gd name="T43" fmla="*/ 6306 h 98"/>
                  <a:gd name="T44" fmla="+- 0 15694 15633"/>
                  <a:gd name="T45" fmla="*/ T44 w 85"/>
                  <a:gd name="T46" fmla="+- 0 6306 6222"/>
                  <a:gd name="T47" fmla="*/ 6306 h 98"/>
                  <a:gd name="T48" fmla="+- 0 15674 15633"/>
                  <a:gd name="T49" fmla="*/ T48 w 85"/>
                  <a:gd name="T50" fmla="+- 0 6305 6222"/>
                  <a:gd name="T51" fmla="*/ 6305 h 98"/>
                  <a:gd name="T52" fmla="+- 0 15656 15633"/>
                  <a:gd name="T53" fmla="*/ T52 w 85"/>
                  <a:gd name="T54" fmla="+- 0 6295 6222"/>
                  <a:gd name="T55" fmla="*/ 6295 h 98"/>
                  <a:gd name="T56" fmla="+- 0 15649 15633"/>
                  <a:gd name="T57" fmla="*/ T56 w 85"/>
                  <a:gd name="T58" fmla="+- 0 6272 6222"/>
                  <a:gd name="T59" fmla="*/ 6272 h 98"/>
                  <a:gd name="T60" fmla="+- 0 15717 15633"/>
                  <a:gd name="T61" fmla="*/ T60 w 85"/>
                  <a:gd name="T62" fmla="+- 0 6272 6222"/>
                  <a:gd name="T63" fmla="*/ 6272 h 98"/>
                  <a:gd name="T64" fmla="+- 0 15717 15633"/>
                  <a:gd name="T65" fmla="*/ T64 w 85"/>
                  <a:gd name="T66" fmla="+- 0 6270 6222"/>
                  <a:gd name="T67" fmla="*/ 6270 h 98"/>
                  <a:gd name="T68" fmla="+- 0 15717 15633"/>
                  <a:gd name="T69" fmla="*/ T68 w 85"/>
                  <a:gd name="T70" fmla="+- 0 6268 6222"/>
                  <a:gd name="T71" fmla="*/ 6268 h 98"/>
                  <a:gd name="T72" fmla="+- 0 15717 15633"/>
                  <a:gd name="T73" fmla="*/ T72 w 85"/>
                  <a:gd name="T74" fmla="+- 0 6260 6222"/>
                  <a:gd name="T75" fmla="*/ 6260 h 98"/>
                  <a:gd name="T76" fmla="+- 0 15649 15633"/>
                  <a:gd name="T77" fmla="*/ T76 w 85"/>
                  <a:gd name="T78" fmla="+- 0 6260 6222"/>
                  <a:gd name="T79" fmla="*/ 6260 h 98"/>
                  <a:gd name="T80" fmla="+- 0 15650 15633"/>
                  <a:gd name="T81" fmla="*/ T80 w 85"/>
                  <a:gd name="T82" fmla="+- 0 6247 6222"/>
                  <a:gd name="T83" fmla="*/ 6247 h 98"/>
                  <a:gd name="T84" fmla="+- 0 15658 15633"/>
                  <a:gd name="T85" fmla="*/ T84 w 85"/>
                  <a:gd name="T86" fmla="+- 0 6231 6222"/>
                  <a:gd name="T87" fmla="*/ 6231 h 98"/>
                  <a:gd name="T88" fmla="+- 0 15700 15633"/>
                  <a:gd name="T89" fmla="*/ T88 w 85"/>
                  <a:gd name="T90" fmla="+- 0 6231 6222"/>
                  <a:gd name="T91" fmla="*/ 6231 h 98"/>
                  <a:gd name="T92" fmla="+- 0 15691 15633"/>
                  <a:gd name="T93" fmla="*/ T92 w 85"/>
                  <a:gd name="T94" fmla="+- 0 6225 6222"/>
                  <a:gd name="T95" fmla="*/ 6225 h 98"/>
                  <a:gd name="T96" fmla="+- 0 15660 15633"/>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9" name="Freeform 173"/>
              <p:cNvSpPr>
                <a:spLocks/>
              </p:cNvSpPr>
              <p:nvPr/>
            </p:nvSpPr>
            <p:spPr bwMode="auto">
              <a:xfrm>
                <a:off x="15633" y="6222"/>
                <a:ext cx="85" cy="98"/>
              </a:xfrm>
              <a:custGeom>
                <a:avLst/>
                <a:gdLst>
                  <a:gd name="T0" fmla="+- 0 15709 15633"/>
                  <a:gd name="T1" fmla="*/ T0 w 85"/>
                  <a:gd name="T2" fmla="+- 0 6301 6222"/>
                  <a:gd name="T3" fmla="*/ 6301 h 98"/>
                  <a:gd name="T4" fmla="+- 0 15702 15633"/>
                  <a:gd name="T5" fmla="*/ T4 w 85"/>
                  <a:gd name="T6" fmla="+- 0 6304 6222"/>
                  <a:gd name="T7" fmla="*/ 6304 h 98"/>
                  <a:gd name="T8" fmla="+- 0 15694 15633"/>
                  <a:gd name="T9" fmla="*/ T8 w 85"/>
                  <a:gd name="T10" fmla="+- 0 6306 6222"/>
                  <a:gd name="T11" fmla="*/ 6306 h 98"/>
                  <a:gd name="T12" fmla="+- 0 15710 15633"/>
                  <a:gd name="T13" fmla="*/ T12 w 85"/>
                  <a:gd name="T14" fmla="+- 0 6306 6222"/>
                  <a:gd name="T15" fmla="*/ 6306 h 98"/>
                  <a:gd name="T16" fmla="+- 0 15709 15633"/>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0" name="Freeform 174"/>
              <p:cNvSpPr>
                <a:spLocks/>
              </p:cNvSpPr>
              <p:nvPr/>
            </p:nvSpPr>
            <p:spPr bwMode="auto">
              <a:xfrm>
                <a:off x="15633" y="6222"/>
                <a:ext cx="85" cy="98"/>
              </a:xfrm>
              <a:custGeom>
                <a:avLst/>
                <a:gdLst>
                  <a:gd name="T0" fmla="+- 0 15700 15633"/>
                  <a:gd name="T1" fmla="*/ T0 w 85"/>
                  <a:gd name="T2" fmla="+- 0 6231 6222"/>
                  <a:gd name="T3" fmla="*/ 6231 h 98"/>
                  <a:gd name="T4" fmla="+- 0 15696 15633"/>
                  <a:gd name="T5" fmla="*/ T4 w 85"/>
                  <a:gd name="T6" fmla="+- 0 6231 6222"/>
                  <a:gd name="T7" fmla="*/ 6231 h 98"/>
                  <a:gd name="T8" fmla="+- 0 15700 15633"/>
                  <a:gd name="T9" fmla="*/ T8 w 85"/>
                  <a:gd name="T10" fmla="+- 0 6248 6222"/>
                  <a:gd name="T11" fmla="*/ 6248 h 98"/>
                  <a:gd name="T12" fmla="+- 0 15700 15633"/>
                  <a:gd name="T13" fmla="*/ T12 w 85"/>
                  <a:gd name="T14" fmla="+- 0 6260 6222"/>
                  <a:gd name="T15" fmla="*/ 6260 h 98"/>
                  <a:gd name="T16" fmla="+- 0 15717 15633"/>
                  <a:gd name="T17" fmla="*/ T16 w 85"/>
                  <a:gd name="T18" fmla="+- 0 6260 6222"/>
                  <a:gd name="T19" fmla="*/ 6260 h 98"/>
                  <a:gd name="T20" fmla="+- 0 15716 15633"/>
                  <a:gd name="T21" fmla="*/ T20 w 85"/>
                  <a:gd name="T22" fmla="+- 0 6252 6222"/>
                  <a:gd name="T23" fmla="*/ 6252 h 98"/>
                  <a:gd name="T24" fmla="+- 0 15708 15633"/>
                  <a:gd name="T25" fmla="*/ T24 w 85"/>
                  <a:gd name="T26" fmla="+- 0 6237 6222"/>
                  <a:gd name="T27" fmla="*/ 6237 h 98"/>
                  <a:gd name="T28" fmla="+- 0 15700 15633"/>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0" name="Group 175"/>
            <p:cNvGrpSpPr>
              <a:grpSpLocks/>
            </p:cNvGrpSpPr>
            <p:nvPr/>
          </p:nvGrpSpPr>
          <p:grpSpPr bwMode="auto">
            <a:xfrm>
              <a:off x="15740" y="6175"/>
              <a:ext cx="91" cy="144"/>
              <a:chOff x="15740" y="6175"/>
              <a:chExt cx="91" cy="144"/>
            </a:xfrm>
          </p:grpSpPr>
          <p:sp>
            <p:nvSpPr>
              <p:cNvPr id="6534" name="Freeform 176"/>
              <p:cNvSpPr>
                <a:spLocks/>
              </p:cNvSpPr>
              <p:nvPr/>
            </p:nvSpPr>
            <p:spPr bwMode="auto">
              <a:xfrm>
                <a:off x="15740" y="6175"/>
                <a:ext cx="91" cy="144"/>
              </a:xfrm>
              <a:custGeom>
                <a:avLst/>
                <a:gdLst>
                  <a:gd name="T0" fmla="+- 0 15772 15740"/>
                  <a:gd name="T1" fmla="*/ T0 w 91"/>
                  <a:gd name="T2" fmla="+- 0 6220 6175"/>
                  <a:gd name="T3" fmla="*/ 6220 h 144"/>
                  <a:gd name="T4" fmla="+- 0 15755 15740"/>
                  <a:gd name="T5" fmla="*/ T4 w 91"/>
                  <a:gd name="T6" fmla="+- 0 6230 6175"/>
                  <a:gd name="T7" fmla="*/ 6230 h 144"/>
                  <a:gd name="T8" fmla="+- 0 15744 15740"/>
                  <a:gd name="T9" fmla="*/ T8 w 91"/>
                  <a:gd name="T10" fmla="+- 0 6249 6175"/>
                  <a:gd name="T11" fmla="*/ 6249 h 144"/>
                  <a:gd name="T12" fmla="+- 0 15740 15740"/>
                  <a:gd name="T13" fmla="*/ T12 w 91"/>
                  <a:gd name="T14" fmla="+- 0 6276 6175"/>
                  <a:gd name="T15" fmla="*/ 6276 h 144"/>
                  <a:gd name="T16" fmla="+- 0 15747 15740"/>
                  <a:gd name="T17" fmla="*/ T16 w 91"/>
                  <a:gd name="T18" fmla="+- 0 6299 6175"/>
                  <a:gd name="T19" fmla="*/ 6299 h 144"/>
                  <a:gd name="T20" fmla="+- 0 15762 15740"/>
                  <a:gd name="T21" fmla="*/ T20 w 91"/>
                  <a:gd name="T22" fmla="+- 0 6314 6175"/>
                  <a:gd name="T23" fmla="*/ 6314 h 144"/>
                  <a:gd name="T24" fmla="+- 0 15781 15740"/>
                  <a:gd name="T25" fmla="*/ T24 w 91"/>
                  <a:gd name="T26" fmla="+- 0 6320 6175"/>
                  <a:gd name="T27" fmla="*/ 6320 h 144"/>
                  <a:gd name="T28" fmla="+- 0 15797 15740"/>
                  <a:gd name="T29" fmla="*/ T28 w 91"/>
                  <a:gd name="T30" fmla="+- 0 6320 6175"/>
                  <a:gd name="T31" fmla="*/ 6320 h 144"/>
                  <a:gd name="T32" fmla="+- 0 15809 15740"/>
                  <a:gd name="T33" fmla="*/ T32 w 91"/>
                  <a:gd name="T34" fmla="+- 0 6311 6175"/>
                  <a:gd name="T35" fmla="*/ 6311 h 144"/>
                  <a:gd name="T36" fmla="+- 0 15814 15740"/>
                  <a:gd name="T37" fmla="*/ T36 w 91"/>
                  <a:gd name="T38" fmla="+- 0 6302 6175"/>
                  <a:gd name="T39" fmla="*/ 6302 h 144"/>
                  <a:gd name="T40" fmla="+- 0 15774 15740"/>
                  <a:gd name="T41" fmla="*/ T40 w 91"/>
                  <a:gd name="T42" fmla="+- 0 6302 6175"/>
                  <a:gd name="T43" fmla="*/ 6302 h 144"/>
                  <a:gd name="T44" fmla="+- 0 15762 15740"/>
                  <a:gd name="T45" fmla="*/ T44 w 91"/>
                  <a:gd name="T46" fmla="+- 0 6287 6175"/>
                  <a:gd name="T47" fmla="*/ 6287 h 144"/>
                  <a:gd name="T48" fmla="+- 0 15759 15740"/>
                  <a:gd name="T49" fmla="*/ T48 w 91"/>
                  <a:gd name="T50" fmla="+- 0 6260 6175"/>
                  <a:gd name="T51" fmla="*/ 6260 h 144"/>
                  <a:gd name="T52" fmla="+- 0 15768 15740"/>
                  <a:gd name="T53" fmla="*/ T52 w 91"/>
                  <a:gd name="T54" fmla="+- 0 6240 6175"/>
                  <a:gd name="T55" fmla="*/ 6240 h 144"/>
                  <a:gd name="T56" fmla="+- 0 15787 15740"/>
                  <a:gd name="T57" fmla="*/ T56 w 91"/>
                  <a:gd name="T58" fmla="+- 0 6232 6175"/>
                  <a:gd name="T59" fmla="*/ 6232 h 144"/>
                  <a:gd name="T60" fmla="+- 0 15812 15740"/>
                  <a:gd name="T61" fmla="*/ T60 w 91"/>
                  <a:gd name="T62" fmla="+- 0 6232 6175"/>
                  <a:gd name="T63" fmla="*/ 6232 h 144"/>
                  <a:gd name="T64" fmla="+- 0 15811 15740"/>
                  <a:gd name="T65" fmla="*/ T64 w 91"/>
                  <a:gd name="T66" fmla="+- 0 6231 6175"/>
                  <a:gd name="T67" fmla="*/ 6231 h 144"/>
                  <a:gd name="T68" fmla="+- 0 15798 15740"/>
                  <a:gd name="T69" fmla="*/ T68 w 91"/>
                  <a:gd name="T70" fmla="+- 0 6222 6175"/>
                  <a:gd name="T71" fmla="*/ 6222 h 144"/>
                  <a:gd name="T72" fmla="+- 0 15772 15740"/>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1" y="145"/>
                    </a:lnTo>
                    <a:lnTo>
                      <a:pt x="57" y="145"/>
                    </a:lnTo>
                    <a:lnTo>
                      <a:pt x="69" y="136"/>
                    </a:lnTo>
                    <a:lnTo>
                      <a:pt x="74" y="127"/>
                    </a:lnTo>
                    <a:lnTo>
                      <a:pt x="34" y="127"/>
                    </a:lnTo>
                    <a:lnTo>
                      <a:pt x="22" y="112"/>
                    </a:lnTo>
                    <a:lnTo>
                      <a:pt x="19" y="85"/>
                    </a:lnTo>
                    <a:lnTo>
                      <a:pt x="28" y="65"/>
                    </a:lnTo>
                    <a:lnTo>
                      <a:pt x="47" y="57"/>
                    </a:lnTo>
                    <a:lnTo>
                      <a:pt x="72" y="57"/>
                    </a:lnTo>
                    <a:lnTo>
                      <a:pt x="71" y="56"/>
                    </a:lnTo>
                    <a:lnTo>
                      <a:pt x="58"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5" name="Freeform 177"/>
              <p:cNvSpPr>
                <a:spLocks/>
              </p:cNvSpPr>
              <p:nvPr/>
            </p:nvSpPr>
            <p:spPr bwMode="auto">
              <a:xfrm>
                <a:off x="15740" y="6175"/>
                <a:ext cx="91" cy="144"/>
              </a:xfrm>
              <a:custGeom>
                <a:avLst/>
                <a:gdLst>
                  <a:gd name="T0" fmla="+- 0 15831 15740"/>
                  <a:gd name="T1" fmla="*/ T0 w 91"/>
                  <a:gd name="T2" fmla="+- 0 6301 6175"/>
                  <a:gd name="T3" fmla="*/ 6301 h 144"/>
                  <a:gd name="T4" fmla="+- 0 15815 15740"/>
                  <a:gd name="T5" fmla="*/ T4 w 91"/>
                  <a:gd name="T6" fmla="+- 0 6301 6175"/>
                  <a:gd name="T7" fmla="*/ 6301 h 144"/>
                  <a:gd name="T8" fmla="+- 0 15816 15740"/>
                  <a:gd name="T9" fmla="*/ T8 w 91"/>
                  <a:gd name="T10" fmla="+- 0 6317 6175"/>
                  <a:gd name="T11" fmla="*/ 6317 h 144"/>
                  <a:gd name="T12" fmla="+- 0 15831 15740"/>
                  <a:gd name="T13" fmla="*/ T12 w 91"/>
                  <a:gd name="T14" fmla="+- 0 6317 6175"/>
                  <a:gd name="T15" fmla="*/ 6317 h 144"/>
                  <a:gd name="T16" fmla="+- 0 15831 15740"/>
                  <a:gd name="T17" fmla="*/ T16 w 91"/>
                  <a:gd name="T18" fmla="+- 0 6311 6175"/>
                  <a:gd name="T19" fmla="*/ 6311 h 144"/>
                  <a:gd name="T20" fmla="+- 0 15831 15740"/>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6" name="Freeform 178"/>
              <p:cNvSpPr>
                <a:spLocks/>
              </p:cNvSpPr>
              <p:nvPr/>
            </p:nvSpPr>
            <p:spPr bwMode="auto">
              <a:xfrm>
                <a:off x="15740" y="6175"/>
                <a:ext cx="91" cy="144"/>
              </a:xfrm>
              <a:custGeom>
                <a:avLst/>
                <a:gdLst>
                  <a:gd name="T0" fmla="+- 0 15812 15740"/>
                  <a:gd name="T1" fmla="*/ T0 w 91"/>
                  <a:gd name="T2" fmla="+- 0 6232 6175"/>
                  <a:gd name="T3" fmla="*/ 6232 h 144"/>
                  <a:gd name="T4" fmla="+- 0 15800 15740"/>
                  <a:gd name="T5" fmla="*/ T4 w 91"/>
                  <a:gd name="T6" fmla="+- 0 6232 6175"/>
                  <a:gd name="T7" fmla="*/ 6232 h 144"/>
                  <a:gd name="T8" fmla="+- 0 15810 15740"/>
                  <a:gd name="T9" fmla="*/ T8 w 91"/>
                  <a:gd name="T10" fmla="+- 0 6241 6175"/>
                  <a:gd name="T11" fmla="*/ 6241 h 144"/>
                  <a:gd name="T12" fmla="+- 0 15812 15740"/>
                  <a:gd name="T13" fmla="*/ T12 w 91"/>
                  <a:gd name="T14" fmla="+- 0 6253 6175"/>
                  <a:gd name="T15" fmla="*/ 6253 h 144"/>
                  <a:gd name="T16" fmla="+- 0 15813 15740"/>
                  <a:gd name="T17" fmla="*/ T16 w 91"/>
                  <a:gd name="T18" fmla="+- 0 6255 6175"/>
                  <a:gd name="T19" fmla="*/ 6255 h 144"/>
                  <a:gd name="T20" fmla="+- 0 15813 15740"/>
                  <a:gd name="T21" fmla="*/ T20 w 91"/>
                  <a:gd name="T22" fmla="+- 0 6258 6175"/>
                  <a:gd name="T23" fmla="*/ 6258 h 144"/>
                  <a:gd name="T24" fmla="+- 0 15813 15740"/>
                  <a:gd name="T25" fmla="*/ T24 w 91"/>
                  <a:gd name="T26" fmla="+- 0 6280 6175"/>
                  <a:gd name="T27" fmla="*/ 6280 h 144"/>
                  <a:gd name="T28" fmla="+- 0 15813 15740"/>
                  <a:gd name="T29" fmla="*/ T28 w 91"/>
                  <a:gd name="T30" fmla="+- 0 6282 6175"/>
                  <a:gd name="T31" fmla="*/ 6282 h 144"/>
                  <a:gd name="T32" fmla="+- 0 15811 15740"/>
                  <a:gd name="T33" fmla="*/ T32 w 91"/>
                  <a:gd name="T34" fmla="+- 0 6289 6175"/>
                  <a:gd name="T35" fmla="*/ 6289 h 144"/>
                  <a:gd name="T36" fmla="+- 0 15799 15740"/>
                  <a:gd name="T37" fmla="*/ T36 w 91"/>
                  <a:gd name="T38" fmla="+- 0 6301 6175"/>
                  <a:gd name="T39" fmla="*/ 6301 h 144"/>
                  <a:gd name="T40" fmla="+- 0 15774 15740"/>
                  <a:gd name="T41" fmla="*/ T40 w 91"/>
                  <a:gd name="T42" fmla="+- 0 6302 6175"/>
                  <a:gd name="T43" fmla="*/ 6302 h 144"/>
                  <a:gd name="T44" fmla="+- 0 15814 15740"/>
                  <a:gd name="T45" fmla="*/ T44 w 91"/>
                  <a:gd name="T46" fmla="+- 0 6302 6175"/>
                  <a:gd name="T47" fmla="*/ 6302 h 144"/>
                  <a:gd name="T48" fmla="+- 0 15814 15740"/>
                  <a:gd name="T49" fmla="*/ T48 w 91"/>
                  <a:gd name="T50" fmla="+- 0 6301 6175"/>
                  <a:gd name="T51" fmla="*/ 6301 h 144"/>
                  <a:gd name="T52" fmla="+- 0 15831 15740"/>
                  <a:gd name="T53" fmla="*/ T52 w 91"/>
                  <a:gd name="T54" fmla="+- 0 6301 6175"/>
                  <a:gd name="T55" fmla="*/ 6301 h 144"/>
                  <a:gd name="T56" fmla="+- 0 15831 15740"/>
                  <a:gd name="T57" fmla="*/ T56 w 91"/>
                  <a:gd name="T58" fmla="+- 0 6233 6175"/>
                  <a:gd name="T59" fmla="*/ 6233 h 144"/>
                  <a:gd name="T60" fmla="+- 0 15813 15740"/>
                  <a:gd name="T61" fmla="*/ T60 w 91"/>
                  <a:gd name="T62" fmla="+- 0 6233 6175"/>
                  <a:gd name="T63" fmla="*/ 6233 h 144"/>
                  <a:gd name="T64" fmla="+- 0 15812 15740"/>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7" name="Freeform 179"/>
              <p:cNvSpPr>
                <a:spLocks/>
              </p:cNvSpPr>
              <p:nvPr/>
            </p:nvSpPr>
            <p:spPr bwMode="auto">
              <a:xfrm>
                <a:off x="15740" y="6175"/>
                <a:ext cx="91" cy="144"/>
              </a:xfrm>
              <a:custGeom>
                <a:avLst/>
                <a:gdLst>
                  <a:gd name="T0" fmla="+- 0 15831 15740"/>
                  <a:gd name="T1" fmla="*/ T0 w 91"/>
                  <a:gd name="T2" fmla="+- 0 6175 6175"/>
                  <a:gd name="T3" fmla="*/ 6175 h 144"/>
                  <a:gd name="T4" fmla="+- 0 15813 15740"/>
                  <a:gd name="T5" fmla="*/ T4 w 91"/>
                  <a:gd name="T6" fmla="+- 0 6175 6175"/>
                  <a:gd name="T7" fmla="*/ 6175 h 144"/>
                  <a:gd name="T8" fmla="+- 0 15813 15740"/>
                  <a:gd name="T9" fmla="*/ T8 w 91"/>
                  <a:gd name="T10" fmla="+- 0 6233 6175"/>
                  <a:gd name="T11" fmla="*/ 6233 h 144"/>
                  <a:gd name="T12" fmla="+- 0 15831 15740"/>
                  <a:gd name="T13" fmla="*/ T12 w 91"/>
                  <a:gd name="T14" fmla="+- 0 6233 6175"/>
                  <a:gd name="T15" fmla="*/ 6233 h 144"/>
                  <a:gd name="T16" fmla="+- 0 15831 15740"/>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1" name="Group 180"/>
            <p:cNvGrpSpPr>
              <a:grpSpLocks/>
            </p:cNvGrpSpPr>
            <p:nvPr/>
          </p:nvGrpSpPr>
          <p:grpSpPr bwMode="auto">
            <a:xfrm>
              <a:off x="15945" y="6218"/>
              <a:ext cx="92" cy="139"/>
              <a:chOff x="15945" y="6218"/>
              <a:chExt cx="92" cy="139"/>
            </a:xfrm>
          </p:grpSpPr>
          <p:sp>
            <p:nvSpPr>
              <p:cNvPr id="6530" name="Freeform 181"/>
              <p:cNvSpPr>
                <a:spLocks/>
              </p:cNvSpPr>
              <p:nvPr/>
            </p:nvSpPr>
            <p:spPr bwMode="auto">
              <a:xfrm>
                <a:off x="15945" y="6218"/>
                <a:ext cx="92" cy="139"/>
              </a:xfrm>
              <a:custGeom>
                <a:avLst/>
                <a:gdLst>
                  <a:gd name="T0" fmla="+- 0 15960 15945"/>
                  <a:gd name="T1" fmla="*/ T0 w 92"/>
                  <a:gd name="T2" fmla="+- 0 6221 6218"/>
                  <a:gd name="T3" fmla="*/ 6221 h 139"/>
                  <a:gd name="T4" fmla="+- 0 15945 15945"/>
                  <a:gd name="T5" fmla="*/ T4 w 92"/>
                  <a:gd name="T6" fmla="+- 0 6221 6218"/>
                  <a:gd name="T7" fmla="*/ 6221 h 139"/>
                  <a:gd name="T8" fmla="+- 0 15945 15945"/>
                  <a:gd name="T9" fmla="*/ T8 w 92"/>
                  <a:gd name="T10" fmla="+- 0 6236 6218"/>
                  <a:gd name="T11" fmla="*/ 6236 h 139"/>
                  <a:gd name="T12" fmla="+- 0 15945 15945"/>
                  <a:gd name="T13" fmla="*/ T12 w 92"/>
                  <a:gd name="T14" fmla="+- 0 6357 6218"/>
                  <a:gd name="T15" fmla="*/ 6357 h 139"/>
                  <a:gd name="T16" fmla="+- 0 15963 15945"/>
                  <a:gd name="T17" fmla="*/ T16 w 92"/>
                  <a:gd name="T18" fmla="+- 0 6357 6218"/>
                  <a:gd name="T19" fmla="*/ 6357 h 139"/>
                  <a:gd name="T20" fmla="+- 0 15963 15945"/>
                  <a:gd name="T21" fmla="*/ T20 w 92"/>
                  <a:gd name="T22" fmla="+- 0 6304 6218"/>
                  <a:gd name="T23" fmla="*/ 6304 h 139"/>
                  <a:gd name="T24" fmla="+- 0 15976 15945"/>
                  <a:gd name="T25" fmla="*/ T24 w 92"/>
                  <a:gd name="T26" fmla="+- 0 6304 6218"/>
                  <a:gd name="T27" fmla="*/ 6304 h 139"/>
                  <a:gd name="T28" fmla="+- 0 15967 15945"/>
                  <a:gd name="T29" fmla="*/ T28 w 92"/>
                  <a:gd name="T30" fmla="+- 0 6297 6218"/>
                  <a:gd name="T31" fmla="*/ 6297 h 139"/>
                  <a:gd name="T32" fmla="+- 0 15964 15945"/>
                  <a:gd name="T33" fmla="*/ T32 w 92"/>
                  <a:gd name="T34" fmla="+- 0 6285 6218"/>
                  <a:gd name="T35" fmla="*/ 6285 h 139"/>
                  <a:gd name="T36" fmla="+- 0 15963 15945"/>
                  <a:gd name="T37" fmla="*/ T36 w 92"/>
                  <a:gd name="T38" fmla="+- 0 6281 6218"/>
                  <a:gd name="T39" fmla="*/ 6281 h 139"/>
                  <a:gd name="T40" fmla="+- 0 15963 15945"/>
                  <a:gd name="T41" fmla="*/ T40 w 92"/>
                  <a:gd name="T42" fmla="+- 0 6259 6218"/>
                  <a:gd name="T43" fmla="*/ 6259 h 139"/>
                  <a:gd name="T44" fmla="+- 0 15963 15945"/>
                  <a:gd name="T45" fmla="*/ T44 w 92"/>
                  <a:gd name="T46" fmla="+- 0 6256 6218"/>
                  <a:gd name="T47" fmla="*/ 6256 h 139"/>
                  <a:gd name="T48" fmla="+- 0 15966 15945"/>
                  <a:gd name="T49" fmla="*/ T48 w 92"/>
                  <a:gd name="T50" fmla="+- 0 6249 6218"/>
                  <a:gd name="T51" fmla="*/ 6249 h 139"/>
                  <a:gd name="T52" fmla="+- 0 15979 15945"/>
                  <a:gd name="T53" fmla="*/ T52 w 92"/>
                  <a:gd name="T54" fmla="+- 0 6237 6218"/>
                  <a:gd name="T55" fmla="*/ 6237 h 139"/>
                  <a:gd name="T56" fmla="+- 0 15982 15945"/>
                  <a:gd name="T57" fmla="*/ T56 w 92"/>
                  <a:gd name="T58" fmla="+- 0 6237 6218"/>
                  <a:gd name="T59" fmla="*/ 6237 h 139"/>
                  <a:gd name="T60" fmla="+- 0 15961 15945"/>
                  <a:gd name="T61" fmla="*/ T60 w 92"/>
                  <a:gd name="T62" fmla="+- 0 6237 6218"/>
                  <a:gd name="T63" fmla="*/ 6237 h 139"/>
                  <a:gd name="T64" fmla="+- 0 15960 15945"/>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1" name="Freeform 182"/>
              <p:cNvSpPr>
                <a:spLocks/>
              </p:cNvSpPr>
              <p:nvPr/>
            </p:nvSpPr>
            <p:spPr bwMode="auto">
              <a:xfrm>
                <a:off x="15945" y="6218"/>
                <a:ext cx="92" cy="139"/>
              </a:xfrm>
              <a:custGeom>
                <a:avLst/>
                <a:gdLst>
                  <a:gd name="T0" fmla="+- 0 15976 15945"/>
                  <a:gd name="T1" fmla="*/ T0 w 92"/>
                  <a:gd name="T2" fmla="+- 0 6304 6218"/>
                  <a:gd name="T3" fmla="*/ 6304 h 139"/>
                  <a:gd name="T4" fmla="+- 0 15963 15945"/>
                  <a:gd name="T5" fmla="*/ T4 w 92"/>
                  <a:gd name="T6" fmla="+- 0 6304 6218"/>
                  <a:gd name="T7" fmla="*/ 6304 h 139"/>
                  <a:gd name="T8" fmla="+- 0 15965 15945"/>
                  <a:gd name="T9" fmla="*/ T8 w 92"/>
                  <a:gd name="T10" fmla="+- 0 6307 6218"/>
                  <a:gd name="T11" fmla="*/ 6307 h 139"/>
                  <a:gd name="T12" fmla="+- 0 15979 15945"/>
                  <a:gd name="T13" fmla="*/ T12 w 92"/>
                  <a:gd name="T14" fmla="+- 0 6316 6218"/>
                  <a:gd name="T15" fmla="*/ 6316 h 139"/>
                  <a:gd name="T16" fmla="+- 0 16005 15945"/>
                  <a:gd name="T17" fmla="*/ T16 w 92"/>
                  <a:gd name="T18" fmla="+- 0 6318 6218"/>
                  <a:gd name="T19" fmla="*/ 6318 h 139"/>
                  <a:gd name="T20" fmla="+- 0 16021 15945"/>
                  <a:gd name="T21" fmla="*/ T20 w 92"/>
                  <a:gd name="T22" fmla="+- 0 6309 6218"/>
                  <a:gd name="T23" fmla="*/ 6309 h 139"/>
                  <a:gd name="T24" fmla="+- 0 16023 15945"/>
                  <a:gd name="T25" fmla="*/ T24 w 92"/>
                  <a:gd name="T26" fmla="+- 0 6306 6218"/>
                  <a:gd name="T27" fmla="*/ 6306 h 139"/>
                  <a:gd name="T28" fmla="+- 0 15977 15945"/>
                  <a:gd name="T29" fmla="*/ T28 w 92"/>
                  <a:gd name="T30" fmla="+- 0 6306 6218"/>
                  <a:gd name="T31" fmla="*/ 6306 h 139"/>
                  <a:gd name="T32" fmla="+- 0 15976 15945"/>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2" name="Freeform 183"/>
              <p:cNvSpPr>
                <a:spLocks/>
              </p:cNvSpPr>
              <p:nvPr/>
            </p:nvSpPr>
            <p:spPr bwMode="auto">
              <a:xfrm>
                <a:off x="15945" y="6218"/>
                <a:ext cx="92" cy="139"/>
              </a:xfrm>
              <a:custGeom>
                <a:avLst/>
                <a:gdLst>
                  <a:gd name="T0" fmla="+- 0 16027 15945"/>
                  <a:gd name="T1" fmla="*/ T0 w 92"/>
                  <a:gd name="T2" fmla="+- 0 6236 6218"/>
                  <a:gd name="T3" fmla="*/ 6236 h 139"/>
                  <a:gd name="T4" fmla="+- 0 16004 15945"/>
                  <a:gd name="T5" fmla="*/ T4 w 92"/>
                  <a:gd name="T6" fmla="+- 0 6236 6218"/>
                  <a:gd name="T7" fmla="*/ 6236 h 139"/>
                  <a:gd name="T8" fmla="+- 0 16015 15945"/>
                  <a:gd name="T9" fmla="*/ T8 w 92"/>
                  <a:gd name="T10" fmla="+- 0 6252 6218"/>
                  <a:gd name="T11" fmla="*/ 6252 h 139"/>
                  <a:gd name="T12" fmla="+- 0 16019 15945"/>
                  <a:gd name="T13" fmla="*/ T12 w 92"/>
                  <a:gd name="T14" fmla="+- 0 6278 6218"/>
                  <a:gd name="T15" fmla="*/ 6278 h 139"/>
                  <a:gd name="T16" fmla="+- 0 16009 15945"/>
                  <a:gd name="T17" fmla="*/ T16 w 92"/>
                  <a:gd name="T18" fmla="+- 0 6298 6218"/>
                  <a:gd name="T19" fmla="*/ 6298 h 139"/>
                  <a:gd name="T20" fmla="+- 0 15990 15945"/>
                  <a:gd name="T21" fmla="*/ T20 w 92"/>
                  <a:gd name="T22" fmla="+- 0 6306 6218"/>
                  <a:gd name="T23" fmla="*/ 6306 h 139"/>
                  <a:gd name="T24" fmla="+- 0 16023 15945"/>
                  <a:gd name="T25" fmla="*/ T24 w 92"/>
                  <a:gd name="T26" fmla="+- 0 6306 6218"/>
                  <a:gd name="T27" fmla="*/ 6306 h 139"/>
                  <a:gd name="T28" fmla="+- 0 16032 15945"/>
                  <a:gd name="T29" fmla="*/ T28 w 92"/>
                  <a:gd name="T30" fmla="+- 0 6290 6218"/>
                  <a:gd name="T31" fmla="*/ 6290 h 139"/>
                  <a:gd name="T32" fmla="+- 0 16037 15945"/>
                  <a:gd name="T33" fmla="*/ T32 w 92"/>
                  <a:gd name="T34" fmla="+- 0 6262 6218"/>
                  <a:gd name="T35" fmla="*/ 6262 h 139"/>
                  <a:gd name="T36" fmla="+- 0 16030 15945"/>
                  <a:gd name="T37" fmla="*/ T36 w 92"/>
                  <a:gd name="T38" fmla="+- 0 6239 6218"/>
                  <a:gd name="T39" fmla="*/ 6239 h 139"/>
                  <a:gd name="T40" fmla="+- 0 16027 15945"/>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4"/>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3" name="Freeform 184"/>
              <p:cNvSpPr>
                <a:spLocks/>
              </p:cNvSpPr>
              <p:nvPr/>
            </p:nvSpPr>
            <p:spPr bwMode="auto">
              <a:xfrm>
                <a:off x="15945" y="6218"/>
                <a:ext cx="92" cy="139"/>
              </a:xfrm>
              <a:custGeom>
                <a:avLst/>
                <a:gdLst>
                  <a:gd name="T0" fmla="+- 0 15996 15945"/>
                  <a:gd name="T1" fmla="*/ T0 w 92"/>
                  <a:gd name="T2" fmla="+- 0 6218 6218"/>
                  <a:gd name="T3" fmla="*/ 6218 h 139"/>
                  <a:gd name="T4" fmla="+- 0 15980 15945"/>
                  <a:gd name="T5" fmla="*/ T4 w 92"/>
                  <a:gd name="T6" fmla="+- 0 6218 6218"/>
                  <a:gd name="T7" fmla="*/ 6218 h 139"/>
                  <a:gd name="T8" fmla="+- 0 15969 15945"/>
                  <a:gd name="T9" fmla="*/ T8 w 92"/>
                  <a:gd name="T10" fmla="+- 0 6225 6218"/>
                  <a:gd name="T11" fmla="*/ 6225 h 139"/>
                  <a:gd name="T12" fmla="+- 0 15962 15945"/>
                  <a:gd name="T13" fmla="*/ T12 w 92"/>
                  <a:gd name="T14" fmla="+- 0 6237 6218"/>
                  <a:gd name="T15" fmla="*/ 6237 h 139"/>
                  <a:gd name="T16" fmla="+- 0 15982 15945"/>
                  <a:gd name="T17" fmla="*/ T16 w 92"/>
                  <a:gd name="T18" fmla="+- 0 6237 6218"/>
                  <a:gd name="T19" fmla="*/ 6237 h 139"/>
                  <a:gd name="T20" fmla="+- 0 16004 15945"/>
                  <a:gd name="T21" fmla="*/ T20 w 92"/>
                  <a:gd name="T22" fmla="+- 0 6236 6218"/>
                  <a:gd name="T23" fmla="*/ 6236 h 139"/>
                  <a:gd name="T24" fmla="+- 0 16027 15945"/>
                  <a:gd name="T25" fmla="*/ T24 w 92"/>
                  <a:gd name="T26" fmla="+- 0 6236 6218"/>
                  <a:gd name="T27" fmla="*/ 6236 h 139"/>
                  <a:gd name="T28" fmla="+- 0 16016 15945"/>
                  <a:gd name="T29" fmla="*/ T28 w 92"/>
                  <a:gd name="T30" fmla="+- 0 6224 6218"/>
                  <a:gd name="T31" fmla="*/ 6224 h 139"/>
                  <a:gd name="T32" fmla="+- 0 15996 15945"/>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7"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2" name="Group 185"/>
            <p:cNvGrpSpPr>
              <a:grpSpLocks/>
            </p:cNvGrpSpPr>
            <p:nvPr/>
          </p:nvGrpSpPr>
          <p:grpSpPr bwMode="auto">
            <a:xfrm>
              <a:off x="16063" y="6219"/>
              <a:ext cx="92" cy="100"/>
              <a:chOff x="16063" y="6219"/>
              <a:chExt cx="92" cy="100"/>
            </a:xfrm>
          </p:grpSpPr>
          <p:sp>
            <p:nvSpPr>
              <p:cNvPr id="6528" name="Freeform 186"/>
              <p:cNvSpPr>
                <a:spLocks/>
              </p:cNvSpPr>
              <p:nvPr/>
            </p:nvSpPr>
            <p:spPr bwMode="auto">
              <a:xfrm>
                <a:off x="16063" y="6219"/>
                <a:ext cx="92" cy="100"/>
              </a:xfrm>
              <a:custGeom>
                <a:avLst/>
                <a:gdLst>
                  <a:gd name="T0" fmla="+- 0 16103 16063"/>
                  <a:gd name="T1" fmla="*/ T0 w 92"/>
                  <a:gd name="T2" fmla="+- 0 6219 6219"/>
                  <a:gd name="T3" fmla="*/ 6219 h 100"/>
                  <a:gd name="T4" fmla="+- 0 16086 16063"/>
                  <a:gd name="T5" fmla="*/ T4 w 92"/>
                  <a:gd name="T6" fmla="+- 0 6224 6219"/>
                  <a:gd name="T7" fmla="*/ 6224 h 100"/>
                  <a:gd name="T8" fmla="+- 0 16073 16063"/>
                  <a:gd name="T9" fmla="*/ T8 w 92"/>
                  <a:gd name="T10" fmla="+- 0 6237 6219"/>
                  <a:gd name="T11" fmla="*/ 6237 h 100"/>
                  <a:gd name="T12" fmla="+- 0 16065 16063"/>
                  <a:gd name="T13" fmla="*/ T12 w 92"/>
                  <a:gd name="T14" fmla="+- 0 6258 6219"/>
                  <a:gd name="T15" fmla="*/ 6258 h 100"/>
                  <a:gd name="T16" fmla="+- 0 16063 16063"/>
                  <a:gd name="T17" fmla="*/ T16 w 92"/>
                  <a:gd name="T18" fmla="+- 0 6288 6219"/>
                  <a:gd name="T19" fmla="*/ 6288 h 100"/>
                  <a:gd name="T20" fmla="+- 0 16073 16063"/>
                  <a:gd name="T21" fmla="*/ T20 w 92"/>
                  <a:gd name="T22" fmla="+- 0 6305 6219"/>
                  <a:gd name="T23" fmla="*/ 6305 h 100"/>
                  <a:gd name="T24" fmla="+- 0 16092 16063"/>
                  <a:gd name="T25" fmla="*/ T24 w 92"/>
                  <a:gd name="T26" fmla="+- 0 6315 6219"/>
                  <a:gd name="T27" fmla="*/ 6315 h 100"/>
                  <a:gd name="T28" fmla="+- 0 16117 16063"/>
                  <a:gd name="T29" fmla="*/ T28 w 92"/>
                  <a:gd name="T30" fmla="+- 0 6319 6219"/>
                  <a:gd name="T31" fmla="*/ 6319 h 100"/>
                  <a:gd name="T32" fmla="+- 0 16136 16063"/>
                  <a:gd name="T33" fmla="*/ T32 w 92"/>
                  <a:gd name="T34" fmla="+- 0 6311 6219"/>
                  <a:gd name="T35" fmla="*/ 6311 h 100"/>
                  <a:gd name="T36" fmla="+- 0 16140 16063"/>
                  <a:gd name="T37" fmla="*/ T36 w 92"/>
                  <a:gd name="T38" fmla="+- 0 6305 6219"/>
                  <a:gd name="T39" fmla="*/ 6305 h 100"/>
                  <a:gd name="T40" fmla="+- 0 16100 16063"/>
                  <a:gd name="T41" fmla="*/ T40 w 92"/>
                  <a:gd name="T42" fmla="+- 0 6305 6219"/>
                  <a:gd name="T43" fmla="*/ 6305 h 100"/>
                  <a:gd name="T44" fmla="+- 0 16084 16063"/>
                  <a:gd name="T45" fmla="*/ T44 w 92"/>
                  <a:gd name="T46" fmla="+- 0 6293 6219"/>
                  <a:gd name="T47" fmla="*/ 6293 h 100"/>
                  <a:gd name="T48" fmla="+- 0 16078 16063"/>
                  <a:gd name="T49" fmla="*/ T48 w 92"/>
                  <a:gd name="T50" fmla="+- 0 6269 6219"/>
                  <a:gd name="T51" fmla="*/ 6269 h 100"/>
                  <a:gd name="T52" fmla="+- 0 16079 16063"/>
                  <a:gd name="T53" fmla="*/ T52 w 92"/>
                  <a:gd name="T54" fmla="+- 0 6259 6219"/>
                  <a:gd name="T55" fmla="*/ 6259 h 100"/>
                  <a:gd name="T56" fmla="+- 0 16088 16063"/>
                  <a:gd name="T57" fmla="*/ T56 w 92"/>
                  <a:gd name="T58" fmla="+- 0 6240 6219"/>
                  <a:gd name="T59" fmla="*/ 6240 h 100"/>
                  <a:gd name="T60" fmla="+- 0 16109 16063"/>
                  <a:gd name="T61" fmla="*/ T60 w 92"/>
                  <a:gd name="T62" fmla="+- 0 6232 6219"/>
                  <a:gd name="T63" fmla="*/ 6232 h 100"/>
                  <a:gd name="T64" fmla="+- 0 16139 16063"/>
                  <a:gd name="T65" fmla="*/ T64 w 92"/>
                  <a:gd name="T66" fmla="+- 0 6232 6219"/>
                  <a:gd name="T67" fmla="*/ 6232 h 100"/>
                  <a:gd name="T68" fmla="+- 0 16127 16063"/>
                  <a:gd name="T69" fmla="*/ T68 w 92"/>
                  <a:gd name="T70" fmla="+- 0 6223 6219"/>
                  <a:gd name="T71" fmla="*/ 6223 h 100"/>
                  <a:gd name="T72" fmla="+- 0 16103 16063"/>
                  <a:gd name="T73" fmla="*/ T72 w 92"/>
                  <a:gd name="T74" fmla="+- 0 6219 6219"/>
                  <a:gd name="T75" fmla="*/ 621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9"/>
                    </a:lnTo>
                    <a:lnTo>
                      <a:pt x="0" y="69"/>
                    </a:lnTo>
                    <a:lnTo>
                      <a:pt x="10" y="86"/>
                    </a:lnTo>
                    <a:lnTo>
                      <a:pt x="29" y="96"/>
                    </a:lnTo>
                    <a:lnTo>
                      <a:pt x="54" y="100"/>
                    </a:lnTo>
                    <a:lnTo>
                      <a:pt x="73" y="92"/>
                    </a:lnTo>
                    <a:lnTo>
                      <a:pt x="77" y="86"/>
                    </a:lnTo>
                    <a:lnTo>
                      <a:pt x="37" y="86"/>
                    </a:lnTo>
                    <a:lnTo>
                      <a:pt x="21" y="74"/>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9" name="Freeform 187"/>
              <p:cNvSpPr>
                <a:spLocks/>
              </p:cNvSpPr>
              <p:nvPr/>
            </p:nvSpPr>
            <p:spPr bwMode="auto">
              <a:xfrm>
                <a:off x="16063" y="6219"/>
                <a:ext cx="92" cy="100"/>
              </a:xfrm>
              <a:custGeom>
                <a:avLst/>
                <a:gdLst>
                  <a:gd name="T0" fmla="+- 0 16139 16063"/>
                  <a:gd name="T1" fmla="*/ T0 w 92"/>
                  <a:gd name="T2" fmla="+- 0 6232 6219"/>
                  <a:gd name="T3" fmla="*/ 6232 h 100"/>
                  <a:gd name="T4" fmla="+- 0 16109 16063"/>
                  <a:gd name="T5" fmla="*/ T4 w 92"/>
                  <a:gd name="T6" fmla="+- 0 6232 6219"/>
                  <a:gd name="T7" fmla="*/ 6232 h 100"/>
                  <a:gd name="T8" fmla="+- 0 16125 16063"/>
                  <a:gd name="T9" fmla="*/ T8 w 92"/>
                  <a:gd name="T10" fmla="+- 0 6239 6219"/>
                  <a:gd name="T11" fmla="*/ 6239 h 100"/>
                  <a:gd name="T12" fmla="+- 0 16133 16063"/>
                  <a:gd name="T13" fmla="*/ T12 w 92"/>
                  <a:gd name="T14" fmla="+- 0 6257 6219"/>
                  <a:gd name="T15" fmla="*/ 6257 h 100"/>
                  <a:gd name="T16" fmla="+- 0 16134 16063"/>
                  <a:gd name="T17" fmla="*/ T16 w 92"/>
                  <a:gd name="T18" fmla="+- 0 6284 6219"/>
                  <a:gd name="T19" fmla="*/ 6284 h 100"/>
                  <a:gd name="T20" fmla="+- 0 16122 16063"/>
                  <a:gd name="T21" fmla="*/ T20 w 92"/>
                  <a:gd name="T22" fmla="+- 0 6300 6219"/>
                  <a:gd name="T23" fmla="*/ 6300 h 100"/>
                  <a:gd name="T24" fmla="+- 0 16100 16063"/>
                  <a:gd name="T25" fmla="*/ T24 w 92"/>
                  <a:gd name="T26" fmla="+- 0 6305 6219"/>
                  <a:gd name="T27" fmla="*/ 6305 h 100"/>
                  <a:gd name="T28" fmla="+- 0 16140 16063"/>
                  <a:gd name="T29" fmla="*/ T28 w 92"/>
                  <a:gd name="T30" fmla="+- 0 6305 6219"/>
                  <a:gd name="T31" fmla="*/ 6305 h 100"/>
                  <a:gd name="T32" fmla="+- 0 16149 16063"/>
                  <a:gd name="T33" fmla="*/ T32 w 92"/>
                  <a:gd name="T34" fmla="+- 0 6294 6219"/>
                  <a:gd name="T35" fmla="*/ 6294 h 100"/>
                  <a:gd name="T36" fmla="+- 0 16155 16063"/>
                  <a:gd name="T37" fmla="*/ T36 w 92"/>
                  <a:gd name="T38" fmla="+- 0 6268 6219"/>
                  <a:gd name="T39" fmla="*/ 6268 h 100"/>
                  <a:gd name="T40" fmla="+- 0 16153 16063"/>
                  <a:gd name="T41" fmla="*/ T40 w 92"/>
                  <a:gd name="T42" fmla="+- 0 6254 6219"/>
                  <a:gd name="T43" fmla="*/ 6254 h 100"/>
                  <a:gd name="T44" fmla="+- 0 16144 16063"/>
                  <a:gd name="T45" fmla="*/ T44 w 92"/>
                  <a:gd name="T46" fmla="+- 0 6235 6219"/>
                  <a:gd name="T47" fmla="*/ 6235 h 100"/>
                  <a:gd name="T48" fmla="+- 0 16139 16063"/>
                  <a:gd name="T49" fmla="*/ T48 w 92"/>
                  <a:gd name="T50" fmla="+- 0 6232 6219"/>
                  <a:gd name="T51" fmla="*/ 62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3" name="Group 188"/>
            <p:cNvGrpSpPr>
              <a:grpSpLocks/>
            </p:cNvGrpSpPr>
            <p:nvPr/>
          </p:nvGrpSpPr>
          <p:grpSpPr bwMode="auto">
            <a:xfrm>
              <a:off x="16174" y="6197"/>
              <a:ext cx="56" cy="122"/>
              <a:chOff x="16174" y="6197"/>
              <a:chExt cx="56" cy="122"/>
            </a:xfrm>
          </p:grpSpPr>
          <p:sp>
            <p:nvSpPr>
              <p:cNvPr id="6428" name="Freeform 189"/>
              <p:cNvSpPr>
                <a:spLocks/>
              </p:cNvSpPr>
              <p:nvPr/>
            </p:nvSpPr>
            <p:spPr bwMode="auto">
              <a:xfrm>
                <a:off x="16174" y="6197"/>
                <a:ext cx="56" cy="122"/>
              </a:xfrm>
              <a:custGeom>
                <a:avLst/>
                <a:gdLst>
                  <a:gd name="T0" fmla="+- 0 16206 16174"/>
                  <a:gd name="T1" fmla="*/ T0 w 56"/>
                  <a:gd name="T2" fmla="+- 0 6234 6197"/>
                  <a:gd name="T3" fmla="*/ 6234 h 122"/>
                  <a:gd name="T4" fmla="+- 0 16189 16174"/>
                  <a:gd name="T5" fmla="*/ T4 w 56"/>
                  <a:gd name="T6" fmla="+- 0 6234 6197"/>
                  <a:gd name="T7" fmla="*/ 6234 h 122"/>
                  <a:gd name="T8" fmla="+- 0 16189 16174"/>
                  <a:gd name="T9" fmla="*/ T8 w 56"/>
                  <a:gd name="T10" fmla="+- 0 6298 6197"/>
                  <a:gd name="T11" fmla="*/ 6298 h 122"/>
                  <a:gd name="T12" fmla="+- 0 16191 16174"/>
                  <a:gd name="T13" fmla="*/ T12 w 56"/>
                  <a:gd name="T14" fmla="+- 0 6307 6197"/>
                  <a:gd name="T15" fmla="*/ 6307 h 122"/>
                  <a:gd name="T16" fmla="+- 0 16196 16174"/>
                  <a:gd name="T17" fmla="*/ T16 w 56"/>
                  <a:gd name="T18" fmla="+- 0 6312 6197"/>
                  <a:gd name="T19" fmla="*/ 6312 h 122"/>
                  <a:gd name="T20" fmla="+- 0 16200 16174"/>
                  <a:gd name="T21" fmla="*/ T20 w 56"/>
                  <a:gd name="T22" fmla="+- 0 6317 6197"/>
                  <a:gd name="T23" fmla="*/ 6317 h 122"/>
                  <a:gd name="T24" fmla="+- 0 16207 16174"/>
                  <a:gd name="T25" fmla="*/ T24 w 56"/>
                  <a:gd name="T26" fmla="+- 0 6320 6197"/>
                  <a:gd name="T27" fmla="*/ 6320 h 122"/>
                  <a:gd name="T28" fmla="+- 0 16222 16174"/>
                  <a:gd name="T29" fmla="*/ T28 w 56"/>
                  <a:gd name="T30" fmla="+- 0 6320 6197"/>
                  <a:gd name="T31" fmla="*/ 6320 h 122"/>
                  <a:gd name="T32" fmla="+- 0 16227 16174"/>
                  <a:gd name="T33" fmla="*/ T32 w 56"/>
                  <a:gd name="T34" fmla="+- 0 6318 6197"/>
                  <a:gd name="T35" fmla="*/ 6318 h 122"/>
                  <a:gd name="T36" fmla="+- 0 16230 16174"/>
                  <a:gd name="T37" fmla="*/ T36 w 56"/>
                  <a:gd name="T38" fmla="+- 0 6317 6197"/>
                  <a:gd name="T39" fmla="*/ 6317 h 122"/>
                  <a:gd name="T40" fmla="+- 0 16230 16174"/>
                  <a:gd name="T41" fmla="*/ T40 w 56"/>
                  <a:gd name="T42" fmla="+- 0 6305 6197"/>
                  <a:gd name="T43" fmla="*/ 6305 h 122"/>
                  <a:gd name="T44" fmla="+- 0 16210 16174"/>
                  <a:gd name="T45" fmla="*/ T44 w 56"/>
                  <a:gd name="T46" fmla="+- 0 6305 6197"/>
                  <a:gd name="T47" fmla="*/ 6305 h 122"/>
                  <a:gd name="T48" fmla="+- 0 16206 16174"/>
                  <a:gd name="T49" fmla="*/ T48 w 56"/>
                  <a:gd name="T50" fmla="+- 0 6298 6197"/>
                  <a:gd name="T51" fmla="*/ 6298 h 122"/>
                  <a:gd name="T52" fmla="+- 0 16206 16174"/>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6"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9" name="Freeform 190"/>
              <p:cNvSpPr>
                <a:spLocks/>
              </p:cNvSpPr>
              <p:nvPr/>
            </p:nvSpPr>
            <p:spPr bwMode="auto">
              <a:xfrm>
                <a:off x="16174" y="6197"/>
                <a:ext cx="56" cy="122"/>
              </a:xfrm>
              <a:custGeom>
                <a:avLst/>
                <a:gdLst>
                  <a:gd name="T0" fmla="+- 0 16230 16174"/>
                  <a:gd name="T1" fmla="*/ T0 w 56"/>
                  <a:gd name="T2" fmla="+- 0 6304 6197"/>
                  <a:gd name="T3" fmla="*/ 6304 h 122"/>
                  <a:gd name="T4" fmla="+- 0 16227 16174"/>
                  <a:gd name="T5" fmla="*/ T4 w 56"/>
                  <a:gd name="T6" fmla="+- 0 6305 6197"/>
                  <a:gd name="T7" fmla="*/ 6305 h 122"/>
                  <a:gd name="T8" fmla="+- 0 16224 16174"/>
                  <a:gd name="T9" fmla="*/ T8 w 56"/>
                  <a:gd name="T10" fmla="+- 0 6305 6197"/>
                  <a:gd name="T11" fmla="*/ 6305 h 122"/>
                  <a:gd name="T12" fmla="+- 0 16230 16174"/>
                  <a:gd name="T13" fmla="*/ T12 w 56"/>
                  <a:gd name="T14" fmla="+- 0 6305 6197"/>
                  <a:gd name="T15" fmla="*/ 6305 h 122"/>
                  <a:gd name="T16" fmla="+- 0 16230 16174"/>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0" name="Freeform 191"/>
              <p:cNvSpPr>
                <a:spLocks/>
              </p:cNvSpPr>
              <p:nvPr/>
            </p:nvSpPr>
            <p:spPr bwMode="auto">
              <a:xfrm>
                <a:off x="16174" y="6197"/>
                <a:ext cx="56" cy="122"/>
              </a:xfrm>
              <a:custGeom>
                <a:avLst/>
                <a:gdLst>
                  <a:gd name="T0" fmla="+- 0 16231 16174"/>
                  <a:gd name="T1" fmla="*/ T0 w 56"/>
                  <a:gd name="T2" fmla="+- 0 6221 6197"/>
                  <a:gd name="T3" fmla="*/ 6221 h 122"/>
                  <a:gd name="T4" fmla="+- 0 16174 16174"/>
                  <a:gd name="T5" fmla="*/ T4 w 56"/>
                  <a:gd name="T6" fmla="+- 0 6221 6197"/>
                  <a:gd name="T7" fmla="*/ 6221 h 122"/>
                  <a:gd name="T8" fmla="+- 0 16174 16174"/>
                  <a:gd name="T9" fmla="*/ T8 w 56"/>
                  <a:gd name="T10" fmla="+- 0 6234 6197"/>
                  <a:gd name="T11" fmla="*/ 6234 h 122"/>
                  <a:gd name="T12" fmla="+- 0 16231 16174"/>
                  <a:gd name="T13" fmla="*/ T12 w 56"/>
                  <a:gd name="T14" fmla="+- 0 6234 6197"/>
                  <a:gd name="T15" fmla="*/ 6234 h 122"/>
                  <a:gd name="T16" fmla="+- 0 16231 16174"/>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1" name="Freeform 192"/>
              <p:cNvSpPr>
                <a:spLocks/>
              </p:cNvSpPr>
              <p:nvPr/>
            </p:nvSpPr>
            <p:spPr bwMode="auto">
              <a:xfrm>
                <a:off x="16174" y="6197"/>
                <a:ext cx="56" cy="122"/>
              </a:xfrm>
              <a:custGeom>
                <a:avLst/>
                <a:gdLst>
                  <a:gd name="T0" fmla="+- 0 16206 16174"/>
                  <a:gd name="T1" fmla="*/ T0 w 56"/>
                  <a:gd name="T2" fmla="+- 0 6197 6197"/>
                  <a:gd name="T3" fmla="*/ 6197 h 122"/>
                  <a:gd name="T4" fmla="+- 0 16189 16174"/>
                  <a:gd name="T5" fmla="*/ T4 w 56"/>
                  <a:gd name="T6" fmla="+- 0 6203 6197"/>
                  <a:gd name="T7" fmla="*/ 6203 h 122"/>
                  <a:gd name="T8" fmla="+- 0 16189 16174"/>
                  <a:gd name="T9" fmla="*/ T8 w 56"/>
                  <a:gd name="T10" fmla="+- 0 6221 6197"/>
                  <a:gd name="T11" fmla="*/ 6221 h 122"/>
                  <a:gd name="T12" fmla="+- 0 16206 16174"/>
                  <a:gd name="T13" fmla="*/ T12 w 56"/>
                  <a:gd name="T14" fmla="+- 0 6221 6197"/>
                  <a:gd name="T15" fmla="*/ 6221 h 122"/>
                  <a:gd name="T16" fmla="+- 0 16206 16174"/>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4" name="Group 193"/>
            <p:cNvGrpSpPr>
              <a:grpSpLocks/>
            </p:cNvGrpSpPr>
            <p:nvPr/>
          </p:nvGrpSpPr>
          <p:grpSpPr bwMode="auto">
            <a:xfrm>
              <a:off x="16252" y="6222"/>
              <a:ext cx="85" cy="98"/>
              <a:chOff x="16252" y="6222"/>
              <a:chExt cx="85" cy="98"/>
            </a:xfrm>
          </p:grpSpPr>
          <p:sp>
            <p:nvSpPr>
              <p:cNvPr id="6425" name="Freeform 194"/>
              <p:cNvSpPr>
                <a:spLocks/>
              </p:cNvSpPr>
              <p:nvPr/>
            </p:nvSpPr>
            <p:spPr bwMode="auto">
              <a:xfrm>
                <a:off x="16252" y="6222"/>
                <a:ext cx="85" cy="98"/>
              </a:xfrm>
              <a:custGeom>
                <a:avLst/>
                <a:gdLst>
                  <a:gd name="T0" fmla="+- 0 16279 16252"/>
                  <a:gd name="T1" fmla="*/ T0 w 85"/>
                  <a:gd name="T2" fmla="+- 0 6222 6222"/>
                  <a:gd name="T3" fmla="*/ 6222 h 98"/>
                  <a:gd name="T4" fmla="+- 0 16264 16252"/>
                  <a:gd name="T5" fmla="*/ T4 w 85"/>
                  <a:gd name="T6" fmla="+- 0 6234 6222"/>
                  <a:gd name="T7" fmla="*/ 6234 h 98"/>
                  <a:gd name="T8" fmla="+- 0 16255 16252"/>
                  <a:gd name="T9" fmla="*/ T8 w 85"/>
                  <a:gd name="T10" fmla="+- 0 6254 6222"/>
                  <a:gd name="T11" fmla="*/ 6254 h 98"/>
                  <a:gd name="T12" fmla="+- 0 16252 16252"/>
                  <a:gd name="T13" fmla="*/ T12 w 85"/>
                  <a:gd name="T14" fmla="+- 0 6281 6222"/>
                  <a:gd name="T15" fmla="*/ 6281 h 98"/>
                  <a:gd name="T16" fmla="+- 0 16260 16252"/>
                  <a:gd name="T17" fmla="*/ T16 w 85"/>
                  <a:gd name="T18" fmla="+- 0 6301 6222"/>
                  <a:gd name="T19" fmla="*/ 6301 h 98"/>
                  <a:gd name="T20" fmla="+- 0 16276 16252"/>
                  <a:gd name="T21" fmla="*/ T20 w 85"/>
                  <a:gd name="T22" fmla="+- 0 6315 6222"/>
                  <a:gd name="T23" fmla="*/ 6315 h 98"/>
                  <a:gd name="T24" fmla="+- 0 16299 16252"/>
                  <a:gd name="T25" fmla="*/ T24 w 85"/>
                  <a:gd name="T26" fmla="+- 0 6320 6222"/>
                  <a:gd name="T27" fmla="*/ 6320 h 98"/>
                  <a:gd name="T28" fmla="+- 0 16314 16252"/>
                  <a:gd name="T29" fmla="*/ T28 w 85"/>
                  <a:gd name="T30" fmla="+- 0 6320 6222"/>
                  <a:gd name="T31" fmla="*/ 6320 h 98"/>
                  <a:gd name="T32" fmla="+- 0 16325 16252"/>
                  <a:gd name="T33" fmla="*/ T32 w 85"/>
                  <a:gd name="T34" fmla="+- 0 6316 6222"/>
                  <a:gd name="T35" fmla="*/ 6316 h 98"/>
                  <a:gd name="T36" fmla="+- 0 16331 16252"/>
                  <a:gd name="T37" fmla="*/ T36 w 85"/>
                  <a:gd name="T38" fmla="+- 0 6313 6222"/>
                  <a:gd name="T39" fmla="*/ 6313 h 98"/>
                  <a:gd name="T40" fmla="+- 0 16329 16252"/>
                  <a:gd name="T41" fmla="*/ T40 w 85"/>
                  <a:gd name="T42" fmla="+- 0 6306 6222"/>
                  <a:gd name="T43" fmla="*/ 6306 h 98"/>
                  <a:gd name="T44" fmla="+- 0 16314 16252"/>
                  <a:gd name="T45" fmla="*/ T44 w 85"/>
                  <a:gd name="T46" fmla="+- 0 6306 6222"/>
                  <a:gd name="T47" fmla="*/ 6306 h 98"/>
                  <a:gd name="T48" fmla="+- 0 16293 16252"/>
                  <a:gd name="T49" fmla="*/ T48 w 85"/>
                  <a:gd name="T50" fmla="+- 0 6305 6222"/>
                  <a:gd name="T51" fmla="*/ 6305 h 98"/>
                  <a:gd name="T52" fmla="+- 0 16275 16252"/>
                  <a:gd name="T53" fmla="*/ T52 w 85"/>
                  <a:gd name="T54" fmla="+- 0 6295 6222"/>
                  <a:gd name="T55" fmla="*/ 6295 h 98"/>
                  <a:gd name="T56" fmla="+- 0 16268 16252"/>
                  <a:gd name="T57" fmla="*/ T56 w 85"/>
                  <a:gd name="T58" fmla="+- 0 6272 6222"/>
                  <a:gd name="T59" fmla="*/ 6272 h 98"/>
                  <a:gd name="T60" fmla="+- 0 16336 16252"/>
                  <a:gd name="T61" fmla="*/ T60 w 85"/>
                  <a:gd name="T62" fmla="+- 0 6272 6222"/>
                  <a:gd name="T63" fmla="*/ 6272 h 98"/>
                  <a:gd name="T64" fmla="+- 0 16336 16252"/>
                  <a:gd name="T65" fmla="*/ T64 w 85"/>
                  <a:gd name="T66" fmla="+- 0 6270 6222"/>
                  <a:gd name="T67" fmla="*/ 6270 h 98"/>
                  <a:gd name="T68" fmla="+- 0 16336 16252"/>
                  <a:gd name="T69" fmla="*/ T68 w 85"/>
                  <a:gd name="T70" fmla="+- 0 6268 6222"/>
                  <a:gd name="T71" fmla="*/ 6268 h 98"/>
                  <a:gd name="T72" fmla="+- 0 16336 16252"/>
                  <a:gd name="T73" fmla="*/ T72 w 85"/>
                  <a:gd name="T74" fmla="+- 0 6260 6222"/>
                  <a:gd name="T75" fmla="*/ 6260 h 98"/>
                  <a:gd name="T76" fmla="+- 0 16268 16252"/>
                  <a:gd name="T77" fmla="*/ T76 w 85"/>
                  <a:gd name="T78" fmla="+- 0 6260 6222"/>
                  <a:gd name="T79" fmla="*/ 6260 h 98"/>
                  <a:gd name="T80" fmla="+- 0 16269 16252"/>
                  <a:gd name="T81" fmla="*/ T80 w 85"/>
                  <a:gd name="T82" fmla="+- 0 6247 6222"/>
                  <a:gd name="T83" fmla="*/ 6247 h 98"/>
                  <a:gd name="T84" fmla="+- 0 16277 16252"/>
                  <a:gd name="T85" fmla="*/ T84 w 85"/>
                  <a:gd name="T86" fmla="+- 0 6231 6222"/>
                  <a:gd name="T87" fmla="*/ 6231 h 98"/>
                  <a:gd name="T88" fmla="+- 0 16319 16252"/>
                  <a:gd name="T89" fmla="*/ T88 w 85"/>
                  <a:gd name="T90" fmla="+- 0 6231 6222"/>
                  <a:gd name="T91" fmla="*/ 6231 h 98"/>
                  <a:gd name="T92" fmla="+- 0 16310 16252"/>
                  <a:gd name="T93" fmla="*/ T92 w 85"/>
                  <a:gd name="T94" fmla="+- 0 6225 6222"/>
                  <a:gd name="T95" fmla="*/ 6225 h 98"/>
                  <a:gd name="T96" fmla="+- 0 16279 16252"/>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6" name="Freeform 195"/>
              <p:cNvSpPr>
                <a:spLocks/>
              </p:cNvSpPr>
              <p:nvPr/>
            </p:nvSpPr>
            <p:spPr bwMode="auto">
              <a:xfrm>
                <a:off x="16252" y="6222"/>
                <a:ext cx="85" cy="98"/>
              </a:xfrm>
              <a:custGeom>
                <a:avLst/>
                <a:gdLst>
                  <a:gd name="T0" fmla="+- 0 16328 16252"/>
                  <a:gd name="T1" fmla="*/ T0 w 85"/>
                  <a:gd name="T2" fmla="+- 0 6301 6222"/>
                  <a:gd name="T3" fmla="*/ 6301 h 98"/>
                  <a:gd name="T4" fmla="+- 0 16321 16252"/>
                  <a:gd name="T5" fmla="*/ T4 w 85"/>
                  <a:gd name="T6" fmla="+- 0 6304 6222"/>
                  <a:gd name="T7" fmla="*/ 6304 h 98"/>
                  <a:gd name="T8" fmla="+- 0 16314 16252"/>
                  <a:gd name="T9" fmla="*/ T8 w 85"/>
                  <a:gd name="T10" fmla="+- 0 6306 6222"/>
                  <a:gd name="T11" fmla="*/ 6306 h 98"/>
                  <a:gd name="T12" fmla="+- 0 16329 16252"/>
                  <a:gd name="T13" fmla="*/ T12 w 85"/>
                  <a:gd name="T14" fmla="+- 0 6306 6222"/>
                  <a:gd name="T15" fmla="*/ 6306 h 98"/>
                  <a:gd name="T16" fmla="+- 0 16328 16252"/>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7" name="Freeform 196"/>
              <p:cNvSpPr>
                <a:spLocks/>
              </p:cNvSpPr>
              <p:nvPr/>
            </p:nvSpPr>
            <p:spPr bwMode="auto">
              <a:xfrm>
                <a:off x="16252" y="6222"/>
                <a:ext cx="85" cy="98"/>
              </a:xfrm>
              <a:custGeom>
                <a:avLst/>
                <a:gdLst>
                  <a:gd name="T0" fmla="+- 0 16319 16252"/>
                  <a:gd name="T1" fmla="*/ T0 w 85"/>
                  <a:gd name="T2" fmla="+- 0 6231 6222"/>
                  <a:gd name="T3" fmla="*/ 6231 h 98"/>
                  <a:gd name="T4" fmla="+- 0 16315 16252"/>
                  <a:gd name="T5" fmla="*/ T4 w 85"/>
                  <a:gd name="T6" fmla="+- 0 6231 6222"/>
                  <a:gd name="T7" fmla="*/ 6231 h 98"/>
                  <a:gd name="T8" fmla="+- 0 16320 16252"/>
                  <a:gd name="T9" fmla="*/ T8 w 85"/>
                  <a:gd name="T10" fmla="+- 0 6248 6222"/>
                  <a:gd name="T11" fmla="*/ 6248 h 98"/>
                  <a:gd name="T12" fmla="+- 0 16319 16252"/>
                  <a:gd name="T13" fmla="*/ T12 w 85"/>
                  <a:gd name="T14" fmla="+- 0 6260 6222"/>
                  <a:gd name="T15" fmla="*/ 6260 h 98"/>
                  <a:gd name="T16" fmla="+- 0 16336 16252"/>
                  <a:gd name="T17" fmla="*/ T16 w 85"/>
                  <a:gd name="T18" fmla="+- 0 6260 6222"/>
                  <a:gd name="T19" fmla="*/ 6260 h 98"/>
                  <a:gd name="T20" fmla="+- 0 16335 16252"/>
                  <a:gd name="T21" fmla="*/ T20 w 85"/>
                  <a:gd name="T22" fmla="+- 0 6252 6222"/>
                  <a:gd name="T23" fmla="*/ 6252 h 98"/>
                  <a:gd name="T24" fmla="+- 0 16327 16252"/>
                  <a:gd name="T25" fmla="*/ T24 w 85"/>
                  <a:gd name="T26" fmla="+- 0 6237 6222"/>
                  <a:gd name="T27" fmla="*/ 6237 h 98"/>
                  <a:gd name="T28" fmla="+- 0 16319 16252"/>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5" name="Group 197"/>
            <p:cNvGrpSpPr>
              <a:grpSpLocks/>
            </p:cNvGrpSpPr>
            <p:nvPr/>
          </p:nvGrpSpPr>
          <p:grpSpPr bwMode="auto">
            <a:xfrm>
              <a:off x="16365" y="6218"/>
              <a:ext cx="83" cy="99"/>
              <a:chOff x="16365" y="6218"/>
              <a:chExt cx="83" cy="99"/>
            </a:xfrm>
          </p:grpSpPr>
          <p:sp>
            <p:nvSpPr>
              <p:cNvPr id="6422" name="Freeform 198"/>
              <p:cNvSpPr>
                <a:spLocks/>
              </p:cNvSpPr>
              <p:nvPr/>
            </p:nvSpPr>
            <p:spPr bwMode="auto">
              <a:xfrm>
                <a:off x="16365" y="6218"/>
                <a:ext cx="83" cy="99"/>
              </a:xfrm>
              <a:custGeom>
                <a:avLst/>
                <a:gdLst>
                  <a:gd name="T0" fmla="+- 0 16381 16365"/>
                  <a:gd name="T1" fmla="*/ T0 w 83"/>
                  <a:gd name="T2" fmla="+- 0 6221 6218"/>
                  <a:gd name="T3" fmla="*/ 6221 h 99"/>
                  <a:gd name="T4" fmla="+- 0 16365 16365"/>
                  <a:gd name="T5" fmla="*/ T4 w 83"/>
                  <a:gd name="T6" fmla="+- 0 6221 6218"/>
                  <a:gd name="T7" fmla="*/ 6221 h 99"/>
                  <a:gd name="T8" fmla="+- 0 16366 16365"/>
                  <a:gd name="T9" fmla="*/ T8 w 83"/>
                  <a:gd name="T10" fmla="+- 0 6229 6218"/>
                  <a:gd name="T11" fmla="*/ 6229 h 99"/>
                  <a:gd name="T12" fmla="+- 0 16366 16365"/>
                  <a:gd name="T13" fmla="*/ T12 w 83"/>
                  <a:gd name="T14" fmla="+- 0 6233 6218"/>
                  <a:gd name="T15" fmla="*/ 6233 h 99"/>
                  <a:gd name="T16" fmla="+- 0 16366 16365"/>
                  <a:gd name="T17" fmla="*/ T16 w 83"/>
                  <a:gd name="T18" fmla="+- 0 6317 6218"/>
                  <a:gd name="T19" fmla="*/ 6317 h 99"/>
                  <a:gd name="T20" fmla="+- 0 16384 16365"/>
                  <a:gd name="T21" fmla="*/ T20 w 83"/>
                  <a:gd name="T22" fmla="+- 0 6317 6218"/>
                  <a:gd name="T23" fmla="*/ 6317 h 99"/>
                  <a:gd name="T24" fmla="+- 0 16384 16365"/>
                  <a:gd name="T25" fmla="*/ T24 w 83"/>
                  <a:gd name="T26" fmla="+- 0 6256 6218"/>
                  <a:gd name="T27" fmla="*/ 6256 h 99"/>
                  <a:gd name="T28" fmla="+- 0 16384 16365"/>
                  <a:gd name="T29" fmla="*/ T28 w 83"/>
                  <a:gd name="T30" fmla="+- 0 6253 6218"/>
                  <a:gd name="T31" fmla="*/ 6253 h 99"/>
                  <a:gd name="T32" fmla="+- 0 16385 16365"/>
                  <a:gd name="T33" fmla="*/ T32 w 83"/>
                  <a:gd name="T34" fmla="+- 0 6251 6218"/>
                  <a:gd name="T35" fmla="*/ 6251 h 99"/>
                  <a:gd name="T36" fmla="+- 0 16388 16365"/>
                  <a:gd name="T37" fmla="*/ T36 w 83"/>
                  <a:gd name="T38" fmla="+- 0 6241 6218"/>
                  <a:gd name="T39" fmla="*/ 6241 h 99"/>
                  <a:gd name="T40" fmla="+- 0 16393 16365"/>
                  <a:gd name="T41" fmla="*/ T40 w 83"/>
                  <a:gd name="T42" fmla="+- 0 6237 6218"/>
                  <a:gd name="T43" fmla="*/ 6237 h 99"/>
                  <a:gd name="T44" fmla="+- 0 16382 16365"/>
                  <a:gd name="T45" fmla="*/ T44 w 83"/>
                  <a:gd name="T46" fmla="+- 0 6237 6218"/>
                  <a:gd name="T47" fmla="*/ 6237 h 99"/>
                  <a:gd name="T48" fmla="+- 0 16381 16365"/>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3" name="Freeform 199"/>
              <p:cNvSpPr>
                <a:spLocks/>
              </p:cNvSpPr>
              <p:nvPr/>
            </p:nvSpPr>
            <p:spPr bwMode="auto">
              <a:xfrm>
                <a:off x="16365" y="6218"/>
                <a:ext cx="83" cy="99"/>
              </a:xfrm>
              <a:custGeom>
                <a:avLst/>
                <a:gdLst>
                  <a:gd name="T0" fmla="+- 0 16440 16365"/>
                  <a:gd name="T1" fmla="*/ T0 w 83"/>
                  <a:gd name="T2" fmla="+- 0 6233 6218"/>
                  <a:gd name="T3" fmla="*/ 6233 h 99"/>
                  <a:gd name="T4" fmla="+- 0 16425 16365"/>
                  <a:gd name="T5" fmla="*/ T4 w 83"/>
                  <a:gd name="T6" fmla="+- 0 6233 6218"/>
                  <a:gd name="T7" fmla="*/ 6233 h 99"/>
                  <a:gd name="T8" fmla="+- 0 16431 16365"/>
                  <a:gd name="T9" fmla="*/ T8 w 83"/>
                  <a:gd name="T10" fmla="+- 0 6246 6218"/>
                  <a:gd name="T11" fmla="*/ 6246 h 99"/>
                  <a:gd name="T12" fmla="+- 0 16431 16365"/>
                  <a:gd name="T13" fmla="*/ T12 w 83"/>
                  <a:gd name="T14" fmla="+- 0 6317 6218"/>
                  <a:gd name="T15" fmla="*/ 6317 h 99"/>
                  <a:gd name="T16" fmla="+- 0 16449 16365"/>
                  <a:gd name="T17" fmla="*/ T16 w 83"/>
                  <a:gd name="T18" fmla="+- 0 6317 6218"/>
                  <a:gd name="T19" fmla="*/ 6317 h 99"/>
                  <a:gd name="T20" fmla="+- 0 16445 16365"/>
                  <a:gd name="T21" fmla="*/ T20 w 83"/>
                  <a:gd name="T22" fmla="+- 0 6239 6218"/>
                  <a:gd name="T23" fmla="*/ 6239 h 99"/>
                  <a:gd name="T24" fmla="+- 0 16440 16365"/>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4" name="Freeform 200"/>
              <p:cNvSpPr>
                <a:spLocks/>
              </p:cNvSpPr>
              <p:nvPr/>
            </p:nvSpPr>
            <p:spPr bwMode="auto">
              <a:xfrm>
                <a:off x="16365" y="6218"/>
                <a:ext cx="83" cy="99"/>
              </a:xfrm>
              <a:custGeom>
                <a:avLst/>
                <a:gdLst>
                  <a:gd name="T0" fmla="+- 0 16414 16365"/>
                  <a:gd name="T1" fmla="*/ T0 w 83"/>
                  <a:gd name="T2" fmla="+- 0 6218 6218"/>
                  <a:gd name="T3" fmla="*/ 6218 h 99"/>
                  <a:gd name="T4" fmla="+- 0 16398 16365"/>
                  <a:gd name="T5" fmla="*/ T4 w 83"/>
                  <a:gd name="T6" fmla="+- 0 6218 6218"/>
                  <a:gd name="T7" fmla="*/ 6218 h 99"/>
                  <a:gd name="T8" fmla="+- 0 16387 16365"/>
                  <a:gd name="T9" fmla="*/ T8 w 83"/>
                  <a:gd name="T10" fmla="+- 0 6227 6218"/>
                  <a:gd name="T11" fmla="*/ 6227 h 99"/>
                  <a:gd name="T12" fmla="+- 0 16382 16365"/>
                  <a:gd name="T13" fmla="*/ T12 w 83"/>
                  <a:gd name="T14" fmla="+- 0 6237 6218"/>
                  <a:gd name="T15" fmla="*/ 6237 h 99"/>
                  <a:gd name="T16" fmla="+- 0 16393 16365"/>
                  <a:gd name="T17" fmla="*/ T16 w 83"/>
                  <a:gd name="T18" fmla="+- 0 6237 6218"/>
                  <a:gd name="T19" fmla="*/ 6237 h 99"/>
                  <a:gd name="T20" fmla="+- 0 16397 16365"/>
                  <a:gd name="T21" fmla="*/ T20 w 83"/>
                  <a:gd name="T22" fmla="+- 0 6233 6218"/>
                  <a:gd name="T23" fmla="*/ 6233 h 99"/>
                  <a:gd name="T24" fmla="+- 0 16440 16365"/>
                  <a:gd name="T25" fmla="*/ T24 w 83"/>
                  <a:gd name="T26" fmla="+- 0 6233 6218"/>
                  <a:gd name="T27" fmla="*/ 6233 h 99"/>
                  <a:gd name="T28" fmla="+- 0 16431 16365"/>
                  <a:gd name="T29" fmla="*/ T28 w 83"/>
                  <a:gd name="T30" fmla="+- 0 6223 6218"/>
                  <a:gd name="T31" fmla="*/ 6223 h 99"/>
                  <a:gd name="T32" fmla="+- 0 16414 16365"/>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6" name="Group 201"/>
            <p:cNvGrpSpPr>
              <a:grpSpLocks/>
            </p:cNvGrpSpPr>
            <p:nvPr/>
          </p:nvGrpSpPr>
          <p:grpSpPr bwMode="auto">
            <a:xfrm>
              <a:off x="16473" y="6197"/>
              <a:ext cx="56" cy="122"/>
              <a:chOff x="16473" y="6197"/>
              <a:chExt cx="56" cy="122"/>
            </a:xfrm>
          </p:grpSpPr>
          <p:sp>
            <p:nvSpPr>
              <p:cNvPr id="6418" name="Freeform 202"/>
              <p:cNvSpPr>
                <a:spLocks/>
              </p:cNvSpPr>
              <p:nvPr/>
            </p:nvSpPr>
            <p:spPr bwMode="auto">
              <a:xfrm>
                <a:off x="16473" y="6197"/>
                <a:ext cx="56" cy="122"/>
              </a:xfrm>
              <a:custGeom>
                <a:avLst/>
                <a:gdLst>
                  <a:gd name="T0" fmla="+- 0 16506 16473"/>
                  <a:gd name="T1" fmla="*/ T0 w 56"/>
                  <a:gd name="T2" fmla="+- 0 6234 6197"/>
                  <a:gd name="T3" fmla="*/ 6234 h 122"/>
                  <a:gd name="T4" fmla="+- 0 16488 16473"/>
                  <a:gd name="T5" fmla="*/ T4 w 56"/>
                  <a:gd name="T6" fmla="+- 0 6234 6197"/>
                  <a:gd name="T7" fmla="*/ 6234 h 122"/>
                  <a:gd name="T8" fmla="+- 0 16488 16473"/>
                  <a:gd name="T9" fmla="*/ T8 w 56"/>
                  <a:gd name="T10" fmla="+- 0 6298 6197"/>
                  <a:gd name="T11" fmla="*/ 6298 h 122"/>
                  <a:gd name="T12" fmla="+- 0 16490 16473"/>
                  <a:gd name="T13" fmla="*/ T12 w 56"/>
                  <a:gd name="T14" fmla="+- 0 6307 6197"/>
                  <a:gd name="T15" fmla="*/ 6307 h 122"/>
                  <a:gd name="T16" fmla="+- 0 16495 16473"/>
                  <a:gd name="T17" fmla="*/ T16 w 56"/>
                  <a:gd name="T18" fmla="+- 0 6312 6197"/>
                  <a:gd name="T19" fmla="*/ 6312 h 122"/>
                  <a:gd name="T20" fmla="+- 0 16499 16473"/>
                  <a:gd name="T21" fmla="*/ T20 w 56"/>
                  <a:gd name="T22" fmla="+- 0 6317 6197"/>
                  <a:gd name="T23" fmla="*/ 6317 h 122"/>
                  <a:gd name="T24" fmla="+- 0 16506 16473"/>
                  <a:gd name="T25" fmla="*/ T24 w 56"/>
                  <a:gd name="T26" fmla="+- 0 6320 6197"/>
                  <a:gd name="T27" fmla="*/ 6320 h 122"/>
                  <a:gd name="T28" fmla="+- 0 16521 16473"/>
                  <a:gd name="T29" fmla="*/ T28 w 56"/>
                  <a:gd name="T30" fmla="+- 0 6320 6197"/>
                  <a:gd name="T31" fmla="*/ 6320 h 122"/>
                  <a:gd name="T32" fmla="+- 0 16526 16473"/>
                  <a:gd name="T33" fmla="*/ T32 w 56"/>
                  <a:gd name="T34" fmla="+- 0 6318 6197"/>
                  <a:gd name="T35" fmla="*/ 6318 h 122"/>
                  <a:gd name="T36" fmla="+- 0 16530 16473"/>
                  <a:gd name="T37" fmla="*/ T36 w 56"/>
                  <a:gd name="T38" fmla="+- 0 6317 6197"/>
                  <a:gd name="T39" fmla="*/ 6317 h 122"/>
                  <a:gd name="T40" fmla="+- 0 16529 16473"/>
                  <a:gd name="T41" fmla="*/ T40 w 56"/>
                  <a:gd name="T42" fmla="+- 0 6305 6197"/>
                  <a:gd name="T43" fmla="*/ 6305 h 122"/>
                  <a:gd name="T44" fmla="+- 0 16509 16473"/>
                  <a:gd name="T45" fmla="*/ T44 w 56"/>
                  <a:gd name="T46" fmla="+- 0 6305 6197"/>
                  <a:gd name="T47" fmla="*/ 6305 h 122"/>
                  <a:gd name="T48" fmla="+- 0 16506 16473"/>
                  <a:gd name="T49" fmla="*/ T48 w 56"/>
                  <a:gd name="T50" fmla="+- 0 6298 6197"/>
                  <a:gd name="T51" fmla="*/ 6298 h 122"/>
                  <a:gd name="T52" fmla="+- 0 16506 16473"/>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9" name="Freeform 203"/>
              <p:cNvSpPr>
                <a:spLocks/>
              </p:cNvSpPr>
              <p:nvPr/>
            </p:nvSpPr>
            <p:spPr bwMode="auto">
              <a:xfrm>
                <a:off x="16473" y="6197"/>
                <a:ext cx="56" cy="122"/>
              </a:xfrm>
              <a:custGeom>
                <a:avLst/>
                <a:gdLst>
                  <a:gd name="T0" fmla="+- 0 16529 16473"/>
                  <a:gd name="T1" fmla="*/ T0 w 56"/>
                  <a:gd name="T2" fmla="+- 0 6304 6197"/>
                  <a:gd name="T3" fmla="*/ 6304 h 122"/>
                  <a:gd name="T4" fmla="+- 0 16526 16473"/>
                  <a:gd name="T5" fmla="*/ T4 w 56"/>
                  <a:gd name="T6" fmla="+- 0 6305 6197"/>
                  <a:gd name="T7" fmla="*/ 6305 h 122"/>
                  <a:gd name="T8" fmla="+- 0 16524 16473"/>
                  <a:gd name="T9" fmla="*/ T8 w 56"/>
                  <a:gd name="T10" fmla="+- 0 6305 6197"/>
                  <a:gd name="T11" fmla="*/ 6305 h 122"/>
                  <a:gd name="T12" fmla="+- 0 16529 16473"/>
                  <a:gd name="T13" fmla="*/ T12 w 56"/>
                  <a:gd name="T14" fmla="+- 0 6305 6197"/>
                  <a:gd name="T15" fmla="*/ 6305 h 122"/>
                  <a:gd name="T16" fmla="+- 0 16529 16473"/>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0" name="Freeform 204"/>
              <p:cNvSpPr>
                <a:spLocks/>
              </p:cNvSpPr>
              <p:nvPr/>
            </p:nvSpPr>
            <p:spPr bwMode="auto">
              <a:xfrm>
                <a:off x="16473" y="6197"/>
                <a:ext cx="56" cy="122"/>
              </a:xfrm>
              <a:custGeom>
                <a:avLst/>
                <a:gdLst>
                  <a:gd name="T0" fmla="+- 0 16531 16473"/>
                  <a:gd name="T1" fmla="*/ T0 w 56"/>
                  <a:gd name="T2" fmla="+- 0 6221 6197"/>
                  <a:gd name="T3" fmla="*/ 6221 h 122"/>
                  <a:gd name="T4" fmla="+- 0 16473 16473"/>
                  <a:gd name="T5" fmla="*/ T4 w 56"/>
                  <a:gd name="T6" fmla="+- 0 6221 6197"/>
                  <a:gd name="T7" fmla="*/ 6221 h 122"/>
                  <a:gd name="T8" fmla="+- 0 16473 16473"/>
                  <a:gd name="T9" fmla="*/ T8 w 56"/>
                  <a:gd name="T10" fmla="+- 0 6234 6197"/>
                  <a:gd name="T11" fmla="*/ 6234 h 122"/>
                  <a:gd name="T12" fmla="+- 0 16531 16473"/>
                  <a:gd name="T13" fmla="*/ T12 w 56"/>
                  <a:gd name="T14" fmla="+- 0 6234 6197"/>
                  <a:gd name="T15" fmla="*/ 6234 h 122"/>
                  <a:gd name="T16" fmla="+- 0 16531 16473"/>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1" name="Freeform 205"/>
              <p:cNvSpPr>
                <a:spLocks/>
              </p:cNvSpPr>
              <p:nvPr/>
            </p:nvSpPr>
            <p:spPr bwMode="auto">
              <a:xfrm>
                <a:off x="16473" y="6197"/>
                <a:ext cx="56" cy="122"/>
              </a:xfrm>
              <a:custGeom>
                <a:avLst/>
                <a:gdLst>
                  <a:gd name="T0" fmla="+- 0 16506 16473"/>
                  <a:gd name="T1" fmla="*/ T0 w 56"/>
                  <a:gd name="T2" fmla="+- 0 6197 6197"/>
                  <a:gd name="T3" fmla="*/ 6197 h 122"/>
                  <a:gd name="T4" fmla="+- 0 16488 16473"/>
                  <a:gd name="T5" fmla="*/ T4 w 56"/>
                  <a:gd name="T6" fmla="+- 0 6203 6197"/>
                  <a:gd name="T7" fmla="*/ 6203 h 122"/>
                  <a:gd name="T8" fmla="+- 0 16488 16473"/>
                  <a:gd name="T9" fmla="*/ T8 w 56"/>
                  <a:gd name="T10" fmla="+- 0 6221 6197"/>
                  <a:gd name="T11" fmla="*/ 6221 h 122"/>
                  <a:gd name="T12" fmla="+- 0 16506 16473"/>
                  <a:gd name="T13" fmla="*/ T12 w 56"/>
                  <a:gd name="T14" fmla="+- 0 6221 6197"/>
                  <a:gd name="T15" fmla="*/ 6221 h 122"/>
                  <a:gd name="T16" fmla="+- 0 16506 16473"/>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7" name="Group 206"/>
            <p:cNvGrpSpPr>
              <a:grpSpLocks/>
            </p:cNvGrpSpPr>
            <p:nvPr/>
          </p:nvGrpSpPr>
          <p:grpSpPr bwMode="auto">
            <a:xfrm>
              <a:off x="16556" y="6182"/>
              <a:ext cx="20" cy="135"/>
              <a:chOff x="16556" y="6182"/>
              <a:chExt cx="20" cy="135"/>
            </a:xfrm>
          </p:grpSpPr>
          <p:sp>
            <p:nvSpPr>
              <p:cNvPr id="6416" name="Freeform 207"/>
              <p:cNvSpPr>
                <a:spLocks/>
              </p:cNvSpPr>
              <p:nvPr/>
            </p:nvSpPr>
            <p:spPr bwMode="auto">
              <a:xfrm>
                <a:off x="16556" y="6182"/>
                <a:ext cx="20" cy="135"/>
              </a:xfrm>
              <a:custGeom>
                <a:avLst/>
                <a:gdLst>
                  <a:gd name="T0" fmla="+- 0 16576 16556"/>
                  <a:gd name="T1" fmla="*/ T0 w 20"/>
                  <a:gd name="T2" fmla="+- 0 6221 6182"/>
                  <a:gd name="T3" fmla="*/ 6221 h 135"/>
                  <a:gd name="T4" fmla="+- 0 16559 16556"/>
                  <a:gd name="T5" fmla="*/ T4 w 20"/>
                  <a:gd name="T6" fmla="+- 0 6221 6182"/>
                  <a:gd name="T7" fmla="*/ 6221 h 135"/>
                  <a:gd name="T8" fmla="+- 0 16559 16556"/>
                  <a:gd name="T9" fmla="*/ T8 w 20"/>
                  <a:gd name="T10" fmla="+- 0 6317 6182"/>
                  <a:gd name="T11" fmla="*/ 6317 h 135"/>
                  <a:gd name="T12" fmla="+- 0 16576 16556"/>
                  <a:gd name="T13" fmla="*/ T12 w 20"/>
                  <a:gd name="T14" fmla="+- 0 6317 6182"/>
                  <a:gd name="T15" fmla="*/ 6317 h 135"/>
                  <a:gd name="T16" fmla="+- 0 16576 16556"/>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7" name="Freeform 208"/>
              <p:cNvSpPr>
                <a:spLocks/>
              </p:cNvSpPr>
              <p:nvPr/>
            </p:nvSpPr>
            <p:spPr bwMode="auto">
              <a:xfrm>
                <a:off x="16556" y="6182"/>
                <a:ext cx="20" cy="135"/>
              </a:xfrm>
              <a:custGeom>
                <a:avLst/>
                <a:gdLst>
                  <a:gd name="T0" fmla="+- 0 16574 16556"/>
                  <a:gd name="T1" fmla="*/ T0 w 20"/>
                  <a:gd name="T2" fmla="+- 0 6182 6182"/>
                  <a:gd name="T3" fmla="*/ 6182 h 135"/>
                  <a:gd name="T4" fmla="+- 0 16561 16556"/>
                  <a:gd name="T5" fmla="*/ T4 w 20"/>
                  <a:gd name="T6" fmla="+- 0 6182 6182"/>
                  <a:gd name="T7" fmla="*/ 6182 h 135"/>
                  <a:gd name="T8" fmla="+- 0 16556 16556"/>
                  <a:gd name="T9" fmla="*/ T8 w 20"/>
                  <a:gd name="T10" fmla="+- 0 6187 6182"/>
                  <a:gd name="T11" fmla="*/ 6187 h 135"/>
                  <a:gd name="T12" fmla="+- 0 16556 16556"/>
                  <a:gd name="T13" fmla="*/ T12 w 20"/>
                  <a:gd name="T14" fmla="+- 0 6199 6182"/>
                  <a:gd name="T15" fmla="*/ 6199 h 135"/>
                  <a:gd name="T16" fmla="+- 0 16561 16556"/>
                  <a:gd name="T17" fmla="*/ T16 w 20"/>
                  <a:gd name="T18" fmla="+- 0 6204 6182"/>
                  <a:gd name="T19" fmla="*/ 6204 h 135"/>
                  <a:gd name="T20" fmla="+- 0 16574 16556"/>
                  <a:gd name="T21" fmla="*/ T20 w 20"/>
                  <a:gd name="T22" fmla="+- 0 6204 6182"/>
                  <a:gd name="T23" fmla="*/ 6204 h 135"/>
                  <a:gd name="T24" fmla="+- 0 16578 16556"/>
                  <a:gd name="T25" fmla="*/ T24 w 20"/>
                  <a:gd name="T26" fmla="+- 0 6199 6182"/>
                  <a:gd name="T27" fmla="*/ 6199 h 135"/>
                  <a:gd name="T28" fmla="+- 0 16578 16556"/>
                  <a:gd name="T29" fmla="*/ T28 w 20"/>
                  <a:gd name="T30" fmla="+- 0 6187 6182"/>
                  <a:gd name="T31" fmla="*/ 6187 h 135"/>
                  <a:gd name="T32" fmla="+- 0 16574 16556"/>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8" name="Group 209"/>
            <p:cNvGrpSpPr>
              <a:grpSpLocks/>
            </p:cNvGrpSpPr>
            <p:nvPr/>
          </p:nvGrpSpPr>
          <p:grpSpPr bwMode="auto">
            <a:xfrm>
              <a:off x="16606" y="6218"/>
              <a:ext cx="77" cy="101"/>
              <a:chOff x="16606" y="6218"/>
              <a:chExt cx="77" cy="101"/>
            </a:xfrm>
          </p:grpSpPr>
          <p:sp>
            <p:nvSpPr>
              <p:cNvPr id="6412" name="Freeform 210"/>
              <p:cNvSpPr>
                <a:spLocks/>
              </p:cNvSpPr>
              <p:nvPr/>
            </p:nvSpPr>
            <p:spPr bwMode="auto">
              <a:xfrm>
                <a:off x="16606" y="6218"/>
                <a:ext cx="77" cy="101"/>
              </a:xfrm>
              <a:custGeom>
                <a:avLst/>
                <a:gdLst>
                  <a:gd name="T0" fmla="+- 0 16672 16606"/>
                  <a:gd name="T1" fmla="*/ T0 w 77"/>
                  <a:gd name="T2" fmla="+- 0 6231 6218"/>
                  <a:gd name="T3" fmla="*/ 6231 h 101"/>
                  <a:gd name="T4" fmla="+- 0 16662 16606"/>
                  <a:gd name="T5" fmla="*/ T4 w 77"/>
                  <a:gd name="T6" fmla="+- 0 6231 6218"/>
                  <a:gd name="T7" fmla="*/ 6231 h 101"/>
                  <a:gd name="T8" fmla="+- 0 16664 16606"/>
                  <a:gd name="T9" fmla="*/ T8 w 77"/>
                  <a:gd name="T10" fmla="+- 0 6246 6218"/>
                  <a:gd name="T11" fmla="*/ 6246 h 101"/>
                  <a:gd name="T12" fmla="+- 0 16664 16606"/>
                  <a:gd name="T13" fmla="*/ T12 w 77"/>
                  <a:gd name="T14" fmla="+- 0 6254 6218"/>
                  <a:gd name="T15" fmla="*/ 6254 h 101"/>
                  <a:gd name="T16" fmla="+- 0 16650 16606"/>
                  <a:gd name="T17" fmla="*/ T16 w 77"/>
                  <a:gd name="T18" fmla="+- 0 6256 6218"/>
                  <a:gd name="T19" fmla="*/ 6256 h 101"/>
                  <a:gd name="T20" fmla="+- 0 16626 16606"/>
                  <a:gd name="T21" fmla="*/ T20 w 77"/>
                  <a:gd name="T22" fmla="+- 0 6262 6218"/>
                  <a:gd name="T23" fmla="*/ 6262 h 101"/>
                  <a:gd name="T24" fmla="+- 0 16611 16606"/>
                  <a:gd name="T25" fmla="*/ T24 w 77"/>
                  <a:gd name="T26" fmla="+- 0 6274 6218"/>
                  <a:gd name="T27" fmla="*/ 6274 h 101"/>
                  <a:gd name="T28" fmla="+- 0 16606 16606"/>
                  <a:gd name="T29" fmla="*/ T28 w 77"/>
                  <a:gd name="T30" fmla="+- 0 6293 6218"/>
                  <a:gd name="T31" fmla="*/ 6293 h 101"/>
                  <a:gd name="T32" fmla="+- 0 16613 16606"/>
                  <a:gd name="T33" fmla="*/ T32 w 77"/>
                  <a:gd name="T34" fmla="+- 0 6311 6218"/>
                  <a:gd name="T35" fmla="*/ 6311 h 101"/>
                  <a:gd name="T36" fmla="+- 0 16635 16606"/>
                  <a:gd name="T37" fmla="*/ T36 w 77"/>
                  <a:gd name="T38" fmla="+- 0 6320 6218"/>
                  <a:gd name="T39" fmla="*/ 6320 h 101"/>
                  <a:gd name="T40" fmla="+- 0 16649 16606"/>
                  <a:gd name="T41" fmla="*/ T40 w 77"/>
                  <a:gd name="T42" fmla="+- 0 6320 6218"/>
                  <a:gd name="T43" fmla="*/ 6320 h 101"/>
                  <a:gd name="T44" fmla="+- 0 16660 16606"/>
                  <a:gd name="T45" fmla="*/ T44 w 77"/>
                  <a:gd name="T46" fmla="+- 0 6313 6218"/>
                  <a:gd name="T47" fmla="*/ 6313 h 101"/>
                  <a:gd name="T48" fmla="+- 0 16664 16606"/>
                  <a:gd name="T49" fmla="*/ T48 w 77"/>
                  <a:gd name="T50" fmla="+- 0 6307 6218"/>
                  <a:gd name="T51" fmla="*/ 6307 h 101"/>
                  <a:gd name="T52" fmla="+- 0 16631 16606"/>
                  <a:gd name="T53" fmla="*/ T52 w 77"/>
                  <a:gd name="T54" fmla="+- 0 6307 6218"/>
                  <a:gd name="T55" fmla="*/ 6307 h 101"/>
                  <a:gd name="T56" fmla="+- 0 16623 16606"/>
                  <a:gd name="T57" fmla="*/ T56 w 77"/>
                  <a:gd name="T58" fmla="+- 0 6301 6218"/>
                  <a:gd name="T59" fmla="*/ 6301 h 101"/>
                  <a:gd name="T60" fmla="+- 0 16625 16606"/>
                  <a:gd name="T61" fmla="*/ T60 w 77"/>
                  <a:gd name="T62" fmla="+- 0 6283 6218"/>
                  <a:gd name="T63" fmla="*/ 6283 h 101"/>
                  <a:gd name="T64" fmla="+- 0 16640 16606"/>
                  <a:gd name="T65" fmla="*/ T64 w 77"/>
                  <a:gd name="T66" fmla="+- 0 6271 6218"/>
                  <a:gd name="T67" fmla="*/ 6271 h 101"/>
                  <a:gd name="T68" fmla="+- 0 16664 16606"/>
                  <a:gd name="T69" fmla="*/ T68 w 77"/>
                  <a:gd name="T70" fmla="+- 0 6268 6218"/>
                  <a:gd name="T71" fmla="*/ 6268 h 101"/>
                  <a:gd name="T72" fmla="+- 0 16680 16606"/>
                  <a:gd name="T73" fmla="*/ T72 w 77"/>
                  <a:gd name="T74" fmla="+- 0 6268 6218"/>
                  <a:gd name="T75" fmla="*/ 6268 h 101"/>
                  <a:gd name="T76" fmla="+- 0 16680 16606"/>
                  <a:gd name="T77" fmla="*/ T76 w 77"/>
                  <a:gd name="T78" fmla="+- 0 6243 6218"/>
                  <a:gd name="T79" fmla="*/ 6243 h 101"/>
                  <a:gd name="T80" fmla="+- 0 16672 16606"/>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5"/>
                    </a:lnTo>
                    <a:lnTo>
                      <a:pt x="7" y="93"/>
                    </a:lnTo>
                    <a:lnTo>
                      <a:pt x="29" y="102"/>
                    </a:lnTo>
                    <a:lnTo>
                      <a:pt x="43" y="102"/>
                    </a:lnTo>
                    <a:lnTo>
                      <a:pt x="54" y="95"/>
                    </a:lnTo>
                    <a:lnTo>
                      <a:pt x="58" y="89"/>
                    </a:lnTo>
                    <a:lnTo>
                      <a:pt x="25" y="89"/>
                    </a:lnTo>
                    <a:lnTo>
                      <a:pt x="17" y="83"/>
                    </a:lnTo>
                    <a:lnTo>
                      <a:pt x="19" y="65"/>
                    </a:lnTo>
                    <a:lnTo>
                      <a:pt x="34" y="53"/>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3" name="Freeform 211"/>
              <p:cNvSpPr>
                <a:spLocks/>
              </p:cNvSpPr>
              <p:nvPr/>
            </p:nvSpPr>
            <p:spPr bwMode="auto">
              <a:xfrm>
                <a:off x="16606" y="6218"/>
                <a:ext cx="77" cy="101"/>
              </a:xfrm>
              <a:custGeom>
                <a:avLst/>
                <a:gdLst>
                  <a:gd name="T0" fmla="+- 0 16681 16606"/>
                  <a:gd name="T1" fmla="*/ T0 w 77"/>
                  <a:gd name="T2" fmla="+- 0 6305 6218"/>
                  <a:gd name="T3" fmla="*/ 6305 h 101"/>
                  <a:gd name="T4" fmla="+- 0 16666 16606"/>
                  <a:gd name="T5" fmla="*/ T4 w 77"/>
                  <a:gd name="T6" fmla="+- 0 6305 6218"/>
                  <a:gd name="T7" fmla="*/ 6305 h 101"/>
                  <a:gd name="T8" fmla="+- 0 16667 16606"/>
                  <a:gd name="T9" fmla="*/ T8 w 77"/>
                  <a:gd name="T10" fmla="+- 0 6317 6218"/>
                  <a:gd name="T11" fmla="*/ 6317 h 101"/>
                  <a:gd name="T12" fmla="+- 0 16683 16606"/>
                  <a:gd name="T13" fmla="*/ T12 w 77"/>
                  <a:gd name="T14" fmla="+- 0 6317 6218"/>
                  <a:gd name="T15" fmla="*/ 6317 h 101"/>
                  <a:gd name="T16" fmla="+- 0 16682 16606"/>
                  <a:gd name="T17" fmla="*/ T16 w 77"/>
                  <a:gd name="T18" fmla="+- 0 6311 6218"/>
                  <a:gd name="T19" fmla="*/ 6311 h 101"/>
                  <a:gd name="T20" fmla="+- 0 16681 16606"/>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60"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4" name="Freeform 212"/>
              <p:cNvSpPr>
                <a:spLocks/>
              </p:cNvSpPr>
              <p:nvPr/>
            </p:nvSpPr>
            <p:spPr bwMode="auto">
              <a:xfrm>
                <a:off x="16606" y="6218"/>
                <a:ext cx="77" cy="101"/>
              </a:xfrm>
              <a:custGeom>
                <a:avLst/>
                <a:gdLst>
                  <a:gd name="T0" fmla="+- 0 16680 16606"/>
                  <a:gd name="T1" fmla="*/ T0 w 77"/>
                  <a:gd name="T2" fmla="+- 0 6268 6218"/>
                  <a:gd name="T3" fmla="*/ 6268 h 101"/>
                  <a:gd name="T4" fmla="+- 0 16664 16606"/>
                  <a:gd name="T5" fmla="*/ T4 w 77"/>
                  <a:gd name="T6" fmla="+- 0 6268 6218"/>
                  <a:gd name="T7" fmla="*/ 6268 h 101"/>
                  <a:gd name="T8" fmla="+- 0 16664 16606"/>
                  <a:gd name="T9" fmla="*/ T8 w 77"/>
                  <a:gd name="T10" fmla="+- 0 6287 6218"/>
                  <a:gd name="T11" fmla="*/ 6287 h 101"/>
                  <a:gd name="T12" fmla="+- 0 16664 16606"/>
                  <a:gd name="T13" fmla="*/ T12 w 77"/>
                  <a:gd name="T14" fmla="+- 0 6289 6218"/>
                  <a:gd name="T15" fmla="*/ 6289 h 101"/>
                  <a:gd name="T16" fmla="+- 0 16663 16606"/>
                  <a:gd name="T17" fmla="*/ T16 w 77"/>
                  <a:gd name="T18" fmla="+- 0 6290 6218"/>
                  <a:gd name="T19" fmla="*/ 6290 h 101"/>
                  <a:gd name="T20" fmla="+- 0 16661 16606"/>
                  <a:gd name="T21" fmla="*/ T20 w 77"/>
                  <a:gd name="T22" fmla="+- 0 6299 6218"/>
                  <a:gd name="T23" fmla="*/ 6299 h 101"/>
                  <a:gd name="T24" fmla="+- 0 16653 16606"/>
                  <a:gd name="T25" fmla="*/ T24 w 77"/>
                  <a:gd name="T26" fmla="+- 0 6307 6218"/>
                  <a:gd name="T27" fmla="*/ 6307 h 101"/>
                  <a:gd name="T28" fmla="+- 0 16664 16606"/>
                  <a:gd name="T29" fmla="*/ T28 w 77"/>
                  <a:gd name="T30" fmla="+- 0 6307 6218"/>
                  <a:gd name="T31" fmla="*/ 6307 h 101"/>
                  <a:gd name="T32" fmla="+- 0 16665 16606"/>
                  <a:gd name="T33" fmla="*/ T32 w 77"/>
                  <a:gd name="T34" fmla="+- 0 6305 6218"/>
                  <a:gd name="T35" fmla="*/ 6305 h 101"/>
                  <a:gd name="T36" fmla="+- 0 16681 16606"/>
                  <a:gd name="T37" fmla="*/ T36 w 77"/>
                  <a:gd name="T38" fmla="+- 0 6305 6218"/>
                  <a:gd name="T39" fmla="*/ 6305 h 101"/>
                  <a:gd name="T40" fmla="+- 0 16681 16606"/>
                  <a:gd name="T41" fmla="*/ T40 w 77"/>
                  <a:gd name="T42" fmla="+- 0 6293 6218"/>
                  <a:gd name="T43" fmla="*/ 6293 h 101"/>
                  <a:gd name="T44" fmla="+- 0 16680 16606"/>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4" y="50"/>
                    </a:moveTo>
                    <a:lnTo>
                      <a:pt x="58" y="50"/>
                    </a:lnTo>
                    <a:lnTo>
                      <a:pt x="58" y="69"/>
                    </a:lnTo>
                    <a:lnTo>
                      <a:pt x="58" y="71"/>
                    </a:lnTo>
                    <a:lnTo>
                      <a:pt x="57" y="72"/>
                    </a:lnTo>
                    <a:lnTo>
                      <a:pt x="55" y="81"/>
                    </a:lnTo>
                    <a:lnTo>
                      <a:pt x="47" y="89"/>
                    </a:lnTo>
                    <a:lnTo>
                      <a:pt x="58" y="89"/>
                    </a:lnTo>
                    <a:lnTo>
                      <a:pt x="59" y="87"/>
                    </a:lnTo>
                    <a:lnTo>
                      <a:pt x="75" y="87"/>
                    </a:lnTo>
                    <a:lnTo>
                      <a:pt x="75" y="75"/>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5" name="Freeform 213"/>
              <p:cNvSpPr>
                <a:spLocks/>
              </p:cNvSpPr>
              <p:nvPr/>
            </p:nvSpPr>
            <p:spPr bwMode="auto">
              <a:xfrm>
                <a:off x="16606" y="6218"/>
                <a:ext cx="77" cy="101"/>
              </a:xfrm>
              <a:custGeom>
                <a:avLst/>
                <a:gdLst>
                  <a:gd name="T0" fmla="+- 0 16645 16606"/>
                  <a:gd name="T1" fmla="*/ T0 w 77"/>
                  <a:gd name="T2" fmla="+- 0 6218 6218"/>
                  <a:gd name="T3" fmla="*/ 6218 h 101"/>
                  <a:gd name="T4" fmla="+- 0 16632 16606"/>
                  <a:gd name="T5" fmla="*/ T4 w 77"/>
                  <a:gd name="T6" fmla="+- 0 6218 6218"/>
                  <a:gd name="T7" fmla="*/ 6218 h 101"/>
                  <a:gd name="T8" fmla="+- 0 16621 16606"/>
                  <a:gd name="T9" fmla="*/ T8 w 77"/>
                  <a:gd name="T10" fmla="+- 0 6222 6218"/>
                  <a:gd name="T11" fmla="*/ 6222 h 101"/>
                  <a:gd name="T12" fmla="+- 0 16613 16606"/>
                  <a:gd name="T13" fmla="*/ T12 w 77"/>
                  <a:gd name="T14" fmla="+- 0 6227 6218"/>
                  <a:gd name="T15" fmla="*/ 6227 h 101"/>
                  <a:gd name="T16" fmla="+- 0 16617 16606"/>
                  <a:gd name="T17" fmla="*/ T16 w 77"/>
                  <a:gd name="T18" fmla="+- 0 6239 6218"/>
                  <a:gd name="T19" fmla="*/ 6239 h 101"/>
                  <a:gd name="T20" fmla="+- 0 16624 16606"/>
                  <a:gd name="T21" fmla="*/ T20 w 77"/>
                  <a:gd name="T22" fmla="+- 0 6234 6218"/>
                  <a:gd name="T23" fmla="*/ 6234 h 101"/>
                  <a:gd name="T24" fmla="+- 0 16633 16606"/>
                  <a:gd name="T25" fmla="*/ T24 w 77"/>
                  <a:gd name="T26" fmla="+- 0 6231 6218"/>
                  <a:gd name="T27" fmla="*/ 6231 h 101"/>
                  <a:gd name="T28" fmla="+- 0 16672 16606"/>
                  <a:gd name="T29" fmla="*/ T28 w 77"/>
                  <a:gd name="T30" fmla="+- 0 6231 6218"/>
                  <a:gd name="T31" fmla="*/ 6231 h 101"/>
                  <a:gd name="T32" fmla="+- 0 16669 16606"/>
                  <a:gd name="T33" fmla="*/ T32 w 77"/>
                  <a:gd name="T34" fmla="+- 0 6226 6218"/>
                  <a:gd name="T35" fmla="*/ 6226 h 101"/>
                  <a:gd name="T36" fmla="+- 0 16645 16606"/>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6"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69" name="Group 214"/>
            <p:cNvGrpSpPr>
              <a:grpSpLocks/>
            </p:cNvGrpSpPr>
            <p:nvPr/>
          </p:nvGrpSpPr>
          <p:grpSpPr bwMode="auto">
            <a:xfrm>
              <a:off x="16727" y="6175"/>
              <a:ext cx="2" cy="142"/>
              <a:chOff x="16727" y="6175"/>
              <a:chExt cx="2" cy="142"/>
            </a:xfrm>
          </p:grpSpPr>
          <p:sp>
            <p:nvSpPr>
              <p:cNvPr id="6411" name="Freeform 215"/>
              <p:cNvSpPr>
                <a:spLocks/>
              </p:cNvSpPr>
              <p:nvPr/>
            </p:nvSpPr>
            <p:spPr bwMode="auto">
              <a:xfrm>
                <a:off x="16727"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0" name="Group 216"/>
            <p:cNvGrpSpPr>
              <a:grpSpLocks/>
            </p:cNvGrpSpPr>
            <p:nvPr/>
          </p:nvGrpSpPr>
          <p:grpSpPr bwMode="auto">
            <a:xfrm>
              <a:off x="16843" y="6218"/>
              <a:ext cx="77" cy="101"/>
              <a:chOff x="16843" y="6218"/>
              <a:chExt cx="77" cy="101"/>
            </a:xfrm>
          </p:grpSpPr>
          <p:sp>
            <p:nvSpPr>
              <p:cNvPr id="6407" name="Freeform 217"/>
              <p:cNvSpPr>
                <a:spLocks/>
              </p:cNvSpPr>
              <p:nvPr/>
            </p:nvSpPr>
            <p:spPr bwMode="auto">
              <a:xfrm>
                <a:off x="16843" y="6218"/>
                <a:ext cx="77" cy="101"/>
              </a:xfrm>
              <a:custGeom>
                <a:avLst/>
                <a:gdLst>
                  <a:gd name="T0" fmla="+- 0 16910 16843"/>
                  <a:gd name="T1" fmla="*/ T0 w 77"/>
                  <a:gd name="T2" fmla="+- 0 6231 6218"/>
                  <a:gd name="T3" fmla="*/ 6231 h 101"/>
                  <a:gd name="T4" fmla="+- 0 16899 16843"/>
                  <a:gd name="T5" fmla="*/ T4 w 77"/>
                  <a:gd name="T6" fmla="+- 0 6231 6218"/>
                  <a:gd name="T7" fmla="*/ 6231 h 101"/>
                  <a:gd name="T8" fmla="+- 0 16901 16843"/>
                  <a:gd name="T9" fmla="*/ T8 w 77"/>
                  <a:gd name="T10" fmla="+- 0 6246 6218"/>
                  <a:gd name="T11" fmla="*/ 6246 h 101"/>
                  <a:gd name="T12" fmla="+- 0 16901 16843"/>
                  <a:gd name="T13" fmla="*/ T12 w 77"/>
                  <a:gd name="T14" fmla="+- 0 6254 6218"/>
                  <a:gd name="T15" fmla="*/ 6254 h 101"/>
                  <a:gd name="T16" fmla="+- 0 16887 16843"/>
                  <a:gd name="T17" fmla="*/ T16 w 77"/>
                  <a:gd name="T18" fmla="+- 0 6256 6218"/>
                  <a:gd name="T19" fmla="*/ 6256 h 101"/>
                  <a:gd name="T20" fmla="+- 0 16863 16843"/>
                  <a:gd name="T21" fmla="*/ T20 w 77"/>
                  <a:gd name="T22" fmla="+- 0 6262 6218"/>
                  <a:gd name="T23" fmla="*/ 6262 h 101"/>
                  <a:gd name="T24" fmla="+- 0 16848 16843"/>
                  <a:gd name="T25" fmla="*/ T24 w 77"/>
                  <a:gd name="T26" fmla="+- 0 6274 6218"/>
                  <a:gd name="T27" fmla="*/ 6274 h 101"/>
                  <a:gd name="T28" fmla="+- 0 16843 16843"/>
                  <a:gd name="T29" fmla="*/ T28 w 77"/>
                  <a:gd name="T30" fmla="+- 0 6292 6218"/>
                  <a:gd name="T31" fmla="*/ 6292 h 101"/>
                  <a:gd name="T32" fmla="+- 0 16851 16843"/>
                  <a:gd name="T33" fmla="*/ T32 w 77"/>
                  <a:gd name="T34" fmla="+- 0 6311 6218"/>
                  <a:gd name="T35" fmla="*/ 6311 h 101"/>
                  <a:gd name="T36" fmla="+- 0 16872 16843"/>
                  <a:gd name="T37" fmla="*/ T36 w 77"/>
                  <a:gd name="T38" fmla="+- 0 6320 6218"/>
                  <a:gd name="T39" fmla="*/ 6320 h 101"/>
                  <a:gd name="T40" fmla="+- 0 16886 16843"/>
                  <a:gd name="T41" fmla="*/ T40 w 77"/>
                  <a:gd name="T42" fmla="+- 0 6320 6218"/>
                  <a:gd name="T43" fmla="*/ 6320 h 101"/>
                  <a:gd name="T44" fmla="+- 0 16897 16843"/>
                  <a:gd name="T45" fmla="*/ T44 w 77"/>
                  <a:gd name="T46" fmla="+- 0 6313 6218"/>
                  <a:gd name="T47" fmla="*/ 6313 h 101"/>
                  <a:gd name="T48" fmla="+- 0 16901 16843"/>
                  <a:gd name="T49" fmla="*/ T48 w 77"/>
                  <a:gd name="T50" fmla="+- 0 6307 6218"/>
                  <a:gd name="T51" fmla="*/ 6307 h 101"/>
                  <a:gd name="T52" fmla="+- 0 16868 16843"/>
                  <a:gd name="T53" fmla="*/ T52 w 77"/>
                  <a:gd name="T54" fmla="+- 0 6307 6218"/>
                  <a:gd name="T55" fmla="*/ 6307 h 101"/>
                  <a:gd name="T56" fmla="+- 0 16860 16843"/>
                  <a:gd name="T57" fmla="*/ T56 w 77"/>
                  <a:gd name="T58" fmla="+- 0 6301 6218"/>
                  <a:gd name="T59" fmla="*/ 6301 h 101"/>
                  <a:gd name="T60" fmla="+- 0 16862 16843"/>
                  <a:gd name="T61" fmla="*/ T60 w 77"/>
                  <a:gd name="T62" fmla="+- 0 6283 6218"/>
                  <a:gd name="T63" fmla="*/ 6283 h 101"/>
                  <a:gd name="T64" fmla="+- 0 16877 16843"/>
                  <a:gd name="T65" fmla="*/ T64 w 77"/>
                  <a:gd name="T66" fmla="+- 0 6271 6218"/>
                  <a:gd name="T67" fmla="*/ 6271 h 101"/>
                  <a:gd name="T68" fmla="+- 0 16901 16843"/>
                  <a:gd name="T69" fmla="*/ T68 w 77"/>
                  <a:gd name="T70" fmla="+- 0 6268 6218"/>
                  <a:gd name="T71" fmla="*/ 6268 h 101"/>
                  <a:gd name="T72" fmla="+- 0 16918 16843"/>
                  <a:gd name="T73" fmla="*/ T72 w 77"/>
                  <a:gd name="T74" fmla="+- 0 6268 6218"/>
                  <a:gd name="T75" fmla="*/ 6268 h 101"/>
                  <a:gd name="T76" fmla="+- 0 16917 16843"/>
                  <a:gd name="T77" fmla="*/ T76 w 77"/>
                  <a:gd name="T78" fmla="+- 0 6243 6218"/>
                  <a:gd name="T79" fmla="*/ 6243 h 101"/>
                  <a:gd name="T80" fmla="+- 0 16910 1684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3"/>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8" name="Freeform 218"/>
              <p:cNvSpPr>
                <a:spLocks/>
              </p:cNvSpPr>
              <p:nvPr/>
            </p:nvSpPr>
            <p:spPr bwMode="auto">
              <a:xfrm>
                <a:off x="16843" y="6218"/>
                <a:ext cx="77" cy="101"/>
              </a:xfrm>
              <a:custGeom>
                <a:avLst/>
                <a:gdLst>
                  <a:gd name="T0" fmla="+- 0 16919 16843"/>
                  <a:gd name="T1" fmla="*/ T0 w 77"/>
                  <a:gd name="T2" fmla="+- 0 6305 6218"/>
                  <a:gd name="T3" fmla="*/ 6305 h 101"/>
                  <a:gd name="T4" fmla="+- 0 16903 16843"/>
                  <a:gd name="T5" fmla="*/ T4 w 77"/>
                  <a:gd name="T6" fmla="+- 0 6305 6218"/>
                  <a:gd name="T7" fmla="*/ 6305 h 101"/>
                  <a:gd name="T8" fmla="+- 0 16904 16843"/>
                  <a:gd name="T9" fmla="*/ T8 w 77"/>
                  <a:gd name="T10" fmla="+- 0 6317 6218"/>
                  <a:gd name="T11" fmla="*/ 6317 h 101"/>
                  <a:gd name="T12" fmla="+- 0 16920 16843"/>
                  <a:gd name="T13" fmla="*/ T12 w 77"/>
                  <a:gd name="T14" fmla="+- 0 6317 6218"/>
                  <a:gd name="T15" fmla="*/ 6317 h 101"/>
                  <a:gd name="T16" fmla="+- 0 16919 16843"/>
                  <a:gd name="T17" fmla="*/ T16 w 77"/>
                  <a:gd name="T18" fmla="+- 0 6311 6218"/>
                  <a:gd name="T19" fmla="*/ 6311 h 101"/>
                  <a:gd name="T20" fmla="+- 0 16919 1684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9" name="Freeform 219"/>
              <p:cNvSpPr>
                <a:spLocks/>
              </p:cNvSpPr>
              <p:nvPr/>
            </p:nvSpPr>
            <p:spPr bwMode="auto">
              <a:xfrm>
                <a:off x="16843" y="6218"/>
                <a:ext cx="77" cy="101"/>
              </a:xfrm>
              <a:custGeom>
                <a:avLst/>
                <a:gdLst>
                  <a:gd name="T0" fmla="+- 0 16918 16843"/>
                  <a:gd name="T1" fmla="*/ T0 w 77"/>
                  <a:gd name="T2" fmla="+- 0 6268 6218"/>
                  <a:gd name="T3" fmla="*/ 6268 h 101"/>
                  <a:gd name="T4" fmla="+- 0 16901 16843"/>
                  <a:gd name="T5" fmla="*/ T4 w 77"/>
                  <a:gd name="T6" fmla="+- 0 6268 6218"/>
                  <a:gd name="T7" fmla="*/ 6268 h 101"/>
                  <a:gd name="T8" fmla="+- 0 16901 16843"/>
                  <a:gd name="T9" fmla="*/ T8 w 77"/>
                  <a:gd name="T10" fmla="+- 0 6287 6218"/>
                  <a:gd name="T11" fmla="*/ 6287 h 101"/>
                  <a:gd name="T12" fmla="+- 0 16901 16843"/>
                  <a:gd name="T13" fmla="*/ T12 w 77"/>
                  <a:gd name="T14" fmla="+- 0 6289 6218"/>
                  <a:gd name="T15" fmla="*/ 6289 h 101"/>
                  <a:gd name="T16" fmla="+- 0 16898 16843"/>
                  <a:gd name="T17" fmla="*/ T16 w 77"/>
                  <a:gd name="T18" fmla="+- 0 6299 6218"/>
                  <a:gd name="T19" fmla="*/ 6299 h 101"/>
                  <a:gd name="T20" fmla="+- 0 16890 16843"/>
                  <a:gd name="T21" fmla="*/ T20 w 77"/>
                  <a:gd name="T22" fmla="+- 0 6307 6218"/>
                  <a:gd name="T23" fmla="*/ 6307 h 101"/>
                  <a:gd name="T24" fmla="+- 0 16901 16843"/>
                  <a:gd name="T25" fmla="*/ T24 w 77"/>
                  <a:gd name="T26" fmla="+- 0 6307 6218"/>
                  <a:gd name="T27" fmla="*/ 6307 h 101"/>
                  <a:gd name="T28" fmla="+- 0 16902 16843"/>
                  <a:gd name="T29" fmla="*/ T28 w 77"/>
                  <a:gd name="T30" fmla="+- 0 6305 6218"/>
                  <a:gd name="T31" fmla="*/ 6305 h 101"/>
                  <a:gd name="T32" fmla="+- 0 16919 16843"/>
                  <a:gd name="T33" fmla="*/ T32 w 77"/>
                  <a:gd name="T34" fmla="+- 0 6305 6218"/>
                  <a:gd name="T35" fmla="*/ 6305 h 101"/>
                  <a:gd name="T36" fmla="+- 0 16918 16843"/>
                  <a:gd name="T37" fmla="*/ T36 w 77"/>
                  <a:gd name="T38" fmla="+- 0 6292 6218"/>
                  <a:gd name="T39" fmla="*/ 6292 h 101"/>
                  <a:gd name="T40" fmla="+- 0 16918 16843"/>
                  <a:gd name="T41" fmla="*/ T40 w 77"/>
                  <a:gd name="T42" fmla="+- 0 6268 6218"/>
                  <a:gd name="T43"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0" name="Freeform 220"/>
              <p:cNvSpPr>
                <a:spLocks/>
              </p:cNvSpPr>
              <p:nvPr/>
            </p:nvSpPr>
            <p:spPr bwMode="auto">
              <a:xfrm>
                <a:off x="16843" y="6218"/>
                <a:ext cx="77" cy="101"/>
              </a:xfrm>
              <a:custGeom>
                <a:avLst/>
                <a:gdLst>
                  <a:gd name="T0" fmla="+- 0 16882 16843"/>
                  <a:gd name="T1" fmla="*/ T0 w 77"/>
                  <a:gd name="T2" fmla="+- 0 6218 6218"/>
                  <a:gd name="T3" fmla="*/ 6218 h 101"/>
                  <a:gd name="T4" fmla="+- 0 16869 16843"/>
                  <a:gd name="T5" fmla="*/ T4 w 77"/>
                  <a:gd name="T6" fmla="+- 0 6218 6218"/>
                  <a:gd name="T7" fmla="*/ 6218 h 101"/>
                  <a:gd name="T8" fmla="+- 0 16858 16843"/>
                  <a:gd name="T9" fmla="*/ T8 w 77"/>
                  <a:gd name="T10" fmla="+- 0 6222 6218"/>
                  <a:gd name="T11" fmla="*/ 6222 h 101"/>
                  <a:gd name="T12" fmla="+- 0 16850 16843"/>
                  <a:gd name="T13" fmla="*/ T12 w 77"/>
                  <a:gd name="T14" fmla="+- 0 6227 6218"/>
                  <a:gd name="T15" fmla="*/ 6227 h 101"/>
                  <a:gd name="T16" fmla="+- 0 16854 16843"/>
                  <a:gd name="T17" fmla="*/ T16 w 77"/>
                  <a:gd name="T18" fmla="+- 0 6239 6218"/>
                  <a:gd name="T19" fmla="*/ 6239 h 101"/>
                  <a:gd name="T20" fmla="+- 0 16861 16843"/>
                  <a:gd name="T21" fmla="*/ T20 w 77"/>
                  <a:gd name="T22" fmla="+- 0 6234 6218"/>
                  <a:gd name="T23" fmla="*/ 6234 h 101"/>
                  <a:gd name="T24" fmla="+- 0 16870 16843"/>
                  <a:gd name="T25" fmla="*/ T24 w 77"/>
                  <a:gd name="T26" fmla="+- 0 6231 6218"/>
                  <a:gd name="T27" fmla="*/ 6231 h 101"/>
                  <a:gd name="T28" fmla="+- 0 16910 16843"/>
                  <a:gd name="T29" fmla="*/ T28 w 77"/>
                  <a:gd name="T30" fmla="+- 0 6231 6218"/>
                  <a:gd name="T31" fmla="*/ 6231 h 101"/>
                  <a:gd name="T32" fmla="+- 0 16906 16843"/>
                  <a:gd name="T33" fmla="*/ T32 w 77"/>
                  <a:gd name="T34" fmla="+- 0 6226 6218"/>
                  <a:gd name="T35" fmla="*/ 6226 h 101"/>
                  <a:gd name="T36" fmla="+- 0 16882 1684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1" name="Group 221"/>
            <p:cNvGrpSpPr>
              <a:grpSpLocks/>
            </p:cNvGrpSpPr>
            <p:nvPr/>
          </p:nvGrpSpPr>
          <p:grpSpPr bwMode="auto">
            <a:xfrm>
              <a:off x="16954" y="6218"/>
              <a:ext cx="83" cy="99"/>
              <a:chOff x="16954" y="6218"/>
              <a:chExt cx="83" cy="99"/>
            </a:xfrm>
          </p:grpSpPr>
          <p:sp>
            <p:nvSpPr>
              <p:cNvPr id="6404" name="Freeform 222"/>
              <p:cNvSpPr>
                <a:spLocks/>
              </p:cNvSpPr>
              <p:nvPr/>
            </p:nvSpPr>
            <p:spPr bwMode="auto">
              <a:xfrm>
                <a:off x="16954" y="6218"/>
                <a:ext cx="83" cy="99"/>
              </a:xfrm>
              <a:custGeom>
                <a:avLst/>
                <a:gdLst>
                  <a:gd name="T0" fmla="+- 0 16970 16954"/>
                  <a:gd name="T1" fmla="*/ T0 w 83"/>
                  <a:gd name="T2" fmla="+- 0 6221 6218"/>
                  <a:gd name="T3" fmla="*/ 6221 h 99"/>
                  <a:gd name="T4" fmla="+- 0 16954 16954"/>
                  <a:gd name="T5" fmla="*/ T4 w 83"/>
                  <a:gd name="T6" fmla="+- 0 6221 6218"/>
                  <a:gd name="T7" fmla="*/ 6221 h 99"/>
                  <a:gd name="T8" fmla="+- 0 16955 16954"/>
                  <a:gd name="T9" fmla="*/ T8 w 83"/>
                  <a:gd name="T10" fmla="+- 0 6229 6218"/>
                  <a:gd name="T11" fmla="*/ 6229 h 99"/>
                  <a:gd name="T12" fmla="+- 0 16955 16954"/>
                  <a:gd name="T13" fmla="*/ T12 w 83"/>
                  <a:gd name="T14" fmla="+- 0 6233 6218"/>
                  <a:gd name="T15" fmla="*/ 6233 h 99"/>
                  <a:gd name="T16" fmla="+- 0 16955 16954"/>
                  <a:gd name="T17" fmla="*/ T16 w 83"/>
                  <a:gd name="T18" fmla="+- 0 6317 6218"/>
                  <a:gd name="T19" fmla="*/ 6317 h 99"/>
                  <a:gd name="T20" fmla="+- 0 16972 16954"/>
                  <a:gd name="T21" fmla="*/ T20 w 83"/>
                  <a:gd name="T22" fmla="+- 0 6317 6218"/>
                  <a:gd name="T23" fmla="*/ 6317 h 99"/>
                  <a:gd name="T24" fmla="+- 0 16972 16954"/>
                  <a:gd name="T25" fmla="*/ T24 w 83"/>
                  <a:gd name="T26" fmla="+- 0 6256 6218"/>
                  <a:gd name="T27" fmla="*/ 6256 h 99"/>
                  <a:gd name="T28" fmla="+- 0 16973 16954"/>
                  <a:gd name="T29" fmla="*/ T28 w 83"/>
                  <a:gd name="T30" fmla="+- 0 6253 6218"/>
                  <a:gd name="T31" fmla="*/ 6253 h 99"/>
                  <a:gd name="T32" fmla="+- 0 16974 16954"/>
                  <a:gd name="T33" fmla="*/ T32 w 83"/>
                  <a:gd name="T34" fmla="+- 0 6251 6218"/>
                  <a:gd name="T35" fmla="*/ 6251 h 99"/>
                  <a:gd name="T36" fmla="+- 0 16977 16954"/>
                  <a:gd name="T37" fmla="*/ T36 w 83"/>
                  <a:gd name="T38" fmla="+- 0 6241 6218"/>
                  <a:gd name="T39" fmla="*/ 6241 h 99"/>
                  <a:gd name="T40" fmla="+- 0 16982 16954"/>
                  <a:gd name="T41" fmla="*/ T40 w 83"/>
                  <a:gd name="T42" fmla="+- 0 6237 6218"/>
                  <a:gd name="T43" fmla="*/ 6237 h 99"/>
                  <a:gd name="T44" fmla="+- 0 16971 16954"/>
                  <a:gd name="T45" fmla="*/ T44 w 83"/>
                  <a:gd name="T46" fmla="+- 0 6237 6218"/>
                  <a:gd name="T47" fmla="*/ 6237 h 99"/>
                  <a:gd name="T48" fmla="+- 0 16970 16954"/>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5" name="Freeform 223"/>
              <p:cNvSpPr>
                <a:spLocks/>
              </p:cNvSpPr>
              <p:nvPr/>
            </p:nvSpPr>
            <p:spPr bwMode="auto">
              <a:xfrm>
                <a:off x="16954" y="6218"/>
                <a:ext cx="83" cy="99"/>
              </a:xfrm>
              <a:custGeom>
                <a:avLst/>
                <a:gdLst>
                  <a:gd name="T0" fmla="+- 0 17029 16954"/>
                  <a:gd name="T1" fmla="*/ T0 w 83"/>
                  <a:gd name="T2" fmla="+- 0 6233 6218"/>
                  <a:gd name="T3" fmla="*/ 6233 h 99"/>
                  <a:gd name="T4" fmla="+- 0 17014 16954"/>
                  <a:gd name="T5" fmla="*/ T4 w 83"/>
                  <a:gd name="T6" fmla="+- 0 6233 6218"/>
                  <a:gd name="T7" fmla="*/ 6233 h 99"/>
                  <a:gd name="T8" fmla="+- 0 17020 16954"/>
                  <a:gd name="T9" fmla="*/ T8 w 83"/>
                  <a:gd name="T10" fmla="+- 0 6246 6218"/>
                  <a:gd name="T11" fmla="*/ 6246 h 99"/>
                  <a:gd name="T12" fmla="+- 0 17020 16954"/>
                  <a:gd name="T13" fmla="*/ T12 w 83"/>
                  <a:gd name="T14" fmla="+- 0 6317 6218"/>
                  <a:gd name="T15" fmla="*/ 6317 h 99"/>
                  <a:gd name="T16" fmla="+- 0 17037 16954"/>
                  <a:gd name="T17" fmla="*/ T16 w 83"/>
                  <a:gd name="T18" fmla="+- 0 6317 6218"/>
                  <a:gd name="T19" fmla="*/ 6317 h 99"/>
                  <a:gd name="T20" fmla="+- 0 17034 16954"/>
                  <a:gd name="T21" fmla="*/ T20 w 83"/>
                  <a:gd name="T22" fmla="+- 0 6239 6218"/>
                  <a:gd name="T23" fmla="*/ 6239 h 99"/>
                  <a:gd name="T24" fmla="+- 0 17029 16954"/>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6" name="Freeform 224"/>
              <p:cNvSpPr>
                <a:spLocks/>
              </p:cNvSpPr>
              <p:nvPr/>
            </p:nvSpPr>
            <p:spPr bwMode="auto">
              <a:xfrm>
                <a:off x="16954" y="6218"/>
                <a:ext cx="83" cy="99"/>
              </a:xfrm>
              <a:custGeom>
                <a:avLst/>
                <a:gdLst>
                  <a:gd name="T0" fmla="+- 0 17003 16954"/>
                  <a:gd name="T1" fmla="*/ T0 w 83"/>
                  <a:gd name="T2" fmla="+- 0 6218 6218"/>
                  <a:gd name="T3" fmla="*/ 6218 h 99"/>
                  <a:gd name="T4" fmla="+- 0 16987 16954"/>
                  <a:gd name="T5" fmla="*/ T4 w 83"/>
                  <a:gd name="T6" fmla="+- 0 6218 6218"/>
                  <a:gd name="T7" fmla="*/ 6218 h 99"/>
                  <a:gd name="T8" fmla="+- 0 16976 16954"/>
                  <a:gd name="T9" fmla="*/ T8 w 83"/>
                  <a:gd name="T10" fmla="+- 0 6227 6218"/>
                  <a:gd name="T11" fmla="*/ 6227 h 99"/>
                  <a:gd name="T12" fmla="+- 0 16971 16954"/>
                  <a:gd name="T13" fmla="*/ T12 w 83"/>
                  <a:gd name="T14" fmla="+- 0 6237 6218"/>
                  <a:gd name="T15" fmla="*/ 6237 h 99"/>
                  <a:gd name="T16" fmla="+- 0 16982 16954"/>
                  <a:gd name="T17" fmla="*/ T16 w 83"/>
                  <a:gd name="T18" fmla="+- 0 6237 6218"/>
                  <a:gd name="T19" fmla="*/ 6237 h 99"/>
                  <a:gd name="T20" fmla="+- 0 16986 16954"/>
                  <a:gd name="T21" fmla="*/ T20 w 83"/>
                  <a:gd name="T22" fmla="+- 0 6233 6218"/>
                  <a:gd name="T23" fmla="*/ 6233 h 99"/>
                  <a:gd name="T24" fmla="+- 0 17029 16954"/>
                  <a:gd name="T25" fmla="*/ T24 w 83"/>
                  <a:gd name="T26" fmla="+- 0 6233 6218"/>
                  <a:gd name="T27" fmla="*/ 6233 h 99"/>
                  <a:gd name="T28" fmla="+- 0 17020 16954"/>
                  <a:gd name="T29" fmla="*/ T28 w 83"/>
                  <a:gd name="T30" fmla="+- 0 6223 6218"/>
                  <a:gd name="T31" fmla="*/ 6223 h 99"/>
                  <a:gd name="T32" fmla="+- 0 17003 16954"/>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2" name="Group 225"/>
            <p:cNvGrpSpPr>
              <a:grpSpLocks/>
            </p:cNvGrpSpPr>
            <p:nvPr/>
          </p:nvGrpSpPr>
          <p:grpSpPr bwMode="auto">
            <a:xfrm>
              <a:off x="17067" y="6175"/>
              <a:ext cx="91" cy="144"/>
              <a:chOff x="17067" y="6175"/>
              <a:chExt cx="91" cy="144"/>
            </a:xfrm>
          </p:grpSpPr>
          <p:sp>
            <p:nvSpPr>
              <p:cNvPr id="6495" name="Freeform 226"/>
              <p:cNvSpPr>
                <a:spLocks/>
              </p:cNvSpPr>
              <p:nvPr/>
            </p:nvSpPr>
            <p:spPr bwMode="auto">
              <a:xfrm>
                <a:off x="17067" y="6175"/>
                <a:ext cx="91" cy="144"/>
              </a:xfrm>
              <a:custGeom>
                <a:avLst/>
                <a:gdLst>
                  <a:gd name="T0" fmla="+- 0 17098 17067"/>
                  <a:gd name="T1" fmla="*/ T0 w 91"/>
                  <a:gd name="T2" fmla="+- 0 6220 6175"/>
                  <a:gd name="T3" fmla="*/ 6220 h 144"/>
                  <a:gd name="T4" fmla="+- 0 17082 17067"/>
                  <a:gd name="T5" fmla="*/ T4 w 91"/>
                  <a:gd name="T6" fmla="+- 0 6230 6175"/>
                  <a:gd name="T7" fmla="*/ 6230 h 144"/>
                  <a:gd name="T8" fmla="+- 0 17071 17067"/>
                  <a:gd name="T9" fmla="*/ T8 w 91"/>
                  <a:gd name="T10" fmla="+- 0 6249 6175"/>
                  <a:gd name="T11" fmla="*/ 6249 h 144"/>
                  <a:gd name="T12" fmla="+- 0 17067 17067"/>
                  <a:gd name="T13" fmla="*/ T12 w 91"/>
                  <a:gd name="T14" fmla="+- 0 6276 6175"/>
                  <a:gd name="T15" fmla="*/ 6276 h 144"/>
                  <a:gd name="T16" fmla="+- 0 17074 17067"/>
                  <a:gd name="T17" fmla="*/ T16 w 91"/>
                  <a:gd name="T18" fmla="+- 0 6299 6175"/>
                  <a:gd name="T19" fmla="*/ 6299 h 144"/>
                  <a:gd name="T20" fmla="+- 0 17088 17067"/>
                  <a:gd name="T21" fmla="*/ T20 w 91"/>
                  <a:gd name="T22" fmla="+- 0 6314 6175"/>
                  <a:gd name="T23" fmla="*/ 6314 h 144"/>
                  <a:gd name="T24" fmla="+- 0 17108 17067"/>
                  <a:gd name="T25" fmla="*/ T24 w 91"/>
                  <a:gd name="T26" fmla="+- 0 6320 6175"/>
                  <a:gd name="T27" fmla="*/ 6320 h 144"/>
                  <a:gd name="T28" fmla="+- 0 17124 17067"/>
                  <a:gd name="T29" fmla="*/ T28 w 91"/>
                  <a:gd name="T30" fmla="+- 0 6320 6175"/>
                  <a:gd name="T31" fmla="*/ 6320 h 144"/>
                  <a:gd name="T32" fmla="+- 0 17136 17067"/>
                  <a:gd name="T33" fmla="*/ T32 w 91"/>
                  <a:gd name="T34" fmla="+- 0 6311 6175"/>
                  <a:gd name="T35" fmla="*/ 6311 h 144"/>
                  <a:gd name="T36" fmla="+- 0 17140 17067"/>
                  <a:gd name="T37" fmla="*/ T36 w 91"/>
                  <a:gd name="T38" fmla="+- 0 6302 6175"/>
                  <a:gd name="T39" fmla="*/ 6302 h 144"/>
                  <a:gd name="T40" fmla="+- 0 17100 17067"/>
                  <a:gd name="T41" fmla="*/ T40 w 91"/>
                  <a:gd name="T42" fmla="+- 0 6302 6175"/>
                  <a:gd name="T43" fmla="*/ 6302 h 144"/>
                  <a:gd name="T44" fmla="+- 0 17089 17067"/>
                  <a:gd name="T45" fmla="*/ T44 w 91"/>
                  <a:gd name="T46" fmla="+- 0 6287 6175"/>
                  <a:gd name="T47" fmla="*/ 6287 h 144"/>
                  <a:gd name="T48" fmla="+- 0 17085 17067"/>
                  <a:gd name="T49" fmla="*/ T48 w 91"/>
                  <a:gd name="T50" fmla="+- 0 6260 6175"/>
                  <a:gd name="T51" fmla="*/ 6260 h 144"/>
                  <a:gd name="T52" fmla="+- 0 17095 17067"/>
                  <a:gd name="T53" fmla="*/ T52 w 91"/>
                  <a:gd name="T54" fmla="+- 0 6240 6175"/>
                  <a:gd name="T55" fmla="*/ 6240 h 144"/>
                  <a:gd name="T56" fmla="+- 0 17114 17067"/>
                  <a:gd name="T57" fmla="*/ T56 w 91"/>
                  <a:gd name="T58" fmla="+- 0 6232 6175"/>
                  <a:gd name="T59" fmla="*/ 6232 h 144"/>
                  <a:gd name="T60" fmla="+- 0 17139 17067"/>
                  <a:gd name="T61" fmla="*/ T60 w 91"/>
                  <a:gd name="T62" fmla="+- 0 6232 6175"/>
                  <a:gd name="T63" fmla="*/ 6232 h 144"/>
                  <a:gd name="T64" fmla="+- 0 17138 17067"/>
                  <a:gd name="T65" fmla="*/ T64 w 91"/>
                  <a:gd name="T66" fmla="+- 0 6231 6175"/>
                  <a:gd name="T67" fmla="*/ 6231 h 144"/>
                  <a:gd name="T68" fmla="+- 0 17125 17067"/>
                  <a:gd name="T69" fmla="*/ T68 w 91"/>
                  <a:gd name="T70" fmla="+- 0 6222 6175"/>
                  <a:gd name="T71" fmla="*/ 6222 h 144"/>
                  <a:gd name="T72" fmla="+- 0 17098 17067"/>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1" name="Freeform 227"/>
              <p:cNvSpPr>
                <a:spLocks/>
              </p:cNvSpPr>
              <p:nvPr/>
            </p:nvSpPr>
            <p:spPr bwMode="auto">
              <a:xfrm>
                <a:off x="17067" y="6175"/>
                <a:ext cx="91" cy="144"/>
              </a:xfrm>
              <a:custGeom>
                <a:avLst/>
                <a:gdLst>
                  <a:gd name="T0" fmla="+- 0 17157 17067"/>
                  <a:gd name="T1" fmla="*/ T0 w 91"/>
                  <a:gd name="T2" fmla="+- 0 6301 6175"/>
                  <a:gd name="T3" fmla="*/ 6301 h 144"/>
                  <a:gd name="T4" fmla="+- 0 17142 17067"/>
                  <a:gd name="T5" fmla="*/ T4 w 91"/>
                  <a:gd name="T6" fmla="+- 0 6301 6175"/>
                  <a:gd name="T7" fmla="*/ 6301 h 144"/>
                  <a:gd name="T8" fmla="+- 0 17142 17067"/>
                  <a:gd name="T9" fmla="*/ T8 w 91"/>
                  <a:gd name="T10" fmla="+- 0 6317 6175"/>
                  <a:gd name="T11" fmla="*/ 6317 h 144"/>
                  <a:gd name="T12" fmla="+- 0 17158 17067"/>
                  <a:gd name="T13" fmla="*/ T12 w 91"/>
                  <a:gd name="T14" fmla="+- 0 6317 6175"/>
                  <a:gd name="T15" fmla="*/ 6317 h 144"/>
                  <a:gd name="T16" fmla="+- 0 17158 17067"/>
                  <a:gd name="T17" fmla="*/ T16 w 91"/>
                  <a:gd name="T18" fmla="+- 0 6311 6175"/>
                  <a:gd name="T19" fmla="*/ 6311 h 144"/>
                  <a:gd name="T20" fmla="+- 0 17157 17067"/>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2" name="Freeform 228"/>
              <p:cNvSpPr>
                <a:spLocks/>
              </p:cNvSpPr>
              <p:nvPr/>
            </p:nvSpPr>
            <p:spPr bwMode="auto">
              <a:xfrm>
                <a:off x="17067" y="6175"/>
                <a:ext cx="91" cy="144"/>
              </a:xfrm>
              <a:custGeom>
                <a:avLst/>
                <a:gdLst>
                  <a:gd name="T0" fmla="+- 0 17139 17067"/>
                  <a:gd name="T1" fmla="*/ T0 w 91"/>
                  <a:gd name="T2" fmla="+- 0 6232 6175"/>
                  <a:gd name="T3" fmla="*/ 6232 h 144"/>
                  <a:gd name="T4" fmla="+- 0 17127 17067"/>
                  <a:gd name="T5" fmla="*/ T4 w 91"/>
                  <a:gd name="T6" fmla="+- 0 6232 6175"/>
                  <a:gd name="T7" fmla="*/ 6232 h 144"/>
                  <a:gd name="T8" fmla="+- 0 17136 17067"/>
                  <a:gd name="T9" fmla="*/ T8 w 91"/>
                  <a:gd name="T10" fmla="+- 0 6241 6175"/>
                  <a:gd name="T11" fmla="*/ 6241 h 144"/>
                  <a:gd name="T12" fmla="+- 0 17139 17067"/>
                  <a:gd name="T13" fmla="*/ T12 w 91"/>
                  <a:gd name="T14" fmla="+- 0 6253 6175"/>
                  <a:gd name="T15" fmla="*/ 6253 h 144"/>
                  <a:gd name="T16" fmla="+- 0 17140 17067"/>
                  <a:gd name="T17" fmla="*/ T16 w 91"/>
                  <a:gd name="T18" fmla="+- 0 6255 6175"/>
                  <a:gd name="T19" fmla="*/ 6255 h 144"/>
                  <a:gd name="T20" fmla="+- 0 17140 17067"/>
                  <a:gd name="T21" fmla="*/ T20 w 91"/>
                  <a:gd name="T22" fmla="+- 0 6258 6175"/>
                  <a:gd name="T23" fmla="*/ 6258 h 144"/>
                  <a:gd name="T24" fmla="+- 0 17140 17067"/>
                  <a:gd name="T25" fmla="*/ T24 w 91"/>
                  <a:gd name="T26" fmla="+- 0 6280 6175"/>
                  <a:gd name="T27" fmla="*/ 6280 h 144"/>
                  <a:gd name="T28" fmla="+- 0 17140 17067"/>
                  <a:gd name="T29" fmla="*/ T28 w 91"/>
                  <a:gd name="T30" fmla="+- 0 6282 6175"/>
                  <a:gd name="T31" fmla="*/ 6282 h 144"/>
                  <a:gd name="T32" fmla="+- 0 17138 17067"/>
                  <a:gd name="T33" fmla="*/ T32 w 91"/>
                  <a:gd name="T34" fmla="+- 0 6289 6175"/>
                  <a:gd name="T35" fmla="*/ 6289 h 144"/>
                  <a:gd name="T36" fmla="+- 0 17125 17067"/>
                  <a:gd name="T37" fmla="*/ T36 w 91"/>
                  <a:gd name="T38" fmla="+- 0 6301 6175"/>
                  <a:gd name="T39" fmla="*/ 6301 h 144"/>
                  <a:gd name="T40" fmla="+- 0 17100 17067"/>
                  <a:gd name="T41" fmla="*/ T40 w 91"/>
                  <a:gd name="T42" fmla="+- 0 6302 6175"/>
                  <a:gd name="T43" fmla="*/ 6302 h 144"/>
                  <a:gd name="T44" fmla="+- 0 17140 17067"/>
                  <a:gd name="T45" fmla="*/ T44 w 91"/>
                  <a:gd name="T46" fmla="+- 0 6302 6175"/>
                  <a:gd name="T47" fmla="*/ 6302 h 144"/>
                  <a:gd name="T48" fmla="+- 0 17141 17067"/>
                  <a:gd name="T49" fmla="*/ T48 w 91"/>
                  <a:gd name="T50" fmla="+- 0 6301 6175"/>
                  <a:gd name="T51" fmla="*/ 6301 h 144"/>
                  <a:gd name="T52" fmla="+- 0 17157 17067"/>
                  <a:gd name="T53" fmla="*/ T52 w 91"/>
                  <a:gd name="T54" fmla="+- 0 6301 6175"/>
                  <a:gd name="T55" fmla="*/ 6301 h 144"/>
                  <a:gd name="T56" fmla="+- 0 17157 17067"/>
                  <a:gd name="T57" fmla="*/ T56 w 91"/>
                  <a:gd name="T58" fmla="+- 0 6233 6175"/>
                  <a:gd name="T59" fmla="*/ 6233 h 144"/>
                  <a:gd name="T60" fmla="+- 0 17140 17067"/>
                  <a:gd name="T61" fmla="*/ T60 w 91"/>
                  <a:gd name="T62" fmla="+- 0 6233 6175"/>
                  <a:gd name="T63" fmla="*/ 6233 h 144"/>
                  <a:gd name="T64" fmla="+- 0 17139 17067"/>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1"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3" name="Freeform 229"/>
              <p:cNvSpPr>
                <a:spLocks/>
              </p:cNvSpPr>
              <p:nvPr/>
            </p:nvSpPr>
            <p:spPr bwMode="auto">
              <a:xfrm>
                <a:off x="17067" y="6175"/>
                <a:ext cx="91" cy="144"/>
              </a:xfrm>
              <a:custGeom>
                <a:avLst/>
                <a:gdLst>
                  <a:gd name="T0" fmla="+- 0 17157 17067"/>
                  <a:gd name="T1" fmla="*/ T0 w 91"/>
                  <a:gd name="T2" fmla="+- 0 6175 6175"/>
                  <a:gd name="T3" fmla="*/ 6175 h 144"/>
                  <a:gd name="T4" fmla="+- 0 17140 17067"/>
                  <a:gd name="T5" fmla="*/ T4 w 91"/>
                  <a:gd name="T6" fmla="+- 0 6175 6175"/>
                  <a:gd name="T7" fmla="*/ 6175 h 144"/>
                  <a:gd name="T8" fmla="+- 0 17140 17067"/>
                  <a:gd name="T9" fmla="*/ T8 w 91"/>
                  <a:gd name="T10" fmla="+- 0 6233 6175"/>
                  <a:gd name="T11" fmla="*/ 6233 h 144"/>
                  <a:gd name="T12" fmla="+- 0 17157 17067"/>
                  <a:gd name="T13" fmla="*/ T12 w 91"/>
                  <a:gd name="T14" fmla="+- 0 6233 6175"/>
                  <a:gd name="T15" fmla="*/ 6233 h 144"/>
                  <a:gd name="T16" fmla="+- 0 17157 17067"/>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3" name="Group 230"/>
            <p:cNvGrpSpPr>
              <a:grpSpLocks/>
            </p:cNvGrpSpPr>
            <p:nvPr/>
          </p:nvGrpSpPr>
          <p:grpSpPr bwMode="auto">
            <a:xfrm>
              <a:off x="17271" y="6218"/>
              <a:ext cx="49" cy="99"/>
              <a:chOff x="17271" y="6218"/>
              <a:chExt cx="49" cy="99"/>
            </a:xfrm>
          </p:grpSpPr>
          <p:sp>
            <p:nvSpPr>
              <p:cNvPr id="6492" name="Freeform 231"/>
              <p:cNvSpPr>
                <a:spLocks/>
              </p:cNvSpPr>
              <p:nvPr/>
            </p:nvSpPr>
            <p:spPr bwMode="auto">
              <a:xfrm>
                <a:off x="17271" y="6218"/>
                <a:ext cx="49" cy="99"/>
              </a:xfrm>
              <a:custGeom>
                <a:avLst/>
                <a:gdLst>
                  <a:gd name="T0" fmla="+- 0 17287 17271"/>
                  <a:gd name="T1" fmla="*/ T0 w 49"/>
                  <a:gd name="T2" fmla="+- 0 6221 6218"/>
                  <a:gd name="T3" fmla="*/ 6221 h 99"/>
                  <a:gd name="T4" fmla="+- 0 17271 17271"/>
                  <a:gd name="T5" fmla="*/ T4 w 49"/>
                  <a:gd name="T6" fmla="+- 0 6221 6218"/>
                  <a:gd name="T7" fmla="*/ 6221 h 99"/>
                  <a:gd name="T8" fmla="+- 0 17272 17271"/>
                  <a:gd name="T9" fmla="*/ T8 w 49"/>
                  <a:gd name="T10" fmla="+- 0 6230 6218"/>
                  <a:gd name="T11" fmla="*/ 6230 h 99"/>
                  <a:gd name="T12" fmla="+- 0 17272 17271"/>
                  <a:gd name="T13" fmla="*/ T12 w 49"/>
                  <a:gd name="T14" fmla="+- 0 6235 6218"/>
                  <a:gd name="T15" fmla="*/ 6235 h 99"/>
                  <a:gd name="T16" fmla="+- 0 17272 17271"/>
                  <a:gd name="T17" fmla="*/ T16 w 49"/>
                  <a:gd name="T18" fmla="+- 0 6317 6218"/>
                  <a:gd name="T19" fmla="*/ 6317 h 99"/>
                  <a:gd name="T20" fmla="+- 0 17290 17271"/>
                  <a:gd name="T21" fmla="*/ T20 w 49"/>
                  <a:gd name="T22" fmla="+- 0 6317 6218"/>
                  <a:gd name="T23" fmla="*/ 6317 h 99"/>
                  <a:gd name="T24" fmla="+- 0 17290 17271"/>
                  <a:gd name="T25" fmla="*/ T24 w 49"/>
                  <a:gd name="T26" fmla="+- 0 6263 6218"/>
                  <a:gd name="T27" fmla="*/ 6263 h 99"/>
                  <a:gd name="T28" fmla="+- 0 17290 17271"/>
                  <a:gd name="T29" fmla="*/ T28 w 49"/>
                  <a:gd name="T30" fmla="+- 0 6260 6218"/>
                  <a:gd name="T31" fmla="*/ 6260 h 99"/>
                  <a:gd name="T32" fmla="+- 0 17290 17271"/>
                  <a:gd name="T33" fmla="*/ T32 w 49"/>
                  <a:gd name="T34" fmla="+- 0 6258 6218"/>
                  <a:gd name="T35" fmla="*/ 6258 h 99"/>
                  <a:gd name="T36" fmla="+- 0 17293 17271"/>
                  <a:gd name="T37" fmla="*/ T36 w 49"/>
                  <a:gd name="T38" fmla="+- 0 6244 6218"/>
                  <a:gd name="T39" fmla="*/ 6244 h 99"/>
                  <a:gd name="T40" fmla="+- 0 17297 17271"/>
                  <a:gd name="T41" fmla="*/ T40 w 49"/>
                  <a:gd name="T42" fmla="+- 0 6240 6218"/>
                  <a:gd name="T43" fmla="*/ 6240 h 99"/>
                  <a:gd name="T44" fmla="+- 0 17287 17271"/>
                  <a:gd name="T45" fmla="*/ T44 w 49"/>
                  <a:gd name="T46" fmla="+- 0 6240 6218"/>
                  <a:gd name="T47" fmla="*/ 6240 h 99"/>
                  <a:gd name="T48" fmla="+- 0 17287 17271"/>
                  <a:gd name="T49" fmla="*/ T48 w 49"/>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3" name="Freeform 232"/>
              <p:cNvSpPr>
                <a:spLocks/>
              </p:cNvSpPr>
              <p:nvPr/>
            </p:nvSpPr>
            <p:spPr bwMode="auto">
              <a:xfrm>
                <a:off x="17271" y="6218"/>
                <a:ext cx="49" cy="99"/>
              </a:xfrm>
              <a:custGeom>
                <a:avLst/>
                <a:gdLst>
                  <a:gd name="T0" fmla="+- 0 17317 17271"/>
                  <a:gd name="T1" fmla="*/ T0 w 49"/>
                  <a:gd name="T2" fmla="+- 0 6218 6218"/>
                  <a:gd name="T3" fmla="*/ 6218 h 99"/>
                  <a:gd name="T4" fmla="+- 0 17303 17271"/>
                  <a:gd name="T5" fmla="*/ T4 w 49"/>
                  <a:gd name="T6" fmla="+- 0 6218 6218"/>
                  <a:gd name="T7" fmla="*/ 6218 h 99"/>
                  <a:gd name="T8" fmla="+- 0 17293 17271"/>
                  <a:gd name="T9" fmla="*/ T8 w 49"/>
                  <a:gd name="T10" fmla="+- 0 6227 6218"/>
                  <a:gd name="T11" fmla="*/ 6227 h 99"/>
                  <a:gd name="T12" fmla="+- 0 17288 17271"/>
                  <a:gd name="T13" fmla="*/ T12 w 49"/>
                  <a:gd name="T14" fmla="+- 0 6240 6218"/>
                  <a:gd name="T15" fmla="*/ 6240 h 99"/>
                  <a:gd name="T16" fmla="+- 0 17297 17271"/>
                  <a:gd name="T17" fmla="*/ T16 w 49"/>
                  <a:gd name="T18" fmla="+- 0 6240 6218"/>
                  <a:gd name="T19" fmla="*/ 6240 h 99"/>
                  <a:gd name="T20" fmla="+- 0 17302 17271"/>
                  <a:gd name="T21" fmla="*/ T20 w 49"/>
                  <a:gd name="T22" fmla="+- 0 6235 6218"/>
                  <a:gd name="T23" fmla="*/ 6235 h 99"/>
                  <a:gd name="T24" fmla="+- 0 17320 17271"/>
                  <a:gd name="T25" fmla="*/ T24 w 49"/>
                  <a:gd name="T26" fmla="+- 0 6235 6218"/>
                  <a:gd name="T27" fmla="*/ 6235 h 99"/>
                  <a:gd name="T28" fmla="+- 0 17320 17271"/>
                  <a:gd name="T29" fmla="*/ T28 w 49"/>
                  <a:gd name="T30" fmla="+- 0 6219 6218"/>
                  <a:gd name="T31" fmla="*/ 6219 h 99"/>
                  <a:gd name="T32" fmla="+- 0 17318 17271"/>
                  <a:gd name="T33" fmla="*/ T32 w 49"/>
                  <a:gd name="T34" fmla="+- 0 6219 6218"/>
                  <a:gd name="T35" fmla="*/ 6219 h 99"/>
                  <a:gd name="T36" fmla="+- 0 17317 17271"/>
                  <a:gd name="T37" fmla="*/ T36 w 49"/>
                  <a:gd name="T38" fmla="+- 0 6218 6218"/>
                  <a:gd name="T39"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4" name="Freeform 233"/>
              <p:cNvSpPr>
                <a:spLocks/>
              </p:cNvSpPr>
              <p:nvPr/>
            </p:nvSpPr>
            <p:spPr bwMode="auto">
              <a:xfrm>
                <a:off x="17271" y="6218"/>
                <a:ext cx="49" cy="99"/>
              </a:xfrm>
              <a:custGeom>
                <a:avLst/>
                <a:gdLst>
                  <a:gd name="T0" fmla="+- 0 17320 17271"/>
                  <a:gd name="T1" fmla="*/ T0 w 49"/>
                  <a:gd name="T2" fmla="+- 0 6235 6218"/>
                  <a:gd name="T3" fmla="*/ 6235 h 99"/>
                  <a:gd name="T4" fmla="+- 0 17316 17271"/>
                  <a:gd name="T5" fmla="*/ T4 w 49"/>
                  <a:gd name="T6" fmla="+- 0 6235 6218"/>
                  <a:gd name="T7" fmla="*/ 6235 h 99"/>
                  <a:gd name="T8" fmla="+- 0 17318 17271"/>
                  <a:gd name="T9" fmla="*/ T8 w 49"/>
                  <a:gd name="T10" fmla="+- 0 6235 6218"/>
                  <a:gd name="T11" fmla="*/ 6235 h 99"/>
                  <a:gd name="T12" fmla="+- 0 17320 17271"/>
                  <a:gd name="T13" fmla="*/ T12 w 49"/>
                  <a:gd name="T14" fmla="+- 0 6236 6218"/>
                  <a:gd name="T15" fmla="*/ 6236 h 99"/>
                  <a:gd name="T16" fmla="+- 0 17320 17271"/>
                  <a:gd name="T17" fmla="*/ T16 w 49"/>
                  <a:gd name="T18" fmla="+- 0 6235 6218"/>
                  <a:gd name="T19" fmla="*/ 6235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4" name="Group 234"/>
            <p:cNvGrpSpPr>
              <a:grpSpLocks/>
            </p:cNvGrpSpPr>
            <p:nvPr/>
          </p:nvGrpSpPr>
          <p:grpSpPr bwMode="auto">
            <a:xfrm>
              <a:off x="17337" y="6222"/>
              <a:ext cx="85" cy="98"/>
              <a:chOff x="17337" y="6222"/>
              <a:chExt cx="85" cy="98"/>
            </a:xfrm>
          </p:grpSpPr>
          <p:sp>
            <p:nvSpPr>
              <p:cNvPr id="6489" name="Freeform 235"/>
              <p:cNvSpPr>
                <a:spLocks/>
              </p:cNvSpPr>
              <p:nvPr/>
            </p:nvSpPr>
            <p:spPr bwMode="auto">
              <a:xfrm>
                <a:off x="17337" y="6222"/>
                <a:ext cx="85" cy="98"/>
              </a:xfrm>
              <a:custGeom>
                <a:avLst/>
                <a:gdLst>
                  <a:gd name="T0" fmla="+- 0 17365 17337"/>
                  <a:gd name="T1" fmla="*/ T0 w 85"/>
                  <a:gd name="T2" fmla="+- 0 6222 6222"/>
                  <a:gd name="T3" fmla="*/ 6222 h 98"/>
                  <a:gd name="T4" fmla="+- 0 17350 17337"/>
                  <a:gd name="T5" fmla="*/ T4 w 85"/>
                  <a:gd name="T6" fmla="+- 0 6234 6222"/>
                  <a:gd name="T7" fmla="*/ 6234 h 98"/>
                  <a:gd name="T8" fmla="+- 0 17340 17337"/>
                  <a:gd name="T9" fmla="*/ T8 w 85"/>
                  <a:gd name="T10" fmla="+- 0 6254 6222"/>
                  <a:gd name="T11" fmla="*/ 6254 h 98"/>
                  <a:gd name="T12" fmla="+- 0 17337 17337"/>
                  <a:gd name="T13" fmla="*/ T12 w 85"/>
                  <a:gd name="T14" fmla="+- 0 6281 6222"/>
                  <a:gd name="T15" fmla="*/ 6281 h 98"/>
                  <a:gd name="T16" fmla="+- 0 17345 17337"/>
                  <a:gd name="T17" fmla="*/ T16 w 85"/>
                  <a:gd name="T18" fmla="+- 0 6301 6222"/>
                  <a:gd name="T19" fmla="*/ 6301 h 98"/>
                  <a:gd name="T20" fmla="+- 0 17361 17337"/>
                  <a:gd name="T21" fmla="*/ T20 w 85"/>
                  <a:gd name="T22" fmla="+- 0 6315 6222"/>
                  <a:gd name="T23" fmla="*/ 6315 h 98"/>
                  <a:gd name="T24" fmla="+- 0 17384 17337"/>
                  <a:gd name="T25" fmla="*/ T24 w 85"/>
                  <a:gd name="T26" fmla="+- 0 6320 6222"/>
                  <a:gd name="T27" fmla="*/ 6320 h 98"/>
                  <a:gd name="T28" fmla="+- 0 17400 17337"/>
                  <a:gd name="T29" fmla="*/ T28 w 85"/>
                  <a:gd name="T30" fmla="+- 0 6320 6222"/>
                  <a:gd name="T31" fmla="*/ 6320 h 98"/>
                  <a:gd name="T32" fmla="+- 0 17410 17337"/>
                  <a:gd name="T33" fmla="*/ T32 w 85"/>
                  <a:gd name="T34" fmla="+- 0 6316 6222"/>
                  <a:gd name="T35" fmla="*/ 6316 h 98"/>
                  <a:gd name="T36" fmla="+- 0 17416 17337"/>
                  <a:gd name="T37" fmla="*/ T36 w 85"/>
                  <a:gd name="T38" fmla="+- 0 6313 6222"/>
                  <a:gd name="T39" fmla="*/ 6313 h 98"/>
                  <a:gd name="T40" fmla="+- 0 17415 17337"/>
                  <a:gd name="T41" fmla="*/ T40 w 85"/>
                  <a:gd name="T42" fmla="+- 0 6306 6222"/>
                  <a:gd name="T43" fmla="*/ 6306 h 98"/>
                  <a:gd name="T44" fmla="+- 0 17399 17337"/>
                  <a:gd name="T45" fmla="*/ T44 w 85"/>
                  <a:gd name="T46" fmla="+- 0 6306 6222"/>
                  <a:gd name="T47" fmla="*/ 6306 h 98"/>
                  <a:gd name="T48" fmla="+- 0 17379 17337"/>
                  <a:gd name="T49" fmla="*/ T48 w 85"/>
                  <a:gd name="T50" fmla="+- 0 6305 6222"/>
                  <a:gd name="T51" fmla="*/ 6305 h 98"/>
                  <a:gd name="T52" fmla="+- 0 17361 17337"/>
                  <a:gd name="T53" fmla="*/ T52 w 85"/>
                  <a:gd name="T54" fmla="+- 0 6295 6222"/>
                  <a:gd name="T55" fmla="*/ 6295 h 98"/>
                  <a:gd name="T56" fmla="+- 0 17353 17337"/>
                  <a:gd name="T57" fmla="*/ T56 w 85"/>
                  <a:gd name="T58" fmla="+- 0 6272 6222"/>
                  <a:gd name="T59" fmla="*/ 6272 h 98"/>
                  <a:gd name="T60" fmla="+- 0 17421 17337"/>
                  <a:gd name="T61" fmla="*/ T60 w 85"/>
                  <a:gd name="T62" fmla="+- 0 6272 6222"/>
                  <a:gd name="T63" fmla="*/ 6272 h 98"/>
                  <a:gd name="T64" fmla="+- 0 17422 17337"/>
                  <a:gd name="T65" fmla="*/ T64 w 85"/>
                  <a:gd name="T66" fmla="+- 0 6270 6222"/>
                  <a:gd name="T67" fmla="*/ 6270 h 98"/>
                  <a:gd name="T68" fmla="+- 0 17422 17337"/>
                  <a:gd name="T69" fmla="*/ T68 w 85"/>
                  <a:gd name="T70" fmla="+- 0 6268 6222"/>
                  <a:gd name="T71" fmla="*/ 6268 h 98"/>
                  <a:gd name="T72" fmla="+- 0 17421 17337"/>
                  <a:gd name="T73" fmla="*/ T72 w 85"/>
                  <a:gd name="T74" fmla="+- 0 6260 6222"/>
                  <a:gd name="T75" fmla="*/ 6260 h 98"/>
                  <a:gd name="T76" fmla="+- 0 17354 17337"/>
                  <a:gd name="T77" fmla="*/ T76 w 85"/>
                  <a:gd name="T78" fmla="+- 0 6260 6222"/>
                  <a:gd name="T79" fmla="*/ 6260 h 98"/>
                  <a:gd name="T80" fmla="+- 0 17355 17337"/>
                  <a:gd name="T81" fmla="*/ T80 w 85"/>
                  <a:gd name="T82" fmla="+- 0 6247 6222"/>
                  <a:gd name="T83" fmla="*/ 6247 h 98"/>
                  <a:gd name="T84" fmla="+- 0 17363 17337"/>
                  <a:gd name="T85" fmla="*/ T84 w 85"/>
                  <a:gd name="T86" fmla="+- 0 6231 6222"/>
                  <a:gd name="T87" fmla="*/ 6231 h 98"/>
                  <a:gd name="T88" fmla="+- 0 17405 17337"/>
                  <a:gd name="T89" fmla="*/ T88 w 85"/>
                  <a:gd name="T90" fmla="+- 0 6231 6222"/>
                  <a:gd name="T91" fmla="*/ 6231 h 98"/>
                  <a:gd name="T92" fmla="+- 0 17396 17337"/>
                  <a:gd name="T93" fmla="*/ T92 w 85"/>
                  <a:gd name="T94" fmla="+- 0 6225 6222"/>
                  <a:gd name="T95" fmla="*/ 6225 h 98"/>
                  <a:gd name="T96" fmla="+- 0 17365 1733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0" name="Freeform 236"/>
              <p:cNvSpPr>
                <a:spLocks/>
              </p:cNvSpPr>
              <p:nvPr/>
            </p:nvSpPr>
            <p:spPr bwMode="auto">
              <a:xfrm>
                <a:off x="17337" y="6222"/>
                <a:ext cx="85" cy="98"/>
              </a:xfrm>
              <a:custGeom>
                <a:avLst/>
                <a:gdLst>
                  <a:gd name="T0" fmla="+- 0 17413 17337"/>
                  <a:gd name="T1" fmla="*/ T0 w 85"/>
                  <a:gd name="T2" fmla="+- 0 6301 6222"/>
                  <a:gd name="T3" fmla="*/ 6301 h 98"/>
                  <a:gd name="T4" fmla="+- 0 17407 17337"/>
                  <a:gd name="T5" fmla="*/ T4 w 85"/>
                  <a:gd name="T6" fmla="+- 0 6304 6222"/>
                  <a:gd name="T7" fmla="*/ 6304 h 98"/>
                  <a:gd name="T8" fmla="+- 0 17399 17337"/>
                  <a:gd name="T9" fmla="*/ T8 w 85"/>
                  <a:gd name="T10" fmla="+- 0 6306 6222"/>
                  <a:gd name="T11" fmla="*/ 6306 h 98"/>
                  <a:gd name="T12" fmla="+- 0 17415 17337"/>
                  <a:gd name="T13" fmla="*/ T12 w 85"/>
                  <a:gd name="T14" fmla="+- 0 6306 6222"/>
                  <a:gd name="T15" fmla="*/ 6306 h 98"/>
                  <a:gd name="T16" fmla="+- 0 17413 1733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1" name="Freeform 237"/>
              <p:cNvSpPr>
                <a:spLocks/>
              </p:cNvSpPr>
              <p:nvPr/>
            </p:nvSpPr>
            <p:spPr bwMode="auto">
              <a:xfrm>
                <a:off x="17337" y="6222"/>
                <a:ext cx="85" cy="98"/>
              </a:xfrm>
              <a:custGeom>
                <a:avLst/>
                <a:gdLst>
                  <a:gd name="T0" fmla="+- 0 17405 17337"/>
                  <a:gd name="T1" fmla="*/ T0 w 85"/>
                  <a:gd name="T2" fmla="+- 0 6231 6222"/>
                  <a:gd name="T3" fmla="*/ 6231 h 98"/>
                  <a:gd name="T4" fmla="+- 0 17400 17337"/>
                  <a:gd name="T5" fmla="*/ T4 w 85"/>
                  <a:gd name="T6" fmla="+- 0 6231 6222"/>
                  <a:gd name="T7" fmla="*/ 6231 h 98"/>
                  <a:gd name="T8" fmla="+- 0 17405 17337"/>
                  <a:gd name="T9" fmla="*/ T8 w 85"/>
                  <a:gd name="T10" fmla="+- 0 6248 6222"/>
                  <a:gd name="T11" fmla="*/ 6248 h 98"/>
                  <a:gd name="T12" fmla="+- 0 17405 17337"/>
                  <a:gd name="T13" fmla="*/ T12 w 85"/>
                  <a:gd name="T14" fmla="+- 0 6260 6222"/>
                  <a:gd name="T15" fmla="*/ 6260 h 98"/>
                  <a:gd name="T16" fmla="+- 0 17421 17337"/>
                  <a:gd name="T17" fmla="*/ T16 w 85"/>
                  <a:gd name="T18" fmla="+- 0 6260 6222"/>
                  <a:gd name="T19" fmla="*/ 6260 h 98"/>
                  <a:gd name="T20" fmla="+- 0 17421 17337"/>
                  <a:gd name="T21" fmla="*/ T20 w 85"/>
                  <a:gd name="T22" fmla="+- 0 6252 6222"/>
                  <a:gd name="T23" fmla="*/ 6252 h 98"/>
                  <a:gd name="T24" fmla="+- 0 17413 17337"/>
                  <a:gd name="T25" fmla="*/ T24 w 85"/>
                  <a:gd name="T26" fmla="+- 0 6237 6222"/>
                  <a:gd name="T27" fmla="*/ 6237 h 98"/>
                  <a:gd name="T28" fmla="+- 0 17405 1733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5" name="Group 238"/>
            <p:cNvGrpSpPr>
              <a:grpSpLocks/>
            </p:cNvGrpSpPr>
            <p:nvPr/>
          </p:nvGrpSpPr>
          <p:grpSpPr bwMode="auto">
            <a:xfrm>
              <a:off x="17444" y="6218"/>
              <a:ext cx="77" cy="101"/>
              <a:chOff x="17444" y="6218"/>
              <a:chExt cx="77" cy="101"/>
            </a:xfrm>
          </p:grpSpPr>
          <p:sp>
            <p:nvSpPr>
              <p:cNvPr id="6485" name="Freeform 239"/>
              <p:cNvSpPr>
                <a:spLocks/>
              </p:cNvSpPr>
              <p:nvPr/>
            </p:nvSpPr>
            <p:spPr bwMode="auto">
              <a:xfrm>
                <a:off x="17444" y="6218"/>
                <a:ext cx="77" cy="101"/>
              </a:xfrm>
              <a:custGeom>
                <a:avLst/>
                <a:gdLst>
                  <a:gd name="T0" fmla="+- 0 17511 17444"/>
                  <a:gd name="T1" fmla="*/ T0 w 77"/>
                  <a:gd name="T2" fmla="+- 0 6231 6218"/>
                  <a:gd name="T3" fmla="*/ 6231 h 101"/>
                  <a:gd name="T4" fmla="+- 0 17500 17444"/>
                  <a:gd name="T5" fmla="*/ T4 w 77"/>
                  <a:gd name="T6" fmla="+- 0 6231 6218"/>
                  <a:gd name="T7" fmla="*/ 6231 h 101"/>
                  <a:gd name="T8" fmla="+- 0 17502 17444"/>
                  <a:gd name="T9" fmla="*/ T8 w 77"/>
                  <a:gd name="T10" fmla="+- 0 6246 6218"/>
                  <a:gd name="T11" fmla="*/ 6246 h 101"/>
                  <a:gd name="T12" fmla="+- 0 17502 17444"/>
                  <a:gd name="T13" fmla="*/ T12 w 77"/>
                  <a:gd name="T14" fmla="+- 0 6254 6218"/>
                  <a:gd name="T15" fmla="*/ 6254 h 101"/>
                  <a:gd name="T16" fmla="+- 0 17489 17444"/>
                  <a:gd name="T17" fmla="*/ T16 w 77"/>
                  <a:gd name="T18" fmla="+- 0 6256 6218"/>
                  <a:gd name="T19" fmla="*/ 6256 h 101"/>
                  <a:gd name="T20" fmla="+- 0 17464 17444"/>
                  <a:gd name="T21" fmla="*/ T20 w 77"/>
                  <a:gd name="T22" fmla="+- 0 6262 6218"/>
                  <a:gd name="T23" fmla="*/ 6262 h 101"/>
                  <a:gd name="T24" fmla="+- 0 17449 17444"/>
                  <a:gd name="T25" fmla="*/ T24 w 77"/>
                  <a:gd name="T26" fmla="+- 0 6274 6218"/>
                  <a:gd name="T27" fmla="*/ 6274 h 101"/>
                  <a:gd name="T28" fmla="+- 0 17444 17444"/>
                  <a:gd name="T29" fmla="*/ T28 w 77"/>
                  <a:gd name="T30" fmla="+- 0 6293 6218"/>
                  <a:gd name="T31" fmla="*/ 6293 h 101"/>
                  <a:gd name="T32" fmla="+- 0 17452 17444"/>
                  <a:gd name="T33" fmla="*/ T32 w 77"/>
                  <a:gd name="T34" fmla="+- 0 6311 6218"/>
                  <a:gd name="T35" fmla="*/ 6311 h 101"/>
                  <a:gd name="T36" fmla="+- 0 17474 17444"/>
                  <a:gd name="T37" fmla="*/ T36 w 77"/>
                  <a:gd name="T38" fmla="+- 0 6320 6218"/>
                  <a:gd name="T39" fmla="*/ 6320 h 101"/>
                  <a:gd name="T40" fmla="+- 0 17488 17444"/>
                  <a:gd name="T41" fmla="*/ T40 w 77"/>
                  <a:gd name="T42" fmla="+- 0 6320 6218"/>
                  <a:gd name="T43" fmla="*/ 6320 h 101"/>
                  <a:gd name="T44" fmla="+- 0 17498 17444"/>
                  <a:gd name="T45" fmla="*/ T44 w 77"/>
                  <a:gd name="T46" fmla="+- 0 6313 6218"/>
                  <a:gd name="T47" fmla="*/ 6313 h 101"/>
                  <a:gd name="T48" fmla="+- 0 17502 17444"/>
                  <a:gd name="T49" fmla="*/ T48 w 77"/>
                  <a:gd name="T50" fmla="+- 0 6307 6218"/>
                  <a:gd name="T51" fmla="*/ 6307 h 101"/>
                  <a:gd name="T52" fmla="+- 0 17469 17444"/>
                  <a:gd name="T53" fmla="*/ T52 w 77"/>
                  <a:gd name="T54" fmla="+- 0 6307 6218"/>
                  <a:gd name="T55" fmla="*/ 6307 h 101"/>
                  <a:gd name="T56" fmla="+- 0 17462 17444"/>
                  <a:gd name="T57" fmla="*/ T56 w 77"/>
                  <a:gd name="T58" fmla="+- 0 6301 6218"/>
                  <a:gd name="T59" fmla="*/ 6301 h 101"/>
                  <a:gd name="T60" fmla="+- 0 17463 17444"/>
                  <a:gd name="T61" fmla="*/ T60 w 77"/>
                  <a:gd name="T62" fmla="+- 0 6283 6218"/>
                  <a:gd name="T63" fmla="*/ 6283 h 101"/>
                  <a:gd name="T64" fmla="+- 0 17479 17444"/>
                  <a:gd name="T65" fmla="*/ T64 w 77"/>
                  <a:gd name="T66" fmla="+- 0 6271 6218"/>
                  <a:gd name="T67" fmla="*/ 6271 h 101"/>
                  <a:gd name="T68" fmla="+- 0 17503 17444"/>
                  <a:gd name="T69" fmla="*/ T68 w 77"/>
                  <a:gd name="T70" fmla="+- 0 6268 6218"/>
                  <a:gd name="T71" fmla="*/ 6268 h 101"/>
                  <a:gd name="T72" fmla="+- 0 17519 17444"/>
                  <a:gd name="T73" fmla="*/ T72 w 77"/>
                  <a:gd name="T74" fmla="+- 0 6268 6218"/>
                  <a:gd name="T75" fmla="*/ 6268 h 101"/>
                  <a:gd name="T76" fmla="+- 0 17518 17444"/>
                  <a:gd name="T77" fmla="*/ T76 w 77"/>
                  <a:gd name="T78" fmla="+- 0 6243 6218"/>
                  <a:gd name="T79" fmla="*/ 6243 h 101"/>
                  <a:gd name="T80" fmla="+- 0 17511 17444"/>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6" name="Freeform 240"/>
              <p:cNvSpPr>
                <a:spLocks/>
              </p:cNvSpPr>
              <p:nvPr/>
            </p:nvSpPr>
            <p:spPr bwMode="auto">
              <a:xfrm>
                <a:off x="17444" y="6218"/>
                <a:ext cx="77" cy="101"/>
              </a:xfrm>
              <a:custGeom>
                <a:avLst/>
                <a:gdLst>
                  <a:gd name="T0" fmla="+- 0 17520 17444"/>
                  <a:gd name="T1" fmla="*/ T0 w 77"/>
                  <a:gd name="T2" fmla="+- 0 6305 6218"/>
                  <a:gd name="T3" fmla="*/ 6305 h 101"/>
                  <a:gd name="T4" fmla="+- 0 17504 17444"/>
                  <a:gd name="T5" fmla="*/ T4 w 77"/>
                  <a:gd name="T6" fmla="+- 0 6305 6218"/>
                  <a:gd name="T7" fmla="*/ 6305 h 101"/>
                  <a:gd name="T8" fmla="+- 0 17505 17444"/>
                  <a:gd name="T9" fmla="*/ T8 w 77"/>
                  <a:gd name="T10" fmla="+- 0 6317 6218"/>
                  <a:gd name="T11" fmla="*/ 6317 h 101"/>
                  <a:gd name="T12" fmla="+- 0 17521 17444"/>
                  <a:gd name="T13" fmla="*/ T12 w 77"/>
                  <a:gd name="T14" fmla="+- 0 6317 6218"/>
                  <a:gd name="T15" fmla="*/ 6317 h 101"/>
                  <a:gd name="T16" fmla="+- 0 17520 17444"/>
                  <a:gd name="T17" fmla="*/ T16 w 77"/>
                  <a:gd name="T18" fmla="+- 0 6311 6218"/>
                  <a:gd name="T19" fmla="*/ 6311 h 101"/>
                  <a:gd name="T20" fmla="+- 0 17520 17444"/>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7" name="Freeform 241"/>
              <p:cNvSpPr>
                <a:spLocks/>
              </p:cNvSpPr>
              <p:nvPr/>
            </p:nvSpPr>
            <p:spPr bwMode="auto">
              <a:xfrm>
                <a:off x="17444" y="6218"/>
                <a:ext cx="77" cy="101"/>
              </a:xfrm>
              <a:custGeom>
                <a:avLst/>
                <a:gdLst>
                  <a:gd name="T0" fmla="+- 0 17519 17444"/>
                  <a:gd name="T1" fmla="*/ T0 w 77"/>
                  <a:gd name="T2" fmla="+- 0 6268 6218"/>
                  <a:gd name="T3" fmla="*/ 6268 h 101"/>
                  <a:gd name="T4" fmla="+- 0 17503 17444"/>
                  <a:gd name="T5" fmla="*/ T4 w 77"/>
                  <a:gd name="T6" fmla="+- 0 6268 6218"/>
                  <a:gd name="T7" fmla="*/ 6268 h 101"/>
                  <a:gd name="T8" fmla="+- 0 17503 17444"/>
                  <a:gd name="T9" fmla="*/ T8 w 77"/>
                  <a:gd name="T10" fmla="+- 0 6287 6218"/>
                  <a:gd name="T11" fmla="*/ 6287 h 101"/>
                  <a:gd name="T12" fmla="+- 0 17502 17444"/>
                  <a:gd name="T13" fmla="*/ T12 w 77"/>
                  <a:gd name="T14" fmla="+- 0 6289 6218"/>
                  <a:gd name="T15" fmla="*/ 6289 h 101"/>
                  <a:gd name="T16" fmla="+- 0 17502 17444"/>
                  <a:gd name="T17" fmla="*/ T16 w 77"/>
                  <a:gd name="T18" fmla="+- 0 6290 6218"/>
                  <a:gd name="T19" fmla="*/ 6290 h 101"/>
                  <a:gd name="T20" fmla="+- 0 17499 17444"/>
                  <a:gd name="T21" fmla="*/ T20 w 77"/>
                  <a:gd name="T22" fmla="+- 0 6299 6218"/>
                  <a:gd name="T23" fmla="*/ 6299 h 101"/>
                  <a:gd name="T24" fmla="+- 0 17491 17444"/>
                  <a:gd name="T25" fmla="*/ T24 w 77"/>
                  <a:gd name="T26" fmla="+- 0 6307 6218"/>
                  <a:gd name="T27" fmla="*/ 6307 h 101"/>
                  <a:gd name="T28" fmla="+- 0 17502 17444"/>
                  <a:gd name="T29" fmla="*/ T28 w 77"/>
                  <a:gd name="T30" fmla="+- 0 6307 6218"/>
                  <a:gd name="T31" fmla="*/ 6307 h 101"/>
                  <a:gd name="T32" fmla="+- 0 17503 17444"/>
                  <a:gd name="T33" fmla="*/ T32 w 77"/>
                  <a:gd name="T34" fmla="+- 0 6305 6218"/>
                  <a:gd name="T35" fmla="*/ 6305 h 101"/>
                  <a:gd name="T36" fmla="+- 0 17520 17444"/>
                  <a:gd name="T37" fmla="*/ T36 w 77"/>
                  <a:gd name="T38" fmla="+- 0 6305 6218"/>
                  <a:gd name="T39" fmla="*/ 6305 h 101"/>
                  <a:gd name="T40" fmla="+- 0 17520 17444"/>
                  <a:gd name="T41" fmla="*/ T40 w 77"/>
                  <a:gd name="T42" fmla="+- 0 6293 6218"/>
                  <a:gd name="T43" fmla="*/ 6293 h 101"/>
                  <a:gd name="T44" fmla="+- 0 17519 17444"/>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8" name="Freeform 242"/>
              <p:cNvSpPr>
                <a:spLocks/>
              </p:cNvSpPr>
              <p:nvPr/>
            </p:nvSpPr>
            <p:spPr bwMode="auto">
              <a:xfrm>
                <a:off x="17444" y="6218"/>
                <a:ext cx="77" cy="101"/>
              </a:xfrm>
              <a:custGeom>
                <a:avLst/>
                <a:gdLst>
                  <a:gd name="T0" fmla="+- 0 17483 17444"/>
                  <a:gd name="T1" fmla="*/ T0 w 77"/>
                  <a:gd name="T2" fmla="+- 0 6218 6218"/>
                  <a:gd name="T3" fmla="*/ 6218 h 101"/>
                  <a:gd name="T4" fmla="+- 0 17471 17444"/>
                  <a:gd name="T5" fmla="*/ T4 w 77"/>
                  <a:gd name="T6" fmla="+- 0 6218 6218"/>
                  <a:gd name="T7" fmla="*/ 6218 h 101"/>
                  <a:gd name="T8" fmla="+- 0 17459 17444"/>
                  <a:gd name="T9" fmla="*/ T8 w 77"/>
                  <a:gd name="T10" fmla="+- 0 6222 6218"/>
                  <a:gd name="T11" fmla="*/ 6222 h 101"/>
                  <a:gd name="T12" fmla="+- 0 17451 17444"/>
                  <a:gd name="T13" fmla="*/ T12 w 77"/>
                  <a:gd name="T14" fmla="+- 0 6227 6218"/>
                  <a:gd name="T15" fmla="*/ 6227 h 101"/>
                  <a:gd name="T16" fmla="+- 0 17455 17444"/>
                  <a:gd name="T17" fmla="*/ T16 w 77"/>
                  <a:gd name="T18" fmla="+- 0 6239 6218"/>
                  <a:gd name="T19" fmla="*/ 6239 h 101"/>
                  <a:gd name="T20" fmla="+- 0 17462 17444"/>
                  <a:gd name="T21" fmla="*/ T20 w 77"/>
                  <a:gd name="T22" fmla="+- 0 6234 6218"/>
                  <a:gd name="T23" fmla="*/ 6234 h 101"/>
                  <a:gd name="T24" fmla="+- 0 17471 17444"/>
                  <a:gd name="T25" fmla="*/ T24 w 77"/>
                  <a:gd name="T26" fmla="+- 0 6231 6218"/>
                  <a:gd name="T27" fmla="*/ 6231 h 101"/>
                  <a:gd name="T28" fmla="+- 0 17511 17444"/>
                  <a:gd name="T29" fmla="*/ T28 w 77"/>
                  <a:gd name="T30" fmla="+- 0 6231 6218"/>
                  <a:gd name="T31" fmla="*/ 6231 h 101"/>
                  <a:gd name="T32" fmla="+- 0 17507 17444"/>
                  <a:gd name="T33" fmla="*/ T32 w 77"/>
                  <a:gd name="T34" fmla="+- 0 6226 6218"/>
                  <a:gd name="T35" fmla="*/ 6226 h 101"/>
                  <a:gd name="T36" fmla="+- 0 17483 17444"/>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6" name="Group 243"/>
            <p:cNvGrpSpPr>
              <a:grpSpLocks/>
            </p:cNvGrpSpPr>
            <p:nvPr/>
          </p:nvGrpSpPr>
          <p:grpSpPr bwMode="auto">
            <a:xfrm>
              <a:off x="17565" y="6175"/>
              <a:ext cx="2" cy="142"/>
              <a:chOff x="17565" y="6175"/>
              <a:chExt cx="2" cy="142"/>
            </a:xfrm>
          </p:grpSpPr>
          <p:sp>
            <p:nvSpPr>
              <p:cNvPr id="6484" name="Freeform 244"/>
              <p:cNvSpPr>
                <a:spLocks/>
              </p:cNvSpPr>
              <p:nvPr/>
            </p:nvSpPr>
            <p:spPr bwMode="auto">
              <a:xfrm>
                <a:off x="1756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7" name="Group 245"/>
            <p:cNvGrpSpPr>
              <a:grpSpLocks/>
            </p:cNvGrpSpPr>
            <p:nvPr/>
          </p:nvGrpSpPr>
          <p:grpSpPr bwMode="auto">
            <a:xfrm>
              <a:off x="17609" y="6182"/>
              <a:ext cx="20" cy="135"/>
              <a:chOff x="17609" y="6182"/>
              <a:chExt cx="20" cy="135"/>
            </a:xfrm>
          </p:grpSpPr>
          <p:sp>
            <p:nvSpPr>
              <p:cNvPr id="6482" name="Freeform 246"/>
              <p:cNvSpPr>
                <a:spLocks/>
              </p:cNvSpPr>
              <p:nvPr/>
            </p:nvSpPr>
            <p:spPr bwMode="auto">
              <a:xfrm>
                <a:off x="17609" y="6182"/>
                <a:ext cx="20" cy="135"/>
              </a:xfrm>
              <a:custGeom>
                <a:avLst/>
                <a:gdLst>
                  <a:gd name="T0" fmla="+- 0 17629 17609"/>
                  <a:gd name="T1" fmla="*/ T0 w 20"/>
                  <a:gd name="T2" fmla="+- 0 6221 6182"/>
                  <a:gd name="T3" fmla="*/ 6221 h 135"/>
                  <a:gd name="T4" fmla="+- 0 17611 17609"/>
                  <a:gd name="T5" fmla="*/ T4 w 20"/>
                  <a:gd name="T6" fmla="+- 0 6221 6182"/>
                  <a:gd name="T7" fmla="*/ 6221 h 135"/>
                  <a:gd name="T8" fmla="+- 0 17611 17609"/>
                  <a:gd name="T9" fmla="*/ T8 w 20"/>
                  <a:gd name="T10" fmla="+- 0 6317 6182"/>
                  <a:gd name="T11" fmla="*/ 6317 h 135"/>
                  <a:gd name="T12" fmla="+- 0 17629 17609"/>
                  <a:gd name="T13" fmla="*/ T12 w 20"/>
                  <a:gd name="T14" fmla="+- 0 6317 6182"/>
                  <a:gd name="T15" fmla="*/ 6317 h 135"/>
                  <a:gd name="T16" fmla="+- 0 17629 17609"/>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3" name="Freeform 247"/>
              <p:cNvSpPr>
                <a:spLocks/>
              </p:cNvSpPr>
              <p:nvPr/>
            </p:nvSpPr>
            <p:spPr bwMode="auto">
              <a:xfrm>
                <a:off x="17609" y="6182"/>
                <a:ext cx="20" cy="135"/>
              </a:xfrm>
              <a:custGeom>
                <a:avLst/>
                <a:gdLst>
                  <a:gd name="T0" fmla="+- 0 17627 17609"/>
                  <a:gd name="T1" fmla="*/ T0 w 20"/>
                  <a:gd name="T2" fmla="+- 0 6182 6182"/>
                  <a:gd name="T3" fmla="*/ 6182 h 135"/>
                  <a:gd name="T4" fmla="+- 0 17614 17609"/>
                  <a:gd name="T5" fmla="*/ T4 w 20"/>
                  <a:gd name="T6" fmla="+- 0 6182 6182"/>
                  <a:gd name="T7" fmla="*/ 6182 h 135"/>
                  <a:gd name="T8" fmla="+- 0 17609 17609"/>
                  <a:gd name="T9" fmla="*/ T8 w 20"/>
                  <a:gd name="T10" fmla="+- 0 6187 6182"/>
                  <a:gd name="T11" fmla="*/ 6187 h 135"/>
                  <a:gd name="T12" fmla="+- 0 17609 17609"/>
                  <a:gd name="T13" fmla="*/ T12 w 20"/>
                  <a:gd name="T14" fmla="+- 0 6199 6182"/>
                  <a:gd name="T15" fmla="*/ 6199 h 135"/>
                  <a:gd name="T16" fmla="+- 0 17614 17609"/>
                  <a:gd name="T17" fmla="*/ T16 w 20"/>
                  <a:gd name="T18" fmla="+- 0 6204 6182"/>
                  <a:gd name="T19" fmla="*/ 6204 h 135"/>
                  <a:gd name="T20" fmla="+- 0 17627 17609"/>
                  <a:gd name="T21" fmla="*/ T20 w 20"/>
                  <a:gd name="T22" fmla="+- 0 6204 6182"/>
                  <a:gd name="T23" fmla="*/ 6204 h 135"/>
                  <a:gd name="T24" fmla="+- 0 17631 17609"/>
                  <a:gd name="T25" fmla="*/ T24 w 20"/>
                  <a:gd name="T26" fmla="+- 0 6199 6182"/>
                  <a:gd name="T27" fmla="*/ 6199 h 135"/>
                  <a:gd name="T28" fmla="+- 0 17631 17609"/>
                  <a:gd name="T29" fmla="*/ T28 w 20"/>
                  <a:gd name="T30" fmla="+- 0 6187 6182"/>
                  <a:gd name="T31" fmla="*/ 6187 h 135"/>
                  <a:gd name="T32" fmla="+- 0 17627 17609"/>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8" name="Group 248"/>
            <p:cNvGrpSpPr>
              <a:grpSpLocks/>
            </p:cNvGrpSpPr>
            <p:nvPr/>
          </p:nvGrpSpPr>
          <p:grpSpPr bwMode="auto">
            <a:xfrm>
              <a:off x="17659" y="6218"/>
              <a:ext cx="63" cy="101"/>
              <a:chOff x="17659" y="6218"/>
              <a:chExt cx="63" cy="101"/>
            </a:xfrm>
          </p:grpSpPr>
          <p:sp>
            <p:nvSpPr>
              <p:cNvPr id="6479" name="Freeform 249"/>
              <p:cNvSpPr>
                <a:spLocks/>
              </p:cNvSpPr>
              <p:nvPr/>
            </p:nvSpPr>
            <p:spPr bwMode="auto">
              <a:xfrm>
                <a:off x="17659" y="6218"/>
                <a:ext cx="63" cy="101"/>
              </a:xfrm>
              <a:custGeom>
                <a:avLst/>
                <a:gdLst>
                  <a:gd name="T0" fmla="+- 0 17664 17659"/>
                  <a:gd name="T1" fmla="*/ T0 w 63"/>
                  <a:gd name="T2" fmla="+- 0 6299 6218"/>
                  <a:gd name="T3" fmla="*/ 6299 h 101"/>
                  <a:gd name="T4" fmla="+- 0 17659 17659"/>
                  <a:gd name="T5" fmla="*/ T4 w 63"/>
                  <a:gd name="T6" fmla="+- 0 6313 6218"/>
                  <a:gd name="T7" fmla="*/ 6313 h 101"/>
                  <a:gd name="T8" fmla="+- 0 17666 17659"/>
                  <a:gd name="T9" fmla="*/ T8 w 63"/>
                  <a:gd name="T10" fmla="+- 0 6317 6218"/>
                  <a:gd name="T11" fmla="*/ 6317 h 101"/>
                  <a:gd name="T12" fmla="+- 0 17676 17659"/>
                  <a:gd name="T13" fmla="*/ T12 w 63"/>
                  <a:gd name="T14" fmla="+- 0 6320 6218"/>
                  <a:gd name="T15" fmla="*/ 6320 h 101"/>
                  <a:gd name="T16" fmla="+- 0 17696 17659"/>
                  <a:gd name="T17" fmla="*/ T16 w 63"/>
                  <a:gd name="T18" fmla="+- 0 6319 6218"/>
                  <a:gd name="T19" fmla="*/ 6319 h 101"/>
                  <a:gd name="T20" fmla="+- 0 17716 17659"/>
                  <a:gd name="T21" fmla="*/ T20 w 63"/>
                  <a:gd name="T22" fmla="+- 0 6309 6218"/>
                  <a:gd name="T23" fmla="*/ 6309 h 101"/>
                  <a:gd name="T24" fmla="+- 0 17717 17659"/>
                  <a:gd name="T25" fmla="*/ T24 w 63"/>
                  <a:gd name="T26" fmla="+- 0 6306 6218"/>
                  <a:gd name="T27" fmla="*/ 6306 h 101"/>
                  <a:gd name="T28" fmla="+- 0 17678 17659"/>
                  <a:gd name="T29" fmla="*/ T28 w 63"/>
                  <a:gd name="T30" fmla="+- 0 6306 6218"/>
                  <a:gd name="T31" fmla="*/ 6306 h 101"/>
                  <a:gd name="T32" fmla="+- 0 17669 17659"/>
                  <a:gd name="T33" fmla="*/ T32 w 63"/>
                  <a:gd name="T34" fmla="+- 0 6303 6218"/>
                  <a:gd name="T35" fmla="*/ 6303 h 101"/>
                  <a:gd name="T36" fmla="+- 0 17664 17659"/>
                  <a:gd name="T37" fmla="*/ T36 w 63"/>
                  <a:gd name="T38" fmla="+- 0 6299 6218"/>
                  <a:gd name="T39" fmla="*/ 62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0" name="Freeform 250"/>
              <p:cNvSpPr>
                <a:spLocks/>
              </p:cNvSpPr>
              <p:nvPr/>
            </p:nvSpPr>
            <p:spPr bwMode="auto">
              <a:xfrm>
                <a:off x="17659" y="6218"/>
                <a:ext cx="63" cy="101"/>
              </a:xfrm>
              <a:custGeom>
                <a:avLst/>
                <a:gdLst>
                  <a:gd name="T0" fmla="+- 0 17705 17659"/>
                  <a:gd name="T1" fmla="*/ T0 w 63"/>
                  <a:gd name="T2" fmla="+- 0 6218 6218"/>
                  <a:gd name="T3" fmla="*/ 6218 h 101"/>
                  <a:gd name="T4" fmla="+- 0 17690 17659"/>
                  <a:gd name="T5" fmla="*/ T4 w 63"/>
                  <a:gd name="T6" fmla="+- 0 6219 6218"/>
                  <a:gd name="T7" fmla="*/ 6219 h 101"/>
                  <a:gd name="T8" fmla="+- 0 17670 17659"/>
                  <a:gd name="T9" fmla="*/ T8 w 63"/>
                  <a:gd name="T10" fmla="+- 0 6228 6218"/>
                  <a:gd name="T11" fmla="*/ 6228 h 101"/>
                  <a:gd name="T12" fmla="+- 0 17662 17659"/>
                  <a:gd name="T13" fmla="*/ T12 w 63"/>
                  <a:gd name="T14" fmla="+- 0 6247 6218"/>
                  <a:gd name="T15" fmla="*/ 6247 h 101"/>
                  <a:gd name="T16" fmla="+- 0 17662 17659"/>
                  <a:gd name="T17" fmla="*/ T16 w 63"/>
                  <a:gd name="T18" fmla="+- 0 6258 6218"/>
                  <a:gd name="T19" fmla="*/ 6258 h 101"/>
                  <a:gd name="T20" fmla="+- 0 17670 17659"/>
                  <a:gd name="T21" fmla="*/ T20 w 63"/>
                  <a:gd name="T22" fmla="+- 0 6268 6218"/>
                  <a:gd name="T23" fmla="*/ 6268 h 101"/>
                  <a:gd name="T24" fmla="+- 0 17688 17659"/>
                  <a:gd name="T25" fmla="*/ T24 w 63"/>
                  <a:gd name="T26" fmla="+- 0 6274 6218"/>
                  <a:gd name="T27" fmla="*/ 6274 h 101"/>
                  <a:gd name="T28" fmla="+- 0 17701 17659"/>
                  <a:gd name="T29" fmla="*/ T28 w 63"/>
                  <a:gd name="T30" fmla="+- 0 6279 6218"/>
                  <a:gd name="T31" fmla="*/ 6279 h 101"/>
                  <a:gd name="T32" fmla="+- 0 17706 17659"/>
                  <a:gd name="T33" fmla="*/ T32 w 63"/>
                  <a:gd name="T34" fmla="+- 0 6284 6218"/>
                  <a:gd name="T35" fmla="*/ 6284 h 101"/>
                  <a:gd name="T36" fmla="+- 0 17706 17659"/>
                  <a:gd name="T37" fmla="*/ T36 w 63"/>
                  <a:gd name="T38" fmla="+- 0 6300 6218"/>
                  <a:gd name="T39" fmla="*/ 6300 h 101"/>
                  <a:gd name="T40" fmla="+- 0 17700 17659"/>
                  <a:gd name="T41" fmla="*/ T40 w 63"/>
                  <a:gd name="T42" fmla="+- 0 6306 6218"/>
                  <a:gd name="T43" fmla="*/ 6306 h 101"/>
                  <a:gd name="T44" fmla="+- 0 17717 17659"/>
                  <a:gd name="T45" fmla="*/ T44 w 63"/>
                  <a:gd name="T46" fmla="+- 0 6306 6218"/>
                  <a:gd name="T47" fmla="*/ 6306 h 101"/>
                  <a:gd name="T48" fmla="+- 0 17723 17659"/>
                  <a:gd name="T49" fmla="*/ T48 w 63"/>
                  <a:gd name="T50" fmla="+- 0 6290 6218"/>
                  <a:gd name="T51" fmla="*/ 6290 h 101"/>
                  <a:gd name="T52" fmla="+- 0 17723 17659"/>
                  <a:gd name="T53" fmla="*/ T52 w 63"/>
                  <a:gd name="T54" fmla="+- 0 6276 6218"/>
                  <a:gd name="T55" fmla="*/ 6276 h 101"/>
                  <a:gd name="T56" fmla="+- 0 17714 17659"/>
                  <a:gd name="T57" fmla="*/ T56 w 63"/>
                  <a:gd name="T58" fmla="+- 0 6268 6218"/>
                  <a:gd name="T59" fmla="*/ 6268 h 101"/>
                  <a:gd name="T60" fmla="+- 0 17685 17659"/>
                  <a:gd name="T61" fmla="*/ T60 w 63"/>
                  <a:gd name="T62" fmla="+- 0 6256 6218"/>
                  <a:gd name="T63" fmla="*/ 6256 h 101"/>
                  <a:gd name="T64" fmla="+- 0 17679 17659"/>
                  <a:gd name="T65" fmla="*/ T64 w 63"/>
                  <a:gd name="T66" fmla="+- 0 6253 6218"/>
                  <a:gd name="T67" fmla="*/ 6253 h 101"/>
                  <a:gd name="T68" fmla="+- 0 17679 17659"/>
                  <a:gd name="T69" fmla="*/ T68 w 63"/>
                  <a:gd name="T70" fmla="+- 0 6238 6218"/>
                  <a:gd name="T71" fmla="*/ 6238 h 101"/>
                  <a:gd name="T72" fmla="+- 0 17685 17659"/>
                  <a:gd name="T73" fmla="*/ T72 w 63"/>
                  <a:gd name="T74" fmla="+- 0 6232 6218"/>
                  <a:gd name="T75" fmla="*/ 6232 h 101"/>
                  <a:gd name="T76" fmla="+- 0 17717 17659"/>
                  <a:gd name="T77" fmla="*/ T76 w 63"/>
                  <a:gd name="T78" fmla="+- 0 6232 6218"/>
                  <a:gd name="T79" fmla="*/ 6232 h 101"/>
                  <a:gd name="T80" fmla="+- 0 17719 17659"/>
                  <a:gd name="T81" fmla="*/ T80 w 63"/>
                  <a:gd name="T82" fmla="+- 0 6224 6218"/>
                  <a:gd name="T83" fmla="*/ 6224 h 101"/>
                  <a:gd name="T84" fmla="+- 0 17714 17659"/>
                  <a:gd name="T85" fmla="*/ T84 w 63"/>
                  <a:gd name="T86" fmla="+- 0 6221 6218"/>
                  <a:gd name="T87" fmla="*/ 6221 h 101"/>
                  <a:gd name="T88" fmla="+- 0 17705 17659"/>
                  <a:gd name="T89" fmla="*/ T88 w 63"/>
                  <a:gd name="T90" fmla="+- 0 6218 6218"/>
                  <a:gd name="T91"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1" name="Freeform 251"/>
              <p:cNvSpPr>
                <a:spLocks/>
              </p:cNvSpPr>
              <p:nvPr/>
            </p:nvSpPr>
            <p:spPr bwMode="auto">
              <a:xfrm>
                <a:off x="17659" y="6218"/>
                <a:ext cx="63" cy="101"/>
              </a:xfrm>
              <a:custGeom>
                <a:avLst/>
                <a:gdLst>
                  <a:gd name="T0" fmla="+- 0 17717 17659"/>
                  <a:gd name="T1" fmla="*/ T0 w 63"/>
                  <a:gd name="T2" fmla="+- 0 6232 6218"/>
                  <a:gd name="T3" fmla="*/ 6232 h 101"/>
                  <a:gd name="T4" fmla="+- 0 17704 17659"/>
                  <a:gd name="T5" fmla="*/ T4 w 63"/>
                  <a:gd name="T6" fmla="+- 0 6232 6218"/>
                  <a:gd name="T7" fmla="*/ 6232 h 101"/>
                  <a:gd name="T8" fmla="+- 0 17711 17659"/>
                  <a:gd name="T9" fmla="*/ T8 w 63"/>
                  <a:gd name="T10" fmla="+- 0 6235 6218"/>
                  <a:gd name="T11" fmla="*/ 6235 h 101"/>
                  <a:gd name="T12" fmla="+- 0 17715 17659"/>
                  <a:gd name="T13" fmla="*/ T12 w 63"/>
                  <a:gd name="T14" fmla="+- 0 6237 6218"/>
                  <a:gd name="T15" fmla="*/ 6237 h 101"/>
                  <a:gd name="T16" fmla="+- 0 17717 17659"/>
                  <a:gd name="T17" fmla="*/ T16 w 63"/>
                  <a:gd name="T18" fmla="+- 0 6232 6218"/>
                  <a:gd name="T19" fmla="*/ 623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79" name="Group 252"/>
            <p:cNvGrpSpPr>
              <a:grpSpLocks/>
            </p:cNvGrpSpPr>
            <p:nvPr/>
          </p:nvGrpSpPr>
          <p:grpSpPr bwMode="auto">
            <a:xfrm>
              <a:off x="17747" y="6222"/>
              <a:ext cx="85" cy="98"/>
              <a:chOff x="17747" y="6222"/>
              <a:chExt cx="85" cy="98"/>
            </a:xfrm>
          </p:grpSpPr>
          <p:sp>
            <p:nvSpPr>
              <p:cNvPr id="6476" name="Freeform 253"/>
              <p:cNvSpPr>
                <a:spLocks/>
              </p:cNvSpPr>
              <p:nvPr/>
            </p:nvSpPr>
            <p:spPr bwMode="auto">
              <a:xfrm>
                <a:off x="17747" y="6222"/>
                <a:ext cx="85" cy="98"/>
              </a:xfrm>
              <a:custGeom>
                <a:avLst/>
                <a:gdLst>
                  <a:gd name="T0" fmla="+- 0 17774 17747"/>
                  <a:gd name="T1" fmla="*/ T0 w 85"/>
                  <a:gd name="T2" fmla="+- 0 6222 6222"/>
                  <a:gd name="T3" fmla="*/ 6222 h 98"/>
                  <a:gd name="T4" fmla="+- 0 17759 17747"/>
                  <a:gd name="T5" fmla="*/ T4 w 85"/>
                  <a:gd name="T6" fmla="+- 0 6234 6222"/>
                  <a:gd name="T7" fmla="*/ 6234 h 98"/>
                  <a:gd name="T8" fmla="+- 0 17750 17747"/>
                  <a:gd name="T9" fmla="*/ T8 w 85"/>
                  <a:gd name="T10" fmla="+- 0 6254 6222"/>
                  <a:gd name="T11" fmla="*/ 6254 h 98"/>
                  <a:gd name="T12" fmla="+- 0 17747 17747"/>
                  <a:gd name="T13" fmla="*/ T12 w 85"/>
                  <a:gd name="T14" fmla="+- 0 6281 6222"/>
                  <a:gd name="T15" fmla="*/ 6281 h 98"/>
                  <a:gd name="T16" fmla="+- 0 17755 17747"/>
                  <a:gd name="T17" fmla="*/ T16 w 85"/>
                  <a:gd name="T18" fmla="+- 0 6301 6222"/>
                  <a:gd name="T19" fmla="*/ 6301 h 98"/>
                  <a:gd name="T20" fmla="+- 0 17771 17747"/>
                  <a:gd name="T21" fmla="*/ T20 w 85"/>
                  <a:gd name="T22" fmla="+- 0 6315 6222"/>
                  <a:gd name="T23" fmla="*/ 6315 h 98"/>
                  <a:gd name="T24" fmla="+- 0 17794 17747"/>
                  <a:gd name="T25" fmla="*/ T24 w 85"/>
                  <a:gd name="T26" fmla="+- 0 6320 6222"/>
                  <a:gd name="T27" fmla="*/ 6320 h 98"/>
                  <a:gd name="T28" fmla="+- 0 17809 17747"/>
                  <a:gd name="T29" fmla="*/ T28 w 85"/>
                  <a:gd name="T30" fmla="+- 0 6320 6222"/>
                  <a:gd name="T31" fmla="*/ 6320 h 98"/>
                  <a:gd name="T32" fmla="+- 0 17820 17747"/>
                  <a:gd name="T33" fmla="*/ T32 w 85"/>
                  <a:gd name="T34" fmla="+- 0 6316 6222"/>
                  <a:gd name="T35" fmla="*/ 6316 h 98"/>
                  <a:gd name="T36" fmla="+- 0 17826 17747"/>
                  <a:gd name="T37" fmla="*/ T36 w 85"/>
                  <a:gd name="T38" fmla="+- 0 6313 6222"/>
                  <a:gd name="T39" fmla="*/ 6313 h 98"/>
                  <a:gd name="T40" fmla="+- 0 17824 17747"/>
                  <a:gd name="T41" fmla="*/ T40 w 85"/>
                  <a:gd name="T42" fmla="+- 0 6306 6222"/>
                  <a:gd name="T43" fmla="*/ 6306 h 98"/>
                  <a:gd name="T44" fmla="+- 0 17809 17747"/>
                  <a:gd name="T45" fmla="*/ T44 w 85"/>
                  <a:gd name="T46" fmla="+- 0 6306 6222"/>
                  <a:gd name="T47" fmla="*/ 6306 h 98"/>
                  <a:gd name="T48" fmla="+- 0 17789 17747"/>
                  <a:gd name="T49" fmla="*/ T48 w 85"/>
                  <a:gd name="T50" fmla="+- 0 6305 6222"/>
                  <a:gd name="T51" fmla="*/ 6305 h 98"/>
                  <a:gd name="T52" fmla="+- 0 17771 17747"/>
                  <a:gd name="T53" fmla="*/ T52 w 85"/>
                  <a:gd name="T54" fmla="+- 0 6295 6222"/>
                  <a:gd name="T55" fmla="*/ 6295 h 98"/>
                  <a:gd name="T56" fmla="+- 0 17763 17747"/>
                  <a:gd name="T57" fmla="*/ T56 w 85"/>
                  <a:gd name="T58" fmla="+- 0 6272 6222"/>
                  <a:gd name="T59" fmla="*/ 6272 h 98"/>
                  <a:gd name="T60" fmla="+- 0 17831 17747"/>
                  <a:gd name="T61" fmla="*/ T60 w 85"/>
                  <a:gd name="T62" fmla="+- 0 6272 6222"/>
                  <a:gd name="T63" fmla="*/ 6272 h 98"/>
                  <a:gd name="T64" fmla="+- 0 17831 17747"/>
                  <a:gd name="T65" fmla="*/ T64 w 85"/>
                  <a:gd name="T66" fmla="+- 0 6270 6222"/>
                  <a:gd name="T67" fmla="*/ 6270 h 98"/>
                  <a:gd name="T68" fmla="+- 0 17832 17747"/>
                  <a:gd name="T69" fmla="*/ T68 w 85"/>
                  <a:gd name="T70" fmla="+- 0 6268 6222"/>
                  <a:gd name="T71" fmla="*/ 6268 h 98"/>
                  <a:gd name="T72" fmla="+- 0 17831 17747"/>
                  <a:gd name="T73" fmla="*/ T72 w 85"/>
                  <a:gd name="T74" fmla="+- 0 6260 6222"/>
                  <a:gd name="T75" fmla="*/ 6260 h 98"/>
                  <a:gd name="T76" fmla="+- 0 17763 17747"/>
                  <a:gd name="T77" fmla="*/ T76 w 85"/>
                  <a:gd name="T78" fmla="+- 0 6260 6222"/>
                  <a:gd name="T79" fmla="*/ 6260 h 98"/>
                  <a:gd name="T80" fmla="+- 0 17765 17747"/>
                  <a:gd name="T81" fmla="*/ T80 w 85"/>
                  <a:gd name="T82" fmla="+- 0 6247 6222"/>
                  <a:gd name="T83" fmla="*/ 6247 h 98"/>
                  <a:gd name="T84" fmla="+- 0 17773 17747"/>
                  <a:gd name="T85" fmla="*/ T84 w 85"/>
                  <a:gd name="T86" fmla="+- 0 6231 6222"/>
                  <a:gd name="T87" fmla="*/ 6231 h 98"/>
                  <a:gd name="T88" fmla="+- 0 17815 17747"/>
                  <a:gd name="T89" fmla="*/ T88 w 85"/>
                  <a:gd name="T90" fmla="+- 0 6231 6222"/>
                  <a:gd name="T91" fmla="*/ 6231 h 98"/>
                  <a:gd name="T92" fmla="+- 0 17805 17747"/>
                  <a:gd name="T93" fmla="*/ T92 w 85"/>
                  <a:gd name="T94" fmla="+- 0 6225 6222"/>
                  <a:gd name="T95" fmla="*/ 6225 h 98"/>
                  <a:gd name="T96" fmla="+- 0 17774 1774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7" name="Freeform 254"/>
              <p:cNvSpPr>
                <a:spLocks/>
              </p:cNvSpPr>
              <p:nvPr/>
            </p:nvSpPr>
            <p:spPr bwMode="auto">
              <a:xfrm>
                <a:off x="17747" y="6222"/>
                <a:ext cx="85" cy="98"/>
              </a:xfrm>
              <a:custGeom>
                <a:avLst/>
                <a:gdLst>
                  <a:gd name="T0" fmla="+- 0 17823 17747"/>
                  <a:gd name="T1" fmla="*/ T0 w 85"/>
                  <a:gd name="T2" fmla="+- 0 6301 6222"/>
                  <a:gd name="T3" fmla="*/ 6301 h 98"/>
                  <a:gd name="T4" fmla="+- 0 17817 17747"/>
                  <a:gd name="T5" fmla="*/ T4 w 85"/>
                  <a:gd name="T6" fmla="+- 0 6304 6222"/>
                  <a:gd name="T7" fmla="*/ 6304 h 98"/>
                  <a:gd name="T8" fmla="+- 0 17809 17747"/>
                  <a:gd name="T9" fmla="*/ T8 w 85"/>
                  <a:gd name="T10" fmla="+- 0 6306 6222"/>
                  <a:gd name="T11" fmla="*/ 6306 h 98"/>
                  <a:gd name="T12" fmla="+- 0 17824 17747"/>
                  <a:gd name="T13" fmla="*/ T12 w 85"/>
                  <a:gd name="T14" fmla="+- 0 6306 6222"/>
                  <a:gd name="T15" fmla="*/ 6306 h 98"/>
                  <a:gd name="T16" fmla="+- 0 17823 1774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8" name="Freeform 255"/>
              <p:cNvSpPr>
                <a:spLocks/>
              </p:cNvSpPr>
              <p:nvPr/>
            </p:nvSpPr>
            <p:spPr bwMode="auto">
              <a:xfrm>
                <a:off x="17747" y="6222"/>
                <a:ext cx="85" cy="98"/>
              </a:xfrm>
              <a:custGeom>
                <a:avLst/>
                <a:gdLst>
                  <a:gd name="T0" fmla="+- 0 17815 17747"/>
                  <a:gd name="T1" fmla="*/ T0 w 85"/>
                  <a:gd name="T2" fmla="+- 0 6231 6222"/>
                  <a:gd name="T3" fmla="*/ 6231 h 98"/>
                  <a:gd name="T4" fmla="+- 0 17810 17747"/>
                  <a:gd name="T5" fmla="*/ T4 w 85"/>
                  <a:gd name="T6" fmla="+- 0 6231 6222"/>
                  <a:gd name="T7" fmla="*/ 6231 h 98"/>
                  <a:gd name="T8" fmla="+- 0 17815 17747"/>
                  <a:gd name="T9" fmla="*/ T8 w 85"/>
                  <a:gd name="T10" fmla="+- 0 6248 6222"/>
                  <a:gd name="T11" fmla="*/ 6248 h 98"/>
                  <a:gd name="T12" fmla="+- 0 17815 17747"/>
                  <a:gd name="T13" fmla="*/ T12 w 85"/>
                  <a:gd name="T14" fmla="+- 0 6260 6222"/>
                  <a:gd name="T15" fmla="*/ 6260 h 98"/>
                  <a:gd name="T16" fmla="+- 0 17831 17747"/>
                  <a:gd name="T17" fmla="*/ T16 w 85"/>
                  <a:gd name="T18" fmla="+- 0 6260 6222"/>
                  <a:gd name="T19" fmla="*/ 6260 h 98"/>
                  <a:gd name="T20" fmla="+- 0 17830 17747"/>
                  <a:gd name="T21" fmla="*/ T20 w 85"/>
                  <a:gd name="T22" fmla="+- 0 6252 6222"/>
                  <a:gd name="T23" fmla="*/ 6252 h 98"/>
                  <a:gd name="T24" fmla="+- 0 17823 17747"/>
                  <a:gd name="T25" fmla="*/ T24 w 85"/>
                  <a:gd name="T26" fmla="+- 0 6237 6222"/>
                  <a:gd name="T27" fmla="*/ 6237 h 98"/>
                  <a:gd name="T28" fmla="+- 0 17815 1774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3"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400" name="Picture 2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6" y="6583"/>
                <a:ext cx="11282"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80" name="Group 257"/>
            <p:cNvGrpSpPr>
              <a:grpSpLocks/>
            </p:cNvGrpSpPr>
            <p:nvPr/>
          </p:nvGrpSpPr>
          <p:grpSpPr bwMode="auto">
            <a:xfrm>
              <a:off x="16073" y="6595"/>
              <a:ext cx="2" cy="142"/>
              <a:chOff x="16073" y="6595"/>
              <a:chExt cx="2" cy="142"/>
            </a:xfrm>
          </p:grpSpPr>
          <p:sp>
            <p:nvSpPr>
              <p:cNvPr id="6475" name="Freeform 258"/>
              <p:cNvSpPr>
                <a:spLocks/>
              </p:cNvSpPr>
              <p:nvPr/>
            </p:nvSpPr>
            <p:spPr bwMode="auto">
              <a:xfrm>
                <a:off x="16073"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1" name="Group 259"/>
            <p:cNvGrpSpPr>
              <a:grpSpLocks/>
            </p:cNvGrpSpPr>
            <p:nvPr/>
          </p:nvGrpSpPr>
          <p:grpSpPr bwMode="auto">
            <a:xfrm>
              <a:off x="16117" y="6602"/>
              <a:ext cx="20" cy="135"/>
              <a:chOff x="16117" y="6602"/>
              <a:chExt cx="20" cy="135"/>
            </a:xfrm>
          </p:grpSpPr>
          <p:sp>
            <p:nvSpPr>
              <p:cNvPr id="6471" name="Freeform 260"/>
              <p:cNvSpPr>
                <a:spLocks/>
              </p:cNvSpPr>
              <p:nvPr/>
            </p:nvSpPr>
            <p:spPr bwMode="auto">
              <a:xfrm>
                <a:off x="16117" y="6602"/>
                <a:ext cx="20" cy="135"/>
              </a:xfrm>
              <a:custGeom>
                <a:avLst/>
                <a:gdLst>
                  <a:gd name="T0" fmla="+- 0 16137 16117"/>
                  <a:gd name="T1" fmla="*/ T0 w 20"/>
                  <a:gd name="T2" fmla="+- 0 6641 6602"/>
                  <a:gd name="T3" fmla="*/ 6641 h 135"/>
                  <a:gd name="T4" fmla="+- 0 16120 16117"/>
                  <a:gd name="T5" fmla="*/ T4 w 20"/>
                  <a:gd name="T6" fmla="+- 0 6641 6602"/>
                  <a:gd name="T7" fmla="*/ 6641 h 135"/>
                  <a:gd name="T8" fmla="+- 0 16120 16117"/>
                  <a:gd name="T9" fmla="*/ T8 w 20"/>
                  <a:gd name="T10" fmla="+- 0 6737 6602"/>
                  <a:gd name="T11" fmla="*/ 6737 h 135"/>
                  <a:gd name="T12" fmla="+- 0 16137 16117"/>
                  <a:gd name="T13" fmla="*/ T12 w 20"/>
                  <a:gd name="T14" fmla="+- 0 6737 6602"/>
                  <a:gd name="T15" fmla="*/ 6737 h 135"/>
                  <a:gd name="T16" fmla="+- 0 16137 16117"/>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4" name="Freeform 261"/>
              <p:cNvSpPr>
                <a:spLocks/>
              </p:cNvSpPr>
              <p:nvPr/>
            </p:nvSpPr>
            <p:spPr bwMode="auto">
              <a:xfrm>
                <a:off x="16117" y="6602"/>
                <a:ext cx="20" cy="135"/>
              </a:xfrm>
              <a:custGeom>
                <a:avLst/>
                <a:gdLst>
                  <a:gd name="T0" fmla="+- 0 16135 16117"/>
                  <a:gd name="T1" fmla="*/ T0 w 20"/>
                  <a:gd name="T2" fmla="+- 0 6602 6602"/>
                  <a:gd name="T3" fmla="*/ 6602 h 135"/>
                  <a:gd name="T4" fmla="+- 0 16122 16117"/>
                  <a:gd name="T5" fmla="*/ T4 w 20"/>
                  <a:gd name="T6" fmla="+- 0 6602 6602"/>
                  <a:gd name="T7" fmla="*/ 6602 h 135"/>
                  <a:gd name="T8" fmla="+- 0 16117 16117"/>
                  <a:gd name="T9" fmla="*/ T8 w 20"/>
                  <a:gd name="T10" fmla="+- 0 6607 6602"/>
                  <a:gd name="T11" fmla="*/ 6607 h 135"/>
                  <a:gd name="T12" fmla="+- 0 16117 16117"/>
                  <a:gd name="T13" fmla="*/ T12 w 20"/>
                  <a:gd name="T14" fmla="+- 0 6619 6602"/>
                  <a:gd name="T15" fmla="*/ 6619 h 135"/>
                  <a:gd name="T16" fmla="+- 0 16122 16117"/>
                  <a:gd name="T17" fmla="*/ T16 w 20"/>
                  <a:gd name="T18" fmla="+- 0 6624 6602"/>
                  <a:gd name="T19" fmla="*/ 6624 h 135"/>
                  <a:gd name="T20" fmla="+- 0 16135 16117"/>
                  <a:gd name="T21" fmla="*/ T20 w 20"/>
                  <a:gd name="T22" fmla="+- 0 6624 6602"/>
                  <a:gd name="T23" fmla="*/ 6624 h 135"/>
                  <a:gd name="T24" fmla="+- 0 16139 16117"/>
                  <a:gd name="T25" fmla="*/ T24 w 20"/>
                  <a:gd name="T26" fmla="+- 0 6619 6602"/>
                  <a:gd name="T27" fmla="*/ 6619 h 135"/>
                  <a:gd name="T28" fmla="+- 0 16139 16117"/>
                  <a:gd name="T29" fmla="*/ T28 w 20"/>
                  <a:gd name="T30" fmla="+- 0 6613 6602"/>
                  <a:gd name="T31" fmla="*/ 6613 h 135"/>
                  <a:gd name="T32" fmla="+- 0 16139 16117"/>
                  <a:gd name="T33" fmla="*/ T32 w 20"/>
                  <a:gd name="T34" fmla="+- 0 6607 6602"/>
                  <a:gd name="T35" fmla="*/ 6607 h 135"/>
                  <a:gd name="T36" fmla="+- 0 16135 16117"/>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2" name="Group 262"/>
            <p:cNvGrpSpPr>
              <a:grpSpLocks/>
            </p:cNvGrpSpPr>
            <p:nvPr/>
          </p:nvGrpSpPr>
          <p:grpSpPr bwMode="auto">
            <a:xfrm>
              <a:off x="16163" y="6593"/>
              <a:ext cx="63" cy="144"/>
              <a:chOff x="16163" y="6593"/>
              <a:chExt cx="63" cy="144"/>
            </a:xfrm>
          </p:grpSpPr>
          <p:sp>
            <p:nvSpPr>
              <p:cNvPr id="6467" name="Freeform 263"/>
              <p:cNvSpPr>
                <a:spLocks/>
              </p:cNvSpPr>
              <p:nvPr/>
            </p:nvSpPr>
            <p:spPr bwMode="auto">
              <a:xfrm>
                <a:off x="16163" y="6593"/>
                <a:ext cx="63" cy="144"/>
              </a:xfrm>
              <a:custGeom>
                <a:avLst/>
                <a:gdLst>
                  <a:gd name="T0" fmla="+- 0 16194 16163"/>
                  <a:gd name="T1" fmla="*/ T0 w 63"/>
                  <a:gd name="T2" fmla="+- 0 6654 6593"/>
                  <a:gd name="T3" fmla="*/ 6654 h 144"/>
                  <a:gd name="T4" fmla="+- 0 16176 16163"/>
                  <a:gd name="T5" fmla="*/ T4 w 63"/>
                  <a:gd name="T6" fmla="+- 0 6654 6593"/>
                  <a:gd name="T7" fmla="*/ 6654 h 144"/>
                  <a:gd name="T8" fmla="+- 0 16176 16163"/>
                  <a:gd name="T9" fmla="*/ T8 w 63"/>
                  <a:gd name="T10" fmla="+- 0 6737 6593"/>
                  <a:gd name="T11" fmla="*/ 6737 h 144"/>
                  <a:gd name="T12" fmla="+- 0 16194 16163"/>
                  <a:gd name="T13" fmla="*/ T12 w 63"/>
                  <a:gd name="T14" fmla="+- 0 6737 6593"/>
                  <a:gd name="T15" fmla="*/ 6737 h 144"/>
                  <a:gd name="T16" fmla="+- 0 16194 16163"/>
                  <a:gd name="T17" fmla="*/ T16 w 63"/>
                  <a:gd name="T18" fmla="+- 0 6654 6593"/>
                  <a:gd name="T19" fmla="*/ 6654 h 144"/>
                </a:gdLst>
                <a:ahLst/>
                <a:cxnLst>
                  <a:cxn ang="0">
                    <a:pos x="T1" y="T3"/>
                  </a:cxn>
                  <a:cxn ang="0">
                    <a:pos x="T5" y="T7"/>
                  </a:cxn>
                  <a:cxn ang="0">
                    <a:pos x="T9" y="T11"/>
                  </a:cxn>
                  <a:cxn ang="0">
                    <a:pos x="T13" y="T15"/>
                  </a:cxn>
                  <a:cxn ang="0">
                    <a:pos x="T17" y="T19"/>
                  </a:cxn>
                </a:cxnLst>
                <a:rect l="0" t="0" r="r" b="b"/>
                <a:pathLst>
                  <a:path w="63" h="144">
                    <a:moveTo>
                      <a:pt x="31" y="61"/>
                    </a:moveTo>
                    <a:lnTo>
                      <a:pt x="13" y="61"/>
                    </a:lnTo>
                    <a:lnTo>
                      <a:pt x="13"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8" name="Freeform 264"/>
              <p:cNvSpPr>
                <a:spLocks/>
              </p:cNvSpPr>
              <p:nvPr/>
            </p:nvSpPr>
            <p:spPr bwMode="auto">
              <a:xfrm>
                <a:off x="16163" y="6593"/>
                <a:ext cx="63" cy="144"/>
              </a:xfrm>
              <a:custGeom>
                <a:avLst/>
                <a:gdLst>
                  <a:gd name="T0" fmla="+- 0 16217 16163"/>
                  <a:gd name="T1" fmla="*/ T0 w 63"/>
                  <a:gd name="T2" fmla="+- 0 6641 6593"/>
                  <a:gd name="T3" fmla="*/ 6641 h 144"/>
                  <a:gd name="T4" fmla="+- 0 16163 16163"/>
                  <a:gd name="T5" fmla="*/ T4 w 63"/>
                  <a:gd name="T6" fmla="+- 0 6641 6593"/>
                  <a:gd name="T7" fmla="*/ 6641 h 144"/>
                  <a:gd name="T8" fmla="+- 0 16163 16163"/>
                  <a:gd name="T9" fmla="*/ T8 w 63"/>
                  <a:gd name="T10" fmla="+- 0 6654 6593"/>
                  <a:gd name="T11" fmla="*/ 6654 h 144"/>
                  <a:gd name="T12" fmla="+- 0 16217 16163"/>
                  <a:gd name="T13" fmla="*/ T12 w 63"/>
                  <a:gd name="T14" fmla="+- 0 6654 6593"/>
                  <a:gd name="T15" fmla="*/ 6654 h 144"/>
                  <a:gd name="T16" fmla="+- 0 16217 16163"/>
                  <a:gd name="T17" fmla="*/ T16 w 63"/>
                  <a:gd name="T18" fmla="+- 0 6641 6593"/>
                  <a:gd name="T19" fmla="*/ 6641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9" name="Freeform 265"/>
              <p:cNvSpPr>
                <a:spLocks/>
              </p:cNvSpPr>
              <p:nvPr/>
            </p:nvSpPr>
            <p:spPr bwMode="auto">
              <a:xfrm>
                <a:off x="16163" y="6593"/>
                <a:ext cx="63" cy="144"/>
              </a:xfrm>
              <a:custGeom>
                <a:avLst/>
                <a:gdLst>
                  <a:gd name="T0" fmla="+- 0 16217 16163"/>
                  <a:gd name="T1" fmla="*/ T0 w 63"/>
                  <a:gd name="T2" fmla="+- 0 6593 6593"/>
                  <a:gd name="T3" fmla="*/ 6593 h 144"/>
                  <a:gd name="T4" fmla="+- 0 16203 16163"/>
                  <a:gd name="T5" fmla="*/ T4 w 63"/>
                  <a:gd name="T6" fmla="+- 0 6593 6593"/>
                  <a:gd name="T7" fmla="*/ 6593 h 144"/>
                  <a:gd name="T8" fmla="+- 0 16194 16163"/>
                  <a:gd name="T9" fmla="*/ T8 w 63"/>
                  <a:gd name="T10" fmla="+- 0 6596 6593"/>
                  <a:gd name="T11" fmla="*/ 6596 h 144"/>
                  <a:gd name="T12" fmla="+- 0 16187 16163"/>
                  <a:gd name="T13" fmla="*/ T12 w 63"/>
                  <a:gd name="T14" fmla="+- 0 6602 6593"/>
                  <a:gd name="T15" fmla="*/ 6602 h 144"/>
                  <a:gd name="T16" fmla="+- 0 16179 16163"/>
                  <a:gd name="T17" fmla="*/ T16 w 63"/>
                  <a:gd name="T18" fmla="+- 0 6610 6593"/>
                  <a:gd name="T19" fmla="*/ 6610 h 144"/>
                  <a:gd name="T20" fmla="+- 0 16176 16163"/>
                  <a:gd name="T21" fmla="*/ T20 w 63"/>
                  <a:gd name="T22" fmla="+- 0 6622 6593"/>
                  <a:gd name="T23" fmla="*/ 6622 h 144"/>
                  <a:gd name="T24" fmla="+- 0 16176 16163"/>
                  <a:gd name="T25" fmla="*/ T24 w 63"/>
                  <a:gd name="T26" fmla="+- 0 6641 6593"/>
                  <a:gd name="T27" fmla="*/ 6641 h 144"/>
                  <a:gd name="T28" fmla="+- 0 16194 16163"/>
                  <a:gd name="T29" fmla="*/ T28 w 63"/>
                  <a:gd name="T30" fmla="+- 0 6641 6593"/>
                  <a:gd name="T31" fmla="*/ 6641 h 144"/>
                  <a:gd name="T32" fmla="+- 0 16194 16163"/>
                  <a:gd name="T33" fmla="*/ T32 w 63"/>
                  <a:gd name="T34" fmla="+- 0 6621 6593"/>
                  <a:gd name="T35" fmla="*/ 6621 h 144"/>
                  <a:gd name="T36" fmla="+- 0 16197 16163"/>
                  <a:gd name="T37" fmla="*/ T36 w 63"/>
                  <a:gd name="T38" fmla="+- 0 6607 6593"/>
                  <a:gd name="T39" fmla="*/ 6607 h 144"/>
                  <a:gd name="T40" fmla="+- 0 16224 16163"/>
                  <a:gd name="T41" fmla="*/ T40 w 63"/>
                  <a:gd name="T42" fmla="+- 0 6607 6593"/>
                  <a:gd name="T43" fmla="*/ 6607 h 144"/>
                  <a:gd name="T44" fmla="+- 0 16226 16163"/>
                  <a:gd name="T45" fmla="*/ T44 w 63"/>
                  <a:gd name="T46" fmla="+- 0 6596 6593"/>
                  <a:gd name="T47" fmla="*/ 6596 h 144"/>
                  <a:gd name="T48" fmla="+- 0 16223 16163"/>
                  <a:gd name="T49" fmla="*/ T48 w 63"/>
                  <a:gd name="T50" fmla="+- 0 6595 6593"/>
                  <a:gd name="T51" fmla="*/ 6595 h 144"/>
                  <a:gd name="T52" fmla="+- 0 16217 16163"/>
                  <a:gd name="T53" fmla="*/ T52 w 63"/>
                  <a:gd name="T54" fmla="+- 0 6593 6593"/>
                  <a:gd name="T55" fmla="*/ 65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4" y="0"/>
                    </a:moveTo>
                    <a:lnTo>
                      <a:pt x="40" y="0"/>
                    </a:lnTo>
                    <a:lnTo>
                      <a:pt x="31" y="3"/>
                    </a:lnTo>
                    <a:lnTo>
                      <a:pt x="24" y="9"/>
                    </a:lnTo>
                    <a:lnTo>
                      <a:pt x="16" y="17"/>
                    </a:lnTo>
                    <a:lnTo>
                      <a:pt x="13" y="29"/>
                    </a:lnTo>
                    <a:lnTo>
                      <a:pt x="13" y="48"/>
                    </a:lnTo>
                    <a:lnTo>
                      <a:pt x="31" y="48"/>
                    </a:lnTo>
                    <a:lnTo>
                      <a:pt x="31" y="28"/>
                    </a:lnTo>
                    <a:lnTo>
                      <a:pt x="34" y="14"/>
                    </a:lnTo>
                    <a:lnTo>
                      <a:pt x="61" y="14"/>
                    </a:lnTo>
                    <a:lnTo>
                      <a:pt x="63" y="3"/>
                    </a:lnTo>
                    <a:lnTo>
                      <a:pt x="60" y="2"/>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0" name="Freeform 266"/>
              <p:cNvSpPr>
                <a:spLocks/>
              </p:cNvSpPr>
              <p:nvPr/>
            </p:nvSpPr>
            <p:spPr bwMode="auto">
              <a:xfrm>
                <a:off x="16163" y="6593"/>
                <a:ext cx="63" cy="144"/>
              </a:xfrm>
              <a:custGeom>
                <a:avLst/>
                <a:gdLst>
                  <a:gd name="T0" fmla="+- 0 16224 16163"/>
                  <a:gd name="T1" fmla="*/ T0 w 63"/>
                  <a:gd name="T2" fmla="+- 0 6607 6593"/>
                  <a:gd name="T3" fmla="*/ 6607 h 144"/>
                  <a:gd name="T4" fmla="+- 0 16217 16163"/>
                  <a:gd name="T5" fmla="*/ T4 w 63"/>
                  <a:gd name="T6" fmla="+- 0 6607 6593"/>
                  <a:gd name="T7" fmla="*/ 6607 h 144"/>
                  <a:gd name="T8" fmla="+- 0 16221 16163"/>
                  <a:gd name="T9" fmla="*/ T8 w 63"/>
                  <a:gd name="T10" fmla="+- 0 6608 6593"/>
                  <a:gd name="T11" fmla="*/ 6608 h 144"/>
                  <a:gd name="T12" fmla="+- 0 16224 16163"/>
                  <a:gd name="T13" fmla="*/ T12 w 63"/>
                  <a:gd name="T14" fmla="+- 0 6610 6593"/>
                  <a:gd name="T15" fmla="*/ 6610 h 144"/>
                  <a:gd name="T16" fmla="+- 0 16224 16163"/>
                  <a:gd name="T17" fmla="*/ T16 w 63"/>
                  <a:gd name="T18" fmla="+- 0 6607 6593"/>
                  <a:gd name="T19" fmla="*/ 6607 h 144"/>
                </a:gdLst>
                <a:ahLst/>
                <a:cxnLst>
                  <a:cxn ang="0">
                    <a:pos x="T1" y="T3"/>
                  </a:cxn>
                  <a:cxn ang="0">
                    <a:pos x="T5" y="T7"/>
                  </a:cxn>
                  <a:cxn ang="0">
                    <a:pos x="T9" y="T11"/>
                  </a:cxn>
                  <a:cxn ang="0">
                    <a:pos x="T13" y="T15"/>
                  </a:cxn>
                  <a:cxn ang="0">
                    <a:pos x="T17" y="T19"/>
                  </a:cxn>
                </a:cxnLst>
                <a:rect l="0" t="0" r="r" b="b"/>
                <a:pathLst>
                  <a:path w="63" h="144">
                    <a:moveTo>
                      <a:pt x="61" y="14"/>
                    </a:moveTo>
                    <a:lnTo>
                      <a:pt x="54"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3" name="Group 267"/>
            <p:cNvGrpSpPr>
              <a:grpSpLocks/>
            </p:cNvGrpSpPr>
            <p:nvPr/>
          </p:nvGrpSpPr>
          <p:grpSpPr bwMode="auto">
            <a:xfrm>
              <a:off x="16232" y="6642"/>
              <a:ext cx="85" cy="98"/>
              <a:chOff x="16232" y="6642"/>
              <a:chExt cx="85" cy="98"/>
            </a:xfrm>
          </p:grpSpPr>
          <p:sp>
            <p:nvSpPr>
              <p:cNvPr id="6464" name="Freeform 268"/>
              <p:cNvSpPr>
                <a:spLocks/>
              </p:cNvSpPr>
              <p:nvPr/>
            </p:nvSpPr>
            <p:spPr bwMode="auto">
              <a:xfrm>
                <a:off x="16232" y="6642"/>
                <a:ext cx="85" cy="98"/>
              </a:xfrm>
              <a:custGeom>
                <a:avLst/>
                <a:gdLst>
                  <a:gd name="T0" fmla="+- 0 16259 16232"/>
                  <a:gd name="T1" fmla="*/ T0 w 85"/>
                  <a:gd name="T2" fmla="+- 0 6642 6642"/>
                  <a:gd name="T3" fmla="*/ 6642 h 98"/>
                  <a:gd name="T4" fmla="+- 0 16244 16232"/>
                  <a:gd name="T5" fmla="*/ T4 w 85"/>
                  <a:gd name="T6" fmla="+- 0 6654 6642"/>
                  <a:gd name="T7" fmla="*/ 6654 h 98"/>
                  <a:gd name="T8" fmla="+- 0 16235 16232"/>
                  <a:gd name="T9" fmla="*/ T8 w 85"/>
                  <a:gd name="T10" fmla="+- 0 6674 6642"/>
                  <a:gd name="T11" fmla="*/ 6674 h 98"/>
                  <a:gd name="T12" fmla="+- 0 16232 16232"/>
                  <a:gd name="T13" fmla="*/ T12 w 85"/>
                  <a:gd name="T14" fmla="+- 0 6701 6642"/>
                  <a:gd name="T15" fmla="*/ 6701 h 98"/>
                  <a:gd name="T16" fmla="+- 0 16240 16232"/>
                  <a:gd name="T17" fmla="*/ T16 w 85"/>
                  <a:gd name="T18" fmla="+- 0 6721 6642"/>
                  <a:gd name="T19" fmla="*/ 6721 h 98"/>
                  <a:gd name="T20" fmla="+- 0 16256 16232"/>
                  <a:gd name="T21" fmla="*/ T20 w 85"/>
                  <a:gd name="T22" fmla="+- 0 6735 6642"/>
                  <a:gd name="T23" fmla="*/ 6735 h 98"/>
                  <a:gd name="T24" fmla="+- 0 16279 16232"/>
                  <a:gd name="T25" fmla="*/ T24 w 85"/>
                  <a:gd name="T26" fmla="+- 0 6740 6642"/>
                  <a:gd name="T27" fmla="*/ 6740 h 98"/>
                  <a:gd name="T28" fmla="+- 0 16294 16232"/>
                  <a:gd name="T29" fmla="*/ T28 w 85"/>
                  <a:gd name="T30" fmla="+- 0 6740 6642"/>
                  <a:gd name="T31" fmla="*/ 6740 h 98"/>
                  <a:gd name="T32" fmla="+- 0 16305 16232"/>
                  <a:gd name="T33" fmla="*/ T32 w 85"/>
                  <a:gd name="T34" fmla="+- 0 6736 6642"/>
                  <a:gd name="T35" fmla="*/ 6736 h 98"/>
                  <a:gd name="T36" fmla="+- 0 16311 16232"/>
                  <a:gd name="T37" fmla="*/ T36 w 85"/>
                  <a:gd name="T38" fmla="+- 0 6733 6642"/>
                  <a:gd name="T39" fmla="*/ 6733 h 98"/>
                  <a:gd name="T40" fmla="+- 0 16309 16232"/>
                  <a:gd name="T41" fmla="*/ T40 w 85"/>
                  <a:gd name="T42" fmla="+- 0 6726 6642"/>
                  <a:gd name="T43" fmla="*/ 6726 h 98"/>
                  <a:gd name="T44" fmla="+- 0 16294 16232"/>
                  <a:gd name="T45" fmla="*/ T44 w 85"/>
                  <a:gd name="T46" fmla="+- 0 6726 6642"/>
                  <a:gd name="T47" fmla="*/ 6726 h 98"/>
                  <a:gd name="T48" fmla="+- 0 16273 16232"/>
                  <a:gd name="T49" fmla="*/ T48 w 85"/>
                  <a:gd name="T50" fmla="+- 0 6725 6642"/>
                  <a:gd name="T51" fmla="*/ 6725 h 98"/>
                  <a:gd name="T52" fmla="+- 0 16256 16232"/>
                  <a:gd name="T53" fmla="*/ T52 w 85"/>
                  <a:gd name="T54" fmla="+- 0 6715 6642"/>
                  <a:gd name="T55" fmla="*/ 6715 h 98"/>
                  <a:gd name="T56" fmla="+- 0 16248 16232"/>
                  <a:gd name="T57" fmla="*/ T56 w 85"/>
                  <a:gd name="T58" fmla="+- 0 6692 6642"/>
                  <a:gd name="T59" fmla="*/ 6692 h 98"/>
                  <a:gd name="T60" fmla="+- 0 16316 16232"/>
                  <a:gd name="T61" fmla="*/ T60 w 85"/>
                  <a:gd name="T62" fmla="+- 0 6692 6642"/>
                  <a:gd name="T63" fmla="*/ 6692 h 98"/>
                  <a:gd name="T64" fmla="+- 0 16316 16232"/>
                  <a:gd name="T65" fmla="*/ T64 w 85"/>
                  <a:gd name="T66" fmla="+- 0 6690 6642"/>
                  <a:gd name="T67" fmla="*/ 6690 h 98"/>
                  <a:gd name="T68" fmla="+- 0 16317 16232"/>
                  <a:gd name="T69" fmla="*/ T68 w 85"/>
                  <a:gd name="T70" fmla="+- 0 6688 6642"/>
                  <a:gd name="T71" fmla="*/ 6688 h 98"/>
                  <a:gd name="T72" fmla="+- 0 16316 16232"/>
                  <a:gd name="T73" fmla="*/ T72 w 85"/>
                  <a:gd name="T74" fmla="+- 0 6680 6642"/>
                  <a:gd name="T75" fmla="*/ 6680 h 98"/>
                  <a:gd name="T76" fmla="+- 0 16248 16232"/>
                  <a:gd name="T77" fmla="*/ T76 w 85"/>
                  <a:gd name="T78" fmla="+- 0 6680 6642"/>
                  <a:gd name="T79" fmla="*/ 6680 h 98"/>
                  <a:gd name="T80" fmla="+- 0 16250 16232"/>
                  <a:gd name="T81" fmla="*/ T80 w 85"/>
                  <a:gd name="T82" fmla="+- 0 6667 6642"/>
                  <a:gd name="T83" fmla="*/ 6667 h 98"/>
                  <a:gd name="T84" fmla="+- 0 16257 16232"/>
                  <a:gd name="T85" fmla="*/ T84 w 85"/>
                  <a:gd name="T86" fmla="+- 0 6651 6642"/>
                  <a:gd name="T87" fmla="*/ 6651 h 98"/>
                  <a:gd name="T88" fmla="+- 0 16299 16232"/>
                  <a:gd name="T89" fmla="*/ T88 w 85"/>
                  <a:gd name="T90" fmla="+- 0 6651 6642"/>
                  <a:gd name="T91" fmla="*/ 6651 h 98"/>
                  <a:gd name="T92" fmla="+- 0 16290 16232"/>
                  <a:gd name="T93" fmla="*/ T92 w 85"/>
                  <a:gd name="T94" fmla="+- 0 6645 6642"/>
                  <a:gd name="T95" fmla="*/ 6645 h 98"/>
                  <a:gd name="T96" fmla="+- 0 16259 16232"/>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5" name="Freeform 269"/>
              <p:cNvSpPr>
                <a:spLocks/>
              </p:cNvSpPr>
              <p:nvPr/>
            </p:nvSpPr>
            <p:spPr bwMode="auto">
              <a:xfrm>
                <a:off x="16232" y="6642"/>
                <a:ext cx="85" cy="98"/>
              </a:xfrm>
              <a:custGeom>
                <a:avLst/>
                <a:gdLst>
                  <a:gd name="T0" fmla="+- 0 16308 16232"/>
                  <a:gd name="T1" fmla="*/ T0 w 85"/>
                  <a:gd name="T2" fmla="+- 0 6721 6642"/>
                  <a:gd name="T3" fmla="*/ 6721 h 98"/>
                  <a:gd name="T4" fmla="+- 0 16301 16232"/>
                  <a:gd name="T5" fmla="*/ T4 w 85"/>
                  <a:gd name="T6" fmla="+- 0 6724 6642"/>
                  <a:gd name="T7" fmla="*/ 6724 h 98"/>
                  <a:gd name="T8" fmla="+- 0 16294 16232"/>
                  <a:gd name="T9" fmla="*/ T8 w 85"/>
                  <a:gd name="T10" fmla="+- 0 6726 6642"/>
                  <a:gd name="T11" fmla="*/ 6726 h 98"/>
                  <a:gd name="T12" fmla="+- 0 16309 16232"/>
                  <a:gd name="T13" fmla="*/ T12 w 85"/>
                  <a:gd name="T14" fmla="+- 0 6726 6642"/>
                  <a:gd name="T15" fmla="*/ 6726 h 98"/>
                  <a:gd name="T16" fmla="+- 0 16308 16232"/>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6" name="Freeform 270"/>
              <p:cNvSpPr>
                <a:spLocks/>
              </p:cNvSpPr>
              <p:nvPr/>
            </p:nvSpPr>
            <p:spPr bwMode="auto">
              <a:xfrm>
                <a:off x="16232" y="6642"/>
                <a:ext cx="85" cy="98"/>
              </a:xfrm>
              <a:custGeom>
                <a:avLst/>
                <a:gdLst>
                  <a:gd name="T0" fmla="+- 0 16299 16232"/>
                  <a:gd name="T1" fmla="*/ T0 w 85"/>
                  <a:gd name="T2" fmla="+- 0 6651 6642"/>
                  <a:gd name="T3" fmla="*/ 6651 h 98"/>
                  <a:gd name="T4" fmla="+- 0 16295 16232"/>
                  <a:gd name="T5" fmla="*/ T4 w 85"/>
                  <a:gd name="T6" fmla="+- 0 6651 6642"/>
                  <a:gd name="T7" fmla="*/ 6651 h 98"/>
                  <a:gd name="T8" fmla="+- 0 16299 16232"/>
                  <a:gd name="T9" fmla="*/ T8 w 85"/>
                  <a:gd name="T10" fmla="+- 0 6667 6642"/>
                  <a:gd name="T11" fmla="*/ 6667 h 98"/>
                  <a:gd name="T12" fmla="+- 0 16300 16232"/>
                  <a:gd name="T13" fmla="*/ T12 w 85"/>
                  <a:gd name="T14" fmla="+- 0 6680 6642"/>
                  <a:gd name="T15" fmla="*/ 6680 h 98"/>
                  <a:gd name="T16" fmla="+- 0 16316 16232"/>
                  <a:gd name="T17" fmla="*/ T16 w 85"/>
                  <a:gd name="T18" fmla="+- 0 6680 6642"/>
                  <a:gd name="T19" fmla="*/ 6680 h 98"/>
                  <a:gd name="T20" fmla="+- 0 16315 16232"/>
                  <a:gd name="T21" fmla="*/ T20 w 85"/>
                  <a:gd name="T22" fmla="+- 0 6672 6642"/>
                  <a:gd name="T23" fmla="*/ 6672 h 98"/>
                  <a:gd name="T24" fmla="+- 0 16308 16232"/>
                  <a:gd name="T25" fmla="*/ T24 w 85"/>
                  <a:gd name="T26" fmla="+- 0 6657 6642"/>
                  <a:gd name="T27" fmla="*/ 6657 h 98"/>
                  <a:gd name="T28" fmla="+- 0 16299 16232"/>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8" y="38"/>
                    </a:lnTo>
                    <a:lnTo>
                      <a:pt x="84" y="38"/>
                    </a:lnTo>
                    <a:lnTo>
                      <a:pt x="83" y="30"/>
                    </a:lnTo>
                    <a:lnTo>
                      <a:pt x="76"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4" name="Group 271"/>
            <p:cNvGrpSpPr>
              <a:grpSpLocks/>
            </p:cNvGrpSpPr>
            <p:nvPr/>
          </p:nvGrpSpPr>
          <p:grpSpPr bwMode="auto">
            <a:xfrm>
              <a:off x="16340" y="6639"/>
              <a:ext cx="75" cy="101"/>
              <a:chOff x="16340" y="6639"/>
              <a:chExt cx="75" cy="101"/>
            </a:xfrm>
          </p:grpSpPr>
          <p:sp>
            <p:nvSpPr>
              <p:cNvPr id="6525" name="Freeform 272"/>
              <p:cNvSpPr>
                <a:spLocks/>
              </p:cNvSpPr>
              <p:nvPr/>
            </p:nvSpPr>
            <p:spPr bwMode="auto">
              <a:xfrm>
                <a:off x="16340" y="6639"/>
                <a:ext cx="75" cy="101"/>
              </a:xfrm>
              <a:custGeom>
                <a:avLst/>
                <a:gdLst>
                  <a:gd name="T0" fmla="+- 0 16402 16340"/>
                  <a:gd name="T1" fmla="*/ T0 w 75"/>
                  <a:gd name="T2" fmla="+- 0 6639 6639"/>
                  <a:gd name="T3" fmla="*/ 6639 h 101"/>
                  <a:gd name="T4" fmla="+- 0 16343 16340"/>
                  <a:gd name="T5" fmla="*/ T4 w 75"/>
                  <a:gd name="T6" fmla="+- 0 6675 6639"/>
                  <a:gd name="T7" fmla="*/ 6675 h 101"/>
                  <a:gd name="T8" fmla="+- 0 16340 16340"/>
                  <a:gd name="T9" fmla="*/ T8 w 75"/>
                  <a:gd name="T10" fmla="+- 0 6701 6639"/>
                  <a:gd name="T11" fmla="*/ 6701 h 101"/>
                  <a:gd name="T12" fmla="+- 0 16349 16340"/>
                  <a:gd name="T13" fmla="*/ T12 w 75"/>
                  <a:gd name="T14" fmla="+- 0 6722 6639"/>
                  <a:gd name="T15" fmla="*/ 6722 h 101"/>
                  <a:gd name="T16" fmla="+- 0 16365 16340"/>
                  <a:gd name="T17" fmla="*/ T16 w 75"/>
                  <a:gd name="T18" fmla="+- 0 6735 6639"/>
                  <a:gd name="T19" fmla="*/ 6735 h 101"/>
                  <a:gd name="T20" fmla="+- 0 16388 16340"/>
                  <a:gd name="T21" fmla="*/ T20 w 75"/>
                  <a:gd name="T22" fmla="+- 0 6740 6639"/>
                  <a:gd name="T23" fmla="*/ 6740 h 101"/>
                  <a:gd name="T24" fmla="+- 0 16401 16340"/>
                  <a:gd name="T25" fmla="*/ T24 w 75"/>
                  <a:gd name="T26" fmla="+- 0 6740 6639"/>
                  <a:gd name="T27" fmla="*/ 6740 h 101"/>
                  <a:gd name="T28" fmla="+- 0 16411 16340"/>
                  <a:gd name="T29" fmla="*/ T28 w 75"/>
                  <a:gd name="T30" fmla="+- 0 6736 6639"/>
                  <a:gd name="T31" fmla="*/ 6736 h 101"/>
                  <a:gd name="T32" fmla="+- 0 16415 16340"/>
                  <a:gd name="T33" fmla="*/ T32 w 75"/>
                  <a:gd name="T34" fmla="+- 0 6734 6639"/>
                  <a:gd name="T35" fmla="*/ 6734 h 101"/>
                  <a:gd name="T36" fmla="+- 0 16413 16340"/>
                  <a:gd name="T37" fmla="*/ T36 w 75"/>
                  <a:gd name="T38" fmla="+- 0 6725 6639"/>
                  <a:gd name="T39" fmla="*/ 6725 h 101"/>
                  <a:gd name="T40" fmla="+- 0 16401 16340"/>
                  <a:gd name="T41" fmla="*/ T40 w 75"/>
                  <a:gd name="T42" fmla="+- 0 6725 6639"/>
                  <a:gd name="T43" fmla="*/ 6725 h 101"/>
                  <a:gd name="T44" fmla="+- 0 16374 16340"/>
                  <a:gd name="T45" fmla="*/ T44 w 75"/>
                  <a:gd name="T46" fmla="+- 0 6721 6639"/>
                  <a:gd name="T47" fmla="*/ 6721 h 101"/>
                  <a:gd name="T48" fmla="+- 0 16362 16340"/>
                  <a:gd name="T49" fmla="*/ T48 w 75"/>
                  <a:gd name="T50" fmla="+- 0 6705 6639"/>
                  <a:gd name="T51" fmla="*/ 6705 h 101"/>
                  <a:gd name="T52" fmla="+- 0 16359 16340"/>
                  <a:gd name="T53" fmla="*/ T52 w 75"/>
                  <a:gd name="T54" fmla="+- 0 6678 6639"/>
                  <a:gd name="T55" fmla="*/ 6678 h 101"/>
                  <a:gd name="T56" fmla="+- 0 16370 16340"/>
                  <a:gd name="T57" fmla="*/ T56 w 75"/>
                  <a:gd name="T58" fmla="+- 0 6660 6639"/>
                  <a:gd name="T59" fmla="*/ 6660 h 101"/>
                  <a:gd name="T60" fmla="+- 0 16391 16340"/>
                  <a:gd name="T61" fmla="*/ T60 w 75"/>
                  <a:gd name="T62" fmla="+- 0 6653 6639"/>
                  <a:gd name="T63" fmla="*/ 6653 h 101"/>
                  <a:gd name="T64" fmla="+- 0 16413 16340"/>
                  <a:gd name="T65" fmla="*/ T64 w 75"/>
                  <a:gd name="T66" fmla="+- 0 6653 6639"/>
                  <a:gd name="T67" fmla="*/ 6653 h 101"/>
                  <a:gd name="T68" fmla="+- 0 16416 16340"/>
                  <a:gd name="T69" fmla="*/ T68 w 75"/>
                  <a:gd name="T70" fmla="+- 0 6644 6639"/>
                  <a:gd name="T71" fmla="*/ 6644 h 101"/>
                  <a:gd name="T72" fmla="+- 0 16411 16340"/>
                  <a:gd name="T73" fmla="*/ T72 w 75"/>
                  <a:gd name="T74" fmla="+- 0 6641 6639"/>
                  <a:gd name="T75" fmla="*/ 6641 h 101"/>
                  <a:gd name="T76" fmla="+- 0 16402 16340"/>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8" y="101"/>
                    </a:lnTo>
                    <a:lnTo>
                      <a:pt x="61" y="101"/>
                    </a:lnTo>
                    <a:lnTo>
                      <a:pt x="71" y="97"/>
                    </a:lnTo>
                    <a:lnTo>
                      <a:pt x="75" y="95"/>
                    </a:lnTo>
                    <a:lnTo>
                      <a:pt x="73"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6" name="Freeform 273"/>
              <p:cNvSpPr>
                <a:spLocks/>
              </p:cNvSpPr>
              <p:nvPr/>
            </p:nvSpPr>
            <p:spPr bwMode="auto">
              <a:xfrm>
                <a:off x="16340" y="6639"/>
                <a:ext cx="75" cy="101"/>
              </a:xfrm>
              <a:custGeom>
                <a:avLst/>
                <a:gdLst>
                  <a:gd name="T0" fmla="+- 0 16412 16340"/>
                  <a:gd name="T1" fmla="*/ T0 w 75"/>
                  <a:gd name="T2" fmla="+- 0 6721 6639"/>
                  <a:gd name="T3" fmla="*/ 6721 h 101"/>
                  <a:gd name="T4" fmla="+- 0 16407 16340"/>
                  <a:gd name="T5" fmla="*/ T4 w 75"/>
                  <a:gd name="T6" fmla="+- 0 6723 6639"/>
                  <a:gd name="T7" fmla="*/ 6723 h 101"/>
                  <a:gd name="T8" fmla="+- 0 16401 16340"/>
                  <a:gd name="T9" fmla="*/ T8 w 75"/>
                  <a:gd name="T10" fmla="+- 0 6725 6639"/>
                  <a:gd name="T11" fmla="*/ 6725 h 101"/>
                  <a:gd name="T12" fmla="+- 0 16413 16340"/>
                  <a:gd name="T13" fmla="*/ T12 w 75"/>
                  <a:gd name="T14" fmla="+- 0 6725 6639"/>
                  <a:gd name="T15" fmla="*/ 6725 h 101"/>
                  <a:gd name="T16" fmla="+- 0 16412 16340"/>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7" name="Freeform 274"/>
              <p:cNvSpPr>
                <a:spLocks/>
              </p:cNvSpPr>
              <p:nvPr/>
            </p:nvSpPr>
            <p:spPr bwMode="auto">
              <a:xfrm>
                <a:off x="16340" y="6639"/>
                <a:ext cx="75" cy="101"/>
              </a:xfrm>
              <a:custGeom>
                <a:avLst/>
                <a:gdLst>
                  <a:gd name="T0" fmla="+- 0 16413 16340"/>
                  <a:gd name="T1" fmla="*/ T0 w 75"/>
                  <a:gd name="T2" fmla="+- 0 6653 6639"/>
                  <a:gd name="T3" fmla="*/ 6653 h 101"/>
                  <a:gd name="T4" fmla="+- 0 16401 16340"/>
                  <a:gd name="T5" fmla="*/ T4 w 75"/>
                  <a:gd name="T6" fmla="+- 0 6653 6639"/>
                  <a:gd name="T7" fmla="*/ 6653 h 101"/>
                  <a:gd name="T8" fmla="+- 0 16408 16340"/>
                  <a:gd name="T9" fmla="*/ T8 w 75"/>
                  <a:gd name="T10" fmla="+- 0 6655 6639"/>
                  <a:gd name="T11" fmla="*/ 6655 h 101"/>
                  <a:gd name="T12" fmla="+- 0 16412 16340"/>
                  <a:gd name="T13" fmla="*/ T12 w 75"/>
                  <a:gd name="T14" fmla="+- 0 6657 6639"/>
                  <a:gd name="T15" fmla="*/ 6657 h 101"/>
                  <a:gd name="T16" fmla="+- 0 16413 16340"/>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5" name="Group 275"/>
            <p:cNvGrpSpPr>
              <a:grpSpLocks/>
            </p:cNvGrpSpPr>
            <p:nvPr/>
          </p:nvGrpSpPr>
          <p:grpSpPr bwMode="auto">
            <a:xfrm>
              <a:off x="16435" y="6641"/>
              <a:ext cx="91" cy="141"/>
              <a:chOff x="16435" y="6641"/>
              <a:chExt cx="91" cy="141"/>
            </a:xfrm>
          </p:grpSpPr>
          <p:sp>
            <p:nvSpPr>
              <p:cNvPr id="6523" name="Freeform 276"/>
              <p:cNvSpPr>
                <a:spLocks/>
              </p:cNvSpPr>
              <p:nvPr/>
            </p:nvSpPr>
            <p:spPr bwMode="auto">
              <a:xfrm>
                <a:off x="16435" y="6641"/>
                <a:ext cx="91" cy="141"/>
              </a:xfrm>
              <a:custGeom>
                <a:avLst/>
                <a:gdLst>
                  <a:gd name="T0" fmla="+- 0 16454 16435"/>
                  <a:gd name="T1" fmla="*/ T0 w 91"/>
                  <a:gd name="T2" fmla="+- 0 6641 6641"/>
                  <a:gd name="T3" fmla="*/ 6641 h 141"/>
                  <a:gd name="T4" fmla="+- 0 16435 16435"/>
                  <a:gd name="T5" fmla="*/ T4 w 91"/>
                  <a:gd name="T6" fmla="+- 0 6641 6641"/>
                  <a:gd name="T7" fmla="*/ 6641 h 141"/>
                  <a:gd name="T8" fmla="+- 0 16471 16435"/>
                  <a:gd name="T9" fmla="*/ T8 w 91"/>
                  <a:gd name="T10" fmla="+- 0 6730 6641"/>
                  <a:gd name="T11" fmla="*/ 6730 h 141"/>
                  <a:gd name="T12" fmla="+- 0 16471 16435"/>
                  <a:gd name="T13" fmla="*/ T12 w 91"/>
                  <a:gd name="T14" fmla="+- 0 6732 6641"/>
                  <a:gd name="T15" fmla="*/ 6732 h 141"/>
                  <a:gd name="T16" fmla="+- 0 16472 16435"/>
                  <a:gd name="T17" fmla="*/ T16 w 91"/>
                  <a:gd name="T18" fmla="+- 0 6733 6641"/>
                  <a:gd name="T19" fmla="*/ 6733 h 141"/>
                  <a:gd name="T20" fmla="+- 0 16472 16435"/>
                  <a:gd name="T21" fmla="*/ T20 w 91"/>
                  <a:gd name="T22" fmla="+- 0 6735 6641"/>
                  <a:gd name="T23" fmla="*/ 6735 h 141"/>
                  <a:gd name="T24" fmla="+- 0 16471 16435"/>
                  <a:gd name="T25" fmla="*/ T24 w 91"/>
                  <a:gd name="T26" fmla="+- 0 6737 6641"/>
                  <a:gd name="T27" fmla="*/ 6737 h 141"/>
                  <a:gd name="T28" fmla="+- 0 16466 16435"/>
                  <a:gd name="T29" fmla="*/ T28 w 91"/>
                  <a:gd name="T30" fmla="+- 0 6748 6641"/>
                  <a:gd name="T31" fmla="*/ 6748 h 141"/>
                  <a:gd name="T32" fmla="+- 0 16460 16435"/>
                  <a:gd name="T33" fmla="*/ T32 w 91"/>
                  <a:gd name="T34" fmla="+- 0 6754 6641"/>
                  <a:gd name="T35" fmla="*/ 6754 h 141"/>
                  <a:gd name="T36" fmla="+- 0 16456 16435"/>
                  <a:gd name="T37" fmla="*/ T36 w 91"/>
                  <a:gd name="T38" fmla="+- 0 6758 6641"/>
                  <a:gd name="T39" fmla="*/ 6758 h 141"/>
                  <a:gd name="T40" fmla="+- 0 16450 16435"/>
                  <a:gd name="T41" fmla="*/ T40 w 91"/>
                  <a:gd name="T42" fmla="+- 0 6763 6641"/>
                  <a:gd name="T43" fmla="*/ 6763 h 141"/>
                  <a:gd name="T44" fmla="+- 0 16445 16435"/>
                  <a:gd name="T45" fmla="*/ T44 w 91"/>
                  <a:gd name="T46" fmla="+- 0 6765 6641"/>
                  <a:gd name="T47" fmla="*/ 6765 h 141"/>
                  <a:gd name="T48" fmla="+- 0 16440 16435"/>
                  <a:gd name="T49" fmla="*/ T48 w 91"/>
                  <a:gd name="T50" fmla="+- 0 6767 6641"/>
                  <a:gd name="T51" fmla="*/ 6767 h 141"/>
                  <a:gd name="T52" fmla="+- 0 16445 16435"/>
                  <a:gd name="T53" fmla="*/ T52 w 91"/>
                  <a:gd name="T54" fmla="+- 0 6782 6641"/>
                  <a:gd name="T55" fmla="*/ 6782 h 141"/>
                  <a:gd name="T56" fmla="+- 0 16489 16435"/>
                  <a:gd name="T57" fmla="*/ T56 w 91"/>
                  <a:gd name="T58" fmla="+- 0 6735 6641"/>
                  <a:gd name="T59" fmla="*/ 6735 h 141"/>
                  <a:gd name="T60" fmla="+- 0 16496 16435"/>
                  <a:gd name="T61" fmla="*/ T60 w 91"/>
                  <a:gd name="T62" fmla="+- 0 6718 6641"/>
                  <a:gd name="T63" fmla="*/ 6718 h 141"/>
                  <a:gd name="T64" fmla="+- 0 16481 16435"/>
                  <a:gd name="T65" fmla="*/ T64 w 91"/>
                  <a:gd name="T66" fmla="+- 0 6718 6641"/>
                  <a:gd name="T67" fmla="*/ 6718 h 141"/>
                  <a:gd name="T68" fmla="+- 0 16480 16435"/>
                  <a:gd name="T69" fmla="*/ T68 w 91"/>
                  <a:gd name="T70" fmla="+- 0 6712 6641"/>
                  <a:gd name="T71" fmla="*/ 6712 h 141"/>
                  <a:gd name="T72" fmla="+- 0 16477 16435"/>
                  <a:gd name="T73" fmla="*/ T72 w 91"/>
                  <a:gd name="T74" fmla="+- 0 6704 6641"/>
                  <a:gd name="T75" fmla="*/ 6704 h 141"/>
                  <a:gd name="T76" fmla="+- 0 16475 16435"/>
                  <a:gd name="T77" fmla="*/ T76 w 91"/>
                  <a:gd name="T78" fmla="+- 0 6697 6641"/>
                  <a:gd name="T79" fmla="*/ 6697 h 141"/>
                  <a:gd name="T80" fmla="+- 0 16454 16435"/>
                  <a:gd name="T81" fmla="*/ T80 w 91"/>
                  <a:gd name="T82" fmla="+- 0 6641 6641"/>
                  <a:gd name="T83"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4" name="Freeform 277"/>
              <p:cNvSpPr>
                <a:spLocks/>
              </p:cNvSpPr>
              <p:nvPr/>
            </p:nvSpPr>
            <p:spPr bwMode="auto">
              <a:xfrm>
                <a:off x="16435" y="6641"/>
                <a:ext cx="91" cy="141"/>
              </a:xfrm>
              <a:custGeom>
                <a:avLst/>
                <a:gdLst>
                  <a:gd name="T0" fmla="+- 0 16526 16435"/>
                  <a:gd name="T1" fmla="*/ T0 w 91"/>
                  <a:gd name="T2" fmla="+- 0 6641 6641"/>
                  <a:gd name="T3" fmla="*/ 6641 h 141"/>
                  <a:gd name="T4" fmla="+- 0 16507 16435"/>
                  <a:gd name="T5" fmla="*/ T4 w 91"/>
                  <a:gd name="T6" fmla="+- 0 6641 6641"/>
                  <a:gd name="T7" fmla="*/ 6641 h 141"/>
                  <a:gd name="T8" fmla="+- 0 16488 16435"/>
                  <a:gd name="T9" fmla="*/ T8 w 91"/>
                  <a:gd name="T10" fmla="+- 0 6698 6641"/>
                  <a:gd name="T11" fmla="*/ 6698 h 141"/>
                  <a:gd name="T12" fmla="+- 0 16486 16435"/>
                  <a:gd name="T13" fmla="*/ T12 w 91"/>
                  <a:gd name="T14" fmla="+- 0 6704 6641"/>
                  <a:gd name="T15" fmla="*/ 6704 h 141"/>
                  <a:gd name="T16" fmla="+- 0 16484 16435"/>
                  <a:gd name="T17" fmla="*/ T16 w 91"/>
                  <a:gd name="T18" fmla="+- 0 6712 6641"/>
                  <a:gd name="T19" fmla="*/ 6712 h 141"/>
                  <a:gd name="T20" fmla="+- 0 16482 16435"/>
                  <a:gd name="T21" fmla="*/ T20 w 91"/>
                  <a:gd name="T22" fmla="+- 0 6718 6641"/>
                  <a:gd name="T23" fmla="*/ 6718 h 141"/>
                  <a:gd name="T24" fmla="+- 0 16496 16435"/>
                  <a:gd name="T25" fmla="*/ T24 w 91"/>
                  <a:gd name="T26" fmla="+- 0 6718 6641"/>
                  <a:gd name="T27" fmla="*/ 6718 h 141"/>
                  <a:gd name="T28" fmla="+- 0 16499 16435"/>
                  <a:gd name="T29" fmla="*/ T28 w 91"/>
                  <a:gd name="T30" fmla="+- 0 6710 6641"/>
                  <a:gd name="T31" fmla="*/ 6710 h 141"/>
                  <a:gd name="T32" fmla="+- 0 16526 16435"/>
                  <a:gd name="T33" fmla="*/ T32 w 91"/>
                  <a:gd name="T34" fmla="+- 0 6641 6641"/>
                  <a:gd name="T35"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6" name="Group 278"/>
            <p:cNvGrpSpPr>
              <a:grpSpLocks/>
            </p:cNvGrpSpPr>
            <p:nvPr/>
          </p:nvGrpSpPr>
          <p:grpSpPr bwMode="auto">
            <a:xfrm>
              <a:off x="16542" y="6639"/>
              <a:ext cx="75" cy="101"/>
              <a:chOff x="16542" y="6639"/>
              <a:chExt cx="75" cy="101"/>
            </a:xfrm>
          </p:grpSpPr>
          <p:sp>
            <p:nvSpPr>
              <p:cNvPr id="6520" name="Freeform 279"/>
              <p:cNvSpPr>
                <a:spLocks/>
              </p:cNvSpPr>
              <p:nvPr/>
            </p:nvSpPr>
            <p:spPr bwMode="auto">
              <a:xfrm>
                <a:off x="16542" y="6639"/>
                <a:ext cx="75" cy="101"/>
              </a:xfrm>
              <a:custGeom>
                <a:avLst/>
                <a:gdLst>
                  <a:gd name="T0" fmla="+- 0 16603 16542"/>
                  <a:gd name="T1" fmla="*/ T0 w 75"/>
                  <a:gd name="T2" fmla="+- 0 6639 6639"/>
                  <a:gd name="T3" fmla="*/ 6639 h 101"/>
                  <a:gd name="T4" fmla="+- 0 16545 16542"/>
                  <a:gd name="T5" fmla="*/ T4 w 75"/>
                  <a:gd name="T6" fmla="+- 0 6675 6639"/>
                  <a:gd name="T7" fmla="*/ 6675 h 101"/>
                  <a:gd name="T8" fmla="+- 0 16542 16542"/>
                  <a:gd name="T9" fmla="*/ T8 w 75"/>
                  <a:gd name="T10" fmla="+- 0 6701 6639"/>
                  <a:gd name="T11" fmla="*/ 6701 h 101"/>
                  <a:gd name="T12" fmla="+- 0 16550 16542"/>
                  <a:gd name="T13" fmla="*/ T12 w 75"/>
                  <a:gd name="T14" fmla="+- 0 6722 6639"/>
                  <a:gd name="T15" fmla="*/ 6722 h 101"/>
                  <a:gd name="T16" fmla="+- 0 16566 16542"/>
                  <a:gd name="T17" fmla="*/ T16 w 75"/>
                  <a:gd name="T18" fmla="+- 0 6735 6639"/>
                  <a:gd name="T19" fmla="*/ 6735 h 101"/>
                  <a:gd name="T20" fmla="+- 0 16589 16542"/>
                  <a:gd name="T21" fmla="*/ T20 w 75"/>
                  <a:gd name="T22" fmla="+- 0 6740 6639"/>
                  <a:gd name="T23" fmla="*/ 6740 h 101"/>
                  <a:gd name="T24" fmla="+- 0 16602 16542"/>
                  <a:gd name="T25" fmla="*/ T24 w 75"/>
                  <a:gd name="T26" fmla="+- 0 6740 6639"/>
                  <a:gd name="T27" fmla="*/ 6740 h 101"/>
                  <a:gd name="T28" fmla="+- 0 16612 16542"/>
                  <a:gd name="T29" fmla="*/ T28 w 75"/>
                  <a:gd name="T30" fmla="+- 0 6736 6639"/>
                  <a:gd name="T31" fmla="*/ 6736 h 101"/>
                  <a:gd name="T32" fmla="+- 0 16617 16542"/>
                  <a:gd name="T33" fmla="*/ T32 w 75"/>
                  <a:gd name="T34" fmla="+- 0 6734 6639"/>
                  <a:gd name="T35" fmla="*/ 6734 h 101"/>
                  <a:gd name="T36" fmla="+- 0 16615 16542"/>
                  <a:gd name="T37" fmla="*/ T36 w 75"/>
                  <a:gd name="T38" fmla="+- 0 6725 6639"/>
                  <a:gd name="T39" fmla="*/ 6725 h 101"/>
                  <a:gd name="T40" fmla="+- 0 16602 16542"/>
                  <a:gd name="T41" fmla="*/ T40 w 75"/>
                  <a:gd name="T42" fmla="+- 0 6725 6639"/>
                  <a:gd name="T43" fmla="*/ 6725 h 101"/>
                  <a:gd name="T44" fmla="+- 0 16575 16542"/>
                  <a:gd name="T45" fmla="*/ T44 w 75"/>
                  <a:gd name="T46" fmla="+- 0 6721 6639"/>
                  <a:gd name="T47" fmla="*/ 6721 h 101"/>
                  <a:gd name="T48" fmla="+- 0 16564 16542"/>
                  <a:gd name="T49" fmla="*/ T48 w 75"/>
                  <a:gd name="T50" fmla="+- 0 6705 6639"/>
                  <a:gd name="T51" fmla="*/ 6705 h 101"/>
                  <a:gd name="T52" fmla="+- 0 16560 16542"/>
                  <a:gd name="T53" fmla="*/ T52 w 75"/>
                  <a:gd name="T54" fmla="+- 0 6678 6639"/>
                  <a:gd name="T55" fmla="*/ 6678 h 101"/>
                  <a:gd name="T56" fmla="+- 0 16571 16542"/>
                  <a:gd name="T57" fmla="*/ T56 w 75"/>
                  <a:gd name="T58" fmla="+- 0 6660 6639"/>
                  <a:gd name="T59" fmla="*/ 6660 h 101"/>
                  <a:gd name="T60" fmla="+- 0 16593 16542"/>
                  <a:gd name="T61" fmla="*/ T60 w 75"/>
                  <a:gd name="T62" fmla="+- 0 6653 6639"/>
                  <a:gd name="T63" fmla="*/ 6653 h 101"/>
                  <a:gd name="T64" fmla="+- 0 16615 16542"/>
                  <a:gd name="T65" fmla="*/ T64 w 75"/>
                  <a:gd name="T66" fmla="+- 0 6653 6639"/>
                  <a:gd name="T67" fmla="*/ 6653 h 101"/>
                  <a:gd name="T68" fmla="+- 0 16617 16542"/>
                  <a:gd name="T69" fmla="*/ T68 w 75"/>
                  <a:gd name="T70" fmla="+- 0 6644 6639"/>
                  <a:gd name="T71" fmla="*/ 6644 h 101"/>
                  <a:gd name="T72" fmla="+- 0 16612 16542"/>
                  <a:gd name="T73" fmla="*/ T72 w 75"/>
                  <a:gd name="T74" fmla="+- 0 6641 6639"/>
                  <a:gd name="T75" fmla="*/ 6641 h 101"/>
                  <a:gd name="T76" fmla="+- 0 16603 16542"/>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3"/>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1" name="Freeform 280"/>
              <p:cNvSpPr>
                <a:spLocks/>
              </p:cNvSpPr>
              <p:nvPr/>
            </p:nvSpPr>
            <p:spPr bwMode="auto">
              <a:xfrm>
                <a:off x="16542" y="6639"/>
                <a:ext cx="75" cy="101"/>
              </a:xfrm>
              <a:custGeom>
                <a:avLst/>
                <a:gdLst>
                  <a:gd name="T0" fmla="+- 0 16614 16542"/>
                  <a:gd name="T1" fmla="*/ T0 w 75"/>
                  <a:gd name="T2" fmla="+- 0 6721 6639"/>
                  <a:gd name="T3" fmla="*/ 6721 h 101"/>
                  <a:gd name="T4" fmla="+- 0 16609 16542"/>
                  <a:gd name="T5" fmla="*/ T4 w 75"/>
                  <a:gd name="T6" fmla="+- 0 6723 6639"/>
                  <a:gd name="T7" fmla="*/ 6723 h 101"/>
                  <a:gd name="T8" fmla="+- 0 16602 16542"/>
                  <a:gd name="T9" fmla="*/ T8 w 75"/>
                  <a:gd name="T10" fmla="+- 0 6725 6639"/>
                  <a:gd name="T11" fmla="*/ 6725 h 101"/>
                  <a:gd name="T12" fmla="+- 0 16615 16542"/>
                  <a:gd name="T13" fmla="*/ T12 w 75"/>
                  <a:gd name="T14" fmla="+- 0 6725 6639"/>
                  <a:gd name="T15" fmla="*/ 6725 h 101"/>
                  <a:gd name="T16" fmla="+- 0 16614 16542"/>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2" name="Freeform 281"/>
              <p:cNvSpPr>
                <a:spLocks/>
              </p:cNvSpPr>
              <p:nvPr/>
            </p:nvSpPr>
            <p:spPr bwMode="auto">
              <a:xfrm>
                <a:off x="16542" y="6639"/>
                <a:ext cx="75" cy="101"/>
              </a:xfrm>
              <a:custGeom>
                <a:avLst/>
                <a:gdLst>
                  <a:gd name="T0" fmla="+- 0 16615 16542"/>
                  <a:gd name="T1" fmla="*/ T0 w 75"/>
                  <a:gd name="T2" fmla="+- 0 6653 6639"/>
                  <a:gd name="T3" fmla="*/ 6653 h 101"/>
                  <a:gd name="T4" fmla="+- 0 16602 16542"/>
                  <a:gd name="T5" fmla="*/ T4 w 75"/>
                  <a:gd name="T6" fmla="+- 0 6653 6639"/>
                  <a:gd name="T7" fmla="*/ 6653 h 101"/>
                  <a:gd name="T8" fmla="+- 0 16609 16542"/>
                  <a:gd name="T9" fmla="*/ T8 w 75"/>
                  <a:gd name="T10" fmla="+- 0 6655 6639"/>
                  <a:gd name="T11" fmla="*/ 6655 h 101"/>
                  <a:gd name="T12" fmla="+- 0 16613 16542"/>
                  <a:gd name="T13" fmla="*/ T12 w 75"/>
                  <a:gd name="T14" fmla="+- 0 6657 6639"/>
                  <a:gd name="T15" fmla="*/ 6657 h 101"/>
                  <a:gd name="T16" fmla="+- 0 16615 16542"/>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7" name="Group 282"/>
            <p:cNvGrpSpPr>
              <a:grpSpLocks/>
            </p:cNvGrpSpPr>
            <p:nvPr/>
          </p:nvGrpSpPr>
          <p:grpSpPr bwMode="auto">
            <a:xfrm>
              <a:off x="16654" y="6595"/>
              <a:ext cx="2" cy="142"/>
              <a:chOff x="16654" y="6595"/>
              <a:chExt cx="2" cy="142"/>
            </a:xfrm>
          </p:grpSpPr>
          <p:sp>
            <p:nvSpPr>
              <p:cNvPr id="6519" name="Freeform 283"/>
              <p:cNvSpPr>
                <a:spLocks/>
              </p:cNvSpPr>
              <p:nvPr/>
            </p:nvSpPr>
            <p:spPr bwMode="auto">
              <a:xfrm>
                <a:off x="16654"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8" name="Group 284"/>
            <p:cNvGrpSpPr>
              <a:grpSpLocks/>
            </p:cNvGrpSpPr>
            <p:nvPr/>
          </p:nvGrpSpPr>
          <p:grpSpPr bwMode="auto">
            <a:xfrm>
              <a:off x="16694" y="6642"/>
              <a:ext cx="85" cy="98"/>
              <a:chOff x="16694" y="6642"/>
              <a:chExt cx="85" cy="98"/>
            </a:xfrm>
          </p:grpSpPr>
          <p:sp>
            <p:nvSpPr>
              <p:cNvPr id="6516" name="Freeform 285"/>
              <p:cNvSpPr>
                <a:spLocks/>
              </p:cNvSpPr>
              <p:nvPr/>
            </p:nvSpPr>
            <p:spPr bwMode="auto">
              <a:xfrm>
                <a:off x="16694" y="6642"/>
                <a:ext cx="85" cy="98"/>
              </a:xfrm>
              <a:custGeom>
                <a:avLst/>
                <a:gdLst>
                  <a:gd name="T0" fmla="+- 0 16722 16694"/>
                  <a:gd name="T1" fmla="*/ T0 w 85"/>
                  <a:gd name="T2" fmla="+- 0 6642 6642"/>
                  <a:gd name="T3" fmla="*/ 6642 h 98"/>
                  <a:gd name="T4" fmla="+- 0 16707 16694"/>
                  <a:gd name="T5" fmla="*/ T4 w 85"/>
                  <a:gd name="T6" fmla="+- 0 6654 6642"/>
                  <a:gd name="T7" fmla="*/ 6654 h 98"/>
                  <a:gd name="T8" fmla="+- 0 16697 16694"/>
                  <a:gd name="T9" fmla="*/ T8 w 85"/>
                  <a:gd name="T10" fmla="+- 0 6674 6642"/>
                  <a:gd name="T11" fmla="*/ 6674 h 98"/>
                  <a:gd name="T12" fmla="+- 0 16694 16694"/>
                  <a:gd name="T13" fmla="*/ T12 w 85"/>
                  <a:gd name="T14" fmla="+- 0 6701 6642"/>
                  <a:gd name="T15" fmla="*/ 6701 h 98"/>
                  <a:gd name="T16" fmla="+- 0 16702 16694"/>
                  <a:gd name="T17" fmla="*/ T16 w 85"/>
                  <a:gd name="T18" fmla="+- 0 6721 6642"/>
                  <a:gd name="T19" fmla="*/ 6721 h 98"/>
                  <a:gd name="T20" fmla="+- 0 16718 16694"/>
                  <a:gd name="T21" fmla="*/ T20 w 85"/>
                  <a:gd name="T22" fmla="+- 0 6735 6642"/>
                  <a:gd name="T23" fmla="*/ 6735 h 98"/>
                  <a:gd name="T24" fmla="+- 0 16741 16694"/>
                  <a:gd name="T25" fmla="*/ T24 w 85"/>
                  <a:gd name="T26" fmla="+- 0 6740 6642"/>
                  <a:gd name="T27" fmla="*/ 6740 h 98"/>
                  <a:gd name="T28" fmla="+- 0 16757 16694"/>
                  <a:gd name="T29" fmla="*/ T28 w 85"/>
                  <a:gd name="T30" fmla="+- 0 6740 6642"/>
                  <a:gd name="T31" fmla="*/ 6740 h 98"/>
                  <a:gd name="T32" fmla="+- 0 16767 16694"/>
                  <a:gd name="T33" fmla="*/ T32 w 85"/>
                  <a:gd name="T34" fmla="+- 0 6736 6642"/>
                  <a:gd name="T35" fmla="*/ 6736 h 98"/>
                  <a:gd name="T36" fmla="+- 0 16773 16694"/>
                  <a:gd name="T37" fmla="*/ T36 w 85"/>
                  <a:gd name="T38" fmla="+- 0 6733 6642"/>
                  <a:gd name="T39" fmla="*/ 6733 h 98"/>
                  <a:gd name="T40" fmla="+- 0 16772 16694"/>
                  <a:gd name="T41" fmla="*/ T40 w 85"/>
                  <a:gd name="T42" fmla="+- 0 6726 6642"/>
                  <a:gd name="T43" fmla="*/ 6726 h 98"/>
                  <a:gd name="T44" fmla="+- 0 16756 16694"/>
                  <a:gd name="T45" fmla="*/ T44 w 85"/>
                  <a:gd name="T46" fmla="+- 0 6726 6642"/>
                  <a:gd name="T47" fmla="*/ 6726 h 98"/>
                  <a:gd name="T48" fmla="+- 0 16736 16694"/>
                  <a:gd name="T49" fmla="*/ T48 w 85"/>
                  <a:gd name="T50" fmla="+- 0 6725 6642"/>
                  <a:gd name="T51" fmla="*/ 6725 h 98"/>
                  <a:gd name="T52" fmla="+- 0 16718 16694"/>
                  <a:gd name="T53" fmla="*/ T52 w 85"/>
                  <a:gd name="T54" fmla="+- 0 6715 6642"/>
                  <a:gd name="T55" fmla="*/ 6715 h 98"/>
                  <a:gd name="T56" fmla="+- 0 16710 16694"/>
                  <a:gd name="T57" fmla="*/ T56 w 85"/>
                  <a:gd name="T58" fmla="+- 0 6692 6642"/>
                  <a:gd name="T59" fmla="*/ 6692 h 98"/>
                  <a:gd name="T60" fmla="+- 0 16778 16694"/>
                  <a:gd name="T61" fmla="*/ T60 w 85"/>
                  <a:gd name="T62" fmla="+- 0 6692 6642"/>
                  <a:gd name="T63" fmla="*/ 6692 h 98"/>
                  <a:gd name="T64" fmla="+- 0 16779 16694"/>
                  <a:gd name="T65" fmla="*/ T64 w 85"/>
                  <a:gd name="T66" fmla="+- 0 6690 6642"/>
                  <a:gd name="T67" fmla="*/ 6690 h 98"/>
                  <a:gd name="T68" fmla="+- 0 16779 16694"/>
                  <a:gd name="T69" fmla="*/ T68 w 85"/>
                  <a:gd name="T70" fmla="+- 0 6688 6642"/>
                  <a:gd name="T71" fmla="*/ 6688 h 98"/>
                  <a:gd name="T72" fmla="+- 0 16778 16694"/>
                  <a:gd name="T73" fmla="*/ T72 w 85"/>
                  <a:gd name="T74" fmla="+- 0 6680 6642"/>
                  <a:gd name="T75" fmla="*/ 6680 h 98"/>
                  <a:gd name="T76" fmla="+- 0 16711 16694"/>
                  <a:gd name="T77" fmla="*/ T76 w 85"/>
                  <a:gd name="T78" fmla="+- 0 6680 6642"/>
                  <a:gd name="T79" fmla="*/ 6680 h 98"/>
                  <a:gd name="T80" fmla="+- 0 16712 16694"/>
                  <a:gd name="T81" fmla="*/ T80 w 85"/>
                  <a:gd name="T82" fmla="+- 0 6667 6642"/>
                  <a:gd name="T83" fmla="*/ 6667 h 98"/>
                  <a:gd name="T84" fmla="+- 0 16720 16694"/>
                  <a:gd name="T85" fmla="*/ T84 w 85"/>
                  <a:gd name="T86" fmla="+- 0 6651 6642"/>
                  <a:gd name="T87" fmla="*/ 6651 h 98"/>
                  <a:gd name="T88" fmla="+- 0 16762 16694"/>
                  <a:gd name="T89" fmla="*/ T88 w 85"/>
                  <a:gd name="T90" fmla="+- 0 6651 6642"/>
                  <a:gd name="T91" fmla="*/ 6651 h 98"/>
                  <a:gd name="T92" fmla="+- 0 16753 16694"/>
                  <a:gd name="T93" fmla="*/ T92 w 85"/>
                  <a:gd name="T94" fmla="+- 0 6645 6642"/>
                  <a:gd name="T95" fmla="*/ 6645 h 98"/>
                  <a:gd name="T96" fmla="+- 0 16722 16694"/>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7" name="Freeform 286"/>
              <p:cNvSpPr>
                <a:spLocks/>
              </p:cNvSpPr>
              <p:nvPr/>
            </p:nvSpPr>
            <p:spPr bwMode="auto">
              <a:xfrm>
                <a:off x="16694" y="6642"/>
                <a:ext cx="85" cy="98"/>
              </a:xfrm>
              <a:custGeom>
                <a:avLst/>
                <a:gdLst>
                  <a:gd name="T0" fmla="+- 0 16770 16694"/>
                  <a:gd name="T1" fmla="*/ T0 w 85"/>
                  <a:gd name="T2" fmla="+- 0 6721 6642"/>
                  <a:gd name="T3" fmla="*/ 6721 h 98"/>
                  <a:gd name="T4" fmla="+- 0 16764 16694"/>
                  <a:gd name="T5" fmla="*/ T4 w 85"/>
                  <a:gd name="T6" fmla="+- 0 6724 6642"/>
                  <a:gd name="T7" fmla="*/ 6724 h 98"/>
                  <a:gd name="T8" fmla="+- 0 16756 16694"/>
                  <a:gd name="T9" fmla="*/ T8 w 85"/>
                  <a:gd name="T10" fmla="+- 0 6726 6642"/>
                  <a:gd name="T11" fmla="*/ 6726 h 98"/>
                  <a:gd name="T12" fmla="+- 0 16772 16694"/>
                  <a:gd name="T13" fmla="*/ T12 w 85"/>
                  <a:gd name="T14" fmla="+- 0 6726 6642"/>
                  <a:gd name="T15" fmla="*/ 6726 h 98"/>
                  <a:gd name="T16" fmla="+- 0 16770 16694"/>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8" name="Freeform 287"/>
              <p:cNvSpPr>
                <a:spLocks/>
              </p:cNvSpPr>
              <p:nvPr/>
            </p:nvSpPr>
            <p:spPr bwMode="auto">
              <a:xfrm>
                <a:off x="16694" y="6642"/>
                <a:ext cx="85" cy="98"/>
              </a:xfrm>
              <a:custGeom>
                <a:avLst/>
                <a:gdLst>
                  <a:gd name="T0" fmla="+- 0 16762 16694"/>
                  <a:gd name="T1" fmla="*/ T0 w 85"/>
                  <a:gd name="T2" fmla="+- 0 6651 6642"/>
                  <a:gd name="T3" fmla="*/ 6651 h 98"/>
                  <a:gd name="T4" fmla="+- 0 16757 16694"/>
                  <a:gd name="T5" fmla="*/ T4 w 85"/>
                  <a:gd name="T6" fmla="+- 0 6651 6642"/>
                  <a:gd name="T7" fmla="*/ 6651 h 98"/>
                  <a:gd name="T8" fmla="+- 0 16762 16694"/>
                  <a:gd name="T9" fmla="*/ T8 w 85"/>
                  <a:gd name="T10" fmla="+- 0 6667 6642"/>
                  <a:gd name="T11" fmla="*/ 6667 h 98"/>
                  <a:gd name="T12" fmla="+- 0 16762 16694"/>
                  <a:gd name="T13" fmla="*/ T12 w 85"/>
                  <a:gd name="T14" fmla="+- 0 6680 6642"/>
                  <a:gd name="T15" fmla="*/ 6680 h 98"/>
                  <a:gd name="T16" fmla="+- 0 16778 16694"/>
                  <a:gd name="T17" fmla="*/ T16 w 85"/>
                  <a:gd name="T18" fmla="+- 0 6680 6642"/>
                  <a:gd name="T19" fmla="*/ 6680 h 98"/>
                  <a:gd name="T20" fmla="+- 0 16778 16694"/>
                  <a:gd name="T21" fmla="*/ T20 w 85"/>
                  <a:gd name="T22" fmla="+- 0 6672 6642"/>
                  <a:gd name="T23" fmla="*/ 6672 h 98"/>
                  <a:gd name="T24" fmla="+- 0 16770 16694"/>
                  <a:gd name="T25" fmla="*/ T24 w 85"/>
                  <a:gd name="T26" fmla="+- 0 6657 6642"/>
                  <a:gd name="T27" fmla="*/ 6657 h 98"/>
                  <a:gd name="T28" fmla="+- 0 16762 16694"/>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89" name="Group 288"/>
            <p:cNvGrpSpPr>
              <a:grpSpLocks/>
            </p:cNvGrpSpPr>
            <p:nvPr/>
          </p:nvGrpSpPr>
          <p:grpSpPr bwMode="auto">
            <a:xfrm>
              <a:off x="16863" y="6602"/>
              <a:ext cx="20" cy="135"/>
              <a:chOff x="16863" y="6602"/>
              <a:chExt cx="20" cy="135"/>
            </a:xfrm>
          </p:grpSpPr>
          <p:sp>
            <p:nvSpPr>
              <p:cNvPr id="6514" name="Freeform 289"/>
              <p:cNvSpPr>
                <a:spLocks/>
              </p:cNvSpPr>
              <p:nvPr/>
            </p:nvSpPr>
            <p:spPr bwMode="auto">
              <a:xfrm>
                <a:off x="16863" y="6602"/>
                <a:ext cx="20" cy="135"/>
              </a:xfrm>
              <a:custGeom>
                <a:avLst/>
                <a:gdLst>
                  <a:gd name="T0" fmla="+- 0 16883 16863"/>
                  <a:gd name="T1" fmla="*/ T0 w 20"/>
                  <a:gd name="T2" fmla="+- 0 6641 6602"/>
                  <a:gd name="T3" fmla="*/ 6641 h 135"/>
                  <a:gd name="T4" fmla="+- 0 16865 16863"/>
                  <a:gd name="T5" fmla="*/ T4 w 20"/>
                  <a:gd name="T6" fmla="+- 0 6641 6602"/>
                  <a:gd name="T7" fmla="*/ 6641 h 135"/>
                  <a:gd name="T8" fmla="+- 0 16865 16863"/>
                  <a:gd name="T9" fmla="*/ T8 w 20"/>
                  <a:gd name="T10" fmla="+- 0 6737 6602"/>
                  <a:gd name="T11" fmla="*/ 6737 h 135"/>
                  <a:gd name="T12" fmla="+- 0 16883 16863"/>
                  <a:gd name="T13" fmla="*/ T12 w 20"/>
                  <a:gd name="T14" fmla="+- 0 6737 6602"/>
                  <a:gd name="T15" fmla="*/ 6737 h 135"/>
                  <a:gd name="T16" fmla="+- 0 16883 16863"/>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5" name="Freeform 290"/>
              <p:cNvSpPr>
                <a:spLocks/>
              </p:cNvSpPr>
              <p:nvPr/>
            </p:nvSpPr>
            <p:spPr bwMode="auto">
              <a:xfrm>
                <a:off x="16863" y="6602"/>
                <a:ext cx="20" cy="135"/>
              </a:xfrm>
              <a:custGeom>
                <a:avLst/>
                <a:gdLst>
                  <a:gd name="T0" fmla="+- 0 16880 16863"/>
                  <a:gd name="T1" fmla="*/ T0 w 20"/>
                  <a:gd name="T2" fmla="+- 0 6602 6602"/>
                  <a:gd name="T3" fmla="*/ 6602 h 135"/>
                  <a:gd name="T4" fmla="+- 0 16867 16863"/>
                  <a:gd name="T5" fmla="*/ T4 w 20"/>
                  <a:gd name="T6" fmla="+- 0 6602 6602"/>
                  <a:gd name="T7" fmla="*/ 6602 h 135"/>
                  <a:gd name="T8" fmla="+- 0 16863 16863"/>
                  <a:gd name="T9" fmla="*/ T8 w 20"/>
                  <a:gd name="T10" fmla="+- 0 6607 6602"/>
                  <a:gd name="T11" fmla="*/ 6607 h 135"/>
                  <a:gd name="T12" fmla="+- 0 16863 16863"/>
                  <a:gd name="T13" fmla="*/ T12 w 20"/>
                  <a:gd name="T14" fmla="+- 0 6619 6602"/>
                  <a:gd name="T15" fmla="*/ 6619 h 135"/>
                  <a:gd name="T16" fmla="+- 0 16867 16863"/>
                  <a:gd name="T17" fmla="*/ T16 w 20"/>
                  <a:gd name="T18" fmla="+- 0 6624 6602"/>
                  <a:gd name="T19" fmla="*/ 6624 h 135"/>
                  <a:gd name="T20" fmla="+- 0 16880 16863"/>
                  <a:gd name="T21" fmla="*/ T20 w 20"/>
                  <a:gd name="T22" fmla="+- 0 6624 6602"/>
                  <a:gd name="T23" fmla="*/ 6624 h 135"/>
                  <a:gd name="T24" fmla="+- 0 16885 16863"/>
                  <a:gd name="T25" fmla="*/ T24 w 20"/>
                  <a:gd name="T26" fmla="+- 0 6619 6602"/>
                  <a:gd name="T27" fmla="*/ 6619 h 135"/>
                  <a:gd name="T28" fmla="+- 0 16885 16863"/>
                  <a:gd name="T29" fmla="*/ T28 w 20"/>
                  <a:gd name="T30" fmla="+- 0 6607 6602"/>
                  <a:gd name="T31" fmla="*/ 6607 h 135"/>
                  <a:gd name="T32" fmla="+- 0 16880 16863"/>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0" name="Group 291"/>
            <p:cNvGrpSpPr>
              <a:grpSpLocks/>
            </p:cNvGrpSpPr>
            <p:nvPr/>
          </p:nvGrpSpPr>
          <p:grpSpPr bwMode="auto">
            <a:xfrm>
              <a:off x="16919" y="6638"/>
              <a:ext cx="83" cy="99"/>
              <a:chOff x="16919" y="6638"/>
              <a:chExt cx="83" cy="99"/>
            </a:xfrm>
          </p:grpSpPr>
          <p:sp>
            <p:nvSpPr>
              <p:cNvPr id="6511" name="Freeform 292"/>
              <p:cNvSpPr>
                <a:spLocks/>
              </p:cNvSpPr>
              <p:nvPr/>
            </p:nvSpPr>
            <p:spPr bwMode="auto">
              <a:xfrm>
                <a:off x="16919" y="6638"/>
                <a:ext cx="83" cy="99"/>
              </a:xfrm>
              <a:custGeom>
                <a:avLst/>
                <a:gdLst>
                  <a:gd name="T0" fmla="+- 0 16935 16919"/>
                  <a:gd name="T1" fmla="*/ T0 w 83"/>
                  <a:gd name="T2" fmla="+- 0 6641 6638"/>
                  <a:gd name="T3" fmla="*/ 6641 h 99"/>
                  <a:gd name="T4" fmla="+- 0 16919 16919"/>
                  <a:gd name="T5" fmla="*/ T4 w 83"/>
                  <a:gd name="T6" fmla="+- 0 6641 6638"/>
                  <a:gd name="T7" fmla="*/ 6641 h 99"/>
                  <a:gd name="T8" fmla="+- 0 16920 16919"/>
                  <a:gd name="T9" fmla="*/ T8 w 83"/>
                  <a:gd name="T10" fmla="+- 0 6649 6638"/>
                  <a:gd name="T11" fmla="*/ 6649 h 99"/>
                  <a:gd name="T12" fmla="+- 0 16920 16919"/>
                  <a:gd name="T13" fmla="*/ T12 w 83"/>
                  <a:gd name="T14" fmla="+- 0 6737 6638"/>
                  <a:gd name="T15" fmla="*/ 6737 h 99"/>
                  <a:gd name="T16" fmla="+- 0 16937 16919"/>
                  <a:gd name="T17" fmla="*/ T16 w 83"/>
                  <a:gd name="T18" fmla="+- 0 6737 6638"/>
                  <a:gd name="T19" fmla="*/ 6737 h 99"/>
                  <a:gd name="T20" fmla="+- 0 16937 16919"/>
                  <a:gd name="T21" fmla="*/ T20 w 83"/>
                  <a:gd name="T22" fmla="+- 0 6676 6638"/>
                  <a:gd name="T23" fmla="*/ 6676 h 99"/>
                  <a:gd name="T24" fmla="+- 0 16938 16919"/>
                  <a:gd name="T25" fmla="*/ T24 w 83"/>
                  <a:gd name="T26" fmla="+- 0 6673 6638"/>
                  <a:gd name="T27" fmla="*/ 6673 h 99"/>
                  <a:gd name="T28" fmla="+- 0 16939 16919"/>
                  <a:gd name="T29" fmla="*/ T28 w 83"/>
                  <a:gd name="T30" fmla="+- 0 6671 6638"/>
                  <a:gd name="T31" fmla="*/ 6671 h 99"/>
                  <a:gd name="T32" fmla="+- 0 16942 16919"/>
                  <a:gd name="T33" fmla="*/ T32 w 83"/>
                  <a:gd name="T34" fmla="+- 0 6661 6638"/>
                  <a:gd name="T35" fmla="*/ 6661 h 99"/>
                  <a:gd name="T36" fmla="+- 0 16947 16919"/>
                  <a:gd name="T37" fmla="*/ T36 w 83"/>
                  <a:gd name="T38" fmla="+- 0 6657 6638"/>
                  <a:gd name="T39" fmla="*/ 6657 h 99"/>
                  <a:gd name="T40" fmla="+- 0 16936 16919"/>
                  <a:gd name="T41" fmla="*/ T40 w 83"/>
                  <a:gd name="T42" fmla="+- 0 6657 6638"/>
                  <a:gd name="T43" fmla="*/ 6657 h 99"/>
                  <a:gd name="T44" fmla="+- 0 16935 16919"/>
                  <a:gd name="T45" fmla="*/ T44 w 83"/>
                  <a:gd name="T46" fmla="+- 0 6641 6638"/>
                  <a:gd name="T47"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2" name="Freeform 293"/>
              <p:cNvSpPr>
                <a:spLocks/>
              </p:cNvSpPr>
              <p:nvPr/>
            </p:nvSpPr>
            <p:spPr bwMode="auto">
              <a:xfrm>
                <a:off x="16919" y="6638"/>
                <a:ext cx="83" cy="99"/>
              </a:xfrm>
              <a:custGeom>
                <a:avLst/>
                <a:gdLst>
                  <a:gd name="T0" fmla="+- 0 16994 16919"/>
                  <a:gd name="T1" fmla="*/ T0 w 83"/>
                  <a:gd name="T2" fmla="+- 0 6653 6638"/>
                  <a:gd name="T3" fmla="*/ 6653 h 99"/>
                  <a:gd name="T4" fmla="+- 0 16979 16919"/>
                  <a:gd name="T5" fmla="*/ T4 w 83"/>
                  <a:gd name="T6" fmla="+- 0 6653 6638"/>
                  <a:gd name="T7" fmla="*/ 6653 h 99"/>
                  <a:gd name="T8" fmla="+- 0 16985 16919"/>
                  <a:gd name="T9" fmla="*/ T8 w 83"/>
                  <a:gd name="T10" fmla="+- 0 6666 6638"/>
                  <a:gd name="T11" fmla="*/ 6666 h 99"/>
                  <a:gd name="T12" fmla="+- 0 16985 16919"/>
                  <a:gd name="T13" fmla="*/ T12 w 83"/>
                  <a:gd name="T14" fmla="+- 0 6737 6638"/>
                  <a:gd name="T15" fmla="*/ 6737 h 99"/>
                  <a:gd name="T16" fmla="+- 0 17002 16919"/>
                  <a:gd name="T17" fmla="*/ T16 w 83"/>
                  <a:gd name="T18" fmla="+- 0 6737 6638"/>
                  <a:gd name="T19" fmla="*/ 6737 h 99"/>
                  <a:gd name="T20" fmla="+- 0 16999 16919"/>
                  <a:gd name="T21" fmla="*/ T20 w 83"/>
                  <a:gd name="T22" fmla="+- 0 6659 6638"/>
                  <a:gd name="T23" fmla="*/ 6659 h 99"/>
                  <a:gd name="T24" fmla="+- 0 16994 16919"/>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3" name="Freeform 294"/>
              <p:cNvSpPr>
                <a:spLocks/>
              </p:cNvSpPr>
              <p:nvPr/>
            </p:nvSpPr>
            <p:spPr bwMode="auto">
              <a:xfrm>
                <a:off x="16919" y="6638"/>
                <a:ext cx="83" cy="99"/>
              </a:xfrm>
              <a:custGeom>
                <a:avLst/>
                <a:gdLst>
                  <a:gd name="T0" fmla="+- 0 16968 16919"/>
                  <a:gd name="T1" fmla="*/ T0 w 83"/>
                  <a:gd name="T2" fmla="+- 0 6638 6638"/>
                  <a:gd name="T3" fmla="*/ 6638 h 99"/>
                  <a:gd name="T4" fmla="+- 0 16952 16919"/>
                  <a:gd name="T5" fmla="*/ T4 w 83"/>
                  <a:gd name="T6" fmla="+- 0 6638 6638"/>
                  <a:gd name="T7" fmla="*/ 6638 h 99"/>
                  <a:gd name="T8" fmla="+- 0 16941 16919"/>
                  <a:gd name="T9" fmla="*/ T8 w 83"/>
                  <a:gd name="T10" fmla="+- 0 6647 6638"/>
                  <a:gd name="T11" fmla="*/ 6647 h 99"/>
                  <a:gd name="T12" fmla="+- 0 16936 16919"/>
                  <a:gd name="T13" fmla="*/ T12 w 83"/>
                  <a:gd name="T14" fmla="+- 0 6657 6638"/>
                  <a:gd name="T15" fmla="*/ 6657 h 99"/>
                  <a:gd name="T16" fmla="+- 0 16947 16919"/>
                  <a:gd name="T17" fmla="*/ T16 w 83"/>
                  <a:gd name="T18" fmla="+- 0 6657 6638"/>
                  <a:gd name="T19" fmla="*/ 6657 h 99"/>
                  <a:gd name="T20" fmla="+- 0 16951 16919"/>
                  <a:gd name="T21" fmla="*/ T20 w 83"/>
                  <a:gd name="T22" fmla="+- 0 6653 6638"/>
                  <a:gd name="T23" fmla="*/ 6653 h 99"/>
                  <a:gd name="T24" fmla="+- 0 16994 16919"/>
                  <a:gd name="T25" fmla="*/ T24 w 83"/>
                  <a:gd name="T26" fmla="+- 0 6653 6638"/>
                  <a:gd name="T27" fmla="*/ 6653 h 99"/>
                  <a:gd name="T28" fmla="+- 0 16985 16919"/>
                  <a:gd name="T29" fmla="*/ T28 w 83"/>
                  <a:gd name="T30" fmla="+- 0 6643 6638"/>
                  <a:gd name="T31" fmla="*/ 6643 h 99"/>
                  <a:gd name="T32" fmla="+- 0 16968 16919"/>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1" name="Group 295"/>
            <p:cNvGrpSpPr>
              <a:grpSpLocks/>
            </p:cNvGrpSpPr>
            <p:nvPr/>
          </p:nvGrpSpPr>
          <p:grpSpPr bwMode="auto">
            <a:xfrm>
              <a:off x="17087" y="6638"/>
              <a:ext cx="77" cy="101"/>
              <a:chOff x="17087" y="6638"/>
              <a:chExt cx="77" cy="101"/>
            </a:xfrm>
          </p:grpSpPr>
          <p:sp>
            <p:nvSpPr>
              <p:cNvPr id="6507" name="Freeform 296"/>
              <p:cNvSpPr>
                <a:spLocks/>
              </p:cNvSpPr>
              <p:nvPr/>
            </p:nvSpPr>
            <p:spPr bwMode="auto">
              <a:xfrm>
                <a:off x="17087" y="6638"/>
                <a:ext cx="77" cy="101"/>
              </a:xfrm>
              <a:custGeom>
                <a:avLst/>
                <a:gdLst>
                  <a:gd name="T0" fmla="+- 0 17154 17087"/>
                  <a:gd name="T1" fmla="*/ T0 w 77"/>
                  <a:gd name="T2" fmla="+- 0 6651 6638"/>
                  <a:gd name="T3" fmla="*/ 6651 h 101"/>
                  <a:gd name="T4" fmla="+- 0 17143 17087"/>
                  <a:gd name="T5" fmla="*/ T4 w 77"/>
                  <a:gd name="T6" fmla="+- 0 6651 6638"/>
                  <a:gd name="T7" fmla="*/ 6651 h 101"/>
                  <a:gd name="T8" fmla="+- 0 17146 17087"/>
                  <a:gd name="T9" fmla="*/ T8 w 77"/>
                  <a:gd name="T10" fmla="+- 0 6666 6638"/>
                  <a:gd name="T11" fmla="*/ 6666 h 101"/>
                  <a:gd name="T12" fmla="+- 0 17146 17087"/>
                  <a:gd name="T13" fmla="*/ T12 w 77"/>
                  <a:gd name="T14" fmla="+- 0 6674 6638"/>
                  <a:gd name="T15" fmla="*/ 6674 h 101"/>
                  <a:gd name="T16" fmla="+- 0 17132 17087"/>
                  <a:gd name="T17" fmla="*/ T16 w 77"/>
                  <a:gd name="T18" fmla="+- 0 6676 6638"/>
                  <a:gd name="T19" fmla="*/ 6676 h 101"/>
                  <a:gd name="T20" fmla="+- 0 17108 17087"/>
                  <a:gd name="T21" fmla="*/ T20 w 77"/>
                  <a:gd name="T22" fmla="+- 0 6682 6638"/>
                  <a:gd name="T23" fmla="*/ 6682 h 101"/>
                  <a:gd name="T24" fmla="+- 0 17093 17087"/>
                  <a:gd name="T25" fmla="*/ T24 w 77"/>
                  <a:gd name="T26" fmla="+- 0 6694 6638"/>
                  <a:gd name="T27" fmla="*/ 6694 h 101"/>
                  <a:gd name="T28" fmla="+- 0 17087 17087"/>
                  <a:gd name="T29" fmla="*/ T28 w 77"/>
                  <a:gd name="T30" fmla="+- 0 6713 6638"/>
                  <a:gd name="T31" fmla="*/ 6713 h 101"/>
                  <a:gd name="T32" fmla="+- 0 17095 17087"/>
                  <a:gd name="T33" fmla="*/ T32 w 77"/>
                  <a:gd name="T34" fmla="+- 0 6731 6638"/>
                  <a:gd name="T35" fmla="*/ 6731 h 101"/>
                  <a:gd name="T36" fmla="+- 0 17117 17087"/>
                  <a:gd name="T37" fmla="*/ T36 w 77"/>
                  <a:gd name="T38" fmla="+- 0 6740 6638"/>
                  <a:gd name="T39" fmla="*/ 6740 h 101"/>
                  <a:gd name="T40" fmla="+- 0 17131 17087"/>
                  <a:gd name="T41" fmla="*/ T40 w 77"/>
                  <a:gd name="T42" fmla="+- 0 6740 6638"/>
                  <a:gd name="T43" fmla="*/ 6740 h 101"/>
                  <a:gd name="T44" fmla="+- 0 17141 17087"/>
                  <a:gd name="T45" fmla="*/ T44 w 77"/>
                  <a:gd name="T46" fmla="+- 0 6733 6638"/>
                  <a:gd name="T47" fmla="*/ 6733 h 101"/>
                  <a:gd name="T48" fmla="+- 0 17146 17087"/>
                  <a:gd name="T49" fmla="*/ T48 w 77"/>
                  <a:gd name="T50" fmla="+- 0 6727 6638"/>
                  <a:gd name="T51" fmla="*/ 6727 h 101"/>
                  <a:gd name="T52" fmla="+- 0 17113 17087"/>
                  <a:gd name="T53" fmla="*/ T52 w 77"/>
                  <a:gd name="T54" fmla="+- 0 6727 6638"/>
                  <a:gd name="T55" fmla="*/ 6727 h 101"/>
                  <a:gd name="T56" fmla="+- 0 17105 17087"/>
                  <a:gd name="T57" fmla="*/ T56 w 77"/>
                  <a:gd name="T58" fmla="+- 0 6721 6638"/>
                  <a:gd name="T59" fmla="*/ 6721 h 101"/>
                  <a:gd name="T60" fmla="+- 0 17106 17087"/>
                  <a:gd name="T61" fmla="*/ T60 w 77"/>
                  <a:gd name="T62" fmla="+- 0 6703 6638"/>
                  <a:gd name="T63" fmla="*/ 6703 h 101"/>
                  <a:gd name="T64" fmla="+- 0 17122 17087"/>
                  <a:gd name="T65" fmla="*/ T64 w 77"/>
                  <a:gd name="T66" fmla="+- 0 6691 6638"/>
                  <a:gd name="T67" fmla="*/ 6691 h 101"/>
                  <a:gd name="T68" fmla="+- 0 17146 17087"/>
                  <a:gd name="T69" fmla="*/ T68 w 77"/>
                  <a:gd name="T70" fmla="+- 0 6688 6638"/>
                  <a:gd name="T71" fmla="*/ 6688 h 101"/>
                  <a:gd name="T72" fmla="+- 0 17162 17087"/>
                  <a:gd name="T73" fmla="*/ T72 w 77"/>
                  <a:gd name="T74" fmla="+- 0 6688 6638"/>
                  <a:gd name="T75" fmla="*/ 6688 h 101"/>
                  <a:gd name="T76" fmla="+- 0 17161 17087"/>
                  <a:gd name="T77" fmla="*/ T76 w 77"/>
                  <a:gd name="T78" fmla="+- 0 6663 6638"/>
                  <a:gd name="T79" fmla="*/ 6663 h 101"/>
                  <a:gd name="T80" fmla="+- 0 17154 17087"/>
                  <a:gd name="T81" fmla="*/ T80 w 77"/>
                  <a:gd name="T82" fmla="+- 0 6651 6638"/>
                  <a:gd name="T83" fmla="*/ 66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5"/>
                    </a:lnTo>
                    <a:lnTo>
                      <a:pt x="8" y="93"/>
                    </a:lnTo>
                    <a:lnTo>
                      <a:pt x="30" y="102"/>
                    </a:lnTo>
                    <a:lnTo>
                      <a:pt x="44" y="102"/>
                    </a:lnTo>
                    <a:lnTo>
                      <a:pt x="54" y="95"/>
                    </a:lnTo>
                    <a:lnTo>
                      <a:pt x="59" y="89"/>
                    </a:lnTo>
                    <a:lnTo>
                      <a:pt x="26"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8" name="Freeform 297"/>
              <p:cNvSpPr>
                <a:spLocks/>
              </p:cNvSpPr>
              <p:nvPr/>
            </p:nvSpPr>
            <p:spPr bwMode="auto">
              <a:xfrm>
                <a:off x="17087" y="6638"/>
                <a:ext cx="77" cy="101"/>
              </a:xfrm>
              <a:custGeom>
                <a:avLst/>
                <a:gdLst>
                  <a:gd name="T0" fmla="+- 0 17163 17087"/>
                  <a:gd name="T1" fmla="*/ T0 w 77"/>
                  <a:gd name="T2" fmla="+- 0 6725 6638"/>
                  <a:gd name="T3" fmla="*/ 6725 h 101"/>
                  <a:gd name="T4" fmla="+- 0 17147 17087"/>
                  <a:gd name="T5" fmla="*/ T4 w 77"/>
                  <a:gd name="T6" fmla="+- 0 6725 6638"/>
                  <a:gd name="T7" fmla="*/ 6725 h 101"/>
                  <a:gd name="T8" fmla="+- 0 17149 17087"/>
                  <a:gd name="T9" fmla="*/ T8 w 77"/>
                  <a:gd name="T10" fmla="+- 0 6737 6638"/>
                  <a:gd name="T11" fmla="*/ 6737 h 101"/>
                  <a:gd name="T12" fmla="+- 0 17165 17087"/>
                  <a:gd name="T13" fmla="*/ T12 w 77"/>
                  <a:gd name="T14" fmla="+- 0 6737 6638"/>
                  <a:gd name="T15" fmla="*/ 6737 h 101"/>
                  <a:gd name="T16" fmla="+- 0 17163 17087"/>
                  <a:gd name="T17" fmla="*/ T16 w 77"/>
                  <a:gd name="T18" fmla="+- 0 6731 6638"/>
                  <a:gd name="T19" fmla="*/ 6731 h 101"/>
                  <a:gd name="T20" fmla="+- 0 17163 17087"/>
                  <a:gd name="T21" fmla="*/ T20 w 77"/>
                  <a:gd name="T22" fmla="+- 0 6725 6638"/>
                  <a:gd name="T23" fmla="*/ 672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9" name="Freeform 298"/>
              <p:cNvSpPr>
                <a:spLocks/>
              </p:cNvSpPr>
              <p:nvPr/>
            </p:nvSpPr>
            <p:spPr bwMode="auto">
              <a:xfrm>
                <a:off x="17087" y="6638"/>
                <a:ext cx="77" cy="101"/>
              </a:xfrm>
              <a:custGeom>
                <a:avLst/>
                <a:gdLst>
                  <a:gd name="T0" fmla="+- 0 17162 17087"/>
                  <a:gd name="T1" fmla="*/ T0 w 77"/>
                  <a:gd name="T2" fmla="+- 0 6688 6638"/>
                  <a:gd name="T3" fmla="*/ 6688 h 101"/>
                  <a:gd name="T4" fmla="+- 0 17146 17087"/>
                  <a:gd name="T5" fmla="*/ T4 w 77"/>
                  <a:gd name="T6" fmla="+- 0 6688 6638"/>
                  <a:gd name="T7" fmla="*/ 6688 h 101"/>
                  <a:gd name="T8" fmla="+- 0 17146 17087"/>
                  <a:gd name="T9" fmla="*/ T8 w 77"/>
                  <a:gd name="T10" fmla="+- 0 6707 6638"/>
                  <a:gd name="T11" fmla="*/ 6707 h 101"/>
                  <a:gd name="T12" fmla="+- 0 17146 17087"/>
                  <a:gd name="T13" fmla="*/ T12 w 77"/>
                  <a:gd name="T14" fmla="+- 0 6709 6638"/>
                  <a:gd name="T15" fmla="*/ 6709 h 101"/>
                  <a:gd name="T16" fmla="+- 0 17145 17087"/>
                  <a:gd name="T17" fmla="*/ T16 w 77"/>
                  <a:gd name="T18" fmla="+- 0 6710 6638"/>
                  <a:gd name="T19" fmla="*/ 6710 h 101"/>
                  <a:gd name="T20" fmla="+- 0 17142 17087"/>
                  <a:gd name="T21" fmla="*/ T20 w 77"/>
                  <a:gd name="T22" fmla="+- 0 6719 6638"/>
                  <a:gd name="T23" fmla="*/ 6719 h 101"/>
                  <a:gd name="T24" fmla="+- 0 17134 17087"/>
                  <a:gd name="T25" fmla="*/ T24 w 77"/>
                  <a:gd name="T26" fmla="+- 0 6727 6638"/>
                  <a:gd name="T27" fmla="*/ 6727 h 101"/>
                  <a:gd name="T28" fmla="+- 0 17146 17087"/>
                  <a:gd name="T29" fmla="*/ T28 w 77"/>
                  <a:gd name="T30" fmla="+- 0 6727 6638"/>
                  <a:gd name="T31" fmla="*/ 6727 h 101"/>
                  <a:gd name="T32" fmla="+- 0 17147 17087"/>
                  <a:gd name="T33" fmla="*/ T32 w 77"/>
                  <a:gd name="T34" fmla="+- 0 6725 6638"/>
                  <a:gd name="T35" fmla="*/ 6725 h 101"/>
                  <a:gd name="T36" fmla="+- 0 17163 17087"/>
                  <a:gd name="T37" fmla="*/ T36 w 77"/>
                  <a:gd name="T38" fmla="+- 0 6725 6638"/>
                  <a:gd name="T39" fmla="*/ 6725 h 101"/>
                  <a:gd name="T40" fmla="+- 0 17163 17087"/>
                  <a:gd name="T41" fmla="*/ T40 w 77"/>
                  <a:gd name="T42" fmla="+- 0 6713 6638"/>
                  <a:gd name="T43" fmla="*/ 6713 h 101"/>
                  <a:gd name="T44" fmla="+- 0 17162 17087"/>
                  <a:gd name="T45" fmla="*/ T44 w 77"/>
                  <a:gd name="T46" fmla="+- 0 6688 6638"/>
                  <a:gd name="T47" fmla="*/ 668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9" y="71"/>
                    </a:lnTo>
                    <a:lnTo>
                      <a:pt x="58" y="72"/>
                    </a:lnTo>
                    <a:lnTo>
                      <a:pt x="55" y="81"/>
                    </a:lnTo>
                    <a:lnTo>
                      <a:pt x="47" y="89"/>
                    </a:lnTo>
                    <a:lnTo>
                      <a:pt x="59" y="89"/>
                    </a:lnTo>
                    <a:lnTo>
                      <a:pt x="60"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0" name="Freeform 299"/>
              <p:cNvSpPr>
                <a:spLocks/>
              </p:cNvSpPr>
              <p:nvPr/>
            </p:nvSpPr>
            <p:spPr bwMode="auto">
              <a:xfrm>
                <a:off x="17087" y="6638"/>
                <a:ext cx="77" cy="101"/>
              </a:xfrm>
              <a:custGeom>
                <a:avLst/>
                <a:gdLst>
                  <a:gd name="T0" fmla="+- 0 17126 17087"/>
                  <a:gd name="T1" fmla="*/ T0 w 77"/>
                  <a:gd name="T2" fmla="+- 0 6638 6638"/>
                  <a:gd name="T3" fmla="*/ 6638 h 101"/>
                  <a:gd name="T4" fmla="+- 0 17114 17087"/>
                  <a:gd name="T5" fmla="*/ T4 w 77"/>
                  <a:gd name="T6" fmla="+- 0 6638 6638"/>
                  <a:gd name="T7" fmla="*/ 6638 h 101"/>
                  <a:gd name="T8" fmla="+- 0 17102 17087"/>
                  <a:gd name="T9" fmla="*/ T8 w 77"/>
                  <a:gd name="T10" fmla="+- 0 6642 6638"/>
                  <a:gd name="T11" fmla="*/ 6642 h 101"/>
                  <a:gd name="T12" fmla="+- 0 17094 17087"/>
                  <a:gd name="T13" fmla="*/ T12 w 77"/>
                  <a:gd name="T14" fmla="+- 0 6647 6638"/>
                  <a:gd name="T15" fmla="*/ 6647 h 101"/>
                  <a:gd name="T16" fmla="+- 0 17098 17087"/>
                  <a:gd name="T17" fmla="*/ T16 w 77"/>
                  <a:gd name="T18" fmla="+- 0 6659 6638"/>
                  <a:gd name="T19" fmla="*/ 6659 h 101"/>
                  <a:gd name="T20" fmla="+- 0 17105 17087"/>
                  <a:gd name="T21" fmla="*/ T20 w 77"/>
                  <a:gd name="T22" fmla="+- 0 6654 6638"/>
                  <a:gd name="T23" fmla="*/ 6654 h 101"/>
                  <a:gd name="T24" fmla="+- 0 17115 17087"/>
                  <a:gd name="T25" fmla="*/ T24 w 77"/>
                  <a:gd name="T26" fmla="+- 0 6651 6638"/>
                  <a:gd name="T27" fmla="*/ 6651 h 101"/>
                  <a:gd name="T28" fmla="+- 0 17154 17087"/>
                  <a:gd name="T29" fmla="*/ T28 w 77"/>
                  <a:gd name="T30" fmla="+- 0 6651 6638"/>
                  <a:gd name="T31" fmla="*/ 6651 h 101"/>
                  <a:gd name="T32" fmla="+- 0 17151 17087"/>
                  <a:gd name="T33" fmla="*/ T32 w 77"/>
                  <a:gd name="T34" fmla="+- 0 6646 6638"/>
                  <a:gd name="T35" fmla="*/ 6646 h 101"/>
                  <a:gd name="T36" fmla="+- 0 17126 17087"/>
                  <a:gd name="T37" fmla="*/ T36 w 77"/>
                  <a:gd name="T38" fmla="+- 0 6638 6638"/>
                  <a:gd name="T39" fmla="*/ 663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2" name="Group 300"/>
            <p:cNvGrpSpPr>
              <a:grpSpLocks/>
            </p:cNvGrpSpPr>
            <p:nvPr/>
          </p:nvGrpSpPr>
          <p:grpSpPr bwMode="auto">
            <a:xfrm>
              <a:off x="17193" y="6595"/>
              <a:ext cx="91" cy="144"/>
              <a:chOff x="17193" y="6595"/>
              <a:chExt cx="91" cy="144"/>
            </a:xfrm>
          </p:grpSpPr>
          <p:sp>
            <p:nvSpPr>
              <p:cNvPr id="6502" name="Freeform 301"/>
              <p:cNvSpPr>
                <a:spLocks/>
              </p:cNvSpPr>
              <p:nvPr/>
            </p:nvSpPr>
            <p:spPr bwMode="auto">
              <a:xfrm>
                <a:off x="17193" y="6595"/>
                <a:ext cx="91" cy="144"/>
              </a:xfrm>
              <a:custGeom>
                <a:avLst/>
                <a:gdLst>
                  <a:gd name="T0" fmla="+- 0 17224 17193"/>
                  <a:gd name="T1" fmla="*/ T0 w 91"/>
                  <a:gd name="T2" fmla="+- 0 6640 6595"/>
                  <a:gd name="T3" fmla="*/ 6640 h 144"/>
                  <a:gd name="T4" fmla="+- 0 17208 17193"/>
                  <a:gd name="T5" fmla="*/ T4 w 91"/>
                  <a:gd name="T6" fmla="+- 0 6650 6595"/>
                  <a:gd name="T7" fmla="*/ 6650 h 144"/>
                  <a:gd name="T8" fmla="+- 0 17197 17193"/>
                  <a:gd name="T9" fmla="*/ T8 w 91"/>
                  <a:gd name="T10" fmla="+- 0 6669 6595"/>
                  <a:gd name="T11" fmla="*/ 6669 h 144"/>
                  <a:gd name="T12" fmla="+- 0 17193 17193"/>
                  <a:gd name="T13" fmla="*/ T12 w 91"/>
                  <a:gd name="T14" fmla="+- 0 6696 6595"/>
                  <a:gd name="T15" fmla="*/ 6696 h 144"/>
                  <a:gd name="T16" fmla="+- 0 17199 17193"/>
                  <a:gd name="T17" fmla="*/ T16 w 91"/>
                  <a:gd name="T18" fmla="+- 0 6719 6595"/>
                  <a:gd name="T19" fmla="*/ 6719 h 144"/>
                  <a:gd name="T20" fmla="+- 0 17214 17193"/>
                  <a:gd name="T21" fmla="*/ T20 w 91"/>
                  <a:gd name="T22" fmla="+- 0 6734 6595"/>
                  <a:gd name="T23" fmla="*/ 6734 h 144"/>
                  <a:gd name="T24" fmla="+- 0 17234 17193"/>
                  <a:gd name="T25" fmla="*/ T24 w 91"/>
                  <a:gd name="T26" fmla="+- 0 6740 6595"/>
                  <a:gd name="T27" fmla="*/ 6740 h 144"/>
                  <a:gd name="T28" fmla="+- 0 17250 17193"/>
                  <a:gd name="T29" fmla="*/ T28 w 91"/>
                  <a:gd name="T30" fmla="+- 0 6740 6595"/>
                  <a:gd name="T31" fmla="*/ 6740 h 144"/>
                  <a:gd name="T32" fmla="+- 0 17261 17193"/>
                  <a:gd name="T33" fmla="*/ T32 w 91"/>
                  <a:gd name="T34" fmla="+- 0 6731 6595"/>
                  <a:gd name="T35" fmla="*/ 6731 h 144"/>
                  <a:gd name="T36" fmla="+- 0 17266 17193"/>
                  <a:gd name="T37" fmla="*/ T36 w 91"/>
                  <a:gd name="T38" fmla="+- 0 6722 6595"/>
                  <a:gd name="T39" fmla="*/ 6722 h 144"/>
                  <a:gd name="T40" fmla="+- 0 17226 17193"/>
                  <a:gd name="T41" fmla="*/ T40 w 91"/>
                  <a:gd name="T42" fmla="+- 0 6722 6595"/>
                  <a:gd name="T43" fmla="*/ 6722 h 144"/>
                  <a:gd name="T44" fmla="+- 0 17214 17193"/>
                  <a:gd name="T45" fmla="*/ T44 w 91"/>
                  <a:gd name="T46" fmla="+- 0 6707 6595"/>
                  <a:gd name="T47" fmla="*/ 6707 h 144"/>
                  <a:gd name="T48" fmla="+- 0 17211 17193"/>
                  <a:gd name="T49" fmla="*/ T48 w 91"/>
                  <a:gd name="T50" fmla="+- 0 6680 6595"/>
                  <a:gd name="T51" fmla="*/ 6680 h 144"/>
                  <a:gd name="T52" fmla="+- 0 17220 17193"/>
                  <a:gd name="T53" fmla="*/ T52 w 91"/>
                  <a:gd name="T54" fmla="+- 0 6660 6595"/>
                  <a:gd name="T55" fmla="*/ 6660 h 144"/>
                  <a:gd name="T56" fmla="+- 0 17239 17193"/>
                  <a:gd name="T57" fmla="*/ T56 w 91"/>
                  <a:gd name="T58" fmla="+- 0 6652 6595"/>
                  <a:gd name="T59" fmla="*/ 6652 h 144"/>
                  <a:gd name="T60" fmla="+- 0 17265 17193"/>
                  <a:gd name="T61" fmla="*/ T60 w 91"/>
                  <a:gd name="T62" fmla="+- 0 6652 6595"/>
                  <a:gd name="T63" fmla="*/ 6652 h 144"/>
                  <a:gd name="T64" fmla="+- 0 17264 17193"/>
                  <a:gd name="T65" fmla="*/ T64 w 91"/>
                  <a:gd name="T66" fmla="+- 0 6651 6595"/>
                  <a:gd name="T67" fmla="*/ 6651 h 144"/>
                  <a:gd name="T68" fmla="+- 0 17251 17193"/>
                  <a:gd name="T69" fmla="*/ T68 w 91"/>
                  <a:gd name="T70" fmla="+- 0 6642 6595"/>
                  <a:gd name="T71" fmla="*/ 6642 h 144"/>
                  <a:gd name="T72" fmla="+- 0 17224 1719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3" name="Freeform 302"/>
              <p:cNvSpPr>
                <a:spLocks/>
              </p:cNvSpPr>
              <p:nvPr/>
            </p:nvSpPr>
            <p:spPr bwMode="auto">
              <a:xfrm>
                <a:off x="17193" y="6595"/>
                <a:ext cx="91" cy="144"/>
              </a:xfrm>
              <a:custGeom>
                <a:avLst/>
                <a:gdLst>
                  <a:gd name="T0" fmla="+- 0 17283 17193"/>
                  <a:gd name="T1" fmla="*/ T0 w 91"/>
                  <a:gd name="T2" fmla="+- 0 6721 6595"/>
                  <a:gd name="T3" fmla="*/ 6721 h 144"/>
                  <a:gd name="T4" fmla="+- 0 17267 17193"/>
                  <a:gd name="T5" fmla="*/ T4 w 91"/>
                  <a:gd name="T6" fmla="+- 0 6721 6595"/>
                  <a:gd name="T7" fmla="*/ 6721 h 144"/>
                  <a:gd name="T8" fmla="+- 0 17268 17193"/>
                  <a:gd name="T9" fmla="*/ T8 w 91"/>
                  <a:gd name="T10" fmla="+- 0 6737 6595"/>
                  <a:gd name="T11" fmla="*/ 6737 h 144"/>
                  <a:gd name="T12" fmla="+- 0 17284 17193"/>
                  <a:gd name="T13" fmla="*/ T12 w 91"/>
                  <a:gd name="T14" fmla="+- 0 6737 6595"/>
                  <a:gd name="T15" fmla="*/ 6737 h 144"/>
                  <a:gd name="T16" fmla="+- 0 17283 17193"/>
                  <a:gd name="T17" fmla="*/ T16 w 91"/>
                  <a:gd name="T18" fmla="+- 0 6731 6595"/>
                  <a:gd name="T19" fmla="*/ 6731 h 144"/>
                  <a:gd name="T20" fmla="+- 0 17283 1719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5" name="Freeform 303"/>
              <p:cNvSpPr>
                <a:spLocks/>
              </p:cNvSpPr>
              <p:nvPr/>
            </p:nvSpPr>
            <p:spPr bwMode="auto">
              <a:xfrm>
                <a:off x="17193" y="6595"/>
                <a:ext cx="91" cy="144"/>
              </a:xfrm>
              <a:custGeom>
                <a:avLst/>
                <a:gdLst>
                  <a:gd name="T0" fmla="+- 0 17265 17193"/>
                  <a:gd name="T1" fmla="*/ T0 w 91"/>
                  <a:gd name="T2" fmla="+- 0 6652 6595"/>
                  <a:gd name="T3" fmla="*/ 6652 h 144"/>
                  <a:gd name="T4" fmla="+- 0 17252 17193"/>
                  <a:gd name="T5" fmla="*/ T4 w 91"/>
                  <a:gd name="T6" fmla="+- 0 6652 6595"/>
                  <a:gd name="T7" fmla="*/ 6652 h 144"/>
                  <a:gd name="T8" fmla="+- 0 17262 17193"/>
                  <a:gd name="T9" fmla="*/ T8 w 91"/>
                  <a:gd name="T10" fmla="+- 0 6661 6595"/>
                  <a:gd name="T11" fmla="*/ 6661 h 144"/>
                  <a:gd name="T12" fmla="+- 0 17265 17193"/>
                  <a:gd name="T13" fmla="*/ T12 w 91"/>
                  <a:gd name="T14" fmla="+- 0 6673 6595"/>
                  <a:gd name="T15" fmla="*/ 6673 h 144"/>
                  <a:gd name="T16" fmla="+- 0 17265 17193"/>
                  <a:gd name="T17" fmla="*/ T16 w 91"/>
                  <a:gd name="T18" fmla="+- 0 6675 6595"/>
                  <a:gd name="T19" fmla="*/ 6675 h 144"/>
                  <a:gd name="T20" fmla="+- 0 17265 17193"/>
                  <a:gd name="T21" fmla="*/ T20 w 91"/>
                  <a:gd name="T22" fmla="+- 0 6678 6595"/>
                  <a:gd name="T23" fmla="*/ 6678 h 144"/>
                  <a:gd name="T24" fmla="+- 0 17265 17193"/>
                  <a:gd name="T25" fmla="*/ T24 w 91"/>
                  <a:gd name="T26" fmla="+- 0 6700 6595"/>
                  <a:gd name="T27" fmla="*/ 6700 h 144"/>
                  <a:gd name="T28" fmla="+- 0 17265 17193"/>
                  <a:gd name="T29" fmla="*/ T28 w 91"/>
                  <a:gd name="T30" fmla="+- 0 6702 6595"/>
                  <a:gd name="T31" fmla="*/ 6702 h 144"/>
                  <a:gd name="T32" fmla="+- 0 17263 17193"/>
                  <a:gd name="T33" fmla="*/ T32 w 91"/>
                  <a:gd name="T34" fmla="+- 0 6709 6595"/>
                  <a:gd name="T35" fmla="*/ 6709 h 144"/>
                  <a:gd name="T36" fmla="+- 0 17251 17193"/>
                  <a:gd name="T37" fmla="*/ T36 w 91"/>
                  <a:gd name="T38" fmla="+- 0 6721 6595"/>
                  <a:gd name="T39" fmla="*/ 6721 h 144"/>
                  <a:gd name="T40" fmla="+- 0 17226 17193"/>
                  <a:gd name="T41" fmla="*/ T40 w 91"/>
                  <a:gd name="T42" fmla="+- 0 6722 6595"/>
                  <a:gd name="T43" fmla="*/ 6722 h 144"/>
                  <a:gd name="T44" fmla="+- 0 17266 17193"/>
                  <a:gd name="T45" fmla="*/ T44 w 91"/>
                  <a:gd name="T46" fmla="+- 0 6722 6595"/>
                  <a:gd name="T47" fmla="*/ 6722 h 144"/>
                  <a:gd name="T48" fmla="+- 0 17267 17193"/>
                  <a:gd name="T49" fmla="*/ T48 w 91"/>
                  <a:gd name="T50" fmla="+- 0 6721 6595"/>
                  <a:gd name="T51" fmla="*/ 6721 h 144"/>
                  <a:gd name="T52" fmla="+- 0 17283 17193"/>
                  <a:gd name="T53" fmla="*/ T52 w 91"/>
                  <a:gd name="T54" fmla="+- 0 6721 6595"/>
                  <a:gd name="T55" fmla="*/ 6721 h 144"/>
                  <a:gd name="T56" fmla="+- 0 17283 17193"/>
                  <a:gd name="T57" fmla="*/ T56 w 91"/>
                  <a:gd name="T58" fmla="+- 0 6653 6595"/>
                  <a:gd name="T59" fmla="*/ 6653 h 144"/>
                  <a:gd name="T60" fmla="+- 0 17265 17193"/>
                  <a:gd name="T61" fmla="*/ T60 w 91"/>
                  <a:gd name="T62" fmla="+- 0 6653 6595"/>
                  <a:gd name="T63" fmla="*/ 6653 h 144"/>
                  <a:gd name="T64" fmla="+- 0 17265 1719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59" y="57"/>
                    </a:lnTo>
                    <a:lnTo>
                      <a:pt x="69" y="66"/>
                    </a:lnTo>
                    <a:lnTo>
                      <a:pt x="72" y="78"/>
                    </a:lnTo>
                    <a:lnTo>
                      <a:pt x="72" y="80"/>
                    </a:lnTo>
                    <a:lnTo>
                      <a:pt x="72" y="83"/>
                    </a:lnTo>
                    <a:lnTo>
                      <a:pt x="72" y="105"/>
                    </a:lnTo>
                    <a:lnTo>
                      <a:pt x="72" y="107"/>
                    </a:lnTo>
                    <a:lnTo>
                      <a:pt x="70" y="114"/>
                    </a:lnTo>
                    <a:lnTo>
                      <a:pt x="58" y="126"/>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6" name="Freeform 304"/>
              <p:cNvSpPr>
                <a:spLocks/>
              </p:cNvSpPr>
              <p:nvPr/>
            </p:nvSpPr>
            <p:spPr bwMode="auto">
              <a:xfrm>
                <a:off x="17193" y="6595"/>
                <a:ext cx="91" cy="144"/>
              </a:xfrm>
              <a:custGeom>
                <a:avLst/>
                <a:gdLst>
                  <a:gd name="T0" fmla="+- 0 17283 17193"/>
                  <a:gd name="T1" fmla="*/ T0 w 91"/>
                  <a:gd name="T2" fmla="+- 0 6595 6595"/>
                  <a:gd name="T3" fmla="*/ 6595 h 144"/>
                  <a:gd name="T4" fmla="+- 0 17265 17193"/>
                  <a:gd name="T5" fmla="*/ T4 w 91"/>
                  <a:gd name="T6" fmla="+- 0 6595 6595"/>
                  <a:gd name="T7" fmla="*/ 6595 h 144"/>
                  <a:gd name="T8" fmla="+- 0 17265 17193"/>
                  <a:gd name="T9" fmla="*/ T8 w 91"/>
                  <a:gd name="T10" fmla="+- 0 6653 6595"/>
                  <a:gd name="T11" fmla="*/ 6653 h 144"/>
                  <a:gd name="T12" fmla="+- 0 17283 17193"/>
                  <a:gd name="T13" fmla="*/ T12 w 91"/>
                  <a:gd name="T14" fmla="+- 0 6653 6595"/>
                  <a:gd name="T15" fmla="*/ 6653 h 144"/>
                  <a:gd name="T16" fmla="+- 0 17283 1719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3" name="Group 305"/>
            <p:cNvGrpSpPr>
              <a:grpSpLocks/>
            </p:cNvGrpSpPr>
            <p:nvPr/>
          </p:nvGrpSpPr>
          <p:grpSpPr bwMode="auto">
            <a:xfrm>
              <a:off x="17313" y="6595"/>
              <a:ext cx="91" cy="144"/>
              <a:chOff x="17313" y="6595"/>
              <a:chExt cx="91" cy="144"/>
            </a:xfrm>
          </p:grpSpPr>
          <p:sp>
            <p:nvSpPr>
              <p:cNvPr id="6498" name="Freeform 306"/>
              <p:cNvSpPr>
                <a:spLocks/>
              </p:cNvSpPr>
              <p:nvPr/>
            </p:nvSpPr>
            <p:spPr bwMode="auto">
              <a:xfrm>
                <a:off x="17313" y="6595"/>
                <a:ext cx="91" cy="144"/>
              </a:xfrm>
              <a:custGeom>
                <a:avLst/>
                <a:gdLst>
                  <a:gd name="T0" fmla="+- 0 17345 17313"/>
                  <a:gd name="T1" fmla="*/ T0 w 91"/>
                  <a:gd name="T2" fmla="+- 0 6640 6595"/>
                  <a:gd name="T3" fmla="*/ 6640 h 144"/>
                  <a:gd name="T4" fmla="+- 0 17328 17313"/>
                  <a:gd name="T5" fmla="*/ T4 w 91"/>
                  <a:gd name="T6" fmla="+- 0 6650 6595"/>
                  <a:gd name="T7" fmla="*/ 6650 h 144"/>
                  <a:gd name="T8" fmla="+- 0 17317 17313"/>
                  <a:gd name="T9" fmla="*/ T8 w 91"/>
                  <a:gd name="T10" fmla="+- 0 6669 6595"/>
                  <a:gd name="T11" fmla="*/ 6669 h 144"/>
                  <a:gd name="T12" fmla="+- 0 17313 17313"/>
                  <a:gd name="T13" fmla="*/ T12 w 91"/>
                  <a:gd name="T14" fmla="+- 0 6696 6595"/>
                  <a:gd name="T15" fmla="*/ 6696 h 144"/>
                  <a:gd name="T16" fmla="+- 0 17320 17313"/>
                  <a:gd name="T17" fmla="*/ T16 w 91"/>
                  <a:gd name="T18" fmla="+- 0 6719 6595"/>
                  <a:gd name="T19" fmla="*/ 6719 h 144"/>
                  <a:gd name="T20" fmla="+- 0 17335 17313"/>
                  <a:gd name="T21" fmla="*/ T20 w 91"/>
                  <a:gd name="T22" fmla="+- 0 6734 6595"/>
                  <a:gd name="T23" fmla="*/ 6734 h 144"/>
                  <a:gd name="T24" fmla="+- 0 17355 17313"/>
                  <a:gd name="T25" fmla="*/ T24 w 91"/>
                  <a:gd name="T26" fmla="+- 0 6740 6595"/>
                  <a:gd name="T27" fmla="*/ 6740 h 144"/>
                  <a:gd name="T28" fmla="+- 0 17370 17313"/>
                  <a:gd name="T29" fmla="*/ T28 w 91"/>
                  <a:gd name="T30" fmla="+- 0 6740 6595"/>
                  <a:gd name="T31" fmla="*/ 6740 h 144"/>
                  <a:gd name="T32" fmla="+- 0 17382 17313"/>
                  <a:gd name="T33" fmla="*/ T32 w 91"/>
                  <a:gd name="T34" fmla="+- 0 6731 6595"/>
                  <a:gd name="T35" fmla="*/ 6731 h 144"/>
                  <a:gd name="T36" fmla="+- 0 17387 17313"/>
                  <a:gd name="T37" fmla="*/ T36 w 91"/>
                  <a:gd name="T38" fmla="+- 0 6722 6595"/>
                  <a:gd name="T39" fmla="*/ 6722 h 144"/>
                  <a:gd name="T40" fmla="+- 0 17347 17313"/>
                  <a:gd name="T41" fmla="*/ T40 w 91"/>
                  <a:gd name="T42" fmla="+- 0 6722 6595"/>
                  <a:gd name="T43" fmla="*/ 6722 h 144"/>
                  <a:gd name="T44" fmla="+- 0 17335 17313"/>
                  <a:gd name="T45" fmla="*/ T44 w 91"/>
                  <a:gd name="T46" fmla="+- 0 6707 6595"/>
                  <a:gd name="T47" fmla="*/ 6707 h 144"/>
                  <a:gd name="T48" fmla="+- 0 17332 17313"/>
                  <a:gd name="T49" fmla="*/ T48 w 91"/>
                  <a:gd name="T50" fmla="+- 0 6680 6595"/>
                  <a:gd name="T51" fmla="*/ 6680 h 144"/>
                  <a:gd name="T52" fmla="+- 0 17341 17313"/>
                  <a:gd name="T53" fmla="*/ T52 w 91"/>
                  <a:gd name="T54" fmla="+- 0 6660 6595"/>
                  <a:gd name="T55" fmla="*/ 6660 h 144"/>
                  <a:gd name="T56" fmla="+- 0 17360 17313"/>
                  <a:gd name="T57" fmla="*/ T56 w 91"/>
                  <a:gd name="T58" fmla="+- 0 6652 6595"/>
                  <a:gd name="T59" fmla="*/ 6652 h 144"/>
                  <a:gd name="T60" fmla="+- 0 17385 17313"/>
                  <a:gd name="T61" fmla="*/ T60 w 91"/>
                  <a:gd name="T62" fmla="+- 0 6652 6595"/>
                  <a:gd name="T63" fmla="*/ 6652 h 144"/>
                  <a:gd name="T64" fmla="+- 0 17384 17313"/>
                  <a:gd name="T65" fmla="*/ T64 w 91"/>
                  <a:gd name="T66" fmla="+- 0 6651 6595"/>
                  <a:gd name="T67" fmla="*/ 6651 h 144"/>
                  <a:gd name="T68" fmla="+- 0 17372 17313"/>
                  <a:gd name="T69" fmla="*/ T68 w 91"/>
                  <a:gd name="T70" fmla="+- 0 6642 6595"/>
                  <a:gd name="T71" fmla="*/ 6642 h 144"/>
                  <a:gd name="T72" fmla="+- 0 17345 1731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9" name="Freeform 307"/>
              <p:cNvSpPr>
                <a:spLocks/>
              </p:cNvSpPr>
              <p:nvPr/>
            </p:nvSpPr>
            <p:spPr bwMode="auto">
              <a:xfrm>
                <a:off x="17313" y="6595"/>
                <a:ext cx="91" cy="144"/>
              </a:xfrm>
              <a:custGeom>
                <a:avLst/>
                <a:gdLst>
                  <a:gd name="T0" fmla="+- 0 17404 17313"/>
                  <a:gd name="T1" fmla="*/ T0 w 91"/>
                  <a:gd name="T2" fmla="+- 0 6721 6595"/>
                  <a:gd name="T3" fmla="*/ 6721 h 144"/>
                  <a:gd name="T4" fmla="+- 0 17388 17313"/>
                  <a:gd name="T5" fmla="*/ T4 w 91"/>
                  <a:gd name="T6" fmla="+- 0 6721 6595"/>
                  <a:gd name="T7" fmla="*/ 6721 h 144"/>
                  <a:gd name="T8" fmla="+- 0 17389 17313"/>
                  <a:gd name="T9" fmla="*/ T8 w 91"/>
                  <a:gd name="T10" fmla="+- 0 6737 6595"/>
                  <a:gd name="T11" fmla="*/ 6737 h 144"/>
                  <a:gd name="T12" fmla="+- 0 17405 17313"/>
                  <a:gd name="T13" fmla="*/ T12 w 91"/>
                  <a:gd name="T14" fmla="+- 0 6737 6595"/>
                  <a:gd name="T15" fmla="*/ 6737 h 144"/>
                  <a:gd name="T16" fmla="+- 0 17404 17313"/>
                  <a:gd name="T17" fmla="*/ T16 w 91"/>
                  <a:gd name="T18" fmla="+- 0 6731 6595"/>
                  <a:gd name="T19" fmla="*/ 6731 h 144"/>
                  <a:gd name="T20" fmla="+- 0 17404 1731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0" name="Freeform 308"/>
              <p:cNvSpPr>
                <a:spLocks/>
              </p:cNvSpPr>
              <p:nvPr/>
            </p:nvSpPr>
            <p:spPr bwMode="auto">
              <a:xfrm>
                <a:off x="17313" y="6595"/>
                <a:ext cx="91" cy="144"/>
              </a:xfrm>
              <a:custGeom>
                <a:avLst/>
                <a:gdLst>
                  <a:gd name="T0" fmla="+- 0 17385 17313"/>
                  <a:gd name="T1" fmla="*/ T0 w 91"/>
                  <a:gd name="T2" fmla="+- 0 6652 6595"/>
                  <a:gd name="T3" fmla="*/ 6652 h 144"/>
                  <a:gd name="T4" fmla="+- 0 17373 17313"/>
                  <a:gd name="T5" fmla="*/ T4 w 91"/>
                  <a:gd name="T6" fmla="+- 0 6652 6595"/>
                  <a:gd name="T7" fmla="*/ 6652 h 144"/>
                  <a:gd name="T8" fmla="+- 0 17383 17313"/>
                  <a:gd name="T9" fmla="*/ T8 w 91"/>
                  <a:gd name="T10" fmla="+- 0 6661 6595"/>
                  <a:gd name="T11" fmla="*/ 6661 h 144"/>
                  <a:gd name="T12" fmla="+- 0 17385 17313"/>
                  <a:gd name="T13" fmla="*/ T12 w 91"/>
                  <a:gd name="T14" fmla="+- 0 6673 6595"/>
                  <a:gd name="T15" fmla="*/ 6673 h 144"/>
                  <a:gd name="T16" fmla="+- 0 17386 17313"/>
                  <a:gd name="T17" fmla="*/ T16 w 91"/>
                  <a:gd name="T18" fmla="+- 0 6675 6595"/>
                  <a:gd name="T19" fmla="*/ 6675 h 144"/>
                  <a:gd name="T20" fmla="+- 0 17386 17313"/>
                  <a:gd name="T21" fmla="*/ T20 w 91"/>
                  <a:gd name="T22" fmla="+- 0 6678 6595"/>
                  <a:gd name="T23" fmla="*/ 6678 h 144"/>
                  <a:gd name="T24" fmla="+- 0 17386 17313"/>
                  <a:gd name="T25" fmla="*/ T24 w 91"/>
                  <a:gd name="T26" fmla="+- 0 6700 6595"/>
                  <a:gd name="T27" fmla="*/ 6700 h 144"/>
                  <a:gd name="T28" fmla="+- 0 17386 17313"/>
                  <a:gd name="T29" fmla="*/ T28 w 91"/>
                  <a:gd name="T30" fmla="+- 0 6702 6595"/>
                  <a:gd name="T31" fmla="*/ 6702 h 144"/>
                  <a:gd name="T32" fmla="+- 0 17384 17313"/>
                  <a:gd name="T33" fmla="*/ T32 w 91"/>
                  <a:gd name="T34" fmla="+- 0 6709 6595"/>
                  <a:gd name="T35" fmla="*/ 6709 h 144"/>
                  <a:gd name="T36" fmla="+- 0 17372 17313"/>
                  <a:gd name="T37" fmla="*/ T36 w 91"/>
                  <a:gd name="T38" fmla="+- 0 6721 6595"/>
                  <a:gd name="T39" fmla="*/ 6721 h 144"/>
                  <a:gd name="T40" fmla="+- 0 17347 17313"/>
                  <a:gd name="T41" fmla="*/ T40 w 91"/>
                  <a:gd name="T42" fmla="+- 0 6722 6595"/>
                  <a:gd name="T43" fmla="*/ 6722 h 144"/>
                  <a:gd name="T44" fmla="+- 0 17387 17313"/>
                  <a:gd name="T45" fmla="*/ T44 w 91"/>
                  <a:gd name="T46" fmla="+- 0 6722 6595"/>
                  <a:gd name="T47" fmla="*/ 6722 h 144"/>
                  <a:gd name="T48" fmla="+- 0 17388 17313"/>
                  <a:gd name="T49" fmla="*/ T48 w 91"/>
                  <a:gd name="T50" fmla="+- 0 6721 6595"/>
                  <a:gd name="T51" fmla="*/ 6721 h 144"/>
                  <a:gd name="T52" fmla="+- 0 17404 17313"/>
                  <a:gd name="T53" fmla="*/ T52 w 91"/>
                  <a:gd name="T54" fmla="+- 0 6721 6595"/>
                  <a:gd name="T55" fmla="*/ 6721 h 144"/>
                  <a:gd name="T56" fmla="+- 0 17404 17313"/>
                  <a:gd name="T57" fmla="*/ T56 w 91"/>
                  <a:gd name="T58" fmla="+- 0 6653 6595"/>
                  <a:gd name="T59" fmla="*/ 6653 h 144"/>
                  <a:gd name="T60" fmla="+- 0 17386 17313"/>
                  <a:gd name="T61" fmla="*/ T60 w 91"/>
                  <a:gd name="T62" fmla="+- 0 6653 6595"/>
                  <a:gd name="T63" fmla="*/ 6653 h 144"/>
                  <a:gd name="T64" fmla="+- 0 17385 1731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1" name="Freeform 309"/>
              <p:cNvSpPr>
                <a:spLocks/>
              </p:cNvSpPr>
              <p:nvPr/>
            </p:nvSpPr>
            <p:spPr bwMode="auto">
              <a:xfrm>
                <a:off x="17313" y="6595"/>
                <a:ext cx="91" cy="144"/>
              </a:xfrm>
              <a:custGeom>
                <a:avLst/>
                <a:gdLst>
                  <a:gd name="T0" fmla="+- 0 17404 17313"/>
                  <a:gd name="T1" fmla="*/ T0 w 91"/>
                  <a:gd name="T2" fmla="+- 0 6595 6595"/>
                  <a:gd name="T3" fmla="*/ 6595 h 144"/>
                  <a:gd name="T4" fmla="+- 0 17386 17313"/>
                  <a:gd name="T5" fmla="*/ T4 w 91"/>
                  <a:gd name="T6" fmla="+- 0 6595 6595"/>
                  <a:gd name="T7" fmla="*/ 6595 h 144"/>
                  <a:gd name="T8" fmla="+- 0 17386 17313"/>
                  <a:gd name="T9" fmla="*/ T8 w 91"/>
                  <a:gd name="T10" fmla="+- 0 6653 6595"/>
                  <a:gd name="T11" fmla="*/ 6653 h 144"/>
                  <a:gd name="T12" fmla="+- 0 17404 17313"/>
                  <a:gd name="T13" fmla="*/ T12 w 91"/>
                  <a:gd name="T14" fmla="+- 0 6653 6595"/>
                  <a:gd name="T15" fmla="*/ 6653 h 144"/>
                  <a:gd name="T16" fmla="+- 0 17404 1731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4" name="Group 310"/>
            <p:cNvGrpSpPr>
              <a:grpSpLocks/>
            </p:cNvGrpSpPr>
            <p:nvPr/>
          </p:nvGrpSpPr>
          <p:grpSpPr bwMode="auto">
            <a:xfrm>
              <a:off x="17439" y="6602"/>
              <a:ext cx="20" cy="135"/>
              <a:chOff x="17439" y="6602"/>
              <a:chExt cx="20" cy="135"/>
            </a:xfrm>
          </p:grpSpPr>
          <p:sp>
            <p:nvSpPr>
              <p:cNvPr id="6496" name="Freeform 311"/>
              <p:cNvSpPr>
                <a:spLocks/>
              </p:cNvSpPr>
              <p:nvPr/>
            </p:nvSpPr>
            <p:spPr bwMode="auto">
              <a:xfrm>
                <a:off x="17439" y="6602"/>
                <a:ext cx="20" cy="135"/>
              </a:xfrm>
              <a:custGeom>
                <a:avLst/>
                <a:gdLst>
                  <a:gd name="T0" fmla="+- 0 17459 17439"/>
                  <a:gd name="T1" fmla="*/ T0 w 20"/>
                  <a:gd name="T2" fmla="+- 0 6641 6602"/>
                  <a:gd name="T3" fmla="*/ 6641 h 135"/>
                  <a:gd name="T4" fmla="+- 0 17441 17439"/>
                  <a:gd name="T5" fmla="*/ T4 w 20"/>
                  <a:gd name="T6" fmla="+- 0 6641 6602"/>
                  <a:gd name="T7" fmla="*/ 6641 h 135"/>
                  <a:gd name="T8" fmla="+- 0 17441 17439"/>
                  <a:gd name="T9" fmla="*/ T8 w 20"/>
                  <a:gd name="T10" fmla="+- 0 6737 6602"/>
                  <a:gd name="T11" fmla="*/ 6737 h 135"/>
                  <a:gd name="T12" fmla="+- 0 17459 17439"/>
                  <a:gd name="T13" fmla="*/ T12 w 20"/>
                  <a:gd name="T14" fmla="+- 0 6737 6602"/>
                  <a:gd name="T15" fmla="*/ 6737 h 135"/>
                  <a:gd name="T16" fmla="+- 0 17459 17439"/>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7" name="Freeform 312"/>
              <p:cNvSpPr>
                <a:spLocks/>
              </p:cNvSpPr>
              <p:nvPr/>
            </p:nvSpPr>
            <p:spPr bwMode="auto">
              <a:xfrm>
                <a:off x="17439" y="6602"/>
                <a:ext cx="20" cy="135"/>
              </a:xfrm>
              <a:custGeom>
                <a:avLst/>
                <a:gdLst>
                  <a:gd name="T0" fmla="+- 0 17456 17439"/>
                  <a:gd name="T1" fmla="*/ T0 w 20"/>
                  <a:gd name="T2" fmla="+- 0 6602 6602"/>
                  <a:gd name="T3" fmla="*/ 6602 h 135"/>
                  <a:gd name="T4" fmla="+- 0 17443 17439"/>
                  <a:gd name="T5" fmla="*/ T4 w 20"/>
                  <a:gd name="T6" fmla="+- 0 6602 6602"/>
                  <a:gd name="T7" fmla="*/ 6602 h 135"/>
                  <a:gd name="T8" fmla="+- 0 17439 17439"/>
                  <a:gd name="T9" fmla="*/ T8 w 20"/>
                  <a:gd name="T10" fmla="+- 0 6607 6602"/>
                  <a:gd name="T11" fmla="*/ 6607 h 135"/>
                  <a:gd name="T12" fmla="+- 0 17439 17439"/>
                  <a:gd name="T13" fmla="*/ T12 w 20"/>
                  <a:gd name="T14" fmla="+- 0 6619 6602"/>
                  <a:gd name="T15" fmla="*/ 6619 h 135"/>
                  <a:gd name="T16" fmla="+- 0 17443 17439"/>
                  <a:gd name="T17" fmla="*/ T16 w 20"/>
                  <a:gd name="T18" fmla="+- 0 6624 6602"/>
                  <a:gd name="T19" fmla="*/ 6624 h 135"/>
                  <a:gd name="T20" fmla="+- 0 17456 17439"/>
                  <a:gd name="T21" fmla="*/ T20 w 20"/>
                  <a:gd name="T22" fmla="+- 0 6624 6602"/>
                  <a:gd name="T23" fmla="*/ 6624 h 135"/>
                  <a:gd name="T24" fmla="+- 0 17461 17439"/>
                  <a:gd name="T25" fmla="*/ T24 w 20"/>
                  <a:gd name="T26" fmla="+- 0 6619 6602"/>
                  <a:gd name="T27" fmla="*/ 6619 h 135"/>
                  <a:gd name="T28" fmla="+- 0 17461 17439"/>
                  <a:gd name="T29" fmla="*/ T28 w 20"/>
                  <a:gd name="T30" fmla="+- 0 6613 6602"/>
                  <a:gd name="T31" fmla="*/ 6613 h 135"/>
                  <a:gd name="T32" fmla="+- 0 17461 17439"/>
                  <a:gd name="T33" fmla="*/ T32 w 20"/>
                  <a:gd name="T34" fmla="+- 0 6607 6602"/>
                  <a:gd name="T35" fmla="*/ 6607 h 135"/>
                  <a:gd name="T36" fmla="+- 0 17456 17439"/>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2" y="11"/>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5" name="Group 313"/>
            <p:cNvGrpSpPr>
              <a:grpSpLocks/>
            </p:cNvGrpSpPr>
            <p:nvPr/>
          </p:nvGrpSpPr>
          <p:grpSpPr bwMode="auto">
            <a:xfrm>
              <a:off x="17485" y="6617"/>
              <a:ext cx="56" cy="122"/>
              <a:chOff x="17485" y="6617"/>
              <a:chExt cx="56" cy="122"/>
            </a:xfrm>
          </p:grpSpPr>
          <p:sp>
            <p:nvSpPr>
              <p:cNvPr id="6236" name="Freeform 314"/>
              <p:cNvSpPr>
                <a:spLocks/>
              </p:cNvSpPr>
              <p:nvPr/>
            </p:nvSpPr>
            <p:spPr bwMode="auto">
              <a:xfrm>
                <a:off x="17485" y="6617"/>
                <a:ext cx="56" cy="122"/>
              </a:xfrm>
              <a:custGeom>
                <a:avLst/>
                <a:gdLst>
                  <a:gd name="T0" fmla="+- 0 17517 17485"/>
                  <a:gd name="T1" fmla="*/ T0 w 56"/>
                  <a:gd name="T2" fmla="+- 0 6654 6617"/>
                  <a:gd name="T3" fmla="*/ 6654 h 122"/>
                  <a:gd name="T4" fmla="+- 0 17500 17485"/>
                  <a:gd name="T5" fmla="*/ T4 w 56"/>
                  <a:gd name="T6" fmla="+- 0 6654 6617"/>
                  <a:gd name="T7" fmla="*/ 6654 h 122"/>
                  <a:gd name="T8" fmla="+- 0 17500 17485"/>
                  <a:gd name="T9" fmla="*/ T8 w 56"/>
                  <a:gd name="T10" fmla="+- 0 6718 6617"/>
                  <a:gd name="T11" fmla="*/ 6718 h 122"/>
                  <a:gd name="T12" fmla="+- 0 17502 17485"/>
                  <a:gd name="T13" fmla="*/ T12 w 56"/>
                  <a:gd name="T14" fmla="+- 0 6727 6617"/>
                  <a:gd name="T15" fmla="*/ 6727 h 122"/>
                  <a:gd name="T16" fmla="+- 0 17507 17485"/>
                  <a:gd name="T17" fmla="*/ T16 w 56"/>
                  <a:gd name="T18" fmla="+- 0 6732 6617"/>
                  <a:gd name="T19" fmla="*/ 6732 h 122"/>
                  <a:gd name="T20" fmla="+- 0 17511 17485"/>
                  <a:gd name="T21" fmla="*/ T20 w 56"/>
                  <a:gd name="T22" fmla="+- 0 6737 6617"/>
                  <a:gd name="T23" fmla="*/ 6737 h 122"/>
                  <a:gd name="T24" fmla="+- 0 17517 17485"/>
                  <a:gd name="T25" fmla="*/ T24 w 56"/>
                  <a:gd name="T26" fmla="+- 0 6740 6617"/>
                  <a:gd name="T27" fmla="*/ 6740 h 122"/>
                  <a:gd name="T28" fmla="+- 0 17532 17485"/>
                  <a:gd name="T29" fmla="*/ T28 w 56"/>
                  <a:gd name="T30" fmla="+- 0 6740 6617"/>
                  <a:gd name="T31" fmla="*/ 6740 h 122"/>
                  <a:gd name="T32" fmla="+- 0 17538 17485"/>
                  <a:gd name="T33" fmla="*/ T32 w 56"/>
                  <a:gd name="T34" fmla="+- 0 6738 6617"/>
                  <a:gd name="T35" fmla="*/ 6738 h 122"/>
                  <a:gd name="T36" fmla="+- 0 17541 17485"/>
                  <a:gd name="T37" fmla="*/ T36 w 56"/>
                  <a:gd name="T38" fmla="+- 0 6737 6617"/>
                  <a:gd name="T39" fmla="*/ 6737 h 122"/>
                  <a:gd name="T40" fmla="+- 0 17540 17485"/>
                  <a:gd name="T41" fmla="*/ T40 w 56"/>
                  <a:gd name="T42" fmla="+- 0 6725 6617"/>
                  <a:gd name="T43" fmla="*/ 6725 h 122"/>
                  <a:gd name="T44" fmla="+- 0 17520 17485"/>
                  <a:gd name="T45" fmla="*/ T44 w 56"/>
                  <a:gd name="T46" fmla="+- 0 6725 6617"/>
                  <a:gd name="T47" fmla="*/ 6725 h 122"/>
                  <a:gd name="T48" fmla="+- 0 17517 17485"/>
                  <a:gd name="T49" fmla="*/ T48 w 56"/>
                  <a:gd name="T50" fmla="+- 0 6718 6617"/>
                  <a:gd name="T51" fmla="*/ 6718 h 122"/>
                  <a:gd name="T52" fmla="+- 0 17517 17485"/>
                  <a:gd name="T53" fmla="*/ T52 w 56"/>
                  <a:gd name="T54" fmla="+- 0 6654 6617"/>
                  <a:gd name="T55" fmla="*/ 665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7" name="Freeform 315"/>
              <p:cNvSpPr>
                <a:spLocks/>
              </p:cNvSpPr>
              <p:nvPr/>
            </p:nvSpPr>
            <p:spPr bwMode="auto">
              <a:xfrm>
                <a:off x="17485" y="6617"/>
                <a:ext cx="56" cy="122"/>
              </a:xfrm>
              <a:custGeom>
                <a:avLst/>
                <a:gdLst>
                  <a:gd name="T0" fmla="+- 0 17540 17485"/>
                  <a:gd name="T1" fmla="*/ T0 w 56"/>
                  <a:gd name="T2" fmla="+- 0 6724 6617"/>
                  <a:gd name="T3" fmla="*/ 6724 h 122"/>
                  <a:gd name="T4" fmla="+- 0 17538 17485"/>
                  <a:gd name="T5" fmla="*/ T4 w 56"/>
                  <a:gd name="T6" fmla="+- 0 6725 6617"/>
                  <a:gd name="T7" fmla="*/ 6725 h 122"/>
                  <a:gd name="T8" fmla="+- 0 17535 17485"/>
                  <a:gd name="T9" fmla="*/ T8 w 56"/>
                  <a:gd name="T10" fmla="+- 0 6725 6617"/>
                  <a:gd name="T11" fmla="*/ 6725 h 122"/>
                  <a:gd name="T12" fmla="+- 0 17540 17485"/>
                  <a:gd name="T13" fmla="*/ T12 w 56"/>
                  <a:gd name="T14" fmla="+- 0 6725 6617"/>
                  <a:gd name="T15" fmla="*/ 6725 h 122"/>
                  <a:gd name="T16" fmla="+- 0 17540 17485"/>
                  <a:gd name="T17" fmla="*/ T16 w 56"/>
                  <a:gd name="T18" fmla="+- 0 6724 6617"/>
                  <a:gd name="T19" fmla="*/ 672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8" name="Freeform 316"/>
              <p:cNvSpPr>
                <a:spLocks/>
              </p:cNvSpPr>
              <p:nvPr/>
            </p:nvSpPr>
            <p:spPr bwMode="auto">
              <a:xfrm>
                <a:off x="17485" y="6617"/>
                <a:ext cx="56" cy="122"/>
              </a:xfrm>
              <a:custGeom>
                <a:avLst/>
                <a:gdLst>
                  <a:gd name="T0" fmla="+- 0 17542 17485"/>
                  <a:gd name="T1" fmla="*/ T0 w 56"/>
                  <a:gd name="T2" fmla="+- 0 6641 6617"/>
                  <a:gd name="T3" fmla="*/ 6641 h 122"/>
                  <a:gd name="T4" fmla="+- 0 17485 17485"/>
                  <a:gd name="T5" fmla="*/ T4 w 56"/>
                  <a:gd name="T6" fmla="+- 0 6641 6617"/>
                  <a:gd name="T7" fmla="*/ 6641 h 122"/>
                  <a:gd name="T8" fmla="+- 0 17485 17485"/>
                  <a:gd name="T9" fmla="*/ T8 w 56"/>
                  <a:gd name="T10" fmla="+- 0 6654 6617"/>
                  <a:gd name="T11" fmla="*/ 6654 h 122"/>
                  <a:gd name="T12" fmla="+- 0 17542 17485"/>
                  <a:gd name="T13" fmla="*/ T12 w 56"/>
                  <a:gd name="T14" fmla="+- 0 6654 6617"/>
                  <a:gd name="T15" fmla="*/ 6654 h 122"/>
                  <a:gd name="T16" fmla="+- 0 17542 17485"/>
                  <a:gd name="T17" fmla="*/ T16 w 56"/>
                  <a:gd name="T18" fmla="+- 0 6641 6617"/>
                  <a:gd name="T19" fmla="*/ 664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9" name="Freeform 317"/>
              <p:cNvSpPr>
                <a:spLocks/>
              </p:cNvSpPr>
              <p:nvPr/>
            </p:nvSpPr>
            <p:spPr bwMode="auto">
              <a:xfrm>
                <a:off x="17485" y="6617"/>
                <a:ext cx="56" cy="122"/>
              </a:xfrm>
              <a:custGeom>
                <a:avLst/>
                <a:gdLst>
                  <a:gd name="T0" fmla="+- 0 17517 17485"/>
                  <a:gd name="T1" fmla="*/ T0 w 56"/>
                  <a:gd name="T2" fmla="+- 0 6617 6617"/>
                  <a:gd name="T3" fmla="*/ 6617 h 122"/>
                  <a:gd name="T4" fmla="+- 0 17500 17485"/>
                  <a:gd name="T5" fmla="*/ T4 w 56"/>
                  <a:gd name="T6" fmla="+- 0 6623 6617"/>
                  <a:gd name="T7" fmla="*/ 6623 h 122"/>
                  <a:gd name="T8" fmla="+- 0 17500 17485"/>
                  <a:gd name="T9" fmla="*/ T8 w 56"/>
                  <a:gd name="T10" fmla="+- 0 6641 6617"/>
                  <a:gd name="T11" fmla="*/ 6641 h 122"/>
                  <a:gd name="T12" fmla="+- 0 17517 17485"/>
                  <a:gd name="T13" fmla="*/ T12 w 56"/>
                  <a:gd name="T14" fmla="+- 0 6641 6617"/>
                  <a:gd name="T15" fmla="*/ 6641 h 122"/>
                  <a:gd name="T16" fmla="+- 0 17517 17485"/>
                  <a:gd name="T17" fmla="*/ T16 w 56"/>
                  <a:gd name="T18" fmla="+- 0 6617 6617"/>
                  <a:gd name="T19" fmla="*/ 661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6" name="Group 318"/>
            <p:cNvGrpSpPr>
              <a:grpSpLocks/>
            </p:cNvGrpSpPr>
            <p:nvPr/>
          </p:nvGrpSpPr>
          <p:grpSpPr bwMode="auto">
            <a:xfrm>
              <a:off x="17568" y="6602"/>
              <a:ext cx="20" cy="135"/>
              <a:chOff x="17568" y="6602"/>
              <a:chExt cx="20" cy="135"/>
            </a:xfrm>
          </p:grpSpPr>
          <p:sp>
            <p:nvSpPr>
              <p:cNvPr id="6234" name="Freeform 319"/>
              <p:cNvSpPr>
                <a:spLocks/>
              </p:cNvSpPr>
              <p:nvPr/>
            </p:nvSpPr>
            <p:spPr bwMode="auto">
              <a:xfrm>
                <a:off x="17568" y="6602"/>
                <a:ext cx="20" cy="135"/>
              </a:xfrm>
              <a:custGeom>
                <a:avLst/>
                <a:gdLst>
                  <a:gd name="T0" fmla="+- 0 17588 17568"/>
                  <a:gd name="T1" fmla="*/ T0 w 20"/>
                  <a:gd name="T2" fmla="+- 0 6641 6602"/>
                  <a:gd name="T3" fmla="*/ 6641 h 135"/>
                  <a:gd name="T4" fmla="+- 0 17570 17568"/>
                  <a:gd name="T5" fmla="*/ T4 w 20"/>
                  <a:gd name="T6" fmla="+- 0 6641 6602"/>
                  <a:gd name="T7" fmla="*/ 6641 h 135"/>
                  <a:gd name="T8" fmla="+- 0 17570 17568"/>
                  <a:gd name="T9" fmla="*/ T8 w 20"/>
                  <a:gd name="T10" fmla="+- 0 6737 6602"/>
                  <a:gd name="T11" fmla="*/ 6737 h 135"/>
                  <a:gd name="T12" fmla="+- 0 17588 17568"/>
                  <a:gd name="T13" fmla="*/ T12 w 20"/>
                  <a:gd name="T14" fmla="+- 0 6737 6602"/>
                  <a:gd name="T15" fmla="*/ 6737 h 135"/>
                  <a:gd name="T16" fmla="+- 0 17588 17568"/>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5" name="Freeform 320"/>
              <p:cNvSpPr>
                <a:spLocks/>
              </p:cNvSpPr>
              <p:nvPr/>
            </p:nvSpPr>
            <p:spPr bwMode="auto">
              <a:xfrm>
                <a:off x="17568" y="6602"/>
                <a:ext cx="20" cy="135"/>
              </a:xfrm>
              <a:custGeom>
                <a:avLst/>
                <a:gdLst>
                  <a:gd name="T0" fmla="+- 0 17585 17568"/>
                  <a:gd name="T1" fmla="*/ T0 w 20"/>
                  <a:gd name="T2" fmla="+- 0 6602 6602"/>
                  <a:gd name="T3" fmla="*/ 6602 h 135"/>
                  <a:gd name="T4" fmla="+- 0 17572 17568"/>
                  <a:gd name="T5" fmla="*/ T4 w 20"/>
                  <a:gd name="T6" fmla="+- 0 6602 6602"/>
                  <a:gd name="T7" fmla="*/ 6602 h 135"/>
                  <a:gd name="T8" fmla="+- 0 17568 17568"/>
                  <a:gd name="T9" fmla="*/ T8 w 20"/>
                  <a:gd name="T10" fmla="+- 0 6607 6602"/>
                  <a:gd name="T11" fmla="*/ 6607 h 135"/>
                  <a:gd name="T12" fmla="+- 0 17568 17568"/>
                  <a:gd name="T13" fmla="*/ T12 w 20"/>
                  <a:gd name="T14" fmla="+- 0 6619 6602"/>
                  <a:gd name="T15" fmla="*/ 6619 h 135"/>
                  <a:gd name="T16" fmla="+- 0 17572 17568"/>
                  <a:gd name="T17" fmla="*/ T16 w 20"/>
                  <a:gd name="T18" fmla="+- 0 6624 6602"/>
                  <a:gd name="T19" fmla="*/ 6624 h 135"/>
                  <a:gd name="T20" fmla="+- 0 17585 17568"/>
                  <a:gd name="T21" fmla="*/ T20 w 20"/>
                  <a:gd name="T22" fmla="+- 0 6624 6602"/>
                  <a:gd name="T23" fmla="*/ 6624 h 135"/>
                  <a:gd name="T24" fmla="+- 0 17590 17568"/>
                  <a:gd name="T25" fmla="*/ T24 w 20"/>
                  <a:gd name="T26" fmla="+- 0 6619 6602"/>
                  <a:gd name="T27" fmla="*/ 6619 h 135"/>
                  <a:gd name="T28" fmla="+- 0 17590 17568"/>
                  <a:gd name="T29" fmla="*/ T28 w 20"/>
                  <a:gd name="T30" fmla="+- 0 6607 6602"/>
                  <a:gd name="T31" fmla="*/ 6607 h 135"/>
                  <a:gd name="T32" fmla="+- 0 17585 17568"/>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7" name="Group 321"/>
            <p:cNvGrpSpPr>
              <a:grpSpLocks/>
            </p:cNvGrpSpPr>
            <p:nvPr/>
          </p:nvGrpSpPr>
          <p:grpSpPr bwMode="auto">
            <a:xfrm>
              <a:off x="17621" y="6639"/>
              <a:ext cx="92" cy="100"/>
              <a:chOff x="17621" y="6639"/>
              <a:chExt cx="92" cy="100"/>
            </a:xfrm>
          </p:grpSpPr>
          <p:sp>
            <p:nvSpPr>
              <p:cNvPr id="6232" name="Freeform 322"/>
              <p:cNvSpPr>
                <a:spLocks/>
              </p:cNvSpPr>
              <p:nvPr/>
            </p:nvSpPr>
            <p:spPr bwMode="auto">
              <a:xfrm>
                <a:off x="17621" y="6639"/>
                <a:ext cx="92" cy="100"/>
              </a:xfrm>
              <a:custGeom>
                <a:avLst/>
                <a:gdLst>
                  <a:gd name="T0" fmla="+- 0 17660 17621"/>
                  <a:gd name="T1" fmla="*/ T0 w 92"/>
                  <a:gd name="T2" fmla="+- 0 6639 6639"/>
                  <a:gd name="T3" fmla="*/ 6639 h 100"/>
                  <a:gd name="T4" fmla="+- 0 17644 17621"/>
                  <a:gd name="T5" fmla="*/ T4 w 92"/>
                  <a:gd name="T6" fmla="+- 0 6644 6639"/>
                  <a:gd name="T7" fmla="*/ 6644 h 100"/>
                  <a:gd name="T8" fmla="+- 0 17630 17621"/>
                  <a:gd name="T9" fmla="*/ T8 w 92"/>
                  <a:gd name="T10" fmla="+- 0 6657 6639"/>
                  <a:gd name="T11" fmla="*/ 6657 h 100"/>
                  <a:gd name="T12" fmla="+- 0 17622 17621"/>
                  <a:gd name="T13" fmla="*/ T12 w 92"/>
                  <a:gd name="T14" fmla="+- 0 6678 6639"/>
                  <a:gd name="T15" fmla="*/ 6678 h 100"/>
                  <a:gd name="T16" fmla="+- 0 17621 17621"/>
                  <a:gd name="T17" fmla="*/ T16 w 92"/>
                  <a:gd name="T18" fmla="+- 0 6708 6639"/>
                  <a:gd name="T19" fmla="*/ 6708 h 100"/>
                  <a:gd name="T20" fmla="+- 0 17631 17621"/>
                  <a:gd name="T21" fmla="*/ T20 w 92"/>
                  <a:gd name="T22" fmla="+- 0 6725 6639"/>
                  <a:gd name="T23" fmla="*/ 6725 h 100"/>
                  <a:gd name="T24" fmla="+- 0 17649 17621"/>
                  <a:gd name="T25" fmla="*/ T24 w 92"/>
                  <a:gd name="T26" fmla="+- 0 6735 6639"/>
                  <a:gd name="T27" fmla="*/ 6735 h 100"/>
                  <a:gd name="T28" fmla="+- 0 17675 17621"/>
                  <a:gd name="T29" fmla="*/ T28 w 92"/>
                  <a:gd name="T30" fmla="+- 0 6739 6639"/>
                  <a:gd name="T31" fmla="*/ 6739 h 100"/>
                  <a:gd name="T32" fmla="+- 0 17693 17621"/>
                  <a:gd name="T33" fmla="*/ T32 w 92"/>
                  <a:gd name="T34" fmla="+- 0 6731 6639"/>
                  <a:gd name="T35" fmla="*/ 6731 h 100"/>
                  <a:gd name="T36" fmla="+- 0 17698 17621"/>
                  <a:gd name="T37" fmla="*/ T36 w 92"/>
                  <a:gd name="T38" fmla="+- 0 6725 6639"/>
                  <a:gd name="T39" fmla="*/ 6725 h 100"/>
                  <a:gd name="T40" fmla="+- 0 17657 17621"/>
                  <a:gd name="T41" fmla="*/ T40 w 92"/>
                  <a:gd name="T42" fmla="+- 0 6725 6639"/>
                  <a:gd name="T43" fmla="*/ 6725 h 100"/>
                  <a:gd name="T44" fmla="+- 0 17642 17621"/>
                  <a:gd name="T45" fmla="*/ T44 w 92"/>
                  <a:gd name="T46" fmla="+- 0 6712 6639"/>
                  <a:gd name="T47" fmla="*/ 6712 h 100"/>
                  <a:gd name="T48" fmla="+- 0 17636 17621"/>
                  <a:gd name="T49" fmla="*/ T48 w 92"/>
                  <a:gd name="T50" fmla="+- 0 6689 6639"/>
                  <a:gd name="T51" fmla="*/ 6689 h 100"/>
                  <a:gd name="T52" fmla="+- 0 17636 17621"/>
                  <a:gd name="T53" fmla="*/ T52 w 92"/>
                  <a:gd name="T54" fmla="+- 0 6679 6639"/>
                  <a:gd name="T55" fmla="*/ 6679 h 100"/>
                  <a:gd name="T56" fmla="+- 0 17646 17621"/>
                  <a:gd name="T57" fmla="*/ T56 w 92"/>
                  <a:gd name="T58" fmla="+- 0 6660 6639"/>
                  <a:gd name="T59" fmla="*/ 6660 h 100"/>
                  <a:gd name="T60" fmla="+- 0 17667 17621"/>
                  <a:gd name="T61" fmla="*/ T60 w 92"/>
                  <a:gd name="T62" fmla="+- 0 6652 6639"/>
                  <a:gd name="T63" fmla="*/ 6652 h 100"/>
                  <a:gd name="T64" fmla="+- 0 17697 17621"/>
                  <a:gd name="T65" fmla="*/ T64 w 92"/>
                  <a:gd name="T66" fmla="+- 0 6652 6639"/>
                  <a:gd name="T67" fmla="*/ 6652 h 100"/>
                  <a:gd name="T68" fmla="+- 0 17685 17621"/>
                  <a:gd name="T69" fmla="*/ T68 w 92"/>
                  <a:gd name="T70" fmla="+- 0 6643 6639"/>
                  <a:gd name="T71" fmla="*/ 6643 h 100"/>
                  <a:gd name="T72" fmla="+- 0 17660 17621"/>
                  <a:gd name="T73" fmla="*/ T72 w 92"/>
                  <a:gd name="T74" fmla="+- 0 6639 6639"/>
                  <a:gd name="T75" fmla="*/ 663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8"/>
                    </a:lnTo>
                    <a:lnTo>
                      <a:pt x="1" y="39"/>
                    </a:lnTo>
                    <a:lnTo>
                      <a:pt x="0" y="69"/>
                    </a:lnTo>
                    <a:lnTo>
                      <a:pt x="10" y="86"/>
                    </a:lnTo>
                    <a:lnTo>
                      <a:pt x="28" y="96"/>
                    </a:lnTo>
                    <a:lnTo>
                      <a:pt x="54" y="100"/>
                    </a:lnTo>
                    <a:lnTo>
                      <a:pt x="72" y="92"/>
                    </a:lnTo>
                    <a:lnTo>
                      <a:pt x="77" y="86"/>
                    </a:lnTo>
                    <a:lnTo>
                      <a:pt x="36" y="86"/>
                    </a:lnTo>
                    <a:lnTo>
                      <a:pt x="21" y="73"/>
                    </a:lnTo>
                    <a:lnTo>
                      <a:pt x="15" y="50"/>
                    </a:lnTo>
                    <a:lnTo>
                      <a:pt x="15"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3" name="Freeform 323"/>
              <p:cNvSpPr>
                <a:spLocks/>
              </p:cNvSpPr>
              <p:nvPr/>
            </p:nvSpPr>
            <p:spPr bwMode="auto">
              <a:xfrm>
                <a:off x="17621" y="6639"/>
                <a:ext cx="92" cy="100"/>
              </a:xfrm>
              <a:custGeom>
                <a:avLst/>
                <a:gdLst>
                  <a:gd name="T0" fmla="+- 0 17697 17621"/>
                  <a:gd name="T1" fmla="*/ T0 w 92"/>
                  <a:gd name="T2" fmla="+- 0 6652 6639"/>
                  <a:gd name="T3" fmla="*/ 6652 h 100"/>
                  <a:gd name="T4" fmla="+- 0 17667 17621"/>
                  <a:gd name="T5" fmla="*/ T4 w 92"/>
                  <a:gd name="T6" fmla="+- 0 6652 6639"/>
                  <a:gd name="T7" fmla="*/ 6652 h 100"/>
                  <a:gd name="T8" fmla="+- 0 17683 17621"/>
                  <a:gd name="T9" fmla="*/ T8 w 92"/>
                  <a:gd name="T10" fmla="+- 0 6659 6639"/>
                  <a:gd name="T11" fmla="*/ 6659 h 100"/>
                  <a:gd name="T12" fmla="+- 0 17691 17621"/>
                  <a:gd name="T13" fmla="*/ T12 w 92"/>
                  <a:gd name="T14" fmla="+- 0 6677 6639"/>
                  <a:gd name="T15" fmla="*/ 6677 h 100"/>
                  <a:gd name="T16" fmla="+- 0 17692 17621"/>
                  <a:gd name="T17" fmla="*/ T16 w 92"/>
                  <a:gd name="T18" fmla="+- 0 6704 6639"/>
                  <a:gd name="T19" fmla="*/ 6704 h 100"/>
                  <a:gd name="T20" fmla="+- 0 17680 17621"/>
                  <a:gd name="T21" fmla="*/ T20 w 92"/>
                  <a:gd name="T22" fmla="+- 0 6720 6639"/>
                  <a:gd name="T23" fmla="*/ 6720 h 100"/>
                  <a:gd name="T24" fmla="+- 0 17657 17621"/>
                  <a:gd name="T25" fmla="*/ T24 w 92"/>
                  <a:gd name="T26" fmla="+- 0 6725 6639"/>
                  <a:gd name="T27" fmla="*/ 6725 h 100"/>
                  <a:gd name="T28" fmla="+- 0 17698 17621"/>
                  <a:gd name="T29" fmla="*/ T28 w 92"/>
                  <a:gd name="T30" fmla="+- 0 6725 6639"/>
                  <a:gd name="T31" fmla="*/ 6725 h 100"/>
                  <a:gd name="T32" fmla="+- 0 17707 17621"/>
                  <a:gd name="T33" fmla="*/ T32 w 92"/>
                  <a:gd name="T34" fmla="+- 0 6714 6639"/>
                  <a:gd name="T35" fmla="*/ 6714 h 100"/>
                  <a:gd name="T36" fmla="+- 0 17712 17621"/>
                  <a:gd name="T37" fmla="*/ T36 w 92"/>
                  <a:gd name="T38" fmla="+- 0 6688 6639"/>
                  <a:gd name="T39" fmla="*/ 6688 h 100"/>
                  <a:gd name="T40" fmla="+- 0 17711 17621"/>
                  <a:gd name="T41" fmla="*/ T40 w 92"/>
                  <a:gd name="T42" fmla="+- 0 6674 6639"/>
                  <a:gd name="T43" fmla="*/ 6674 h 100"/>
                  <a:gd name="T44" fmla="+- 0 17702 17621"/>
                  <a:gd name="T45" fmla="*/ T44 w 92"/>
                  <a:gd name="T46" fmla="+- 0 6655 6639"/>
                  <a:gd name="T47" fmla="*/ 6655 h 100"/>
                  <a:gd name="T48" fmla="+- 0 17697 17621"/>
                  <a:gd name="T49" fmla="*/ T48 w 92"/>
                  <a:gd name="T50" fmla="+- 0 6652 6639"/>
                  <a:gd name="T51" fmla="*/ 66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98" name="Group 324"/>
            <p:cNvGrpSpPr>
              <a:grpSpLocks/>
            </p:cNvGrpSpPr>
            <p:nvPr/>
          </p:nvGrpSpPr>
          <p:grpSpPr bwMode="auto">
            <a:xfrm>
              <a:off x="17742" y="6638"/>
              <a:ext cx="83" cy="99"/>
              <a:chOff x="17742" y="6638"/>
              <a:chExt cx="83" cy="99"/>
            </a:xfrm>
          </p:grpSpPr>
          <p:sp>
            <p:nvSpPr>
              <p:cNvPr id="6229" name="Freeform 325"/>
              <p:cNvSpPr>
                <a:spLocks/>
              </p:cNvSpPr>
              <p:nvPr/>
            </p:nvSpPr>
            <p:spPr bwMode="auto">
              <a:xfrm>
                <a:off x="17742" y="6638"/>
                <a:ext cx="83" cy="99"/>
              </a:xfrm>
              <a:custGeom>
                <a:avLst/>
                <a:gdLst>
                  <a:gd name="T0" fmla="+- 0 17757 17742"/>
                  <a:gd name="T1" fmla="*/ T0 w 83"/>
                  <a:gd name="T2" fmla="+- 0 6641 6638"/>
                  <a:gd name="T3" fmla="*/ 6641 h 99"/>
                  <a:gd name="T4" fmla="+- 0 17742 17742"/>
                  <a:gd name="T5" fmla="*/ T4 w 83"/>
                  <a:gd name="T6" fmla="+- 0 6641 6638"/>
                  <a:gd name="T7" fmla="*/ 6641 h 99"/>
                  <a:gd name="T8" fmla="+- 0 17742 17742"/>
                  <a:gd name="T9" fmla="*/ T8 w 83"/>
                  <a:gd name="T10" fmla="+- 0 6649 6638"/>
                  <a:gd name="T11" fmla="*/ 6649 h 99"/>
                  <a:gd name="T12" fmla="+- 0 17743 17742"/>
                  <a:gd name="T13" fmla="*/ T12 w 83"/>
                  <a:gd name="T14" fmla="+- 0 6653 6638"/>
                  <a:gd name="T15" fmla="*/ 6653 h 99"/>
                  <a:gd name="T16" fmla="+- 0 17743 17742"/>
                  <a:gd name="T17" fmla="*/ T16 w 83"/>
                  <a:gd name="T18" fmla="+- 0 6737 6638"/>
                  <a:gd name="T19" fmla="*/ 6737 h 99"/>
                  <a:gd name="T20" fmla="+- 0 17760 17742"/>
                  <a:gd name="T21" fmla="*/ T20 w 83"/>
                  <a:gd name="T22" fmla="+- 0 6737 6638"/>
                  <a:gd name="T23" fmla="*/ 6737 h 99"/>
                  <a:gd name="T24" fmla="+- 0 17760 17742"/>
                  <a:gd name="T25" fmla="*/ T24 w 83"/>
                  <a:gd name="T26" fmla="+- 0 6676 6638"/>
                  <a:gd name="T27" fmla="*/ 6676 h 99"/>
                  <a:gd name="T28" fmla="+- 0 17761 17742"/>
                  <a:gd name="T29" fmla="*/ T28 w 83"/>
                  <a:gd name="T30" fmla="+- 0 6673 6638"/>
                  <a:gd name="T31" fmla="*/ 6673 h 99"/>
                  <a:gd name="T32" fmla="+- 0 17761 17742"/>
                  <a:gd name="T33" fmla="*/ T32 w 83"/>
                  <a:gd name="T34" fmla="+- 0 6671 6638"/>
                  <a:gd name="T35" fmla="*/ 6671 h 99"/>
                  <a:gd name="T36" fmla="+- 0 17764 17742"/>
                  <a:gd name="T37" fmla="*/ T36 w 83"/>
                  <a:gd name="T38" fmla="+- 0 6661 6638"/>
                  <a:gd name="T39" fmla="*/ 6661 h 99"/>
                  <a:gd name="T40" fmla="+- 0 17769 17742"/>
                  <a:gd name="T41" fmla="*/ T40 w 83"/>
                  <a:gd name="T42" fmla="+- 0 6657 6638"/>
                  <a:gd name="T43" fmla="*/ 6657 h 99"/>
                  <a:gd name="T44" fmla="+- 0 17758 17742"/>
                  <a:gd name="T45" fmla="*/ T44 w 83"/>
                  <a:gd name="T46" fmla="+- 0 6657 6638"/>
                  <a:gd name="T47" fmla="*/ 6657 h 99"/>
                  <a:gd name="T48" fmla="+- 0 17757 17742"/>
                  <a:gd name="T49" fmla="*/ T48 w 83"/>
                  <a:gd name="T50" fmla="+- 0 6641 6638"/>
                  <a:gd name="T51"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1" y="15"/>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0" name="Freeform 326"/>
              <p:cNvSpPr>
                <a:spLocks/>
              </p:cNvSpPr>
              <p:nvPr/>
            </p:nvSpPr>
            <p:spPr bwMode="auto">
              <a:xfrm>
                <a:off x="17742" y="6638"/>
                <a:ext cx="83" cy="99"/>
              </a:xfrm>
              <a:custGeom>
                <a:avLst/>
                <a:gdLst>
                  <a:gd name="T0" fmla="+- 0 17816 17742"/>
                  <a:gd name="T1" fmla="*/ T0 w 83"/>
                  <a:gd name="T2" fmla="+- 0 6653 6638"/>
                  <a:gd name="T3" fmla="*/ 6653 h 99"/>
                  <a:gd name="T4" fmla="+- 0 17802 17742"/>
                  <a:gd name="T5" fmla="*/ T4 w 83"/>
                  <a:gd name="T6" fmla="+- 0 6653 6638"/>
                  <a:gd name="T7" fmla="*/ 6653 h 99"/>
                  <a:gd name="T8" fmla="+- 0 17807 17742"/>
                  <a:gd name="T9" fmla="*/ T8 w 83"/>
                  <a:gd name="T10" fmla="+- 0 6666 6638"/>
                  <a:gd name="T11" fmla="*/ 6666 h 99"/>
                  <a:gd name="T12" fmla="+- 0 17807 17742"/>
                  <a:gd name="T13" fmla="*/ T12 w 83"/>
                  <a:gd name="T14" fmla="+- 0 6737 6638"/>
                  <a:gd name="T15" fmla="*/ 6737 h 99"/>
                  <a:gd name="T16" fmla="+- 0 17825 17742"/>
                  <a:gd name="T17" fmla="*/ T16 w 83"/>
                  <a:gd name="T18" fmla="+- 0 6737 6638"/>
                  <a:gd name="T19" fmla="*/ 6737 h 99"/>
                  <a:gd name="T20" fmla="+- 0 17821 17742"/>
                  <a:gd name="T21" fmla="*/ T20 w 83"/>
                  <a:gd name="T22" fmla="+- 0 6659 6638"/>
                  <a:gd name="T23" fmla="*/ 6659 h 99"/>
                  <a:gd name="T24" fmla="+- 0 17816 17742"/>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1" name="Freeform 327"/>
              <p:cNvSpPr>
                <a:spLocks/>
              </p:cNvSpPr>
              <p:nvPr/>
            </p:nvSpPr>
            <p:spPr bwMode="auto">
              <a:xfrm>
                <a:off x="17742" y="6638"/>
                <a:ext cx="83" cy="99"/>
              </a:xfrm>
              <a:custGeom>
                <a:avLst/>
                <a:gdLst>
                  <a:gd name="T0" fmla="+- 0 17791 17742"/>
                  <a:gd name="T1" fmla="*/ T0 w 83"/>
                  <a:gd name="T2" fmla="+- 0 6638 6638"/>
                  <a:gd name="T3" fmla="*/ 6638 h 99"/>
                  <a:gd name="T4" fmla="+- 0 17775 17742"/>
                  <a:gd name="T5" fmla="*/ T4 w 83"/>
                  <a:gd name="T6" fmla="+- 0 6638 6638"/>
                  <a:gd name="T7" fmla="*/ 6638 h 99"/>
                  <a:gd name="T8" fmla="+- 0 17764 17742"/>
                  <a:gd name="T9" fmla="*/ T8 w 83"/>
                  <a:gd name="T10" fmla="+- 0 6647 6638"/>
                  <a:gd name="T11" fmla="*/ 6647 h 99"/>
                  <a:gd name="T12" fmla="+- 0 17759 17742"/>
                  <a:gd name="T13" fmla="*/ T12 w 83"/>
                  <a:gd name="T14" fmla="+- 0 6657 6638"/>
                  <a:gd name="T15" fmla="*/ 6657 h 99"/>
                  <a:gd name="T16" fmla="+- 0 17769 17742"/>
                  <a:gd name="T17" fmla="*/ T16 w 83"/>
                  <a:gd name="T18" fmla="+- 0 6657 6638"/>
                  <a:gd name="T19" fmla="*/ 6657 h 99"/>
                  <a:gd name="T20" fmla="+- 0 17773 17742"/>
                  <a:gd name="T21" fmla="*/ T20 w 83"/>
                  <a:gd name="T22" fmla="+- 0 6653 6638"/>
                  <a:gd name="T23" fmla="*/ 6653 h 99"/>
                  <a:gd name="T24" fmla="+- 0 17816 17742"/>
                  <a:gd name="T25" fmla="*/ T24 w 83"/>
                  <a:gd name="T26" fmla="+- 0 6653 6638"/>
                  <a:gd name="T27" fmla="*/ 6653 h 99"/>
                  <a:gd name="T28" fmla="+- 0 17807 17742"/>
                  <a:gd name="T29" fmla="*/ T28 w 83"/>
                  <a:gd name="T30" fmla="+- 0 6643 6638"/>
                  <a:gd name="T31" fmla="*/ 6643 h 99"/>
                  <a:gd name="T32" fmla="+- 0 17791 17742"/>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472" name="Picture 3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6" y="7003"/>
                <a:ext cx="6576" cy="208"/>
              </a:xfrm>
              <a:prstGeom prst="rect">
                <a:avLst/>
              </a:prstGeom>
              <a:noFill/>
              <a:extLst>
                <a:ext uri="{909E8E84-426E-40DD-AFC4-6F175D3DCCD1}">
                  <a14:hiddenFill xmlns:a14="http://schemas.microsoft.com/office/drawing/2010/main">
                    <a:solidFill>
                      <a:srgbClr val="FFFFFF"/>
                    </a:solidFill>
                  </a14:hiddenFill>
                </a:ext>
              </a:extLst>
            </p:spPr>
          </p:pic>
          <p:pic>
            <p:nvPicPr>
              <p:cNvPr id="6473" name="Picture 3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 y="3403"/>
                <a:ext cx="1943" cy="3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9" name="Group 330"/>
            <p:cNvGrpSpPr>
              <a:grpSpLocks/>
            </p:cNvGrpSpPr>
            <p:nvPr/>
          </p:nvGrpSpPr>
          <p:grpSpPr bwMode="auto">
            <a:xfrm>
              <a:off x="4770" y="3898"/>
              <a:ext cx="88" cy="148"/>
              <a:chOff x="4770" y="3898"/>
              <a:chExt cx="88" cy="148"/>
            </a:xfrm>
          </p:grpSpPr>
          <p:sp>
            <p:nvSpPr>
              <p:cNvPr id="6226" name="Freeform 331"/>
              <p:cNvSpPr>
                <a:spLocks/>
              </p:cNvSpPr>
              <p:nvPr/>
            </p:nvSpPr>
            <p:spPr bwMode="auto">
              <a:xfrm>
                <a:off x="4770" y="3898"/>
                <a:ext cx="88" cy="148"/>
              </a:xfrm>
              <a:custGeom>
                <a:avLst/>
                <a:gdLst>
                  <a:gd name="T0" fmla="+- 0 4780 4770"/>
                  <a:gd name="T1" fmla="*/ T0 w 88"/>
                  <a:gd name="T2" fmla="+- 0 4011 3898"/>
                  <a:gd name="T3" fmla="*/ 4011 h 148"/>
                  <a:gd name="T4" fmla="+- 0 4776 4770"/>
                  <a:gd name="T5" fmla="*/ T4 w 88"/>
                  <a:gd name="T6" fmla="+- 0 4011 3898"/>
                  <a:gd name="T7" fmla="*/ 4011 h 148"/>
                  <a:gd name="T8" fmla="+- 0 4775 4770"/>
                  <a:gd name="T9" fmla="*/ T8 w 88"/>
                  <a:gd name="T10" fmla="+- 0 4016 3898"/>
                  <a:gd name="T11" fmla="*/ 4016 h 148"/>
                  <a:gd name="T12" fmla="+- 0 4774 4770"/>
                  <a:gd name="T13" fmla="*/ T12 w 88"/>
                  <a:gd name="T14" fmla="+- 0 4020 3898"/>
                  <a:gd name="T15" fmla="*/ 4020 h 148"/>
                  <a:gd name="T16" fmla="+- 0 4773 4770"/>
                  <a:gd name="T17" fmla="*/ T16 w 88"/>
                  <a:gd name="T18" fmla="+- 0 4024 3898"/>
                  <a:gd name="T19" fmla="*/ 4024 h 148"/>
                  <a:gd name="T20" fmla="+- 0 4772 4770"/>
                  <a:gd name="T21" fmla="*/ T20 w 88"/>
                  <a:gd name="T22" fmla="+- 0 4028 3898"/>
                  <a:gd name="T23" fmla="*/ 4028 h 148"/>
                  <a:gd name="T24" fmla="+- 0 4771 4770"/>
                  <a:gd name="T25" fmla="*/ T24 w 88"/>
                  <a:gd name="T26" fmla="+- 0 4034 3898"/>
                  <a:gd name="T27" fmla="*/ 4034 h 148"/>
                  <a:gd name="T28" fmla="+- 0 4770 4770"/>
                  <a:gd name="T29" fmla="*/ T28 w 88"/>
                  <a:gd name="T30" fmla="+- 0 4038 3898"/>
                  <a:gd name="T31" fmla="*/ 4038 h 148"/>
                  <a:gd name="T32" fmla="+- 0 4796 4770"/>
                  <a:gd name="T33" fmla="*/ T32 w 88"/>
                  <a:gd name="T34" fmla="+- 0 4046 3898"/>
                  <a:gd name="T35" fmla="*/ 4046 h 148"/>
                  <a:gd name="T36" fmla="+- 0 4812 4770"/>
                  <a:gd name="T37" fmla="*/ T36 w 88"/>
                  <a:gd name="T38" fmla="+- 0 4046 3898"/>
                  <a:gd name="T39" fmla="*/ 4046 h 148"/>
                  <a:gd name="T40" fmla="+- 0 4819 4770"/>
                  <a:gd name="T41" fmla="*/ T40 w 88"/>
                  <a:gd name="T42" fmla="+- 0 4045 3898"/>
                  <a:gd name="T43" fmla="*/ 4045 h 148"/>
                  <a:gd name="T44" fmla="+- 0 4832 4770"/>
                  <a:gd name="T45" fmla="*/ T44 w 88"/>
                  <a:gd name="T46" fmla="+- 0 4040 3898"/>
                  <a:gd name="T47" fmla="*/ 4040 h 148"/>
                  <a:gd name="T48" fmla="+- 0 4838 4770"/>
                  <a:gd name="T49" fmla="*/ T48 w 88"/>
                  <a:gd name="T50" fmla="+- 0 4037 3898"/>
                  <a:gd name="T51" fmla="*/ 4037 h 148"/>
                  <a:gd name="T52" fmla="+- 0 4843 4770"/>
                  <a:gd name="T53" fmla="*/ T52 w 88"/>
                  <a:gd name="T54" fmla="+- 0 4034 3898"/>
                  <a:gd name="T55" fmla="*/ 4034 h 148"/>
                  <a:gd name="T56" fmla="+- 0 4804 4770"/>
                  <a:gd name="T57" fmla="*/ T56 w 88"/>
                  <a:gd name="T58" fmla="+- 0 4034 3898"/>
                  <a:gd name="T59" fmla="*/ 4034 h 148"/>
                  <a:gd name="T60" fmla="+- 0 4801 4770"/>
                  <a:gd name="T61" fmla="*/ T60 w 88"/>
                  <a:gd name="T62" fmla="+- 0 4033 3898"/>
                  <a:gd name="T63" fmla="*/ 4033 h 148"/>
                  <a:gd name="T64" fmla="+- 0 4780 4770"/>
                  <a:gd name="T65" fmla="*/ T64 w 88"/>
                  <a:gd name="T66" fmla="+- 0 4014 3898"/>
                  <a:gd name="T67" fmla="*/ 4014 h 148"/>
                  <a:gd name="T68" fmla="+- 0 4780 4770"/>
                  <a:gd name="T69" fmla="*/ T68 w 88"/>
                  <a:gd name="T70" fmla="+- 0 4011 3898"/>
                  <a:gd name="T71" fmla="*/ 40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8" h="148">
                    <a:moveTo>
                      <a:pt x="10" y="113"/>
                    </a:moveTo>
                    <a:lnTo>
                      <a:pt x="6" y="113"/>
                    </a:lnTo>
                    <a:lnTo>
                      <a:pt x="5" y="118"/>
                    </a:lnTo>
                    <a:lnTo>
                      <a:pt x="4" y="122"/>
                    </a:lnTo>
                    <a:lnTo>
                      <a:pt x="3" y="126"/>
                    </a:lnTo>
                    <a:lnTo>
                      <a:pt x="2" y="130"/>
                    </a:lnTo>
                    <a:lnTo>
                      <a:pt x="1" y="136"/>
                    </a:lnTo>
                    <a:lnTo>
                      <a:pt x="0" y="140"/>
                    </a:lnTo>
                    <a:lnTo>
                      <a:pt x="26" y="148"/>
                    </a:lnTo>
                    <a:lnTo>
                      <a:pt x="42" y="148"/>
                    </a:lnTo>
                    <a:lnTo>
                      <a:pt x="49" y="147"/>
                    </a:lnTo>
                    <a:lnTo>
                      <a:pt x="62" y="142"/>
                    </a:lnTo>
                    <a:lnTo>
                      <a:pt x="68" y="139"/>
                    </a:lnTo>
                    <a:lnTo>
                      <a:pt x="73" y="136"/>
                    </a:lnTo>
                    <a:lnTo>
                      <a:pt x="34" y="136"/>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7" name="Freeform 332"/>
              <p:cNvSpPr>
                <a:spLocks/>
              </p:cNvSpPr>
              <p:nvPr/>
            </p:nvSpPr>
            <p:spPr bwMode="auto">
              <a:xfrm>
                <a:off x="4770" y="3898"/>
                <a:ext cx="88" cy="148"/>
              </a:xfrm>
              <a:custGeom>
                <a:avLst/>
                <a:gdLst>
                  <a:gd name="T0" fmla="+- 0 4825 4770"/>
                  <a:gd name="T1" fmla="*/ T0 w 88"/>
                  <a:gd name="T2" fmla="+- 0 3898 3898"/>
                  <a:gd name="T3" fmla="*/ 3898 h 148"/>
                  <a:gd name="T4" fmla="+- 0 4811 4770"/>
                  <a:gd name="T5" fmla="*/ T4 w 88"/>
                  <a:gd name="T6" fmla="+- 0 3898 3898"/>
                  <a:gd name="T7" fmla="*/ 3898 h 148"/>
                  <a:gd name="T8" fmla="+- 0 4805 4770"/>
                  <a:gd name="T9" fmla="*/ T8 w 88"/>
                  <a:gd name="T10" fmla="+- 0 3899 3898"/>
                  <a:gd name="T11" fmla="*/ 3899 h 148"/>
                  <a:gd name="T12" fmla="+- 0 4800 4770"/>
                  <a:gd name="T13" fmla="*/ T12 w 88"/>
                  <a:gd name="T14" fmla="+- 0 3901 3898"/>
                  <a:gd name="T15" fmla="*/ 3901 h 148"/>
                  <a:gd name="T16" fmla="+- 0 4794 4770"/>
                  <a:gd name="T17" fmla="*/ T16 w 88"/>
                  <a:gd name="T18" fmla="+- 0 3903 3898"/>
                  <a:gd name="T19" fmla="*/ 3903 h 148"/>
                  <a:gd name="T20" fmla="+- 0 4775 4770"/>
                  <a:gd name="T21" fmla="*/ T20 w 88"/>
                  <a:gd name="T22" fmla="+- 0 3923 3898"/>
                  <a:gd name="T23" fmla="*/ 3923 h 148"/>
                  <a:gd name="T24" fmla="+- 0 4772 4770"/>
                  <a:gd name="T25" fmla="*/ T24 w 88"/>
                  <a:gd name="T26" fmla="+- 0 3929 3898"/>
                  <a:gd name="T27" fmla="*/ 3929 h 148"/>
                  <a:gd name="T28" fmla="+- 0 4771 4770"/>
                  <a:gd name="T29" fmla="*/ T28 w 88"/>
                  <a:gd name="T30" fmla="+- 0 3935 3898"/>
                  <a:gd name="T31" fmla="*/ 3935 h 148"/>
                  <a:gd name="T32" fmla="+- 0 4771 4770"/>
                  <a:gd name="T33" fmla="*/ T32 w 88"/>
                  <a:gd name="T34" fmla="+- 0 3951 3898"/>
                  <a:gd name="T35" fmla="*/ 3951 h 148"/>
                  <a:gd name="T36" fmla="+- 0 4772 4770"/>
                  <a:gd name="T37" fmla="*/ T36 w 88"/>
                  <a:gd name="T38" fmla="+- 0 3957 3898"/>
                  <a:gd name="T39" fmla="*/ 3957 h 148"/>
                  <a:gd name="T40" fmla="+- 0 4802 4770"/>
                  <a:gd name="T41" fmla="*/ T40 w 88"/>
                  <a:gd name="T42" fmla="+- 0 3983 3898"/>
                  <a:gd name="T43" fmla="*/ 3983 h 148"/>
                  <a:gd name="T44" fmla="+- 0 4807 4770"/>
                  <a:gd name="T45" fmla="*/ T44 w 88"/>
                  <a:gd name="T46" fmla="+- 0 3986 3898"/>
                  <a:gd name="T47" fmla="*/ 3986 h 148"/>
                  <a:gd name="T48" fmla="+- 0 4833 4770"/>
                  <a:gd name="T49" fmla="*/ T48 w 88"/>
                  <a:gd name="T50" fmla="+- 0 4019 3898"/>
                  <a:gd name="T51" fmla="*/ 4019 h 148"/>
                  <a:gd name="T52" fmla="+- 0 4831 4770"/>
                  <a:gd name="T53" fmla="*/ T52 w 88"/>
                  <a:gd name="T54" fmla="+- 0 4023 3898"/>
                  <a:gd name="T55" fmla="*/ 4023 h 148"/>
                  <a:gd name="T56" fmla="+- 0 4827 4770"/>
                  <a:gd name="T57" fmla="*/ T56 w 88"/>
                  <a:gd name="T58" fmla="+- 0 4027 3898"/>
                  <a:gd name="T59" fmla="*/ 4027 h 148"/>
                  <a:gd name="T60" fmla="+- 0 4823 4770"/>
                  <a:gd name="T61" fmla="*/ T60 w 88"/>
                  <a:gd name="T62" fmla="+- 0 4032 3898"/>
                  <a:gd name="T63" fmla="*/ 4032 h 148"/>
                  <a:gd name="T64" fmla="+- 0 4817 4770"/>
                  <a:gd name="T65" fmla="*/ T64 w 88"/>
                  <a:gd name="T66" fmla="+- 0 4034 3898"/>
                  <a:gd name="T67" fmla="*/ 4034 h 148"/>
                  <a:gd name="T68" fmla="+- 0 4804 4770"/>
                  <a:gd name="T69" fmla="*/ T68 w 88"/>
                  <a:gd name="T70" fmla="+- 0 4034 3898"/>
                  <a:gd name="T71" fmla="*/ 4034 h 148"/>
                  <a:gd name="T72" fmla="+- 0 4843 4770"/>
                  <a:gd name="T73" fmla="*/ T72 w 88"/>
                  <a:gd name="T74" fmla="+- 0 4034 3898"/>
                  <a:gd name="T75" fmla="*/ 4034 h 148"/>
                  <a:gd name="T76" fmla="+- 0 4848 4770"/>
                  <a:gd name="T77" fmla="*/ T76 w 88"/>
                  <a:gd name="T78" fmla="+- 0 4029 3898"/>
                  <a:gd name="T79" fmla="*/ 4029 h 148"/>
                  <a:gd name="T80" fmla="+- 0 4852 4770"/>
                  <a:gd name="T81" fmla="*/ T80 w 88"/>
                  <a:gd name="T82" fmla="+- 0 4024 3898"/>
                  <a:gd name="T83" fmla="*/ 4024 h 148"/>
                  <a:gd name="T84" fmla="+- 0 4854 4770"/>
                  <a:gd name="T85" fmla="*/ T84 w 88"/>
                  <a:gd name="T86" fmla="+- 0 4018 3898"/>
                  <a:gd name="T87" fmla="*/ 4018 h 148"/>
                  <a:gd name="T88" fmla="+- 0 4857 4770"/>
                  <a:gd name="T89" fmla="*/ T88 w 88"/>
                  <a:gd name="T90" fmla="+- 0 4013 3898"/>
                  <a:gd name="T91" fmla="*/ 4013 h 148"/>
                  <a:gd name="T92" fmla="+- 0 4858 4770"/>
                  <a:gd name="T93" fmla="*/ T92 w 88"/>
                  <a:gd name="T94" fmla="+- 0 4007 3898"/>
                  <a:gd name="T95" fmla="*/ 4007 h 148"/>
                  <a:gd name="T96" fmla="+- 0 4858 4770"/>
                  <a:gd name="T97" fmla="*/ T96 w 88"/>
                  <a:gd name="T98" fmla="+- 0 3992 3898"/>
                  <a:gd name="T99" fmla="*/ 3992 h 148"/>
                  <a:gd name="T100" fmla="+- 0 4857 4770"/>
                  <a:gd name="T101" fmla="*/ T100 w 88"/>
                  <a:gd name="T102" fmla="+- 0 3985 3898"/>
                  <a:gd name="T103" fmla="*/ 3985 h 148"/>
                  <a:gd name="T104" fmla="+- 0 4854 4770"/>
                  <a:gd name="T105" fmla="*/ T104 w 88"/>
                  <a:gd name="T106" fmla="+- 0 3980 3898"/>
                  <a:gd name="T107" fmla="*/ 3980 h 148"/>
                  <a:gd name="T108" fmla="+- 0 4850 4770"/>
                  <a:gd name="T109" fmla="*/ T108 w 88"/>
                  <a:gd name="T110" fmla="+- 0 3975 3898"/>
                  <a:gd name="T111" fmla="*/ 3975 h 148"/>
                  <a:gd name="T112" fmla="+- 0 4847 4770"/>
                  <a:gd name="T113" fmla="*/ T112 w 88"/>
                  <a:gd name="T114" fmla="+- 0 3971 3898"/>
                  <a:gd name="T115" fmla="*/ 3971 h 148"/>
                  <a:gd name="T116" fmla="+- 0 4842 4770"/>
                  <a:gd name="T117" fmla="*/ T116 w 88"/>
                  <a:gd name="T118" fmla="+- 0 3967 3898"/>
                  <a:gd name="T119" fmla="*/ 3967 h 148"/>
                  <a:gd name="T120" fmla="+- 0 4837 4770"/>
                  <a:gd name="T121" fmla="*/ T120 w 88"/>
                  <a:gd name="T122" fmla="+- 0 3964 3898"/>
                  <a:gd name="T123" fmla="*/ 3964 h 148"/>
                  <a:gd name="T124" fmla="+- 0 4832 4770"/>
                  <a:gd name="T125" fmla="*/ T124 w 88"/>
                  <a:gd name="T126" fmla="+- 0 3961 3898"/>
                  <a:gd name="T127" fmla="*/ 3961 h 148"/>
                  <a:gd name="T128" fmla="+- 0 4821 4770"/>
                  <a:gd name="T129" fmla="*/ T128 w 88"/>
                  <a:gd name="T130" fmla="+- 0 3956 3898"/>
                  <a:gd name="T131" fmla="*/ 3956 h 148"/>
                  <a:gd name="T132" fmla="+- 0 4816 4770"/>
                  <a:gd name="T133" fmla="*/ T132 w 88"/>
                  <a:gd name="T134" fmla="+- 0 3954 3898"/>
                  <a:gd name="T135" fmla="*/ 3954 h 148"/>
                  <a:gd name="T136" fmla="+- 0 4812 4770"/>
                  <a:gd name="T137" fmla="*/ T136 w 88"/>
                  <a:gd name="T138" fmla="+- 0 3951 3898"/>
                  <a:gd name="T139" fmla="*/ 3951 h 148"/>
                  <a:gd name="T140" fmla="+- 0 4807 4770"/>
                  <a:gd name="T141" fmla="*/ T140 w 88"/>
                  <a:gd name="T142" fmla="+- 0 3948 3898"/>
                  <a:gd name="T143" fmla="*/ 3948 h 148"/>
                  <a:gd name="T144" fmla="+- 0 4803 4770"/>
                  <a:gd name="T145" fmla="*/ T144 w 88"/>
                  <a:gd name="T146" fmla="+- 0 3945 3898"/>
                  <a:gd name="T147" fmla="*/ 3945 h 148"/>
                  <a:gd name="T148" fmla="+- 0 4797 4770"/>
                  <a:gd name="T149" fmla="*/ T148 w 88"/>
                  <a:gd name="T150" fmla="+- 0 3939 3898"/>
                  <a:gd name="T151" fmla="*/ 3939 h 148"/>
                  <a:gd name="T152" fmla="+- 0 4795 4770"/>
                  <a:gd name="T153" fmla="*/ T152 w 88"/>
                  <a:gd name="T154" fmla="+- 0 3935 3898"/>
                  <a:gd name="T155" fmla="*/ 3935 h 148"/>
                  <a:gd name="T156" fmla="+- 0 4795 4770"/>
                  <a:gd name="T157" fmla="*/ T156 w 88"/>
                  <a:gd name="T158" fmla="+- 0 3925 3898"/>
                  <a:gd name="T159" fmla="*/ 3925 h 148"/>
                  <a:gd name="T160" fmla="+- 0 4797 4770"/>
                  <a:gd name="T161" fmla="*/ T160 w 88"/>
                  <a:gd name="T162" fmla="+- 0 3920 3898"/>
                  <a:gd name="T163" fmla="*/ 3920 h 148"/>
                  <a:gd name="T164" fmla="+- 0 4801 4770"/>
                  <a:gd name="T165" fmla="*/ T164 w 88"/>
                  <a:gd name="T166" fmla="+- 0 3917 3898"/>
                  <a:gd name="T167" fmla="*/ 3917 h 148"/>
                  <a:gd name="T168" fmla="+- 0 4805 4770"/>
                  <a:gd name="T169" fmla="*/ T168 w 88"/>
                  <a:gd name="T170" fmla="+- 0 3913 3898"/>
                  <a:gd name="T171" fmla="*/ 3913 h 148"/>
                  <a:gd name="T172" fmla="+- 0 4810 4770"/>
                  <a:gd name="T173" fmla="*/ T172 w 88"/>
                  <a:gd name="T174" fmla="+- 0 3911 3898"/>
                  <a:gd name="T175" fmla="*/ 3911 h 148"/>
                  <a:gd name="T176" fmla="+- 0 4850 4770"/>
                  <a:gd name="T177" fmla="*/ T176 w 88"/>
                  <a:gd name="T178" fmla="+- 0 3911 3898"/>
                  <a:gd name="T179" fmla="*/ 3911 h 148"/>
                  <a:gd name="T180" fmla="+- 0 4852 4770"/>
                  <a:gd name="T181" fmla="*/ T180 w 88"/>
                  <a:gd name="T182" fmla="+- 0 3908 3898"/>
                  <a:gd name="T183" fmla="*/ 3908 h 148"/>
                  <a:gd name="T184" fmla="+- 0 4847 4770"/>
                  <a:gd name="T185" fmla="*/ T184 w 88"/>
                  <a:gd name="T186" fmla="+- 0 3905 3898"/>
                  <a:gd name="T187" fmla="*/ 3905 h 148"/>
                  <a:gd name="T188" fmla="+- 0 4842 4770"/>
                  <a:gd name="T189" fmla="*/ T188 w 88"/>
                  <a:gd name="T190" fmla="+- 0 3903 3898"/>
                  <a:gd name="T191" fmla="*/ 3903 h 148"/>
                  <a:gd name="T192" fmla="+- 0 4832 4770"/>
                  <a:gd name="T193" fmla="*/ T192 w 88"/>
                  <a:gd name="T194" fmla="+- 0 3899 3898"/>
                  <a:gd name="T195" fmla="*/ 3899 h 148"/>
                  <a:gd name="T196" fmla="+- 0 4825 4770"/>
                  <a:gd name="T197" fmla="*/ T196 w 88"/>
                  <a:gd name="T198" fmla="+- 0 3898 3898"/>
                  <a:gd name="T199" fmla="*/ 389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8" h="148">
                    <a:moveTo>
                      <a:pt x="55" y="0"/>
                    </a:moveTo>
                    <a:lnTo>
                      <a:pt x="41" y="0"/>
                    </a:lnTo>
                    <a:lnTo>
                      <a:pt x="35" y="1"/>
                    </a:lnTo>
                    <a:lnTo>
                      <a:pt x="30" y="3"/>
                    </a:lnTo>
                    <a:lnTo>
                      <a:pt x="24" y="5"/>
                    </a:lnTo>
                    <a:lnTo>
                      <a:pt x="5" y="25"/>
                    </a:lnTo>
                    <a:lnTo>
                      <a:pt x="2" y="31"/>
                    </a:lnTo>
                    <a:lnTo>
                      <a:pt x="1" y="37"/>
                    </a:lnTo>
                    <a:lnTo>
                      <a:pt x="1" y="53"/>
                    </a:lnTo>
                    <a:lnTo>
                      <a:pt x="2" y="59"/>
                    </a:lnTo>
                    <a:lnTo>
                      <a:pt x="32" y="85"/>
                    </a:lnTo>
                    <a:lnTo>
                      <a:pt x="37" y="88"/>
                    </a:lnTo>
                    <a:lnTo>
                      <a:pt x="63" y="121"/>
                    </a:lnTo>
                    <a:lnTo>
                      <a:pt x="61" y="125"/>
                    </a:lnTo>
                    <a:lnTo>
                      <a:pt x="57" y="129"/>
                    </a:lnTo>
                    <a:lnTo>
                      <a:pt x="53" y="134"/>
                    </a:lnTo>
                    <a:lnTo>
                      <a:pt x="47" y="136"/>
                    </a:lnTo>
                    <a:lnTo>
                      <a:pt x="34" y="136"/>
                    </a:lnTo>
                    <a:lnTo>
                      <a:pt x="73" y="136"/>
                    </a:lnTo>
                    <a:lnTo>
                      <a:pt x="78" y="131"/>
                    </a:lnTo>
                    <a:lnTo>
                      <a:pt x="82" y="126"/>
                    </a:lnTo>
                    <a:lnTo>
                      <a:pt x="84" y="120"/>
                    </a:lnTo>
                    <a:lnTo>
                      <a:pt x="87" y="115"/>
                    </a:lnTo>
                    <a:lnTo>
                      <a:pt x="88" y="109"/>
                    </a:lnTo>
                    <a:lnTo>
                      <a:pt x="88" y="94"/>
                    </a:lnTo>
                    <a:lnTo>
                      <a:pt x="87" y="87"/>
                    </a:lnTo>
                    <a:lnTo>
                      <a:pt x="84" y="82"/>
                    </a:lnTo>
                    <a:lnTo>
                      <a:pt x="80" y="77"/>
                    </a:lnTo>
                    <a:lnTo>
                      <a:pt x="77" y="73"/>
                    </a:lnTo>
                    <a:lnTo>
                      <a:pt x="72" y="69"/>
                    </a:lnTo>
                    <a:lnTo>
                      <a:pt x="67" y="66"/>
                    </a:lnTo>
                    <a:lnTo>
                      <a:pt x="62" y="63"/>
                    </a:lnTo>
                    <a:lnTo>
                      <a:pt x="51" y="58"/>
                    </a:lnTo>
                    <a:lnTo>
                      <a:pt x="46" y="56"/>
                    </a:lnTo>
                    <a:lnTo>
                      <a:pt x="42" y="53"/>
                    </a:lnTo>
                    <a:lnTo>
                      <a:pt x="37" y="50"/>
                    </a:lnTo>
                    <a:lnTo>
                      <a:pt x="33" y="47"/>
                    </a:lnTo>
                    <a:lnTo>
                      <a:pt x="27" y="41"/>
                    </a:lnTo>
                    <a:lnTo>
                      <a:pt x="25" y="37"/>
                    </a:lnTo>
                    <a:lnTo>
                      <a:pt x="25" y="27"/>
                    </a:lnTo>
                    <a:lnTo>
                      <a:pt x="27" y="22"/>
                    </a:lnTo>
                    <a:lnTo>
                      <a:pt x="31" y="19"/>
                    </a:lnTo>
                    <a:lnTo>
                      <a:pt x="35" y="15"/>
                    </a:lnTo>
                    <a:lnTo>
                      <a:pt x="40" y="13"/>
                    </a:lnTo>
                    <a:lnTo>
                      <a:pt x="80" y="13"/>
                    </a:lnTo>
                    <a:lnTo>
                      <a:pt x="82" y="10"/>
                    </a:lnTo>
                    <a:lnTo>
                      <a:pt x="77" y="7"/>
                    </a:lnTo>
                    <a:lnTo>
                      <a:pt x="72" y="5"/>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8" name="Freeform 333"/>
              <p:cNvSpPr>
                <a:spLocks/>
              </p:cNvSpPr>
              <p:nvPr/>
            </p:nvSpPr>
            <p:spPr bwMode="auto">
              <a:xfrm>
                <a:off x="4770" y="3898"/>
                <a:ext cx="88" cy="148"/>
              </a:xfrm>
              <a:custGeom>
                <a:avLst/>
                <a:gdLst>
                  <a:gd name="T0" fmla="+- 0 4850 4770"/>
                  <a:gd name="T1" fmla="*/ T0 w 88"/>
                  <a:gd name="T2" fmla="+- 0 3911 3898"/>
                  <a:gd name="T3" fmla="*/ 3911 h 148"/>
                  <a:gd name="T4" fmla="+- 0 4829 4770"/>
                  <a:gd name="T5" fmla="*/ T4 w 88"/>
                  <a:gd name="T6" fmla="+- 0 3911 3898"/>
                  <a:gd name="T7" fmla="*/ 3911 h 148"/>
                  <a:gd name="T8" fmla="+- 0 4837 4770"/>
                  <a:gd name="T9" fmla="*/ T8 w 88"/>
                  <a:gd name="T10" fmla="+- 0 3917 3898"/>
                  <a:gd name="T11" fmla="*/ 3917 h 148"/>
                  <a:gd name="T12" fmla="+- 0 4842 4770"/>
                  <a:gd name="T13" fmla="*/ T12 w 88"/>
                  <a:gd name="T14" fmla="+- 0 3929 3898"/>
                  <a:gd name="T15" fmla="*/ 3929 h 148"/>
                  <a:gd name="T16" fmla="+- 0 4845 4770"/>
                  <a:gd name="T17" fmla="*/ T16 w 88"/>
                  <a:gd name="T18" fmla="+- 0 3929 3898"/>
                  <a:gd name="T19" fmla="*/ 3929 h 148"/>
                  <a:gd name="T20" fmla="+- 0 4846 4770"/>
                  <a:gd name="T21" fmla="*/ T20 w 88"/>
                  <a:gd name="T22" fmla="+- 0 3924 3898"/>
                  <a:gd name="T23" fmla="*/ 3924 h 148"/>
                  <a:gd name="T24" fmla="+- 0 4847 4770"/>
                  <a:gd name="T25" fmla="*/ T24 w 88"/>
                  <a:gd name="T26" fmla="+- 0 3921 3898"/>
                  <a:gd name="T27" fmla="*/ 3921 h 148"/>
                  <a:gd name="T28" fmla="+- 0 4849 4770"/>
                  <a:gd name="T29" fmla="*/ T28 w 88"/>
                  <a:gd name="T30" fmla="+- 0 3914 3898"/>
                  <a:gd name="T31" fmla="*/ 3914 h 148"/>
                  <a:gd name="T32" fmla="+- 0 4850 4770"/>
                  <a:gd name="T33" fmla="*/ T32 w 88"/>
                  <a:gd name="T34" fmla="+- 0 3911 3898"/>
                  <a:gd name="T35" fmla="*/ 39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8" h="148">
                    <a:moveTo>
                      <a:pt x="80" y="13"/>
                    </a:moveTo>
                    <a:lnTo>
                      <a:pt x="59" y="13"/>
                    </a:lnTo>
                    <a:lnTo>
                      <a:pt x="67" y="19"/>
                    </a:lnTo>
                    <a:lnTo>
                      <a:pt x="72" y="31"/>
                    </a:lnTo>
                    <a:lnTo>
                      <a:pt x="75" y="31"/>
                    </a:lnTo>
                    <a:lnTo>
                      <a:pt x="76" y="26"/>
                    </a:lnTo>
                    <a:lnTo>
                      <a:pt x="77" y="23"/>
                    </a:lnTo>
                    <a:lnTo>
                      <a:pt x="79" y="16"/>
                    </a:lnTo>
                    <a:lnTo>
                      <a:pt x="8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00" name="Group 334"/>
            <p:cNvGrpSpPr>
              <a:grpSpLocks/>
            </p:cNvGrpSpPr>
            <p:nvPr/>
          </p:nvGrpSpPr>
          <p:grpSpPr bwMode="auto">
            <a:xfrm>
              <a:off x="4919" y="3887"/>
              <a:ext cx="93" cy="156"/>
              <a:chOff x="4919" y="3887"/>
              <a:chExt cx="93" cy="156"/>
            </a:xfrm>
          </p:grpSpPr>
          <p:sp>
            <p:nvSpPr>
              <p:cNvPr id="6221" name="Freeform 335"/>
              <p:cNvSpPr>
                <a:spLocks/>
              </p:cNvSpPr>
              <p:nvPr/>
            </p:nvSpPr>
            <p:spPr bwMode="auto">
              <a:xfrm>
                <a:off x="4919" y="3887"/>
                <a:ext cx="93" cy="156"/>
              </a:xfrm>
              <a:custGeom>
                <a:avLst/>
                <a:gdLst>
                  <a:gd name="T0" fmla="+- 0 4919 4919"/>
                  <a:gd name="T1" fmla="*/ T0 w 93"/>
                  <a:gd name="T2" fmla="+- 0 3887 3887"/>
                  <a:gd name="T3" fmla="*/ 3887 h 156"/>
                  <a:gd name="T4" fmla="+- 0 4919 4919"/>
                  <a:gd name="T5" fmla="*/ T4 w 93"/>
                  <a:gd name="T6" fmla="+- 0 3899 3887"/>
                  <a:gd name="T7" fmla="*/ 3899 h 156"/>
                  <a:gd name="T8" fmla="+- 0 4920 4919"/>
                  <a:gd name="T9" fmla="*/ T8 w 93"/>
                  <a:gd name="T10" fmla="+- 0 3910 3887"/>
                  <a:gd name="T11" fmla="*/ 3910 h 156"/>
                  <a:gd name="T12" fmla="+- 0 4920 4919"/>
                  <a:gd name="T13" fmla="*/ T12 w 93"/>
                  <a:gd name="T14" fmla="+- 0 3921 3887"/>
                  <a:gd name="T15" fmla="*/ 3921 h 156"/>
                  <a:gd name="T16" fmla="+- 0 4920 4919"/>
                  <a:gd name="T17" fmla="*/ T16 w 93"/>
                  <a:gd name="T18" fmla="+- 0 3997 3887"/>
                  <a:gd name="T19" fmla="*/ 3997 h 156"/>
                  <a:gd name="T20" fmla="+- 0 4920 4919"/>
                  <a:gd name="T21" fmla="*/ T20 w 93"/>
                  <a:gd name="T22" fmla="+- 0 4009 3887"/>
                  <a:gd name="T23" fmla="*/ 4009 h 156"/>
                  <a:gd name="T24" fmla="+- 0 4920 4919"/>
                  <a:gd name="T25" fmla="*/ T24 w 93"/>
                  <a:gd name="T26" fmla="+- 0 4021 3887"/>
                  <a:gd name="T27" fmla="*/ 4021 h 156"/>
                  <a:gd name="T28" fmla="+- 0 4919 4919"/>
                  <a:gd name="T29" fmla="*/ T28 w 93"/>
                  <a:gd name="T30" fmla="+- 0 4027 3887"/>
                  <a:gd name="T31" fmla="*/ 4027 h 156"/>
                  <a:gd name="T32" fmla="+- 0 4919 4919"/>
                  <a:gd name="T33" fmla="*/ T32 w 93"/>
                  <a:gd name="T34" fmla="+- 0 4033 3887"/>
                  <a:gd name="T35" fmla="*/ 4033 h 156"/>
                  <a:gd name="T36" fmla="+- 0 4919 4919"/>
                  <a:gd name="T37" fmla="*/ T36 w 93"/>
                  <a:gd name="T38" fmla="+- 0 4043 3887"/>
                  <a:gd name="T39" fmla="*/ 4043 h 156"/>
                  <a:gd name="T40" fmla="+- 0 4920 4919"/>
                  <a:gd name="T41" fmla="*/ T40 w 93"/>
                  <a:gd name="T42" fmla="+- 0 4043 3887"/>
                  <a:gd name="T43" fmla="*/ 4043 h 156"/>
                  <a:gd name="T44" fmla="+- 0 4950 4919"/>
                  <a:gd name="T45" fmla="*/ T44 w 93"/>
                  <a:gd name="T46" fmla="+- 0 4043 3887"/>
                  <a:gd name="T47" fmla="*/ 4043 h 156"/>
                  <a:gd name="T48" fmla="+- 0 4949 4919"/>
                  <a:gd name="T49" fmla="*/ T48 w 93"/>
                  <a:gd name="T50" fmla="+- 0 4036 3887"/>
                  <a:gd name="T51" fmla="*/ 4036 h 156"/>
                  <a:gd name="T52" fmla="+- 0 4949 4919"/>
                  <a:gd name="T53" fmla="*/ T52 w 93"/>
                  <a:gd name="T54" fmla="+- 0 4031 3887"/>
                  <a:gd name="T55" fmla="*/ 4031 h 156"/>
                  <a:gd name="T56" fmla="+- 0 4949 4919"/>
                  <a:gd name="T57" fmla="*/ T56 w 93"/>
                  <a:gd name="T58" fmla="+- 0 4027 3887"/>
                  <a:gd name="T59" fmla="*/ 4027 h 156"/>
                  <a:gd name="T60" fmla="+- 0 4949 4919"/>
                  <a:gd name="T61" fmla="*/ T60 w 93"/>
                  <a:gd name="T62" fmla="+- 0 4021 3887"/>
                  <a:gd name="T63" fmla="*/ 4021 h 156"/>
                  <a:gd name="T64" fmla="+- 0 4948 4919"/>
                  <a:gd name="T65" fmla="*/ T64 w 93"/>
                  <a:gd name="T66" fmla="+- 0 4003 3887"/>
                  <a:gd name="T67" fmla="*/ 4003 h 156"/>
                  <a:gd name="T68" fmla="+- 0 4948 4919"/>
                  <a:gd name="T69" fmla="*/ T68 w 93"/>
                  <a:gd name="T70" fmla="+- 0 3980 3887"/>
                  <a:gd name="T71" fmla="*/ 3980 h 156"/>
                  <a:gd name="T72" fmla="+- 0 4950 4919"/>
                  <a:gd name="T73" fmla="*/ T72 w 93"/>
                  <a:gd name="T74" fmla="+- 0 3973 3887"/>
                  <a:gd name="T75" fmla="*/ 3973 h 156"/>
                  <a:gd name="T76" fmla="+- 0 4952 4919"/>
                  <a:gd name="T77" fmla="*/ T76 w 93"/>
                  <a:gd name="T78" fmla="+- 0 3967 3887"/>
                  <a:gd name="T79" fmla="*/ 3967 h 156"/>
                  <a:gd name="T80" fmla="+- 0 4955 4919"/>
                  <a:gd name="T81" fmla="*/ T80 w 93"/>
                  <a:gd name="T82" fmla="+- 0 3962 3887"/>
                  <a:gd name="T83" fmla="*/ 3962 h 156"/>
                  <a:gd name="T84" fmla="+- 0 4960 4919"/>
                  <a:gd name="T85" fmla="*/ T84 w 93"/>
                  <a:gd name="T86" fmla="+- 0 3959 3887"/>
                  <a:gd name="T87" fmla="*/ 3959 h 156"/>
                  <a:gd name="T88" fmla="+- 0 4949 4919"/>
                  <a:gd name="T89" fmla="*/ T88 w 93"/>
                  <a:gd name="T90" fmla="+- 0 3959 3887"/>
                  <a:gd name="T91" fmla="*/ 3959 h 156"/>
                  <a:gd name="T92" fmla="+- 0 4948 4919"/>
                  <a:gd name="T93" fmla="*/ T92 w 93"/>
                  <a:gd name="T94" fmla="+- 0 3959 3887"/>
                  <a:gd name="T95" fmla="*/ 3959 h 156"/>
                  <a:gd name="T96" fmla="+- 0 4948 4919"/>
                  <a:gd name="T97" fmla="*/ T96 w 93"/>
                  <a:gd name="T98" fmla="+- 0 3933 3887"/>
                  <a:gd name="T99" fmla="*/ 3933 h 156"/>
                  <a:gd name="T100" fmla="+- 0 4949 4919"/>
                  <a:gd name="T101" fmla="*/ T100 w 93"/>
                  <a:gd name="T102" fmla="+- 0 3921 3887"/>
                  <a:gd name="T103" fmla="*/ 3921 h 156"/>
                  <a:gd name="T104" fmla="+- 0 4949 4919"/>
                  <a:gd name="T105" fmla="*/ T104 w 93"/>
                  <a:gd name="T106" fmla="+- 0 3910 3887"/>
                  <a:gd name="T107" fmla="*/ 3910 h 156"/>
                  <a:gd name="T108" fmla="+- 0 4949 4919"/>
                  <a:gd name="T109" fmla="*/ T108 w 93"/>
                  <a:gd name="T110" fmla="+- 0 3899 3887"/>
                  <a:gd name="T111" fmla="*/ 3899 h 156"/>
                  <a:gd name="T112" fmla="+- 0 4950 4919"/>
                  <a:gd name="T113" fmla="*/ T112 w 93"/>
                  <a:gd name="T114" fmla="+- 0 3888 3887"/>
                  <a:gd name="T115" fmla="*/ 3888 h 156"/>
                  <a:gd name="T116" fmla="+- 0 4928 4919"/>
                  <a:gd name="T117" fmla="*/ T116 w 93"/>
                  <a:gd name="T118" fmla="+- 0 3888 3887"/>
                  <a:gd name="T119" fmla="*/ 3888 h 156"/>
                  <a:gd name="T120" fmla="+- 0 4926 4919"/>
                  <a:gd name="T121" fmla="*/ T120 w 93"/>
                  <a:gd name="T122" fmla="+- 0 3888 3887"/>
                  <a:gd name="T123" fmla="*/ 3888 h 156"/>
                  <a:gd name="T124" fmla="+- 0 4923 4919"/>
                  <a:gd name="T125" fmla="*/ T124 w 93"/>
                  <a:gd name="T126" fmla="+- 0 3887 3887"/>
                  <a:gd name="T127" fmla="*/ 3887 h 156"/>
                  <a:gd name="T128" fmla="+- 0 4921 4919"/>
                  <a:gd name="T129" fmla="*/ T128 w 93"/>
                  <a:gd name="T130" fmla="+- 0 3887 3887"/>
                  <a:gd name="T131" fmla="*/ 3887 h 156"/>
                  <a:gd name="T132" fmla="+- 0 4919 4919"/>
                  <a:gd name="T133" fmla="*/ T132 w 93"/>
                  <a:gd name="T134" fmla="+- 0 3887 3887"/>
                  <a:gd name="T135" fmla="*/ 38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3" h="156">
                    <a:moveTo>
                      <a:pt x="0" y="0"/>
                    </a:moveTo>
                    <a:lnTo>
                      <a:pt x="0" y="12"/>
                    </a:lnTo>
                    <a:lnTo>
                      <a:pt x="1" y="23"/>
                    </a:lnTo>
                    <a:lnTo>
                      <a:pt x="1" y="34"/>
                    </a:lnTo>
                    <a:lnTo>
                      <a:pt x="1" y="110"/>
                    </a:lnTo>
                    <a:lnTo>
                      <a:pt x="1" y="122"/>
                    </a:lnTo>
                    <a:lnTo>
                      <a:pt x="1" y="134"/>
                    </a:lnTo>
                    <a:lnTo>
                      <a:pt x="0" y="140"/>
                    </a:lnTo>
                    <a:lnTo>
                      <a:pt x="0" y="146"/>
                    </a:lnTo>
                    <a:lnTo>
                      <a:pt x="0" y="156"/>
                    </a:lnTo>
                    <a:lnTo>
                      <a:pt x="1" y="156"/>
                    </a:lnTo>
                    <a:lnTo>
                      <a:pt x="31" y="156"/>
                    </a:lnTo>
                    <a:lnTo>
                      <a:pt x="30" y="149"/>
                    </a:lnTo>
                    <a:lnTo>
                      <a:pt x="30" y="144"/>
                    </a:lnTo>
                    <a:lnTo>
                      <a:pt x="30" y="140"/>
                    </a:lnTo>
                    <a:lnTo>
                      <a:pt x="30" y="134"/>
                    </a:lnTo>
                    <a:lnTo>
                      <a:pt x="29" y="116"/>
                    </a:lnTo>
                    <a:lnTo>
                      <a:pt x="29" y="93"/>
                    </a:lnTo>
                    <a:lnTo>
                      <a:pt x="31" y="86"/>
                    </a:lnTo>
                    <a:lnTo>
                      <a:pt x="33" y="80"/>
                    </a:lnTo>
                    <a:lnTo>
                      <a:pt x="36" y="75"/>
                    </a:lnTo>
                    <a:lnTo>
                      <a:pt x="41" y="72"/>
                    </a:lnTo>
                    <a:lnTo>
                      <a:pt x="30" y="72"/>
                    </a:lnTo>
                    <a:lnTo>
                      <a:pt x="29" y="72"/>
                    </a:lnTo>
                    <a:lnTo>
                      <a:pt x="29" y="46"/>
                    </a:lnTo>
                    <a:lnTo>
                      <a:pt x="30" y="34"/>
                    </a:lnTo>
                    <a:lnTo>
                      <a:pt x="30" y="23"/>
                    </a:lnTo>
                    <a:lnTo>
                      <a:pt x="30" y="12"/>
                    </a:lnTo>
                    <a:lnTo>
                      <a:pt x="31" y="1"/>
                    </a:lnTo>
                    <a:lnTo>
                      <a:pt x="9" y="1"/>
                    </a:lnTo>
                    <a:lnTo>
                      <a:pt x="7" y="1"/>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2" name="Freeform 336"/>
              <p:cNvSpPr>
                <a:spLocks/>
              </p:cNvSpPr>
              <p:nvPr/>
            </p:nvSpPr>
            <p:spPr bwMode="auto">
              <a:xfrm>
                <a:off x="4919" y="3887"/>
                <a:ext cx="93" cy="156"/>
              </a:xfrm>
              <a:custGeom>
                <a:avLst/>
                <a:gdLst>
                  <a:gd name="T0" fmla="+- 0 4950 4919"/>
                  <a:gd name="T1" fmla="*/ T0 w 93"/>
                  <a:gd name="T2" fmla="+- 0 4043 3887"/>
                  <a:gd name="T3" fmla="*/ 4043 h 156"/>
                  <a:gd name="T4" fmla="+- 0 4948 4919"/>
                  <a:gd name="T5" fmla="*/ T4 w 93"/>
                  <a:gd name="T6" fmla="+- 0 4043 3887"/>
                  <a:gd name="T7" fmla="*/ 4043 h 156"/>
                  <a:gd name="T8" fmla="+- 0 4950 4919"/>
                  <a:gd name="T9" fmla="*/ T8 w 93"/>
                  <a:gd name="T10" fmla="+- 0 4043 3887"/>
                  <a:gd name="T11" fmla="*/ 4043 h 156"/>
                  <a:gd name="T12" fmla="+- 0 4950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31" y="156"/>
                    </a:moveTo>
                    <a:lnTo>
                      <a:pt x="29" y="156"/>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3" name="Freeform 337"/>
              <p:cNvSpPr>
                <a:spLocks/>
              </p:cNvSpPr>
              <p:nvPr/>
            </p:nvSpPr>
            <p:spPr bwMode="auto">
              <a:xfrm>
                <a:off x="4919" y="3887"/>
                <a:ext cx="93" cy="156"/>
              </a:xfrm>
              <a:custGeom>
                <a:avLst/>
                <a:gdLst>
                  <a:gd name="T0" fmla="+- 0 5012 4919"/>
                  <a:gd name="T1" fmla="*/ T0 w 93"/>
                  <a:gd name="T2" fmla="+- 0 4043 3887"/>
                  <a:gd name="T3" fmla="*/ 4043 h 156"/>
                  <a:gd name="T4" fmla="+- 0 5010 4919"/>
                  <a:gd name="T5" fmla="*/ T4 w 93"/>
                  <a:gd name="T6" fmla="+- 0 4043 3887"/>
                  <a:gd name="T7" fmla="*/ 4043 h 156"/>
                  <a:gd name="T8" fmla="+- 0 5012 4919"/>
                  <a:gd name="T9" fmla="*/ T8 w 93"/>
                  <a:gd name="T10" fmla="+- 0 4043 3887"/>
                  <a:gd name="T11" fmla="*/ 4043 h 156"/>
                  <a:gd name="T12" fmla="+- 0 5012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93" y="156"/>
                    </a:moveTo>
                    <a:lnTo>
                      <a:pt x="91" y="156"/>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4" name="Freeform 338"/>
              <p:cNvSpPr>
                <a:spLocks/>
              </p:cNvSpPr>
              <p:nvPr/>
            </p:nvSpPr>
            <p:spPr bwMode="auto">
              <a:xfrm>
                <a:off x="4919" y="3887"/>
                <a:ext cx="93" cy="156"/>
              </a:xfrm>
              <a:custGeom>
                <a:avLst/>
                <a:gdLst>
                  <a:gd name="T0" fmla="+- 0 4990 4919"/>
                  <a:gd name="T1" fmla="*/ T0 w 93"/>
                  <a:gd name="T2" fmla="+- 0 3941 3887"/>
                  <a:gd name="T3" fmla="*/ 3941 h 156"/>
                  <a:gd name="T4" fmla="+- 0 4973 4919"/>
                  <a:gd name="T5" fmla="*/ T4 w 93"/>
                  <a:gd name="T6" fmla="+- 0 3941 3887"/>
                  <a:gd name="T7" fmla="*/ 3941 h 156"/>
                  <a:gd name="T8" fmla="+- 0 4967 4919"/>
                  <a:gd name="T9" fmla="*/ T8 w 93"/>
                  <a:gd name="T10" fmla="+- 0 3943 3887"/>
                  <a:gd name="T11" fmla="*/ 3943 h 156"/>
                  <a:gd name="T12" fmla="+- 0 4962 4919"/>
                  <a:gd name="T13" fmla="*/ T12 w 93"/>
                  <a:gd name="T14" fmla="+- 0 3946 3887"/>
                  <a:gd name="T15" fmla="*/ 3946 h 156"/>
                  <a:gd name="T16" fmla="+- 0 4957 4919"/>
                  <a:gd name="T17" fmla="*/ T16 w 93"/>
                  <a:gd name="T18" fmla="+- 0 3949 3887"/>
                  <a:gd name="T19" fmla="*/ 3949 h 156"/>
                  <a:gd name="T20" fmla="+- 0 4952 4919"/>
                  <a:gd name="T21" fmla="*/ T20 w 93"/>
                  <a:gd name="T22" fmla="+- 0 3953 3887"/>
                  <a:gd name="T23" fmla="*/ 3953 h 156"/>
                  <a:gd name="T24" fmla="+- 0 4949 4919"/>
                  <a:gd name="T25" fmla="*/ T24 w 93"/>
                  <a:gd name="T26" fmla="+- 0 3959 3887"/>
                  <a:gd name="T27" fmla="*/ 3959 h 156"/>
                  <a:gd name="T28" fmla="+- 0 4972 4919"/>
                  <a:gd name="T29" fmla="*/ T28 w 93"/>
                  <a:gd name="T30" fmla="+- 0 3959 3887"/>
                  <a:gd name="T31" fmla="*/ 3959 h 156"/>
                  <a:gd name="T32" fmla="+- 0 4976 4919"/>
                  <a:gd name="T33" fmla="*/ T32 w 93"/>
                  <a:gd name="T34" fmla="+- 0 3961 3887"/>
                  <a:gd name="T35" fmla="*/ 3961 h 156"/>
                  <a:gd name="T36" fmla="+- 0 4979 4919"/>
                  <a:gd name="T37" fmla="*/ T36 w 93"/>
                  <a:gd name="T38" fmla="+- 0 3965 3887"/>
                  <a:gd name="T39" fmla="*/ 3965 h 156"/>
                  <a:gd name="T40" fmla="+- 0 4982 4919"/>
                  <a:gd name="T41" fmla="*/ T40 w 93"/>
                  <a:gd name="T42" fmla="+- 0 3969 3887"/>
                  <a:gd name="T43" fmla="*/ 3969 h 156"/>
                  <a:gd name="T44" fmla="+- 0 4983 4919"/>
                  <a:gd name="T45" fmla="*/ T44 w 93"/>
                  <a:gd name="T46" fmla="+- 0 3976 3887"/>
                  <a:gd name="T47" fmla="*/ 3976 h 156"/>
                  <a:gd name="T48" fmla="+- 0 4983 4919"/>
                  <a:gd name="T49" fmla="*/ T48 w 93"/>
                  <a:gd name="T50" fmla="+- 0 4003 3887"/>
                  <a:gd name="T51" fmla="*/ 4003 h 156"/>
                  <a:gd name="T52" fmla="+- 0 4983 4919"/>
                  <a:gd name="T53" fmla="*/ T52 w 93"/>
                  <a:gd name="T54" fmla="+- 0 4018 3887"/>
                  <a:gd name="T55" fmla="*/ 4018 h 156"/>
                  <a:gd name="T56" fmla="+- 0 4982 4919"/>
                  <a:gd name="T57" fmla="*/ T56 w 93"/>
                  <a:gd name="T58" fmla="+- 0 4028 3887"/>
                  <a:gd name="T59" fmla="*/ 4028 h 156"/>
                  <a:gd name="T60" fmla="+- 0 4982 4919"/>
                  <a:gd name="T61" fmla="*/ T60 w 93"/>
                  <a:gd name="T62" fmla="+- 0 4036 3887"/>
                  <a:gd name="T63" fmla="*/ 4036 h 156"/>
                  <a:gd name="T64" fmla="+- 0 4981 4919"/>
                  <a:gd name="T65" fmla="*/ T64 w 93"/>
                  <a:gd name="T66" fmla="+- 0 4043 3887"/>
                  <a:gd name="T67" fmla="*/ 4043 h 156"/>
                  <a:gd name="T68" fmla="+- 0 5012 4919"/>
                  <a:gd name="T69" fmla="*/ T68 w 93"/>
                  <a:gd name="T70" fmla="+- 0 4043 3887"/>
                  <a:gd name="T71" fmla="*/ 4043 h 156"/>
                  <a:gd name="T72" fmla="+- 0 5011 4919"/>
                  <a:gd name="T73" fmla="*/ T72 w 93"/>
                  <a:gd name="T74" fmla="+- 0 4027 3887"/>
                  <a:gd name="T75" fmla="*/ 4027 h 156"/>
                  <a:gd name="T76" fmla="+- 0 5011 4919"/>
                  <a:gd name="T77" fmla="*/ T76 w 93"/>
                  <a:gd name="T78" fmla="+- 0 4023 3887"/>
                  <a:gd name="T79" fmla="*/ 4023 h 156"/>
                  <a:gd name="T80" fmla="+- 0 5011 4919"/>
                  <a:gd name="T81" fmla="*/ T80 w 93"/>
                  <a:gd name="T82" fmla="+- 0 4003 3887"/>
                  <a:gd name="T83" fmla="*/ 4003 h 156"/>
                  <a:gd name="T84" fmla="+- 0 5012 4919"/>
                  <a:gd name="T85" fmla="*/ T84 w 93"/>
                  <a:gd name="T86" fmla="+- 0 3992 3887"/>
                  <a:gd name="T87" fmla="*/ 3992 h 156"/>
                  <a:gd name="T88" fmla="+- 0 5011 4919"/>
                  <a:gd name="T89" fmla="*/ T88 w 93"/>
                  <a:gd name="T90" fmla="+- 0 3965 3887"/>
                  <a:gd name="T91" fmla="*/ 3965 h 156"/>
                  <a:gd name="T92" fmla="+- 0 5009 4919"/>
                  <a:gd name="T93" fmla="*/ T92 w 93"/>
                  <a:gd name="T94" fmla="+- 0 3956 3887"/>
                  <a:gd name="T95" fmla="*/ 3956 h 156"/>
                  <a:gd name="T96" fmla="+- 0 5003 4919"/>
                  <a:gd name="T97" fmla="*/ T96 w 93"/>
                  <a:gd name="T98" fmla="+- 0 3950 3887"/>
                  <a:gd name="T99" fmla="*/ 3950 h 156"/>
                  <a:gd name="T100" fmla="+- 0 4998 4919"/>
                  <a:gd name="T101" fmla="*/ T100 w 93"/>
                  <a:gd name="T102" fmla="+- 0 3944 3887"/>
                  <a:gd name="T103" fmla="*/ 3944 h 156"/>
                  <a:gd name="T104" fmla="+- 0 4990 4919"/>
                  <a:gd name="T105" fmla="*/ T104 w 93"/>
                  <a:gd name="T106" fmla="+- 0 3941 3887"/>
                  <a:gd name="T107" fmla="*/ 394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56">
                    <a:moveTo>
                      <a:pt x="71" y="54"/>
                    </a:moveTo>
                    <a:lnTo>
                      <a:pt x="54" y="54"/>
                    </a:lnTo>
                    <a:lnTo>
                      <a:pt x="48" y="56"/>
                    </a:lnTo>
                    <a:lnTo>
                      <a:pt x="43" y="59"/>
                    </a:lnTo>
                    <a:lnTo>
                      <a:pt x="38" y="62"/>
                    </a:lnTo>
                    <a:lnTo>
                      <a:pt x="33" y="66"/>
                    </a:lnTo>
                    <a:lnTo>
                      <a:pt x="30" y="72"/>
                    </a:lnTo>
                    <a:lnTo>
                      <a:pt x="53" y="72"/>
                    </a:lnTo>
                    <a:lnTo>
                      <a:pt x="57" y="74"/>
                    </a:lnTo>
                    <a:lnTo>
                      <a:pt x="60" y="78"/>
                    </a:lnTo>
                    <a:lnTo>
                      <a:pt x="63" y="82"/>
                    </a:lnTo>
                    <a:lnTo>
                      <a:pt x="64" y="89"/>
                    </a:lnTo>
                    <a:lnTo>
                      <a:pt x="64" y="116"/>
                    </a:lnTo>
                    <a:lnTo>
                      <a:pt x="64" y="131"/>
                    </a:lnTo>
                    <a:lnTo>
                      <a:pt x="63" y="141"/>
                    </a:lnTo>
                    <a:lnTo>
                      <a:pt x="63" y="149"/>
                    </a:lnTo>
                    <a:lnTo>
                      <a:pt x="62" y="156"/>
                    </a:lnTo>
                    <a:lnTo>
                      <a:pt x="93" y="156"/>
                    </a:lnTo>
                    <a:lnTo>
                      <a:pt x="92" y="140"/>
                    </a:lnTo>
                    <a:lnTo>
                      <a:pt x="92" y="136"/>
                    </a:lnTo>
                    <a:lnTo>
                      <a:pt x="92" y="116"/>
                    </a:lnTo>
                    <a:lnTo>
                      <a:pt x="93" y="105"/>
                    </a:lnTo>
                    <a:lnTo>
                      <a:pt x="92" y="78"/>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5" name="Freeform 339"/>
              <p:cNvSpPr>
                <a:spLocks/>
              </p:cNvSpPr>
              <p:nvPr/>
            </p:nvSpPr>
            <p:spPr bwMode="auto">
              <a:xfrm>
                <a:off x="4919" y="3887"/>
                <a:ext cx="93" cy="156"/>
              </a:xfrm>
              <a:custGeom>
                <a:avLst/>
                <a:gdLst>
                  <a:gd name="T0" fmla="+- 0 4950 4919"/>
                  <a:gd name="T1" fmla="*/ T0 w 93"/>
                  <a:gd name="T2" fmla="+- 0 3887 3887"/>
                  <a:gd name="T3" fmla="*/ 3887 h 156"/>
                  <a:gd name="T4" fmla="+- 0 4948 4919"/>
                  <a:gd name="T5" fmla="*/ T4 w 93"/>
                  <a:gd name="T6" fmla="+- 0 3887 3887"/>
                  <a:gd name="T7" fmla="*/ 3887 h 156"/>
                  <a:gd name="T8" fmla="+- 0 4946 4919"/>
                  <a:gd name="T9" fmla="*/ T8 w 93"/>
                  <a:gd name="T10" fmla="+- 0 3887 3887"/>
                  <a:gd name="T11" fmla="*/ 3887 h 156"/>
                  <a:gd name="T12" fmla="+- 0 4940 4919"/>
                  <a:gd name="T13" fmla="*/ T12 w 93"/>
                  <a:gd name="T14" fmla="+- 0 3888 3887"/>
                  <a:gd name="T15" fmla="*/ 3888 h 156"/>
                  <a:gd name="T16" fmla="+- 0 4950 4919"/>
                  <a:gd name="T17" fmla="*/ T16 w 93"/>
                  <a:gd name="T18" fmla="+- 0 3888 3887"/>
                  <a:gd name="T19" fmla="*/ 3888 h 156"/>
                  <a:gd name="T20" fmla="+- 0 4950 4919"/>
                  <a:gd name="T21" fmla="*/ T20 w 93"/>
                  <a:gd name="T22" fmla="+- 0 3887 3887"/>
                  <a:gd name="T23" fmla="*/ 3887 h 156"/>
                </a:gdLst>
                <a:ahLst/>
                <a:cxnLst>
                  <a:cxn ang="0">
                    <a:pos x="T1" y="T3"/>
                  </a:cxn>
                  <a:cxn ang="0">
                    <a:pos x="T5" y="T7"/>
                  </a:cxn>
                  <a:cxn ang="0">
                    <a:pos x="T9" y="T11"/>
                  </a:cxn>
                  <a:cxn ang="0">
                    <a:pos x="T13" y="T15"/>
                  </a:cxn>
                  <a:cxn ang="0">
                    <a:pos x="T17" y="T19"/>
                  </a:cxn>
                  <a:cxn ang="0">
                    <a:pos x="T21" y="T23"/>
                  </a:cxn>
                </a:cxnLst>
                <a:rect l="0" t="0" r="r" b="b"/>
                <a:pathLst>
                  <a:path w="93" h="156">
                    <a:moveTo>
                      <a:pt x="31" y="0"/>
                    </a:moveTo>
                    <a:lnTo>
                      <a:pt x="29" y="0"/>
                    </a:lnTo>
                    <a:lnTo>
                      <a:pt x="27" y="0"/>
                    </a:lnTo>
                    <a:lnTo>
                      <a:pt x="21"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01" name="Group 340"/>
            <p:cNvGrpSpPr>
              <a:grpSpLocks/>
            </p:cNvGrpSpPr>
            <p:nvPr/>
          </p:nvGrpSpPr>
          <p:grpSpPr bwMode="auto">
            <a:xfrm>
              <a:off x="5077" y="3888"/>
              <a:ext cx="33" cy="155"/>
              <a:chOff x="5077" y="3888"/>
              <a:chExt cx="33" cy="155"/>
            </a:xfrm>
          </p:grpSpPr>
          <p:sp>
            <p:nvSpPr>
              <p:cNvPr id="6217" name="Freeform 341"/>
              <p:cNvSpPr>
                <a:spLocks/>
              </p:cNvSpPr>
              <p:nvPr/>
            </p:nvSpPr>
            <p:spPr bwMode="auto">
              <a:xfrm>
                <a:off x="5077" y="3888"/>
                <a:ext cx="33" cy="155"/>
              </a:xfrm>
              <a:custGeom>
                <a:avLst/>
                <a:gdLst>
                  <a:gd name="T0" fmla="+- 0 5098 5077"/>
                  <a:gd name="T1" fmla="*/ T0 w 33"/>
                  <a:gd name="T2" fmla="+- 0 3888 3888"/>
                  <a:gd name="T3" fmla="*/ 3888 h 155"/>
                  <a:gd name="T4" fmla="+- 0 5089 5077"/>
                  <a:gd name="T5" fmla="*/ T4 w 33"/>
                  <a:gd name="T6" fmla="+- 0 3888 3888"/>
                  <a:gd name="T7" fmla="*/ 3888 h 155"/>
                  <a:gd name="T8" fmla="+- 0 5085 5077"/>
                  <a:gd name="T9" fmla="*/ T8 w 33"/>
                  <a:gd name="T10" fmla="+- 0 3890 3888"/>
                  <a:gd name="T11" fmla="*/ 3890 h 155"/>
                  <a:gd name="T12" fmla="+- 0 5079 5077"/>
                  <a:gd name="T13" fmla="*/ T12 w 33"/>
                  <a:gd name="T14" fmla="+- 0 3896 3888"/>
                  <a:gd name="T15" fmla="*/ 3896 h 155"/>
                  <a:gd name="T16" fmla="+- 0 5077 5077"/>
                  <a:gd name="T17" fmla="*/ T16 w 33"/>
                  <a:gd name="T18" fmla="+- 0 3900 3888"/>
                  <a:gd name="T19" fmla="*/ 3900 h 155"/>
                  <a:gd name="T20" fmla="+- 0 5077 5077"/>
                  <a:gd name="T21" fmla="*/ T20 w 33"/>
                  <a:gd name="T22" fmla="+- 0 3909 3888"/>
                  <a:gd name="T23" fmla="*/ 3909 h 155"/>
                  <a:gd name="T24" fmla="+- 0 5079 5077"/>
                  <a:gd name="T25" fmla="*/ T24 w 33"/>
                  <a:gd name="T26" fmla="+- 0 3913 3888"/>
                  <a:gd name="T27" fmla="*/ 3913 h 155"/>
                  <a:gd name="T28" fmla="+- 0 5082 5077"/>
                  <a:gd name="T29" fmla="*/ T28 w 33"/>
                  <a:gd name="T30" fmla="+- 0 3916 3888"/>
                  <a:gd name="T31" fmla="*/ 3916 h 155"/>
                  <a:gd name="T32" fmla="+- 0 5085 5077"/>
                  <a:gd name="T33" fmla="*/ T32 w 33"/>
                  <a:gd name="T34" fmla="+- 0 3919 3888"/>
                  <a:gd name="T35" fmla="*/ 3919 h 155"/>
                  <a:gd name="T36" fmla="+- 0 5089 5077"/>
                  <a:gd name="T37" fmla="*/ T36 w 33"/>
                  <a:gd name="T38" fmla="+- 0 3921 3888"/>
                  <a:gd name="T39" fmla="*/ 3921 h 155"/>
                  <a:gd name="T40" fmla="+- 0 5098 5077"/>
                  <a:gd name="T41" fmla="*/ T40 w 33"/>
                  <a:gd name="T42" fmla="+- 0 3921 3888"/>
                  <a:gd name="T43" fmla="*/ 3921 h 155"/>
                  <a:gd name="T44" fmla="+- 0 5102 5077"/>
                  <a:gd name="T45" fmla="*/ T44 w 33"/>
                  <a:gd name="T46" fmla="+- 0 3919 3888"/>
                  <a:gd name="T47" fmla="*/ 3919 h 155"/>
                  <a:gd name="T48" fmla="+- 0 5108 5077"/>
                  <a:gd name="T49" fmla="*/ T48 w 33"/>
                  <a:gd name="T50" fmla="+- 0 3913 3888"/>
                  <a:gd name="T51" fmla="*/ 3913 h 155"/>
                  <a:gd name="T52" fmla="+- 0 5110 5077"/>
                  <a:gd name="T53" fmla="*/ T52 w 33"/>
                  <a:gd name="T54" fmla="+- 0 3909 3888"/>
                  <a:gd name="T55" fmla="*/ 3909 h 155"/>
                  <a:gd name="T56" fmla="+- 0 5110 5077"/>
                  <a:gd name="T57" fmla="*/ T56 w 33"/>
                  <a:gd name="T58" fmla="+- 0 3900 3888"/>
                  <a:gd name="T59" fmla="*/ 3900 h 155"/>
                  <a:gd name="T60" fmla="+- 0 5108 5077"/>
                  <a:gd name="T61" fmla="*/ T60 w 33"/>
                  <a:gd name="T62" fmla="+- 0 3896 3888"/>
                  <a:gd name="T63" fmla="*/ 3896 h 155"/>
                  <a:gd name="T64" fmla="+- 0 5102 5077"/>
                  <a:gd name="T65" fmla="*/ T64 w 33"/>
                  <a:gd name="T66" fmla="+- 0 3890 3888"/>
                  <a:gd name="T67" fmla="*/ 3890 h 155"/>
                  <a:gd name="T68" fmla="+- 0 5098 5077"/>
                  <a:gd name="T69" fmla="*/ T68 w 33"/>
                  <a:gd name="T70" fmla="+- 0 3888 3888"/>
                  <a:gd name="T71" fmla="*/ 3888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3" h="155">
                    <a:moveTo>
                      <a:pt x="21" y="0"/>
                    </a:moveTo>
                    <a:lnTo>
                      <a:pt x="12" y="0"/>
                    </a:lnTo>
                    <a:lnTo>
                      <a:pt x="8" y="2"/>
                    </a:lnTo>
                    <a:lnTo>
                      <a:pt x="2" y="8"/>
                    </a:lnTo>
                    <a:lnTo>
                      <a:pt x="0" y="12"/>
                    </a:lnTo>
                    <a:lnTo>
                      <a:pt x="0" y="21"/>
                    </a:lnTo>
                    <a:lnTo>
                      <a:pt x="2" y="25"/>
                    </a:lnTo>
                    <a:lnTo>
                      <a:pt x="5" y="28"/>
                    </a:lnTo>
                    <a:lnTo>
                      <a:pt x="8" y="31"/>
                    </a:lnTo>
                    <a:lnTo>
                      <a:pt x="12" y="33"/>
                    </a:lnTo>
                    <a:lnTo>
                      <a:pt x="21" y="33"/>
                    </a:lnTo>
                    <a:lnTo>
                      <a:pt x="25" y="31"/>
                    </a:lnTo>
                    <a:lnTo>
                      <a:pt x="31" y="25"/>
                    </a:lnTo>
                    <a:lnTo>
                      <a:pt x="33" y="21"/>
                    </a:lnTo>
                    <a:lnTo>
                      <a:pt x="33" y="12"/>
                    </a:lnTo>
                    <a:lnTo>
                      <a:pt x="31"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8" name="Freeform 342"/>
              <p:cNvSpPr>
                <a:spLocks/>
              </p:cNvSpPr>
              <p:nvPr/>
            </p:nvSpPr>
            <p:spPr bwMode="auto">
              <a:xfrm>
                <a:off x="5077" y="3888"/>
                <a:ext cx="33" cy="155"/>
              </a:xfrm>
              <a:custGeom>
                <a:avLst/>
                <a:gdLst>
                  <a:gd name="T0" fmla="+- 0 5078 5077"/>
                  <a:gd name="T1" fmla="*/ T0 w 33"/>
                  <a:gd name="T2" fmla="+- 0 3944 3888"/>
                  <a:gd name="T3" fmla="*/ 3944 h 155"/>
                  <a:gd name="T4" fmla="+- 0 5079 5077"/>
                  <a:gd name="T5" fmla="*/ T4 w 33"/>
                  <a:gd name="T6" fmla="+- 0 3951 3888"/>
                  <a:gd name="T7" fmla="*/ 3951 h 155"/>
                  <a:gd name="T8" fmla="+- 0 5079 5077"/>
                  <a:gd name="T9" fmla="*/ T8 w 33"/>
                  <a:gd name="T10" fmla="+- 0 3958 3888"/>
                  <a:gd name="T11" fmla="*/ 3958 h 155"/>
                  <a:gd name="T12" fmla="+- 0 5079 5077"/>
                  <a:gd name="T13" fmla="*/ T12 w 33"/>
                  <a:gd name="T14" fmla="+- 0 3966 3888"/>
                  <a:gd name="T15" fmla="*/ 3966 h 155"/>
                  <a:gd name="T16" fmla="+- 0 5079 5077"/>
                  <a:gd name="T17" fmla="*/ T16 w 33"/>
                  <a:gd name="T18" fmla="+- 0 3973 3888"/>
                  <a:gd name="T19" fmla="*/ 3973 h 155"/>
                  <a:gd name="T20" fmla="+- 0 5079 5077"/>
                  <a:gd name="T21" fmla="*/ T20 w 33"/>
                  <a:gd name="T22" fmla="+- 0 4014 3888"/>
                  <a:gd name="T23" fmla="*/ 4014 h 155"/>
                  <a:gd name="T24" fmla="+- 0 5079 5077"/>
                  <a:gd name="T25" fmla="*/ T24 w 33"/>
                  <a:gd name="T26" fmla="+- 0 4022 3888"/>
                  <a:gd name="T27" fmla="*/ 4022 h 155"/>
                  <a:gd name="T28" fmla="+- 0 5079 5077"/>
                  <a:gd name="T29" fmla="*/ T28 w 33"/>
                  <a:gd name="T30" fmla="+- 0 4029 3888"/>
                  <a:gd name="T31" fmla="*/ 4029 h 155"/>
                  <a:gd name="T32" fmla="+- 0 5079 5077"/>
                  <a:gd name="T33" fmla="*/ T32 w 33"/>
                  <a:gd name="T34" fmla="+- 0 4036 3888"/>
                  <a:gd name="T35" fmla="*/ 4036 h 155"/>
                  <a:gd name="T36" fmla="+- 0 5078 5077"/>
                  <a:gd name="T37" fmla="*/ T36 w 33"/>
                  <a:gd name="T38" fmla="+- 0 4043 3888"/>
                  <a:gd name="T39" fmla="*/ 4043 h 155"/>
                  <a:gd name="T40" fmla="+- 0 5080 5077"/>
                  <a:gd name="T41" fmla="*/ T40 w 33"/>
                  <a:gd name="T42" fmla="+- 0 4043 3888"/>
                  <a:gd name="T43" fmla="*/ 4043 h 155"/>
                  <a:gd name="T44" fmla="+- 0 5109 5077"/>
                  <a:gd name="T45" fmla="*/ T44 w 33"/>
                  <a:gd name="T46" fmla="+- 0 4043 3888"/>
                  <a:gd name="T47" fmla="*/ 4043 h 155"/>
                  <a:gd name="T48" fmla="+- 0 5108 5077"/>
                  <a:gd name="T49" fmla="*/ T48 w 33"/>
                  <a:gd name="T50" fmla="+- 0 4036 3888"/>
                  <a:gd name="T51" fmla="*/ 4036 h 155"/>
                  <a:gd name="T52" fmla="+- 0 5108 5077"/>
                  <a:gd name="T53" fmla="*/ T52 w 33"/>
                  <a:gd name="T54" fmla="+- 0 4029 3888"/>
                  <a:gd name="T55" fmla="*/ 4029 h 155"/>
                  <a:gd name="T56" fmla="+- 0 5108 5077"/>
                  <a:gd name="T57" fmla="*/ T56 w 33"/>
                  <a:gd name="T58" fmla="+- 0 4022 3888"/>
                  <a:gd name="T59" fmla="*/ 4022 h 155"/>
                  <a:gd name="T60" fmla="+- 0 5107 5077"/>
                  <a:gd name="T61" fmla="*/ T60 w 33"/>
                  <a:gd name="T62" fmla="+- 0 4014 3888"/>
                  <a:gd name="T63" fmla="*/ 4014 h 155"/>
                  <a:gd name="T64" fmla="+- 0 5107 5077"/>
                  <a:gd name="T65" fmla="*/ T64 w 33"/>
                  <a:gd name="T66" fmla="+- 0 3973 3888"/>
                  <a:gd name="T67" fmla="*/ 3973 h 155"/>
                  <a:gd name="T68" fmla="+- 0 5108 5077"/>
                  <a:gd name="T69" fmla="*/ T68 w 33"/>
                  <a:gd name="T70" fmla="+- 0 3966 3888"/>
                  <a:gd name="T71" fmla="*/ 3966 h 155"/>
                  <a:gd name="T72" fmla="+- 0 5108 5077"/>
                  <a:gd name="T73" fmla="*/ T72 w 33"/>
                  <a:gd name="T74" fmla="+- 0 3958 3888"/>
                  <a:gd name="T75" fmla="*/ 3958 h 155"/>
                  <a:gd name="T76" fmla="+- 0 5108 5077"/>
                  <a:gd name="T77" fmla="*/ T76 w 33"/>
                  <a:gd name="T78" fmla="+- 0 3951 3888"/>
                  <a:gd name="T79" fmla="*/ 3951 h 155"/>
                  <a:gd name="T80" fmla="+- 0 5109 5077"/>
                  <a:gd name="T81" fmla="*/ T80 w 33"/>
                  <a:gd name="T82" fmla="+- 0 3945 3888"/>
                  <a:gd name="T83" fmla="*/ 3945 h 155"/>
                  <a:gd name="T84" fmla="+- 0 5090 5077"/>
                  <a:gd name="T85" fmla="*/ T84 w 33"/>
                  <a:gd name="T86" fmla="+- 0 3945 3888"/>
                  <a:gd name="T87" fmla="*/ 3945 h 155"/>
                  <a:gd name="T88" fmla="+- 0 5085 5077"/>
                  <a:gd name="T89" fmla="*/ T88 w 33"/>
                  <a:gd name="T90" fmla="+- 0 3944 3888"/>
                  <a:gd name="T91" fmla="*/ 3944 h 155"/>
                  <a:gd name="T92" fmla="+- 0 5082 5077"/>
                  <a:gd name="T93" fmla="*/ T92 w 33"/>
                  <a:gd name="T94" fmla="+- 0 3944 3888"/>
                  <a:gd name="T95" fmla="*/ 3944 h 155"/>
                  <a:gd name="T96" fmla="+- 0 5080 5077"/>
                  <a:gd name="T97" fmla="*/ T96 w 33"/>
                  <a:gd name="T98" fmla="+- 0 3944 3888"/>
                  <a:gd name="T99" fmla="*/ 3944 h 155"/>
                  <a:gd name="T100" fmla="+- 0 5078 5077"/>
                  <a:gd name="T101" fmla="*/ T100 w 33"/>
                  <a:gd name="T102" fmla="+- 0 3944 3888"/>
                  <a:gd name="T103" fmla="*/ 3944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3" h="155">
                    <a:moveTo>
                      <a:pt x="1" y="56"/>
                    </a:moveTo>
                    <a:lnTo>
                      <a:pt x="2" y="63"/>
                    </a:lnTo>
                    <a:lnTo>
                      <a:pt x="2" y="70"/>
                    </a:lnTo>
                    <a:lnTo>
                      <a:pt x="2" y="78"/>
                    </a:lnTo>
                    <a:lnTo>
                      <a:pt x="2" y="85"/>
                    </a:lnTo>
                    <a:lnTo>
                      <a:pt x="2" y="126"/>
                    </a:lnTo>
                    <a:lnTo>
                      <a:pt x="2" y="134"/>
                    </a:lnTo>
                    <a:lnTo>
                      <a:pt x="2" y="141"/>
                    </a:lnTo>
                    <a:lnTo>
                      <a:pt x="2" y="148"/>
                    </a:lnTo>
                    <a:lnTo>
                      <a:pt x="1" y="155"/>
                    </a:lnTo>
                    <a:lnTo>
                      <a:pt x="3" y="155"/>
                    </a:lnTo>
                    <a:lnTo>
                      <a:pt x="32" y="155"/>
                    </a:lnTo>
                    <a:lnTo>
                      <a:pt x="31" y="148"/>
                    </a:lnTo>
                    <a:lnTo>
                      <a:pt x="31" y="141"/>
                    </a:lnTo>
                    <a:lnTo>
                      <a:pt x="31" y="134"/>
                    </a:lnTo>
                    <a:lnTo>
                      <a:pt x="30" y="126"/>
                    </a:lnTo>
                    <a:lnTo>
                      <a:pt x="30" y="85"/>
                    </a:lnTo>
                    <a:lnTo>
                      <a:pt x="31" y="78"/>
                    </a:lnTo>
                    <a:lnTo>
                      <a:pt x="31" y="70"/>
                    </a:lnTo>
                    <a:lnTo>
                      <a:pt x="31" y="63"/>
                    </a:lnTo>
                    <a:lnTo>
                      <a:pt x="32" y="57"/>
                    </a:lnTo>
                    <a:lnTo>
                      <a:pt x="13" y="57"/>
                    </a:lnTo>
                    <a:lnTo>
                      <a:pt x="8" y="56"/>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9" name="Freeform 343"/>
              <p:cNvSpPr>
                <a:spLocks/>
              </p:cNvSpPr>
              <p:nvPr/>
            </p:nvSpPr>
            <p:spPr bwMode="auto">
              <a:xfrm>
                <a:off x="5077" y="3888"/>
                <a:ext cx="33" cy="155"/>
              </a:xfrm>
              <a:custGeom>
                <a:avLst/>
                <a:gdLst>
                  <a:gd name="T0" fmla="+- 0 5109 5077"/>
                  <a:gd name="T1" fmla="*/ T0 w 33"/>
                  <a:gd name="T2" fmla="+- 0 4043 3888"/>
                  <a:gd name="T3" fmla="*/ 4043 h 155"/>
                  <a:gd name="T4" fmla="+- 0 5105 5077"/>
                  <a:gd name="T5" fmla="*/ T4 w 33"/>
                  <a:gd name="T6" fmla="+- 0 4043 3888"/>
                  <a:gd name="T7" fmla="*/ 4043 h 155"/>
                  <a:gd name="T8" fmla="+- 0 5109 5077"/>
                  <a:gd name="T9" fmla="*/ T8 w 33"/>
                  <a:gd name="T10" fmla="+- 0 4043 3888"/>
                  <a:gd name="T11" fmla="*/ 4043 h 155"/>
                  <a:gd name="T12" fmla="+- 0 5109 5077"/>
                  <a:gd name="T13" fmla="*/ T12 w 33"/>
                  <a:gd name="T14" fmla="+- 0 4043 3888"/>
                  <a:gd name="T15" fmla="*/ 4043 h 155"/>
                </a:gdLst>
                <a:ahLst/>
                <a:cxnLst>
                  <a:cxn ang="0">
                    <a:pos x="T1" y="T3"/>
                  </a:cxn>
                  <a:cxn ang="0">
                    <a:pos x="T5" y="T7"/>
                  </a:cxn>
                  <a:cxn ang="0">
                    <a:pos x="T9" y="T11"/>
                  </a:cxn>
                  <a:cxn ang="0">
                    <a:pos x="T13" y="T15"/>
                  </a:cxn>
                </a:cxnLst>
                <a:rect l="0" t="0" r="r" b="b"/>
                <a:pathLst>
                  <a:path w="33" h="155">
                    <a:moveTo>
                      <a:pt x="32" y="155"/>
                    </a:moveTo>
                    <a:lnTo>
                      <a:pt x="28"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0" name="Freeform 344"/>
              <p:cNvSpPr>
                <a:spLocks/>
              </p:cNvSpPr>
              <p:nvPr/>
            </p:nvSpPr>
            <p:spPr bwMode="auto">
              <a:xfrm>
                <a:off x="5077" y="3888"/>
                <a:ext cx="33" cy="155"/>
              </a:xfrm>
              <a:custGeom>
                <a:avLst/>
                <a:gdLst>
                  <a:gd name="T0" fmla="+- 0 5109 5077"/>
                  <a:gd name="T1" fmla="*/ T0 w 33"/>
                  <a:gd name="T2" fmla="+- 0 3944 3888"/>
                  <a:gd name="T3" fmla="*/ 3944 h 155"/>
                  <a:gd name="T4" fmla="+- 0 5105 5077"/>
                  <a:gd name="T5" fmla="*/ T4 w 33"/>
                  <a:gd name="T6" fmla="+- 0 3944 3888"/>
                  <a:gd name="T7" fmla="*/ 3944 h 155"/>
                  <a:gd name="T8" fmla="+- 0 5100 5077"/>
                  <a:gd name="T9" fmla="*/ T8 w 33"/>
                  <a:gd name="T10" fmla="+- 0 3945 3888"/>
                  <a:gd name="T11" fmla="*/ 3945 h 155"/>
                  <a:gd name="T12" fmla="+- 0 5109 5077"/>
                  <a:gd name="T13" fmla="*/ T12 w 33"/>
                  <a:gd name="T14" fmla="+- 0 3945 3888"/>
                  <a:gd name="T15" fmla="*/ 3945 h 155"/>
                  <a:gd name="T16" fmla="+- 0 5109 5077"/>
                  <a:gd name="T17" fmla="*/ T16 w 33"/>
                  <a:gd name="T18" fmla="+- 0 3944 3888"/>
                  <a:gd name="T19" fmla="*/ 3944 h 155"/>
                </a:gdLst>
                <a:ahLst/>
                <a:cxnLst>
                  <a:cxn ang="0">
                    <a:pos x="T1" y="T3"/>
                  </a:cxn>
                  <a:cxn ang="0">
                    <a:pos x="T5" y="T7"/>
                  </a:cxn>
                  <a:cxn ang="0">
                    <a:pos x="T9" y="T11"/>
                  </a:cxn>
                  <a:cxn ang="0">
                    <a:pos x="T13" y="T15"/>
                  </a:cxn>
                  <a:cxn ang="0">
                    <a:pos x="T17" y="T19"/>
                  </a:cxn>
                </a:cxnLst>
                <a:rect l="0" t="0" r="r" b="b"/>
                <a:pathLst>
                  <a:path w="33" h="155">
                    <a:moveTo>
                      <a:pt x="32" y="56"/>
                    </a:moveTo>
                    <a:lnTo>
                      <a:pt x="28" y="56"/>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02" name="Group 345"/>
            <p:cNvGrpSpPr>
              <a:grpSpLocks/>
            </p:cNvGrpSpPr>
            <p:nvPr/>
          </p:nvGrpSpPr>
          <p:grpSpPr bwMode="auto">
            <a:xfrm>
              <a:off x="5168" y="3886"/>
              <a:ext cx="68" cy="157"/>
              <a:chOff x="5168" y="3886"/>
              <a:chExt cx="68" cy="157"/>
            </a:xfrm>
          </p:grpSpPr>
          <p:sp>
            <p:nvSpPr>
              <p:cNvPr id="6210" name="Freeform 346"/>
              <p:cNvSpPr>
                <a:spLocks/>
              </p:cNvSpPr>
              <p:nvPr/>
            </p:nvSpPr>
            <p:spPr bwMode="auto">
              <a:xfrm>
                <a:off x="5168" y="3886"/>
                <a:ext cx="68" cy="157"/>
              </a:xfrm>
              <a:custGeom>
                <a:avLst/>
                <a:gdLst>
                  <a:gd name="T0" fmla="+- 0 5210 5168"/>
                  <a:gd name="T1" fmla="*/ T0 w 68"/>
                  <a:gd name="T2" fmla="+- 0 3955 3886"/>
                  <a:gd name="T3" fmla="*/ 3955 h 157"/>
                  <a:gd name="T4" fmla="+- 0 5183 5168"/>
                  <a:gd name="T5" fmla="*/ T4 w 68"/>
                  <a:gd name="T6" fmla="+- 0 3955 3886"/>
                  <a:gd name="T7" fmla="*/ 3955 h 157"/>
                  <a:gd name="T8" fmla="+- 0 5183 5168"/>
                  <a:gd name="T9" fmla="*/ T8 w 68"/>
                  <a:gd name="T10" fmla="+- 0 3986 3886"/>
                  <a:gd name="T11" fmla="*/ 3986 h 157"/>
                  <a:gd name="T12" fmla="+- 0 5182 5168"/>
                  <a:gd name="T13" fmla="*/ T12 w 68"/>
                  <a:gd name="T14" fmla="+- 0 3998 3886"/>
                  <a:gd name="T15" fmla="*/ 3998 h 157"/>
                  <a:gd name="T16" fmla="+- 0 5182 5168"/>
                  <a:gd name="T17" fmla="*/ T16 w 68"/>
                  <a:gd name="T18" fmla="+- 0 4009 3886"/>
                  <a:gd name="T19" fmla="*/ 4009 h 157"/>
                  <a:gd name="T20" fmla="+- 0 5182 5168"/>
                  <a:gd name="T21" fmla="*/ T20 w 68"/>
                  <a:gd name="T22" fmla="+- 0 4021 3886"/>
                  <a:gd name="T23" fmla="*/ 4021 h 157"/>
                  <a:gd name="T24" fmla="+- 0 5182 5168"/>
                  <a:gd name="T25" fmla="*/ T24 w 68"/>
                  <a:gd name="T26" fmla="+- 0 4032 3886"/>
                  <a:gd name="T27" fmla="*/ 4032 h 157"/>
                  <a:gd name="T28" fmla="+- 0 5181 5168"/>
                  <a:gd name="T29" fmla="*/ T28 w 68"/>
                  <a:gd name="T30" fmla="+- 0 4043 3886"/>
                  <a:gd name="T31" fmla="*/ 4043 h 157"/>
                  <a:gd name="T32" fmla="+- 0 5183 5168"/>
                  <a:gd name="T33" fmla="*/ T32 w 68"/>
                  <a:gd name="T34" fmla="+- 0 4043 3886"/>
                  <a:gd name="T35" fmla="*/ 4043 h 157"/>
                  <a:gd name="T36" fmla="+- 0 5185 5168"/>
                  <a:gd name="T37" fmla="*/ T36 w 68"/>
                  <a:gd name="T38" fmla="+- 0 4043 3886"/>
                  <a:gd name="T39" fmla="*/ 4043 h 157"/>
                  <a:gd name="T40" fmla="+- 0 5212 5168"/>
                  <a:gd name="T41" fmla="*/ T40 w 68"/>
                  <a:gd name="T42" fmla="+- 0 4043 3886"/>
                  <a:gd name="T43" fmla="*/ 4043 h 157"/>
                  <a:gd name="T44" fmla="+- 0 5211 5168"/>
                  <a:gd name="T45" fmla="*/ T44 w 68"/>
                  <a:gd name="T46" fmla="+- 0 4021 3886"/>
                  <a:gd name="T47" fmla="*/ 4021 h 157"/>
                  <a:gd name="T48" fmla="+- 0 5211 5168"/>
                  <a:gd name="T49" fmla="*/ T48 w 68"/>
                  <a:gd name="T50" fmla="+- 0 4009 3886"/>
                  <a:gd name="T51" fmla="*/ 4009 h 157"/>
                  <a:gd name="T52" fmla="+- 0 5210 5168"/>
                  <a:gd name="T53" fmla="*/ T52 w 68"/>
                  <a:gd name="T54" fmla="+- 0 3998 3886"/>
                  <a:gd name="T55" fmla="*/ 3998 h 157"/>
                  <a:gd name="T56" fmla="+- 0 5210 5168"/>
                  <a:gd name="T57" fmla="*/ T56 w 68"/>
                  <a:gd name="T58" fmla="+- 0 3955 3886"/>
                  <a:gd name="T59" fmla="*/ 395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42" y="69"/>
                    </a:moveTo>
                    <a:lnTo>
                      <a:pt x="15" y="69"/>
                    </a:lnTo>
                    <a:lnTo>
                      <a:pt x="15" y="100"/>
                    </a:lnTo>
                    <a:lnTo>
                      <a:pt x="14" y="112"/>
                    </a:lnTo>
                    <a:lnTo>
                      <a:pt x="14" y="123"/>
                    </a:lnTo>
                    <a:lnTo>
                      <a:pt x="14" y="135"/>
                    </a:lnTo>
                    <a:lnTo>
                      <a:pt x="14" y="146"/>
                    </a:lnTo>
                    <a:lnTo>
                      <a:pt x="13" y="157"/>
                    </a:lnTo>
                    <a:lnTo>
                      <a:pt x="15" y="157"/>
                    </a:lnTo>
                    <a:lnTo>
                      <a:pt x="17" y="157"/>
                    </a:lnTo>
                    <a:lnTo>
                      <a:pt x="44" y="157"/>
                    </a:lnTo>
                    <a:lnTo>
                      <a:pt x="43" y="135"/>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1" name="Freeform 347"/>
              <p:cNvSpPr>
                <a:spLocks/>
              </p:cNvSpPr>
              <p:nvPr/>
            </p:nvSpPr>
            <p:spPr bwMode="auto">
              <a:xfrm>
                <a:off x="5168" y="3886"/>
                <a:ext cx="68" cy="157"/>
              </a:xfrm>
              <a:custGeom>
                <a:avLst/>
                <a:gdLst>
                  <a:gd name="T0" fmla="+- 0 5212 5168"/>
                  <a:gd name="T1" fmla="*/ T0 w 68"/>
                  <a:gd name="T2" fmla="+- 0 4043 3886"/>
                  <a:gd name="T3" fmla="*/ 4043 h 157"/>
                  <a:gd name="T4" fmla="+- 0 5185 5168"/>
                  <a:gd name="T5" fmla="*/ T4 w 68"/>
                  <a:gd name="T6" fmla="+- 0 4043 3886"/>
                  <a:gd name="T7" fmla="*/ 4043 h 157"/>
                  <a:gd name="T8" fmla="+- 0 5210 5168"/>
                  <a:gd name="T9" fmla="*/ T8 w 68"/>
                  <a:gd name="T10" fmla="+- 0 4043 3886"/>
                  <a:gd name="T11" fmla="*/ 4043 h 157"/>
                  <a:gd name="T12" fmla="+- 0 5212 5168"/>
                  <a:gd name="T13" fmla="*/ T12 w 68"/>
                  <a:gd name="T14" fmla="+- 0 4043 3886"/>
                  <a:gd name="T15" fmla="*/ 4043 h 157"/>
                  <a:gd name="T16" fmla="+- 0 5212 5168"/>
                  <a:gd name="T17" fmla="*/ T16 w 68"/>
                  <a:gd name="T18" fmla="+- 0 4043 3886"/>
                  <a:gd name="T19" fmla="*/ 4043 h 157"/>
                </a:gdLst>
                <a:ahLst/>
                <a:cxnLst>
                  <a:cxn ang="0">
                    <a:pos x="T1" y="T3"/>
                  </a:cxn>
                  <a:cxn ang="0">
                    <a:pos x="T5" y="T7"/>
                  </a:cxn>
                  <a:cxn ang="0">
                    <a:pos x="T9" y="T11"/>
                  </a:cxn>
                  <a:cxn ang="0">
                    <a:pos x="T13" y="T15"/>
                  </a:cxn>
                  <a:cxn ang="0">
                    <a:pos x="T17" y="T19"/>
                  </a:cxn>
                </a:cxnLst>
                <a:rect l="0" t="0" r="r" b="b"/>
                <a:pathLst>
                  <a:path w="68" h="157">
                    <a:moveTo>
                      <a:pt x="44" y="157"/>
                    </a:moveTo>
                    <a:lnTo>
                      <a:pt x="17" y="157"/>
                    </a:lnTo>
                    <a:lnTo>
                      <a:pt x="42" y="157"/>
                    </a:lnTo>
                    <a:lnTo>
                      <a:pt x="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2" name="Freeform 348"/>
              <p:cNvSpPr>
                <a:spLocks/>
              </p:cNvSpPr>
              <p:nvPr/>
            </p:nvSpPr>
            <p:spPr bwMode="auto">
              <a:xfrm>
                <a:off x="5168" y="3886"/>
                <a:ext cx="68" cy="157"/>
              </a:xfrm>
              <a:custGeom>
                <a:avLst/>
                <a:gdLst>
                  <a:gd name="T0" fmla="+- 0 5168 5168"/>
                  <a:gd name="T1" fmla="*/ T0 w 68"/>
                  <a:gd name="T2" fmla="+- 0 3945 3886"/>
                  <a:gd name="T3" fmla="*/ 3945 h 157"/>
                  <a:gd name="T4" fmla="+- 0 5168 5168"/>
                  <a:gd name="T5" fmla="*/ T4 w 68"/>
                  <a:gd name="T6" fmla="+- 0 3947 3886"/>
                  <a:gd name="T7" fmla="*/ 3947 h 157"/>
                  <a:gd name="T8" fmla="+- 0 5169 5168"/>
                  <a:gd name="T9" fmla="*/ T8 w 68"/>
                  <a:gd name="T10" fmla="+- 0 3948 3886"/>
                  <a:gd name="T11" fmla="*/ 3948 h 157"/>
                  <a:gd name="T12" fmla="+- 0 5169 5168"/>
                  <a:gd name="T13" fmla="*/ T12 w 68"/>
                  <a:gd name="T14" fmla="+- 0 3952 3886"/>
                  <a:gd name="T15" fmla="*/ 3952 h 157"/>
                  <a:gd name="T16" fmla="+- 0 5168 5168"/>
                  <a:gd name="T17" fmla="*/ T16 w 68"/>
                  <a:gd name="T18" fmla="+- 0 3954 3886"/>
                  <a:gd name="T19" fmla="*/ 3954 h 157"/>
                  <a:gd name="T20" fmla="+- 0 5168 5168"/>
                  <a:gd name="T21" fmla="*/ T20 w 68"/>
                  <a:gd name="T22" fmla="+- 0 3955 3886"/>
                  <a:gd name="T23" fmla="*/ 3955 h 157"/>
                  <a:gd name="T24" fmla="+- 0 5183 5168"/>
                  <a:gd name="T25" fmla="*/ T24 w 68"/>
                  <a:gd name="T26" fmla="+- 0 3955 3886"/>
                  <a:gd name="T27" fmla="*/ 3955 h 157"/>
                  <a:gd name="T28" fmla="+- 0 5210 5168"/>
                  <a:gd name="T29" fmla="*/ T28 w 68"/>
                  <a:gd name="T30" fmla="+- 0 3955 3886"/>
                  <a:gd name="T31" fmla="*/ 3955 h 157"/>
                  <a:gd name="T32" fmla="+- 0 5210 5168"/>
                  <a:gd name="T33" fmla="*/ T32 w 68"/>
                  <a:gd name="T34" fmla="+- 0 3955 3886"/>
                  <a:gd name="T35" fmla="*/ 3955 h 157"/>
                  <a:gd name="T36" fmla="+- 0 5230 5168"/>
                  <a:gd name="T37" fmla="*/ T36 w 68"/>
                  <a:gd name="T38" fmla="+- 0 3955 3886"/>
                  <a:gd name="T39" fmla="*/ 3955 h 157"/>
                  <a:gd name="T40" fmla="+- 0 5230 5168"/>
                  <a:gd name="T41" fmla="*/ T40 w 68"/>
                  <a:gd name="T42" fmla="+- 0 3955 3886"/>
                  <a:gd name="T43" fmla="*/ 3955 h 157"/>
                  <a:gd name="T44" fmla="+- 0 5229 5168"/>
                  <a:gd name="T45" fmla="*/ T44 w 68"/>
                  <a:gd name="T46" fmla="+- 0 3952 3886"/>
                  <a:gd name="T47" fmla="*/ 3952 h 157"/>
                  <a:gd name="T48" fmla="+- 0 5229 5168"/>
                  <a:gd name="T49" fmla="*/ T48 w 68"/>
                  <a:gd name="T50" fmla="+- 0 3947 3886"/>
                  <a:gd name="T51" fmla="*/ 3947 h 157"/>
                  <a:gd name="T52" fmla="+- 0 5230 5168"/>
                  <a:gd name="T53" fmla="*/ T52 w 68"/>
                  <a:gd name="T54" fmla="+- 0 3946 3886"/>
                  <a:gd name="T55" fmla="*/ 3946 h 157"/>
                  <a:gd name="T56" fmla="+- 0 5230 5168"/>
                  <a:gd name="T57" fmla="*/ T56 w 68"/>
                  <a:gd name="T58" fmla="+- 0 3945 3886"/>
                  <a:gd name="T59" fmla="*/ 3945 h 157"/>
                  <a:gd name="T60" fmla="+- 0 5183 5168"/>
                  <a:gd name="T61" fmla="*/ T60 w 68"/>
                  <a:gd name="T62" fmla="+- 0 3945 3886"/>
                  <a:gd name="T63" fmla="*/ 3945 h 157"/>
                  <a:gd name="T64" fmla="+- 0 5168 5168"/>
                  <a:gd name="T65" fmla="*/ T64 w 68"/>
                  <a:gd name="T66" fmla="+- 0 3945 3886"/>
                  <a:gd name="T67" fmla="*/ 394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8" h="157">
                    <a:moveTo>
                      <a:pt x="0" y="59"/>
                    </a:moveTo>
                    <a:lnTo>
                      <a:pt x="0" y="61"/>
                    </a:lnTo>
                    <a:lnTo>
                      <a:pt x="1" y="62"/>
                    </a:lnTo>
                    <a:lnTo>
                      <a:pt x="1" y="66"/>
                    </a:lnTo>
                    <a:lnTo>
                      <a:pt x="0" y="68"/>
                    </a:lnTo>
                    <a:lnTo>
                      <a:pt x="0" y="69"/>
                    </a:lnTo>
                    <a:lnTo>
                      <a:pt x="15" y="69"/>
                    </a:lnTo>
                    <a:lnTo>
                      <a:pt x="42" y="69"/>
                    </a:lnTo>
                    <a:lnTo>
                      <a:pt x="62" y="69"/>
                    </a:lnTo>
                    <a:lnTo>
                      <a:pt x="61" y="66"/>
                    </a:lnTo>
                    <a:lnTo>
                      <a:pt x="61" y="61"/>
                    </a:lnTo>
                    <a:lnTo>
                      <a:pt x="62" y="60"/>
                    </a:lnTo>
                    <a:lnTo>
                      <a:pt x="62" y="59"/>
                    </a:lnTo>
                    <a:lnTo>
                      <a:pt x="15"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3" name="Freeform 349"/>
              <p:cNvSpPr>
                <a:spLocks/>
              </p:cNvSpPr>
              <p:nvPr/>
            </p:nvSpPr>
            <p:spPr bwMode="auto">
              <a:xfrm>
                <a:off x="5168" y="3886"/>
                <a:ext cx="68" cy="157"/>
              </a:xfrm>
              <a:custGeom>
                <a:avLst/>
                <a:gdLst>
                  <a:gd name="T0" fmla="+- 0 5230 5168"/>
                  <a:gd name="T1" fmla="*/ T0 w 68"/>
                  <a:gd name="T2" fmla="+- 0 3955 3886"/>
                  <a:gd name="T3" fmla="*/ 3955 h 157"/>
                  <a:gd name="T4" fmla="+- 0 5210 5168"/>
                  <a:gd name="T5" fmla="*/ T4 w 68"/>
                  <a:gd name="T6" fmla="+- 0 3955 3886"/>
                  <a:gd name="T7" fmla="*/ 3955 h 157"/>
                  <a:gd name="T8" fmla="+- 0 5230 5168"/>
                  <a:gd name="T9" fmla="*/ T8 w 68"/>
                  <a:gd name="T10" fmla="+- 0 3955 3886"/>
                  <a:gd name="T11" fmla="*/ 3955 h 157"/>
                  <a:gd name="T12" fmla="+- 0 5230 5168"/>
                  <a:gd name="T13" fmla="*/ T12 w 68"/>
                  <a:gd name="T14" fmla="+- 0 3955 3886"/>
                  <a:gd name="T15" fmla="*/ 3955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4" name="Freeform 350"/>
              <p:cNvSpPr>
                <a:spLocks/>
              </p:cNvSpPr>
              <p:nvPr/>
            </p:nvSpPr>
            <p:spPr bwMode="auto">
              <a:xfrm>
                <a:off x="5168" y="3886"/>
                <a:ext cx="68" cy="157"/>
              </a:xfrm>
              <a:custGeom>
                <a:avLst/>
                <a:gdLst>
                  <a:gd name="T0" fmla="+- 0 5230 5168"/>
                  <a:gd name="T1" fmla="*/ T0 w 68"/>
                  <a:gd name="T2" fmla="+- 0 3886 3886"/>
                  <a:gd name="T3" fmla="*/ 3886 h 157"/>
                  <a:gd name="T4" fmla="+- 0 5220 5168"/>
                  <a:gd name="T5" fmla="*/ T4 w 68"/>
                  <a:gd name="T6" fmla="+- 0 3886 3886"/>
                  <a:gd name="T7" fmla="*/ 3886 h 157"/>
                  <a:gd name="T8" fmla="+- 0 5214 5168"/>
                  <a:gd name="T9" fmla="*/ T8 w 68"/>
                  <a:gd name="T10" fmla="+- 0 3888 3886"/>
                  <a:gd name="T11" fmla="*/ 3888 h 157"/>
                  <a:gd name="T12" fmla="+- 0 5183 5168"/>
                  <a:gd name="T13" fmla="*/ T12 w 68"/>
                  <a:gd name="T14" fmla="+- 0 3945 3886"/>
                  <a:gd name="T15" fmla="*/ 3945 h 157"/>
                  <a:gd name="T16" fmla="+- 0 5230 5168"/>
                  <a:gd name="T17" fmla="*/ T16 w 68"/>
                  <a:gd name="T18" fmla="+- 0 3945 3886"/>
                  <a:gd name="T19" fmla="*/ 3945 h 157"/>
                  <a:gd name="T20" fmla="+- 0 5230 5168"/>
                  <a:gd name="T21" fmla="*/ T20 w 68"/>
                  <a:gd name="T22" fmla="+- 0 3945 3886"/>
                  <a:gd name="T23" fmla="*/ 3945 h 157"/>
                  <a:gd name="T24" fmla="+- 0 5210 5168"/>
                  <a:gd name="T25" fmla="*/ T24 w 68"/>
                  <a:gd name="T26" fmla="+- 0 3945 3886"/>
                  <a:gd name="T27" fmla="*/ 3945 h 157"/>
                  <a:gd name="T28" fmla="+- 0 5208 5168"/>
                  <a:gd name="T29" fmla="*/ T28 w 68"/>
                  <a:gd name="T30" fmla="+- 0 3940 3886"/>
                  <a:gd name="T31" fmla="*/ 3940 h 157"/>
                  <a:gd name="T32" fmla="+- 0 5205 5168"/>
                  <a:gd name="T33" fmla="*/ T32 w 68"/>
                  <a:gd name="T34" fmla="+- 0 3935 3886"/>
                  <a:gd name="T35" fmla="*/ 3935 h 157"/>
                  <a:gd name="T36" fmla="+- 0 5204 5168"/>
                  <a:gd name="T37" fmla="*/ T36 w 68"/>
                  <a:gd name="T38" fmla="+- 0 3930 3886"/>
                  <a:gd name="T39" fmla="*/ 3930 h 157"/>
                  <a:gd name="T40" fmla="+- 0 5202 5168"/>
                  <a:gd name="T41" fmla="*/ T40 w 68"/>
                  <a:gd name="T42" fmla="+- 0 3925 3886"/>
                  <a:gd name="T43" fmla="*/ 3925 h 157"/>
                  <a:gd name="T44" fmla="+- 0 5201 5168"/>
                  <a:gd name="T45" fmla="*/ T44 w 68"/>
                  <a:gd name="T46" fmla="+- 0 3922 3886"/>
                  <a:gd name="T47" fmla="*/ 3922 h 157"/>
                  <a:gd name="T48" fmla="+- 0 5201 5168"/>
                  <a:gd name="T49" fmla="*/ T48 w 68"/>
                  <a:gd name="T50" fmla="+- 0 3914 3886"/>
                  <a:gd name="T51" fmla="*/ 3914 h 157"/>
                  <a:gd name="T52" fmla="+- 0 5202 5168"/>
                  <a:gd name="T53" fmla="*/ T52 w 68"/>
                  <a:gd name="T54" fmla="+- 0 3913 3886"/>
                  <a:gd name="T55" fmla="*/ 3913 h 157"/>
                  <a:gd name="T56" fmla="+- 0 5206 5168"/>
                  <a:gd name="T57" fmla="*/ T56 w 68"/>
                  <a:gd name="T58" fmla="+- 0 3910 3886"/>
                  <a:gd name="T59" fmla="*/ 3910 h 157"/>
                  <a:gd name="T60" fmla="+- 0 5209 5168"/>
                  <a:gd name="T61" fmla="*/ T60 w 68"/>
                  <a:gd name="T62" fmla="+- 0 3909 3886"/>
                  <a:gd name="T63" fmla="*/ 3909 h 157"/>
                  <a:gd name="T64" fmla="+- 0 5235 5168"/>
                  <a:gd name="T65" fmla="*/ T64 w 68"/>
                  <a:gd name="T66" fmla="+- 0 3909 3886"/>
                  <a:gd name="T67" fmla="*/ 3909 h 157"/>
                  <a:gd name="T68" fmla="+- 0 5235 5168"/>
                  <a:gd name="T69" fmla="*/ T68 w 68"/>
                  <a:gd name="T70" fmla="+- 0 3900 3886"/>
                  <a:gd name="T71" fmla="*/ 3900 h 157"/>
                  <a:gd name="T72" fmla="+- 0 5236 5168"/>
                  <a:gd name="T73" fmla="*/ T72 w 68"/>
                  <a:gd name="T74" fmla="+- 0 3898 3886"/>
                  <a:gd name="T75" fmla="*/ 3898 h 157"/>
                  <a:gd name="T76" fmla="+- 0 5236 5168"/>
                  <a:gd name="T77" fmla="*/ T76 w 68"/>
                  <a:gd name="T78" fmla="+- 0 3890 3886"/>
                  <a:gd name="T79" fmla="*/ 3890 h 157"/>
                  <a:gd name="T80" fmla="+- 0 5236 5168"/>
                  <a:gd name="T81" fmla="*/ T80 w 68"/>
                  <a:gd name="T82" fmla="+- 0 3887 3886"/>
                  <a:gd name="T83" fmla="*/ 3887 h 157"/>
                  <a:gd name="T84" fmla="+- 0 5233 5168"/>
                  <a:gd name="T85" fmla="*/ T84 w 68"/>
                  <a:gd name="T86" fmla="+- 0 3887 3886"/>
                  <a:gd name="T87" fmla="*/ 3887 h 157"/>
                  <a:gd name="T88" fmla="+- 0 5230 5168"/>
                  <a:gd name="T89" fmla="*/ T88 w 68"/>
                  <a:gd name="T90" fmla="+- 0 3886 3886"/>
                  <a:gd name="T91" fmla="*/ 388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6"/>
                    </a:lnTo>
                    <a:lnTo>
                      <a:pt x="33" y="28"/>
                    </a:lnTo>
                    <a:lnTo>
                      <a:pt x="34" y="27"/>
                    </a:lnTo>
                    <a:lnTo>
                      <a:pt x="38" y="24"/>
                    </a:lnTo>
                    <a:lnTo>
                      <a:pt x="41" y="23"/>
                    </a:lnTo>
                    <a:lnTo>
                      <a:pt x="67" y="23"/>
                    </a:lnTo>
                    <a:lnTo>
                      <a:pt x="67" y="14"/>
                    </a:lnTo>
                    <a:lnTo>
                      <a:pt x="68" y="12"/>
                    </a:lnTo>
                    <a:lnTo>
                      <a:pt x="68" y="4"/>
                    </a:lnTo>
                    <a:lnTo>
                      <a:pt x="68" y="1"/>
                    </a:lnTo>
                    <a:lnTo>
                      <a:pt x="65"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5" name="Freeform 351"/>
              <p:cNvSpPr>
                <a:spLocks/>
              </p:cNvSpPr>
              <p:nvPr/>
            </p:nvSpPr>
            <p:spPr bwMode="auto">
              <a:xfrm>
                <a:off x="5168" y="3886"/>
                <a:ext cx="68" cy="157"/>
              </a:xfrm>
              <a:custGeom>
                <a:avLst/>
                <a:gdLst>
                  <a:gd name="T0" fmla="+- 0 5230 5168"/>
                  <a:gd name="T1" fmla="*/ T0 w 68"/>
                  <a:gd name="T2" fmla="+- 0 3945 3886"/>
                  <a:gd name="T3" fmla="*/ 3945 h 157"/>
                  <a:gd name="T4" fmla="+- 0 5210 5168"/>
                  <a:gd name="T5" fmla="*/ T4 w 68"/>
                  <a:gd name="T6" fmla="+- 0 3945 3886"/>
                  <a:gd name="T7" fmla="*/ 3945 h 157"/>
                  <a:gd name="T8" fmla="+- 0 5230 5168"/>
                  <a:gd name="T9" fmla="*/ T8 w 68"/>
                  <a:gd name="T10" fmla="+- 0 3945 3886"/>
                  <a:gd name="T11" fmla="*/ 3945 h 157"/>
                  <a:gd name="T12" fmla="+- 0 5230 5168"/>
                  <a:gd name="T13" fmla="*/ T12 w 68"/>
                  <a:gd name="T14" fmla="+- 0 3945 3886"/>
                  <a:gd name="T15" fmla="*/ 3945 h 157"/>
                </a:gdLst>
                <a:ahLst/>
                <a:cxnLst>
                  <a:cxn ang="0">
                    <a:pos x="T1" y="T3"/>
                  </a:cxn>
                  <a:cxn ang="0">
                    <a:pos x="T5" y="T7"/>
                  </a:cxn>
                  <a:cxn ang="0">
                    <a:pos x="T9" y="T11"/>
                  </a:cxn>
                  <a:cxn ang="0">
                    <a:pos x="T13" y="T15"/>
                  </a:cxn>
                </a:cxnLst>
                <a:rect l="0" t="0" r="r" b="b"/>
                <a:pathLst>
                  <a:path w="68" h="157">
                    <a:moveTo>
                      <a:pt x="62" y="59"/>
                    </a:moveTo>
                    <a:lnTo>
                      <a:pt x="42" y="59"/>
                    </a:ln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6" name="Freeform 352"/>
              <p:cNvSpPr>
                <a:spLocks/>
              </p:cNvSpPr>
              <p:nvPr/>
            </p:nvSpPr>
            <p:spPr bwMode="auto">
              <a:xfrm>
                <a:off x="5168" y="3886"/>
                <a:ext cx="68" cy="157"/>
              </a:xfrm>
              <a:custGeom>
                <a:avLst/>
                <a:gdLst>
                  <a:gd name="T0" fmla="+- 0 5235 5168"/>
                  <a:gd name="T1" fmla="*/ T0 w 68"/>
                  <a:gd name="T2" fmla="+- 0 3909 3886"/>
                  <a:gd name="T3" fmla="*/ 3909 h 157"/>
                  <a:gd name="T4" fmla="+- 0 5217 5168"/>
                  <a:gd name="T5" fmla="*/ T4 w 68"/>
                  <a:gd name="T6" fmla="+- 0 3909 3886"/>
                  <a:gd name="T7" fmla="*/ 3909 h 157"/>
                  <a:gd name="T8" fmla="+- 0 5220 5168"/>
                  <a:gd name="T9" fmla="*/ T8 w 68"/>
                  <a:gd name="T10" fmla="+- 0 3910 3886"/>
                  <a:gd name="T11" fmla="*/ 3910 h 157"/>
                  <a:gd name="T12" fmla="+- 0 5227 5168"/>
                  <a:gd name="T13" fmla="*/ T12 w 68"/>
                  <a:gd name="T14" fmla="+- 0 3912 3886"/>
                  <a:gd name="T15" fmla="*/ 3912 h 157"/>
                  <a:gd name="T16" fmla="+- 0 5230 5168"/>
                  <a:gd name="T17" fmla="*/ T16 w 68"/>
                  <a:gd name="T18" fmla="+- 0 3914 3886"/>
                  <a:gd name="T19" fmla="*/ 3914 h 157"/>
                  <a:gd name="T20" fmla="+- 0 5233 5168"/>
                  <a:gd name="T21" fmla="*/ T20 w 68"/>
                  <a:gd name="T22" fmla="+- 0 3915 3886"/>
                  <a:gd name="T23" fmla="*/ 3915 h 157"/>
                  <a:gd name="T24" fmla="+- 0 5235 5168"/>
                  <a:gd name="T25" fmla="*/ T24 w 68"/>
                  <a:gd name="T26" fmla="+- 0 3914 3886"/>
                  <a:gd name="T27" fmla="*/ 3914 h 157"/>
                  <a:gd name="T28" fmla="+- 0 5235 5168"/>
                  <a:gd name="T29" fmla="*/ T28 w 68"/>
                  <a:gd name="T30" fmla="+- 0 3909 3886"/>
                  <a:gd name="T31" fmla="*/ 3909 h 15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8" h="157">
                    <a:moveTo>
                      <a:pt x="67" y="23"/>
                    </a:moveTo>
                    <a:lnTo>
                      <a:pt x="49" y="23"/>
                    </a:lnTo>
                    <a:lnTo>
                      <a:pt x="52" y="24"/>
                    </a:lnTo>
                    <a:lnTo>
                      <a:pt x="59" y="26"/>
                    </a:lnTo>
                    <a:lnTo>
                      <a:pt x="62" y="28"/>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03" name="Group 353"/>
            <p:cNvGrpSpPr>
              <a:grpSpLocks/>
            </p:cNvGrpSpPr>
            <p:nvPr/>
          </p:nvGrpSpPr>
          <p:grpSpPr bwMode="auto">
            <a:xfrm>
              <a:off x="5277" y="3907"/>
              <a:ext cx="62" cy="139"/>
              <a:chOff x="5277" y="3907"/>
              <a:chExt cx="62" cy="139"/>
            </a:xfrm>
          </p:grpSpPr>
          <p:sp>
            <p:nvSpPr>
              <p:cNvPr id="6204" name="Freeform 354"/>
              <p:cNvSpPr>
                <a:spLocks/>
              </p:cNvSpPr>
              <p:nvPr/>
            </p:nvSpPr>
            <p:spPr bwMode="auto">
              <a:xfrm>
                <a:off x="5277" y="3907"/>
                <a:ext cx="62" cy="139"/>
              </a:xfrm>
              <a:custGeom>
                <a:avLst/>
                <a:gdLst>
                  <a:gd name="T0" fmla="+- 0 5319 5277"/>
                  <a:gd name="T1" fmla="*/ T0 w 62"/>
                  <a:gd name="T2" fmla="+- 0 3955 3907"/>
                  <a:gd name="T3" fmla="*/ 3955 h 139"/>
                  <a:gd name="T4" fmla="+- 0 5291 5277"/>
                  <a:gd name="T5" fmla="*/ T4 w 62"/>
                  <a:gd name="T6" fmla="+- 0 3955 3907"/>
                  <a:gd name="T7" fmla="*/ 3955 h 139"/>
                  <a:gd name="T8" fmla="+- 0 5291 5277"/>
                  <a:gd name="T9" fmla="*/ T8 w 62"/>
                  <a:gd name="T10" fmla="+- 0 3966 3907"/>
                  <a:gd name="T11" fmla="*/ 3966 h 139"/>
                  <a:gd name="T12" fmla="+- 0 5291 5277"/>
                  <a:gd name="T13" fmla="*/ T12 w 62"/>
                  <a:gd name="T14" fmla="+- 0 3975 3907"/>
                  <a:gd name="T15" fmla="*/ 3975 h 139"/>
                  <a:gd name="T16" fmla="+- 0 5290 5277"/>
                  <a:gd name="T17" fmla="*/ T16 w 62"/>
                  <a:gd name="T18" fmla="+- 0 3980 3907"/>
                  <a:gd name="T19" fmla="*/ 3980 h 139"/>
                  <a:gd name="T20" fmla="+- 0 5290 5277"/>
                  <a:gd name="T21" fmla="*/ T20 w 62"/>
                  <a:gd name="T22" fmla="+- 0 3985 3907"/>
                  <a:gd name="T23" fmla="*/ 3985 h 139"/>
                  <a:gd name="T24" fmla="+- 0 5290 5277"/>
                  <a:gd name="T25" fmla="*/ T24 w 62"/>
                  <a:gd name="T26" fmla="+- 0 3991 3907"/>
                  <a:gd name="T27" fmla="*/ 3991 h 139"/>
                  <a:gd name="T28" fmla="+- 0 5290 5277"/>
                  <a:gd name="T29" fmla="*/ T28 w 62"/>
                  <a:gd name="T30" fmla="+- 0 4001 3907"/>
                  <a:gd name="T31" fmla="*/ 4001 h 139"/>
                  <a:gd name="T32" fmla="+- 0 5289 5277"/>
                  <a:gd name="T33" fmla="*/ T32 w 62"/>
                  <a:gd name="T34" fmla="+- 0 4006 3907"/>
                  <a:gd name="T35" fmla="*/ 4006 h 139"/>
                  <a:gd name="T36" fmla="+- 0 5290 5277"/>
                  <a:gd name="T37" fmla="*/ T36 w 62"/>
                  <a:gd name="T38" fmla="+- 0 4016 3907"/>
                  <a:gd name="T39" fmla="*/ 4016 h 139"/>
                  <a:gd name="T40" fmla="+- 0 5296 5277"/>
                  <a:gd name="T41" fmla="*/ T40 w 62"/>
                  <a:gd name="T42" fmla="+- 0 4038 3907"/>
                  <a:gd name="T43" fmla="*/ 4038 h 139"/>
                  <a:gd name="T44" fmla="+- 0 5316 5277"/>
                  <a:gd name="T45" fmla="*/ T44 w 62"/>
                  <a:gd name="T46" fmla="+- 0 4046 3907"/>
                  <a:gd name="T47" fmla="*/ 4046 h 139"/>
                  <a:gd name="T48" fmla="+- 0 5320 5277"/>
                  <a:gd name="T49" fmla="*/ T48 w 62"/>
                  <a:gd name="T50" fmla="+- 0 4046 3907"/>
                  <a:gd name="T51" fmla="*/ 4046 h 139"/>
                  <a:gd name="T52" fmla="+- 0 5338 5277"/>
                  <a:gd name="T53" fmla="*/ T52 w 62"/>
                  <a:gd name="T54" fmla="+- 0 4035 3907"/>
                  <a:gd name="T55" fmla="*/ 4035 h 139"/>
                  <a:gd name="T56" fmla="+- 0 5327 5277"/>
                  <a:gd name="T57" fmla="*/ T56 w 62"/>
                  <a:gd name="T58" fmla="+- 0 4035 3907"/>
                  <a:gd name="T59" fmla="*/ 4035 h 139"/>
                  <a:gd name="T60" fmla="+- 0 5324 5277"/>
                  <a:gd name="T61" fmla="*/ T60 w 62"/>
                  <a:gd name="T62" fmla="+- 0 4034 3907"/>
                  <a:gd name="T63" fmla="*/ 4034 h 139"/>
                  <a:gd name="T64" fmla="+- 0 5323 5277"/>
                  <a:gd name="T65" fmla="*/ T64 w 62"/>
                  <a:gd name="T66" fmla="+- 0 4034 3907"/>
                  <a:gd name="T67" fmla="*/ 4034 h 139"/>
                  <a:gd name="T68" fmla="+- 0 5322 5277"/>
                  <a:gd name="T69" fmla="*/ T68 w 62"/>
                  <a:gd name="T70" fmla="+- 0 4033 3907"/>
                  <a:gd name="T71" fmla="*/ 4033 h 139"/>
                  <a:gd name="T72" fmla="+- 0 5320 5277"/>
                  <a:gd name="T73" fmla="*/ T72 w 62"/>
                  <a:gd name="T74" fmla="+- 0 4031 3907"/>
                  <a:gd name="T75" fmla="*/ 4031 h 139"/>
                  <a:gd name="T76" fmla="+- 0 5318 5277"/>
                  <a:gd name="T77" fmla="*/ T76 w 62"/>
                  <a:gd name="T78" fmla="+- 0 3979 3907"/>
                  <a:gd name="T79" fmla="*/ 3979 h 139"/>
                  <a:gd name="T80" fmla="+- 0 5318 5277"/>
                  <a:gd name="T81" fmla="*/ T80 w 62"/>
                  <a:gd name="T82" fmla="+- 0 3975 3907"/>
                  <a:gd name="T83" fmla="*/ 3975 h 139"/>
                  <a:gd name="T84" fmla="+- 0 5318 5277"/>
                  <a:gd name="T85" fmla="*/ T84 w 62"/>
                  <a:gd name="T86" fmla="+- 0 3970 3907"/>
                  <a:gd name="T87" fmla="*/ 3970 h 139"/>
                  <a:gd name="T88" fmla="+- 0 5318 5277"/>
                  <a:gd name="T89" fmla="*/ T88 w 62"/>
                  <a:gd name="T90" fmla="+- 0 3964 3907"/>
                  <a:gd name="T91" fmla="*/ 3964 h 139"/>
                  <a:gd name="T92" fmla="+- 0 5319 5277"/>
                  <a:gd name="T93" fmla="*/ T92 w 62"/>
                  <a:gd name="T94" fmla="+- 0 3958 3907"/>
                  <a:gd name="T95" fmla="*/ 3958 h 139"/>
                  <a:gd name="T96" fmla="+- 0 5319 5277"/>
                  <a:gd name="T97" fmla="*/ T96 w 62"/>
                  <a:gd name="T98" fmla="+- 0 3955 3907"/>
                  <a:gd name="T99" fmla="*/ 395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139">
                    <a:moveTo>
                      <a:pt x="42" y="48"/>
                    </a:moveTo>
                    <a:lnTo>
                      <a:pt x="14" y="48"/>
                    </a:lnTo>
                    <a:lnTo>
                      <a:pt x="14" y="59"/>
                    </a:lnTo>
                    <a:lnTo>
                      <a:pt x="14" y="68"/>
                    </a:lnTo>
                    <a:lnTo>
                      <a:pt x="13" y="73"/>
                    </a:lnTo>
                    <a:lnTo>
                      <a:pt x="13" y="78"/>
                    </a:lnTo>
                    <a:lnTo>
                      <a:pt x="13" y="84"/>
                    </a:lnTo>
                    <a:lnTo>
                      <a:pt x="13" y="94"/>
                    </a:lnTo>
                    <a:lnTo>
                      <a:pt x="12" y="99"/>
                    </a:lnTo>
                    <a:lnTo>
                      <a:pt x="13" y="109"/>
                    </a:lnTo>
                    <a:lnTo>
                      <a:pt x="19" y="131"/>
                    </a:lnTo>
                    <a:lnTo>
                      <a:pt x="39" y="139"/>
                    </a:lnTo>
                    <a:lnTo>
                      <a:pt x="43" y="139"/>
                    </a:lnTo>
                    <a:lnTo>
                      <a:pt x="61" y="128"/>
                    </a:lnTo>
                    <a:lnTo>
                      <a:pt x="50" y="128"/>
                    </a:lnTo>
                    <a:lnTo>
                      <a:pt x="47" y="127"/>
                    </a:lnTo>
                    <a:lnTo>
                      <a:pt x="46" y="127"/>
                    </a:lnTo>
                    <a:lnTo>
                      <a:pt x="45" y="126"/>
                    </a:lnTo>
                    <a:lnTo>
                      <a:pt x="43" y="124"/>
                    </a:lnTo>
                    <a:lnTo>
                      <a:pt x="41" y="72"/>
                    </a:lnTo>
                    <a:lnTo>
                      <a:pt x="41" y="68"/>
                    </a:lnTo>
                    <a:lnTo>
                      <a:pt x="41" y="63"/>
                    </a:lnTo>
                    <a:lnTo>
                      <a:pt x="41" y="57"/>
                    </a:lnTo>
                    <a:lnTo>
                      <a:pt x="42" y="51"/>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5" name="Freeform 355"/>
              <p:cNvSpPr>
                <a:spLocks/>
              </p:cNvSpPr>
              <p:nvPr/>
            </p:nvSpPr>
            <p:spPr bwMode="auto">
              <a:xfrm>
                <a:off x="5277" y="3907"/>
                <a:ext cx="62" cy="139"/>
              </a:xfrm>
              <a:custGeom>
                <a:avLst/>
                <a:gdLst>
                  <a:gd name="T0" fmla="+- 0 5339 5277"/>
                  <a:gd name="T1" fmla="*/ T0 w 62"/>
                  <a:gd name="T2" fmla="+- 0 4033 3907"/>
                  <a:gd name="T3" fmla="*/ 4033 h 139"/>
                  <a:gd name="T4" fmla="+- 0 5337 5277"/>
                  <a:gd name="T5" fmla="*/ T4 w 62"/>
                  <a:gd name="T6" fmla="+- 0 4033 3907"/>
                  <a:gd name="T7" fmla="*/ 4033 h 139"/>
                  <a:gd name="T8" fmla="+- 0 5336 5277"/>
                  <a:gd name="T9" fmla="*/ T8 w 62"/>
                  <a:gd name="T10" fmla="+- 0 4034 3907"/>
                  <a:gd name="T11" fmla="*/ 4034 h 139"/>
                  <a:gd name="T12" fmla="+- 0 5335 5277"/>
                  <a:gd name="T13" fmla="*/ T12 w 62"/>
                  <a:gd name="T14" fmla="+- 0 4034 3907"/>
                  <a:gd name="T15" fmla="*/ 4034 h 139"/>
                  <a:gd name="T16" fmla="+- 0 5334 5277"/>
                  <a:gd name="T17" fmla="*/ T16 w 62"/>
                  <a:gd name="T18" fmla="+- 0 4035 3907"/>
                  <a:gd name="T19" fmla="*/ 4035 h 139"/>
                  <a:gd name="T20" fmla="+- 0 5327 5277"/>
                  <a:gd name="T21" fmla="*/ T20 w 62"/>
                  <a:gd name="T22" fmla="+- 0 4035 3907"/>
                  <a:gd name="T23" fmla="*/ 4035 h 139"/>
                  <a:gd name="T24" fmla="+- 0 5338 5277"/>
                  <a:gd name="T25" fmla="*/ T24 w 62"/>
                  <a:gd name="T26" fmla="+- 0 4035 3907"/>
                  <a:gd name="T27" fmla="*/ 4035 h 139"/>
                  <a:gd name="T28" fmla="+- 0 5339 5277"/>
                  <a:gd name="T29" fmla="*/ T28 w 62"/>
                  <a:gd name="T30" fmla="+- 0 4033 3907"/>
                  <a:gd name="T31" fmla="*/ 4033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6"/>
                    </a:lnTo>
                    <a:lnTo>
                      <a:pt x="59" y="127"/>
                    </a:lnTo>
                    <a:lnTo>
                      <a:pt x="58" y="127"/>
                    </a:lnTo>
                    <a:lnTo>
                      <a:pt x="57" y="128"/>
                    </a:lnTo>
                    <a:lnTo>
                      <a:pt x="50" y="128"/>
                    </a:lnTo>
                    <a:lnTo>
                      <a:pt x="61"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6" name="Freeform 356"/>
              <p:cNvSpPr>
                <a:spLocks/>
              </p:cNvSpPr>
              <p:nvPr/>
            </p:nvSpPr>
            <p:spPr bwMode="auto">
              <a:xfrm>
                <a:off x="5277" y="3907"/>
                <a:ext cx="62" cy="139"/>
              </a:xfrm>
              <a:custGeom>
                <a:avLst/>
                <a:gdLst>
                  <a:gd name="T0" fmla="+- 0 5277 5277"/>
                  <a:gd name="T1" fmla="*/ T0 w 62"/>
                  <a:gd name="T2" fmla="+- 0 3945 3907"/>
                  <a:gd name="T3" fmla="*/ 3945 h 139"/>
                  <a:gd name="T4" fmla="+- 0 5277 5277"/>
                  <a:gd name="T5" fmla="*/ T4 w 62"/>
                  <a:gd name="T6" fmla="+- 0 3947 3907"/>
                  <a:gd name="T7" fmla="*/ 3947 h 139"/>
                  <a:gd name="T8" fmla="+- 0 5277 5277"/>
                  <a:gd name="T9" fmla="*/ T8 w 62"/>
                  <a:gd name="T10" fmla="+- 0 3952 3907"/>
                  <a:gd name="T11" fmla="*/ 3952 h 139"/>
                  <a:gd name="T12" fmla="+- 0 5277 5277"/>
                  <a:gd name="T13" fmla="*/ T12 w 62"/>
                  <a:gd name="T14" fmla="+- 0 3954 3907"/>
                  <a:gd name="T15" fmla="*/ 3954 h 139"/>
                  <a:gd name="T16" fmla="+- 0 5277 5277"/>
                  <a:gd name="T17" fmla="*/ T16 w 62"/>
                  <a:gd name="T18" fmla="+- 0 3955 3907"/>
                  <a:gd name="T19" fmla="*/ 3955 h 139"/>
                  <a:gd name="T20" fmla="+- 0 5291 5277"/>
                  <a:gd name="T21" fmla="*/ T20 w 62"/>
                  <a:gd name="T22" fmla="+- 0 3955 3907"/>
                  <a:gd name="T23" fmla="*/ 3955 h 139"/>
                  <a:gd name="T24" fmla="+- 0 5319 5277"/>
                  <a:gd name="T25" fmla="*/ T24 w 62"/>
                  <a:gd name="T26" fmla="+- 0 3955 3907"/>
                  <a:gd name="T27" fmla="*/ 3955 h 139"/>
                  <a:gd name="T28" fmla="+- 0 5319 5277"/>
                  <a:gd name="T29" fmla="*/ T28 w 62"/>
                  <a:gd name="T30" fmla="+- 0 3955 3907"/>
                  <a:gd name="T31" fmla="*/ 3955 h 139"/>
                  <a:gd name="T32" fmla="+- 0 5337 5277"/>
                  <a:gd name="T33" fmla="*/ T32 w 62"/>
                  <a:gd name="T34" fmla="+- 0 3955 3907"/>
                  <a:gd name="T35" fmla="*/ 3955 h 139"/>
                  <a:gd name="T36" fmla="+- 0 5337 5277"/>
                  <a:gd name="T37" fmla="*/ T36 w 62"/>
                  <a:gd name="T38" fmla="+- 0 3954 3907"/>
                  <a:gd name="T39" fmla="*/ 3954 h 139"/>
                  <a:gd name="T40" fmla="+- 0 5336 5277"/>
                  <a:gd name="T41" fmla="*/ T40 w 62"/>
                  <a:gd name="T42" fmla="+- 0 3952 3907"/>
                  <a:gd name="T43" fmla="*/ 3952 h 139"/>
                  <a:gd name="T44" fmla="+- 0 5336 5277"/>
                  <a:gd name="T45" fmla="*/ T44 w 62"/>
                  <a:gd name="T46" fmla="+- 0 3949 3907"/>
                  <a:gd name="T47" fmla="*/ 3949 h 139"/>
                  <a:gd name="T48" fmla="+- 0 5337 5277"/>
                  <a:gd name="T49" fmla="*/ T48 w 62"/>
                  <a:gd name="T50" fmla="+- 0 3947 3907"/>
                  <a:gd name="T51" fmla="*/ 3947 h 139"/>
                  <a:gd name="T52" fmla="+- 0 5337 5277"/>
                  <a:gd name="T53" fmla="*/ T52 w 62"/>
                  <a:gd name="T54" fmla="+- 0 3945 3907"/>
                  <a:gd name="T55" fmla="*/ 3945 h 139"/>
                  <a:gd name="T56" fmla="+- 0 5291 5277"/>
                  <a:gd name="T57" fmla="*/ T56 w 62"/>
                  <a:gd name="T58" fmla="+- 0 3945 3907"/>
                  <a:gd name="T59" fmla="*/ 3945 h 139"/>
                  <a:gd name="T60" fmla="+- 0 5277 5277"/>
                  <a:gd name="T61" fmla="*/ T60 w 62"/>
                  <a:gd name="T62" fmla="+- 0 3945 3907"/>
                  <a:gd name="T63" fmla="*/ 39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5"/>
                    </a:lnTo>
                    <a:lnTo>
                      <a:pt x="0" y="47"/>
                    </a:lnTo>
                    <a:lnTo>
                      <a:pt x="0" y="48"/>
                    </a:lnTo>
                    <a:lnTo>
                      <a:pt x="14" y="48"/>
                    </a:lnTo>
                    <a:lnTo>
                      <a:pt x="42" y="48"/>
                    </a:lnTo>
                    <a:lnTo>
                      <a:pt x="60" y="48"/>
                    </a:lnTo>
                    <a:lnTo>
                      <a:pt x="60" y="47"/>
                    </a:lnTo>
                    <a:lnTo>
                      <a:pt x="59" y="45"/>
                    </a:lnTo>
                    <a:lnTo>
                      <a:pt x="59" y="42"/>
                    </a:lnTo>
                    <a:lnTo>
                      <a:pt x="60" y="40"/>
                    </a:lnTo>
                    <a:lnTo>
                      <a:pt x="60" y="38"/>
                    </a:lnTo>
                    <a:lnTo>
                      <a:pt x="1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7" name="Freeform 357"/>
              <p:cNvSpPr>
                <a:spLocks/>
              </p:cNvSpPr>
              <p:nvPr/>
            </p:nvSpPr>
            <p:spPr bwMode="auto">
              <a:xfrm>
                <a:off x="5277" y="3907"/>
                <a:ext cx="62" cy="139"/>
              </a:xfrm>
              <a:custGeom>
                <a:avLst/>
                <a:gdLst>
                  <a:gd name="T0" fmla="+- 0 5337 5277"/>
                  <a:gd name="T1" fmla="*/ T0 w 62"/>
                  <a:gd name="T2" fmla="+- 0 3955 3907"/>
                  <a:gd name="T3" fmla="*/ 3955 h 139"/>
                  <a:gd name="T4" fmla="+- 0 5319 5277"/>
                  <a:gd name="T5" fmla="*/ T4 w 62"/>
                  <a:gd name="T6" fmla="+- 0 3955 3907"/>
                  <a:gd name="T7" fmla="*/ 3955 h 139"/>
                  <a:gd name="T8" fmla="+- 0 5337 5277"/>
                  <a:gd name="T9" fmla="*/ T8 w 62"/>
                  <a:gd name="T10" fmla="+- 0 3955 3907"/>
                  <a:gd name="T11" fmla="*/ 3955 h 139"/>
                  <a:gd name="T12" fmla="+- 0 5337 5277"/>
                  <a:gd name="T13" fmla="*/ T12 w 62"/>
                  <a:gd name="T14" fmla="+- 0 3955 3907"/>
                  <a:gd name="T15" fmla="*/ 3955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8" name="Freeform 358"/>
              <p:cNvSpPr>
                <a:spLocks/>
              </p:cNvSpPr>
              <p:nvPr/>
            </p:nvSpPr>
            <p:spPr bwMode="auto">
              <a:xfrm>
                <a:off x="5277" y="3907"/>
                <a:ext cx="62" cy="139"/>
              </a:xfrm>
              <a:custGeom>
                <a:avLst/>
                <a:gdLst>
                  <a:gd name="T0" fmla="+- 0 5319 5277"/>
                  <a:gd name="T1" fmla="*/ T0 w 62"/>
                  <a:gd name="T2" fmla="+- 0 3907 3907"/>
                  <a:gd name="T3" fmla="*/ 3907 h 139"/>
                  <a:gd name="T4" fmla="+- 0 5314 5277"/>
                  <a:gd name="T5" fmla="*/ T4 w 62"/>
                  <a:gd name="T6" fmla="+- 0 3909 3907"/>
                  <a:gd name="T7" fmla="*/ 3909 h 139"/>
                  <a:gd name="T8" fmla="+- 0 5309 5277"/>
                  <a:gd name="T9" fmla="*/ T8 w 62"/>
                  <a:gd name="T10" fmla="+- 0 3911 3907"/>
                  <a:gd name="T11" fmla="*/ 3911 h 139"/>
                  <a:gd name="T12" fmla="+- 0 5304 5277"/>
                  <a:gd name="T13" fmla="*/ T12 w 62"/>
                  <a:gd name="T14" fmla="+- 0 3914 3907"/>
                  <a:gd name="T15" fmla="*/ 3914 h 139"/>
                  <a:gd name="T16" fmla="+- 0 5300 5277"/>
                  <a:gd name="T17" fmla="*/ T16 w 62"/>
                  <a:gd name="T18" fmla="+- 0 3916 3907"/>
                  <a:gd name="T19" fmla="*/ 3916 h 139"/>
                  <a:gd name="T20" fmla="+- 0 5290 5277"/>
                  <a:gd name="T21" fmla="*/ T20 w 62"/>
                  <a:gd name="T22" fmla="+- 0 3920 3907"/>
                  <a:gd name="T23" fmla="*/ 3920 h 139"/>
                  <a:gd name="T24" fmla="+- 0 5290 5277"/>
                  <a:gd name="T25" fmla="*/ T24 w 62"/>
                  <a:gd name="T26" fmla="+- 0 3926 3907"/>
                  <a:gd name="T27" fmla="*/ 3926 h 139"/>
                  <a:gd name="T28" fmla="+- 0 5291 5277"/>
                  <a:gd name="T29" fmla="*/ T28 w 62"/>
                  <a:gd name="T30" fmla="+- 0 3930 3907"/>
                  <a:gd name="T31" fmla="*/ 3930 h 139"/>
                  <a:gd name="T32" fmla="+- 0 5291 5277"/>
                  <a:gd name="T33" fmla="*/ T32 w 62"/>
                  <a:gd name="T34" fmla="+- 0 3935 3907"/>
                  <a:gd name="T35" fmla="*/ 3935 h 139"/>
                  <a:gd name="T36" fmla="+- 0 5291 5277"/>
                  <a:gd name="T37" fmla="*/ T36 w 62"/>
                  <a:gd name="T38" fmla="+- 0 3945 3907"/>
                  <a:gd name="T39" fmla="*/ 3945 h 139"/>
                  <a:gd name="T40" fmla="+- 0 5337 5277"/>
                  <a:gd name="T41" fmla="*/ T40 w 62"/>
                  <a:gd name="T42" fmla="+- 0 3945 3907"/>
                  <a:gd name="T43" fmla="*/ 3945 h 139"/>
                  <a:gd name="T44" fmla="+- 0 5337 5277"/>
                  <a:gd name="T45" fmla="*/ T44 w 62"/>
                  <a:gd name="T46" fmla="+- 0 3945 3907"/>
                  <a:gd name="T47" fmla="*/ 3945 h 139"/>
                  <a:gd name="T48" fmla="+- 0 5319 5277"/>
                  <a:gd name="T49" fmla="*/ T48 w 62"/>
                  <a:gd name="T50" fmla="+- 0 3945 3907"/>
                  <a:gd name="T51" fmla="*/ 3945 h 139"/>
                  <a:gd name="T52" fmla="+- 0 5319 5277"/>
                  <a:gd name="T53" fmla="*/ T52 w 62"/>
                  <a:gd name="T54" fmla="+- 0 3929 3907"/>
                  <a:gd name="T55" fmla="*/ 3929 h 139"/>
                  <a:gd name="T56" fmla="+- 0 5319 5277"/>
                  <a:gd name="T57" fmla="*/ T56 w 62"/>
                  <a:gd name="T58" fmla="+- 0 3926 3907"/>
                  <a:gd name="T59" fmla="*/ 3926 h 139"/>
                  <a:gd name="T60" fmla="+- 0 5319 5277"/>
                  <a:gd name="T61" fmla="*/ T60 w 62"/>
                  <a:gd name="T62" fmla="+- 0 3922 3907"/>
                  <a:gd name="T63" fmla="*/ 3922 h 139"/>
                  <a:gd name="T64" fmla="+- 0 5320 5277"/>
                  <a:gd name="T65" fmla="*/ T64 w 62"/>
                  <a:gd name="T66" fmla="+- 0 3920 3907"/>
                  <a:gd name="T67" fmla="*/ 3920 h 139"/>
                  <a:gd name="T68" fmla="+- 0 5320 5277"/>
                  <a:gd name="T69" fmla="*/ T68 w 62"/>
                  <a:gd name="T70" fmla="+- 0 3916 3907"/>
                  <a:gd name="T71" fmla="*/ 3916 h 139"/>
                  <a:gd name="T72" fmla="+- 0 5320 5277"/>
                  <a:gd name="T73" fmla="*/ T72 w 62"/>
                  <a:gd name="T74" fmla="+- 0 3914 3907"/>
                  <a:gd name="T75" fmla="*/ 3914 h 139"/>
                  <a:gd name="T76" fmla="+- 0 5320 5277"/>
                  <a:gd name="T77" fmla="*/ T76 w 62"/>
                  <a:gd name="T78" fmla="+- 0 3911 3907"/>
                  <a:gd name="T79" fmla="*/ 3911 h 139"/>
                  <a:gd name="T80" fmla="+- 0 5321 5277"/>
                  <a:gd name="T81" fmla="*/ T80 w 62"/>
                  <a:gd name="T82" fmla="+- 0 3908 3907"/>
                  <a:gd name="T83" fmla="*/ 3908 h 139"/>
                  <a:gd name="T84" fmla="+- 0 5319 5277"/>
                  <a:gd name="T85" fmla="*/ T84 w 62"/>
                  <a:gd name="T86" fmla="+- 0 3907 3907"/>
                  <a:gd name="T87" fmla="*/ 390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 h="139">
                    <a:moveTo>
                      <a:pt x="42" y="0"/>
                    </a:moveTo>
                    <a:lnTo>
                      <a:pt x="37" y="2"/>
                    </a:lnTo>
                    <a:lnTo>
                      <a:pt x="32" y="4"/>
                    </a:lnTo>
                    <a:lnTo>
                      <a:pt x="27" y="7"/>
                    </a:lnTo>
                    <a:lnTo>
                      <a:pt x="23" y="9"/>
                    </a:lnTo>
                    <a:lnTo>
                      <a:pt x="13" y="13"/>
                    </a:lnTo>
                    <a:lnTo>
                      <a:pt x="13" y="19"/>
                    </a:lnTo>
                    <a:lnTo>
                      <a:pt x="14" y="23"/>
                    </a:lnTo>
                    <a:lnTo>
                      <a:pt x="14" y="28"/>
                    </a:lnTo>
                    <a:lnTo>
                      <a:pt x="14" y="38"/>
                    </a:lnTo>
                    <a:lnTo>
                      <a:pt x="60" y="38"/>
                    </a:lnTo>
                    <a:lnTo>
                      <a:pt x="42" y="38"/>
                    </a:lnTo>
                    <a:lnTo>
                      <a:pt x="42" y="22"/>
                    </a:lnTo>
                    <a:lnTo>
                      <a:pt x="42" y="19"/>
                    </a:lnTo>
                    <a:lnTo>
                      <a:pt x="42" y="15"/>
                    </a:lnTo>
                    <a:lnTo>
                      <a:pt x="43" y="13"/>
                    </a:lnTo>
                    <a:lnTo>
                      <a:pt x="43" y="9"/>
                    </a:lnTo>
                    <a:lnTo>
                      <a:pt x="43" y="7"/>
                    </a:lnTo>
                    <a:lnTo>
                      <a:pt x="43" y="4"/>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9" name="Freeform 359"/>
              <p:cNvSpPr>
                <a:spLocks/>
              </p:cNvSpPr>
              <p:nvPr/>
            </p:nvSpPr>
            <p:spPr bwMode="auto">
              <a:xfrm>
                <a:off x="5277" y="3907"/>
                <a:ext cx="62" cy="139"/>
              </a:xfrm>
              <a:custGeom>
                <a:avLst/>
                <a:gdLst>
                  <a:gd name="T0" fmla="+- 0 5337 5277"/>
                  <a:gd name="T1" fmla="*/ T0 w 62"/>
                  <a:gd name="T2" fmla="+- 0 3945 3907"/>
                  <a:gd name="T3" fmla="*/ 3945 h 139"/>
                  <a:gd name="T4" fmla="+- 0 5319 5277"/>
                  <a:gd name="T5" fmla="*/ T4 w 62"/>
                  <a:gd name="T6" fmla="+- 0 3945 3907"/>
                  <a:gd name="T7" fmla="*/ 3945 h 139"/>
                  <a:gd name="T8" fmla="+- 0 5337 5277"/>
                  <a:gd name="T9" fmla="*/ T8 w 62"/>
                  <a:gd name="T10" fmla="+- 0 3945 3907"/>
                  <a:gd name="T11" fmla="*/ 3945 h 139"/>
                  <a:gd name="T12" fmla="+- 0 5337 5277"/>
                  <a:gd name="T13" fmla="*/ T12 w 62"/>
                  <a:gd name="T14" fmla="+- 0 3945 3907"/>
                  <a:gd name="T15" fmla="*/ 3945 h 139"/>
                </a:gdLst>
                <a:ahLst/>
                <a:cxnLst>
                  <a:cxn ang="0">
                    <a:pos x="T1" y="T3"/>
                  </a:cxn>
                  <a:cxn ang="0">
                    <a:pos x="T5" y="T7"/>
                  </a:cxn>
                  <a:cxn ang="0">
                    <a:pos x="T9" y="T11"/>
                  </a:cxn>
                  <a:cxn ang="0">
                    <a:pos x="T13" y="T15"/>
                  </a:cxn>
                </a:cxnLst>
                <a:rect l="0" t="0" r="r" b="b"/>
                <a:pathLst>
                  <a:path w="62" h="139">
                    <a:moveTo>
                      <a:pt x="60" y="38"/>
                    </a:moveTo>
                    <a:lnTo>
                      <a:pt x="42" y="38"/>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504" name="Picture 3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9" y="3877"/>
                <a:ext cx="1632" cy="231"/>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361" name="Table 360"/>
          <p:cNvGraphicFramePr>
            <a:graphicFrameLocks noGrp="1"/>
          </p:cNvGraphicFramePr>
          <p:nvPr>
            <p:extLst>
              <p:ext uri="{D42A27DB-BD31-4B8C-83A1-F6EECF244321}">
                <p14:modId xmlns:p14="http://schemas.microsoft.com/office/powerpoint/2010/main" val="1086371904"/>
              </p:ext>
            </p:extLst>
          </p:nvPr>
        </p:nvGraphicFramePr>
        <p:xfrm>
          <a:off x="351189" y="987689"/>
          <a:ext cx="11489622" cy="2246523"/>
        </p:xfrm>
        <a:graphic>
          <a:graphicData uri="http://schemas.openxmlformats.org/drawingml/2006/table">
            <a:tbl>
              <a:tblPr/>
              <a:tblGrid>
                <a:gridCol w="5783285"/>
                <a:gridCol w="5706337"/>
              </a:tblGrid>
              <a:tr h="340512">
                <a:tc gridSpan="2">
                  <a:txBody>
                    <a:bodyPr/>
                    <a:lstStyle/>
                    <a:p>
                      <a:pPr algn="ctr" fontAlgn="b"/>
                      <a:r>
                        <a:rPr lang="en-US" sz="2000" b="1" i="0" u="sng" strike="noStrike" dirty="0" smtClean="0">
                          <a:solidFill>
                            <a:srgbClr val="C00000"/>
                          </a:solidFill>
                          <a:latin typeface="Calibri" pitchFamily="34" charset="0"/>
                        </a:rPr>
                        <a:t>OUR FLEET / ACTIVITY &amp; VOLUMES </a:t>
                      </a:r>
                      <a:endParaRPr lang="en-US" sz="2000" b="1" i="0" u="sng" strike="noStrike" dirty="0">
                        <a:solidFill>
                          <a:srgbClr val="C00000"/>
                        </a:solidFill>
                        <a:latin typeface="Calibri" pitchFamily="34" charset="0"/>
                      </a:endParaRPr>
                    </a:p>
                  </a:txBody>
                  <a:tcPr marL="12699" marR="12699" marT="952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r>
              <a:tr h="588195">
                <a:tc>
                  <a:txBody>
                    <a:bodyPr/>
                    <a:lstStyle/>
                    <a:p>
                      <a:pPr marL="0" algn="ctr" defTabSz="914400" rtl="0" eaLnBrk="1" fontAlgn="ctr" latinLnBrk="0" hangingPunct="1"/>
                      <a:r>
                        <a:rPr lang="en-US" sz="2000" b="1" i="0" u="none" strike="noStrike" kern="1200" dirty="0" smtClean="0">
                          <a:solidFill>
                            <a:schemeClr val="bg1"/>
                          </a:solidFill>
                          <a:latin typeface="Calibri" pitchFamily="34" charset="0"/>
                          <a:ea typeface="+mn-ea"/>
                          <a:cs typeface="+mn-cs"/>
                        </a:rPr>
                        <a:t>TYPE OF EQUIPMENTS</a:t>
                      </a:r>
                      <a:endParaRPr lang="en-US" sz="2000" b="1" i="0" u="none" strike="noStrike" kern="1200" dirty="0">
                        <a:solidFill>
                          <a:schemeClr val="bg1"/>
                        </a:solidFill>
                        <a:latin typeface="Calibri" pitchFamily="34" charset="0"/>
                        <a:ea typeface="+mn-ea"/>
                        <a:cs typeface="+mn-cs"/>
                      </a:endParaRPr>
                    </a:p>
                  </a:txBody>
                  <a:tcPr marL="12699" marR="12699" marT="9526"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ctr" latinLnBrk="0" hangingPunct="1"/>
                      <a:r>
                        <a:rPr lang="en-US" sz="2000" b="1" i="0" u="none" strike="noStrike" kern="1200" dirty="0" smtClean="0">
                          <a:solidFill>
                            <a:schemeClr val="bg1"/>
                          </a:solidFill>
                          <a:latin typeface="Calibri" pitchFamily="34" charset="0"/>
                          <a:ea typeface="+mn-ea"/>
                          <a:cs typeface="+mn-cs"/>
                        </a:rPr>
                        <a:t>NO OF VEHICLES</a:t>
                      </a:r>
                      <a:endParaRPr lang="en-US" sz="2000" b="1" i="0" u="none" strike="noStrike" kern="1200" dirty="0">
                        <a:solidFill>
                          <a:schemeClr val="bg1"/>
                        </a:solidFill>
                        <a:latin typeface="Calibri" pitchFamily="34" charset="0"/>
                        <a:ea typeface="+mn-ea"/>
                        <a:cs typeface="+mn-cs"/>
                      </a:endParaRPr>
                    </a:p>
                  </a:txBody>
                  <a:tcPr marL="12699" marR="12699" marT="952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79731">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Trailers / Car Carriers</a:t>
                      </a:r>
                    </a:p>
                  </a:txBody>
                  <a:tcPr marL="12699" marR="12699" marT="95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16</a:t>
                      </a:r>
                    </a:p>
                  </a:txBody>
                  <a:tcPr marL="12699" marR="12699" marT="95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2503">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Delivery Vans 1T / 3T</a:t>
                      </a:r>
                    </a:p>
                  </a:txBody>
                  <a:tcPr marL="12699" marR="12699" marT="95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41</a:t>
                      </a:r>
                    </a:p>
                  </a:txBody>
                  <a:tcPr marL="12699" marR="12699" marT="95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5221">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Prime Mover</a:t>
                      </a:r>
                    </a:p>
                  </a:txBody>
                  <a:tcPr marL="12699" marR="12699" marT="95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ctr" latinLnBrk="0" hangingPunct="1"/>
                      <a:r>
                        <a:rPr lang="en-US" sz="1800" b="1" i="0" u="none" strike="noStrike" kern="1200" dirty="0">
                          <a:solidFill>
                            <a:schemeClr val="bg1">
                              <a:lumMod val="50000"/>
                            </a:schemeClr>
                          </a:solidFill>
                          <a:latin typeface="Calibri" pitchFamily="34" charset="0"/>
                          <a:ea typeface="+mn-ea"/>
                          <a:cs typeface="+mn-cs"/>
                        </a:rPr>
                        <a:t>11</a:t>
                      </a:r>
                    </a:p>
                  </a:txBody>
                  <a:tcPr marL="12699" marR="12699" marT="95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06549">
                <a:tc>
                  <a:txBody>
                    <a:bodyPr/>
                    <a:lstStyle/>
                    <a:p>
                      <a:pPr marL="0" algn="ctr" defTabSz="914400" rtl="0" eaLnBrk="1" fontAlgn="ctr" latinLnBrk="0" hangingPunct="1"/>
                      <a:r>
                        <a:rPr lang="en-US" sz="2800" b="1" i="0" u="none" strike="noStrike" kern="1200" dirty="0">
                          <a:solidFill>
                            <a:schemeClr val="bg1"/>
                          </a:solidFill>
                          <a:latin typeface="Calibri" pitchFamily="34" charset="0"/>
                          <a:ea typeface="+mn-ea"/>
                          <a:cs typeface="+mn-cs"/>
                        </a:rPr>
                        <a:t>Total Vehicles</a:t>
                      </a:r>
                    </a:p>
                  </a:txBody>
                  <a:tcPr marL="12699" marR="12699" marT="95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ctr" latinLnBrk="0" hangingPunct="1"/>
                      <a:r>
                        <a:rPr lang="en-US" sz="2800" b="1" i="0" u="none" strike="noStrike" kern="1200" dirty="0" smtClean="0">
                          <a:solidFill>
                            <a:schemeClr val="bg1"/>
                          </a:solidFill>
                          <a:latin typeface="Calibri" pitchFamily="34" charset="0"/>
                          <a:ea typeface="+mn-ea"/>
                          <a:cs typeface="+mn-cs"/>
                        </a:rPr>
                        <a:t>68</a:t>
                      </a:r>
                      <a:endParaRPr lang="en-US" sz="2800" b="1" i="0" u="none" strike="noStrike" kern="1200" dirty="0">
                        <a:solidFill>
                          <a:schemeClr val="bg1"/>
                        </a:solidFill>
                        <a:latin typeface="Calibri" pitchFamily="34" charset="0"/>
                        <a:ea typeface="+mn-ea"/>
                        <a:cs typeface="+mn-cs"/>
                      </a:endParaRPr>
                    </a:p>
                  </a:txBody>
                  <a:tcPr marL="12699" marR="12699" marT="9526"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604" name="TextBox 6603"/>
          <p:cNvSpPr txBox="1"/>
          <p:nvPr/>
        </p:nvSpPr>
        <p:spPr>
          <a:xfrm>
            <a:off x="7112000" y="6172200"/>
            <a:ext cx="5080000" cy="369332"/>
          </a:xfrm>
          <a:prstGeom prst="rect">
            <a:avLst/>
          </a:prstGeom>
          <a:noFill/>
        </p:spPr>
        <p:txBody>
          <a:bodyPr wrap="square" rtlCol="0">
            <a:spAutoFit/>
          </a:bodyPr>
          <a:lstStyle/>
          <a:p>
            <a:endParaRPr lang="en-US" dirty="0"/>
          </a:p>
        </p:txBody>
      </p:sp>
      <p:sp>
        <p:nvSpPr>
          <p:cNvPr id="6605" name="TextBox 6604"/>
          <p:cNvSpPr txBox="1"/>
          <p:nvPr/>
        </p:nvSpPr>
        <p:spPr>
          <a:xfrm>
            <a:off x="2355369" y="304801"/>
            <a:ext cx="7960834" cy="646331"/>
          </a:xfrm>
          <a:prstGeom prst="rect">
            <a:avLst/>
          </a:prstGeom>
          <a:noFill/>
        </p:spPr>
        <p:txBody>
          <a:bodyPr wrap="none" rtlCol="0">
            <a:spAutoFit/>
          </a:bodyPr>
          <a:lstStyle/>
          <a:p>
            <a:pPr algn="ctr"/>
            <a:r>
              <a:rPr lang="en-US" sz="3600" b="1" kern="0" dirty="0" smtClean="0">
                <a:solidFill>
                  <a:schemeClr val="bg2">
                    <a:lumMod val="10000"/>
                  </a:schemeClr>
                </a:solidFill>
                <a:latin typeface="Calibri" pitchFamily="34" charset="0"/>
              </a:rPr>
              <a:t>K</a:t>
            </a:r>
            <a:r>
              <a:rPr lang="en-US" sz="3600" b="1" kern="0" dirty="0" smtClean="0">
                <a:solidFill>
                  <a:srgbClr val="FF6600"/>
                </a:solidFill>
                <a:latin typeface="Calibri" pitchFamily="34" charset="0"/>
              </a:rPr>
              <a:t>A</a:t>
            </a:r>
            <a:r>
              <a:rPr lang="en-US" sz="3600" b="1" kern="0" dirty="0" smtClean="0">
                <a:solidFill>
                  <a:srgbClr val="C00000"/>
                </a:solidFill>
                <a:latin typeface="Calibri" pitchFamily="34" charset="0"/>
              </a:rPr>
              <a:t>R -</a:t>
            </a:r>
            <a:r>
              <a:rPr lang="en-US" sz="3600" b="1" kern="0" dirty="0" smtClean="0">
                <a:solidFill>
                  <a:srgbClr val="FF0000"/>
                </a:solidFill>
                <a:latin typeface="Calibri" pitchFamily="34" charset="0"/>
              </a:rPr>
              <a:t> </a:t>
            </a:r>
            <a:r>
              <a:rPr lang="en-US" sz="3600" b="1" kern="0" dirty="0" smtClean="0">
                <a:solidFill>
                  <a:srgbClr val="C00000"/>
                </a:solidFill>
                <a:latin typeface="Calibri" pitchFamily="34" charset="0"/>
              </a:rPr>
              <a:t>FF</a:t>
            </a:r>
            <a:r>
              <a:rPr lang="en-US" sz="3600" b="1" kern="0" dirty="0" smtClean="0">
                <a:solidFill>
                  <a:srgbClr val="FF0000"/>
                </a:solidFill>
                <a:latin typeface="Calibri" pitchFamily="34" charset="0"/>
              </a:rPr>
              <a:t> &amp; </a:t>
            </a:r>
            <a:r>
              <a:rPr lang="en-US" sz="3600" b="1" kern="0" dirty="0" smtClean="0">
                <a:solidFill>
                  <a:schemeClr val="bg2">
                    <a:lumMod val="10000"/>
                  </a:schemeClr>
                </a:solidFill>
                <a:latin typeface="Calibri" pitchFamily="34" charset="0"/>
              </a:rPr>
              <a:t>K</a:t>
            </a:r>
            <a:r>
              <a:rPr lang="en-US" sz="3600" b="1" kern="0" dirty="0" smtClean="0">
                <a:solidFill>
                  <a:srgbClr val="FF6600"/>
                </a:solidFill>
                <a:latin typeface="Calibri" pitchFamily="34" charset="0"/>
              </a:rPr>
              <a:t>A</a:t>
            </a:r>
            <a:r>
              <a:rPr lang="en-US" sz="3600" b="1" kern="0" dirty="0" smtClean="0">
                <a:solidFill>
                  <a:srgbClr val="C00000"/>
                </a:solidFill>
                <a:latin typeface="Calibri" pitchFamily="34" charset="0"/>
              </a:rPr>
              <a:t>R - T</a:t>
            </a:r>
            <a:r>
              <a:rPr lang="en-US" sz="3600" b="1" kern="0" dirty="0" smtClean="0">
                <a:solidFill>
                  <a:srgbClr val="FF0000"/>
                </a:solidFill>
                <a:latin typeface="Calibri" pitchFamily="34" charset="0"/>
              </a:rPr>
              <a:t>, </a:t>
            </a:r>
            <a:r>
              <a:rPr lang="en-US" sz="3200" b="1" kern="0" dirty="0" smtClean="0">
                <a:solidFill>
                  <a:srgbClr val="FF0000"/>
                </a:solidFill>
                <a:latin typeface="Calibri" pitchFamily="34" charset="0"/>
              </a:rPr>
              <a:t>Strengths &amp; Capabilities</a:t>
            </a:r>
            <a:endParaRPr lang="en-US" sz="3200" dirty="0">
              <a:solidFill>
                <a:srgbClr val="FF0000"/>
              </a:solidFill>
            </a:endParaRPr>
          </a:p>
        </p:txBody>
      </p:sp>
      <p:sp>
        <p:nvSpPr>
          <p:cNvPr id="364" name="TextBox 363"/>
          <p:cNvSpPr txBox="1">
            <a:spLocks noChangeArrowheads="1"/>
          </p:cNvSpPr>
          <p:nvPr/>
        </p:nvSpPr>
        <p:spPr bwMode="auto">
          <a:xfrm>
            <a:off x="2564530" y="3299963"/>
            <a:ext cx="7091362" cy="369887"/>
          </a:xfrm>
          <a:prstGeom prst="rect">
            <a:avLst/>
          </a:prstGeom>
          <a:solidFill>
            <a:schemeClr val="tx1"/>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b="1" u="sng" dirty="0" smtClean="0">
                <a:solidFill>
                  <a:schemeClr val="bg1">
                    <a:lumMod val="50000"/>
                  </a:schemeClr>
                </a:solidFill>
                <a:latin typeface="Calibri" pitchFamily="34" charset="0"/>
              </a:rPr>
              <a:t>K</a:t>
            </a:r>
            <a:r>
              <a:rPr lang="en-US" b="1" u="sng" dirty="0" smtClean="0">
                <a:solidFill>
                  <a:srgbClr val="FF6600"/>
                </a:solidFill>
                <a:latin typeface="Calibri" pitchFamily="34" charset="0"/>
              </a:rPr>
              <a:t>A</a:t>
            </a:r>
            <a:r>
              <a:rPr lang="en-US" b="1" u="sng" dirty="0" smtClean="0">
                <a:solidFill>
                  <a:srgbClr val="C00000"/>
                </a:solidFill>
                <a:latin typeface="Calibri" pitchFamily="34" charset="0"/>
              </a:rPr>
              <a:t>R - FF &amp; </a:t>
            </a:r>
            <a:r>
              <a:rPr lang="en-US" b="1" u="sng" dirty="0">
                <a:solidFill>
                  <a:schemeClr val="bg1">
                    <a:lumMod val="50000"/>
                  </a:schemeClr>
                </a:solidFill>
                <a:latin typeface="Calibri" pitchFamily="34" charset="0"/>
              </a:rPr>
              <a:t>K</a:t>
            </a:r>
            <a:r>
              <a:rPr lang="en-US" b="1" u="sng" dirty="0">
                <a:solidFill>
                  <a:srgbClr val="FF6600"/>
                </a:solidFill>
                <a:latin typeface="Calibri" pitchFamily="34" charset="0"/>
              </a:rPr>
              <a:t>A</a:t>
            </a:r>
            <a:r>
              <a:rPr lang="en-US" b="1" u="sng" dirty="0">
                <a:solidFill>
                  <a:srgbClr val="C00000"/>
                </a:solidFill>
                <a:latin typeface="Calibri" pitchFamily="34" charset="0"/>
              </a:rPr>
              <a:t>R </a:t>
            </a:r>
            <a:r>
              <a:rPr lang="en-US" b="1" u="sng" dirty="0" smtClean="0">
                <a:solidFill>
                  <a:srgbClr val="C00000"/>
                </a:solidFill>
                <a:latin typeface="Calibri" pitchFamily="34" charset="0"/>
              </a:rPr>
              <a:t>– T,  </a:t>
            </a:r>
            <a:r>
              <a:rPr lang="en-US" b="1" u="sng" dirty="0" smtClean="0">
                <a:solidFill>
                  <a:schemeClr val="bg1"/>
                </a:solidFill>
                <a:latin typeface="Calibri" pitchFamily="34" charset="0"/>
              </a:rPr>
              <a:t>VOLUMES</a:t>
            </a:r>
            <a:r>
              <a:rPr lang="en-US" b="1" u="sng" dirty="0" smtClean="0">
                <a:solidFill>
                  <a:srgbClr val="C00000"/>
                </a:solidFill>
                <a:latin typeface="Calibri" pitchFamily="34" charset="0"/>
              </a:rPr>
              <a:t> </a:t>
            </a:r>
            <a:endParaRPr lang="en-US" b="1" u="sng" dirty="0">
              <a:solidFill>
                <a:srgbClr val="C00000"/>
              </a:solidFill>
              <a:latin typeface="Calibri" pitchFamily="34" charset="0"/>
            </a:endParaRPr>
          </a:p>
        </p:txBody>
      </p:sp>
      <p:graphicFrame>
        <p:nvGraphicFramePr>
          <p:cNvPr id="365" name="Table 364"/>
          <p:cNvGraphicFramePr>
            <a:graphicFrameLocks noGrp="1"/>
          </p:cNvGraphicFramePr>
          <p:nvPr>
            <p:extLst>
              <p:ext uri="{D42A27DB-BD31-4B8C-83A1-F6EECF244321}">
                <p14:modId xmlns:p14="http://schemas.microsoft.com/office/powerpoint/2010/main" val="3448913193"/>
              </p:ext>
            </p:extLst>
          </p:nvPr>
        </p:nvGraphicFramePr>
        <p:xfrm>
          <a:off x="644525" y="3669850"/>
          <a:ext cx="10920413" cy="2392712"/>
        </p:xfrm>
        <a:graphic>
          <a:graphicData uri="http://schemas.openxmlformats.org/drawingml/2006/table">
            <a:tbl>
              <a:tblPr/>
              <a:tblGrid>
                <a:gridCol w="2545136"/>
                <a:gridCol w="4409598"/>
                <a:gridCol w="1805272"/>
                <a:gridCol w="2160407"/>
              </a:tblGrid>
              <a:tr h="618103">
                <a:tc>
                  <a:txBody>
                    <a:bodyPr/>
                    <a:lstStyle/>
                    <a:p>
                      <a:pPr algn="ctr" rtl="0" fontAlgn="ctr"/>
                      <a:r>
                        <a:rPr lang="en-US" sz="2000" b="1" i="0" u="none" strike="noStrike" dirty="0">
                          <a:solidFill>
                            <a:schemeClr val="bg1"/>
                          </a:solidFill>
                          <a:latin typeface="Calibri"/>
                        </a:rPr>
                        <a:t>Service Type</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2000" b="1" i="0" u="none" strike="noStrike" dirty="0">
                          <a:solidFill>
                            <a:schemeClr val="bg1"/>
                          </a:solidFill>
                          <a:latin typeface="Calibri"/>
                        </a:rPr>
                        <a:t>Activity Type - Sub Group</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2000" b="1" i="0" u="none" strike="noStrike" dirty="0">
                          <a:solidFill>
                            <a:schemeClr val="bg1"/>
                          </a:solidFill>
                          <a:latin typeface="Calibri"/>
                        </a:rPr>
                        <a:t>Average Monthly</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2000" b="1" i="0" u="none" strike="noStrike" dirty="0">
                          <a:solidFill>
                            <a:schemeClr val="bg1"/>
                          </a:solidFill>
                          <a:latin typeface="Calibri"/>
                        </a:rPr>
                        <a:t>Yearly Movements</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34123">
                <a:tc>
                  <a:txBody>
                    <a:bodyPr/>
                    <a:lstStyle/>
                    <a:p>
                      <a:pPr algn="ctr" rtl="0" fontAlgn="ctr"/>
                      <a:r>
                        <a:rPr lang="en-US" sz="1600" b="1" i="0" u="none" strike="noStrike" dirty="0">
                          <a:solidFill>
                            <a:schemeClr val="bg1">
                              <a:lumMod val="50000"/>
                            </a:schemeClr>
                          </a:solidFill>
                          <a:latin typeface="Calibri"/>
                        </a:rPr>
                        <a:t>Land Transportation</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Trailers / Car Carriers - Trips</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1,588</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19,056</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2517">
                <a:tc>
                  <a:txBody>
                    <a:bodyPr/>
                    <a:lstStyle/>
                    <a:p>
                      <a:pPr algn="ctr" rtl="0" fontAlgn="ctr"/>
                      <a:r>
                        <a:rPr lang="en-US" sz="1600" b="1" i="0" u="none" strike="noStrike" dirty="0">
                          <a:solidFill>
                            <a:schemeClr val="bg1">
                              <a:lumMod val="50000"/>
                            </a:schemeClr>
                          </a:solidFill>
                          <a:latin typeface="Calibri"/>
                        </a:rPr>
                        <a:t> </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Local Deliveries - 3T / 1T - Trips</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2,281</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27,372</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2517">
                <a:tc>
                  <a:txBody>
                    <a:bodyPr/>
                    <a:lstStyle/>
                    <a:p>
                      <a:pPr algn="ctr" rtl="0" fontAlgn="ctr"/>
                      <a:r>
                        <a:rPr lang="en-US" sz="1600" b="1" i="0" u="none" strike="noStrike" dirty="0">
                          <a:solidFill>
                            <a:schemeClr val="bg1">
                              <a:lumMod val="50000"/>
                            </a:schemeClr>
                          </a:solidFill>
                          <a:latin typeface="Calibri"/>
                        </a:rPr>
                        <a:t>Sea Freight</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RoRo - Cars </a:t>
                      </a:r>
                      <a:r>
                        <a:rPr lang="en-US" sz="1600" b="1" i="0" u="none" strike="noStrike" dirty="0" smtClean="0">
                          <a:solidFill>
                            <a:schemeClr val="bg1">
                              <a:lumMod val="50000"/>
                            </a:schemeClr>
                          </a:solidFill>
                          <a:latin typeface="Calibri"/>
                        </a:rPr>
                        <a:t>No's</a:t>
                      </a:r>
                      <a:endParaRPr lang="en-US" sz="1600" b="1" i="0" u="none" strike="noStrike" dirty="0">
                        <a:solidFill>
                          <a:schemeClr val="bg1">
                            <a:lumMod val="50000"/>
                          </a:schemeClr>
                        </a:solidFill>
                        <a:latin typeface="Calibri"/>
                      </a:endParaRP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9,953</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119,436</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2517">
                <a:tc>
                  <a:txBody>
                    <a:bodyPr/>
                    <a:lstStyle/>
                    <a:p>
                      <a:pPr algn="ctr" rtl="0" fontAlgn="ctr"/>
                      <a:r>
                        <a:rPr lang="en-US" sz="1600" b="1" i="0" u="none" strike="noStrike" dirty="0">
                          <a:solidFill>
                            <a:schemeClr val="bg1">
                              <a:lumMod val="50000"/>
                            </a:schemeClr>
                          </a:solidFill>
                          <a:latin typeface="Calibri"/>
                        </a:rPr>
                        <a:t> </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Containers - (20' &amp; 40')</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236</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2,832</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2517">
                <a:tc>
                  <a:txBody>
                    <a:bodyPr/>
                    <a:lstStyle/>
                    <a:p>
                      <a:pPr algn="ctr" rtl="0" fontAlgn="ctr"/>
                      <a:r>
                        <a:rPr lang="en-US" sz="1600" b="1" i="0" u="none" strike="noStrike" dirty="0">
                          <a:solidFill>
                            <a:schemeClr val="bg1">
                              <a:lumMod val="50000"/>
                            </a:schemeClr>
                          </a:solidFill>
                          <a:latin typeface="Calibri"/>
                        </a:rPr>
                        <a:t>Air Freight</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smtClean="0">
                          <a:solidFill>
                            <a:schemeClr val="bg1">
                              <a:lumMod val="50000"/>
                            </a:schemeClr>
                          </a:solidFill>
                          <a:latin typeface="Calibri"/>
                        </a:rPr>
                        <a:t>Gross Weight (kgs)</a:t>
                      </a:r>
                      <a:endParaRPr lang="en-US" sz="1600" b="1" i="0" u="none" strike="noStrike" dirty="0">
                        <a:solidFill>
                          <a:schemeClr val="bg1">
                            <a:lumMod val="50000"/>
                          </a:schemeClr>
                        </a:solidFill>
                        <a:latin typeface="Calibri"/>
                      </a:endParaRP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smtClean="0">
                          <a:solidFill>
                            <a:schemeClr val="bg1">
                              <a:lumMod val="50000"/>
                            </a:schemeClr>
                          </a:solidFill>
                          <a:latin typeface="Calibri"/>
                        </a:rPr>
                        <a:t>12,294</a:t>
                      </a:r>
                      <a:endParaRPr lang="en-US" sz="1600" b="1" i="0" u="none" strike="noStrike" dirty="0">
                        <a:solidFill>
                          <a:schemeClr val="bg1">
                            <a:lumMod val="50000"/>
                          </a:schemeClr>
                        </a:solidFill>
                        <a:latin typeface="Calibri"/>
                      </a:endParaRP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smtClean="0">
                          <a:solidFill>
                            <a:schemeClr val="bg1">
                              <a:lumMod val="50000"/>
                            </a:schemeClr>
                          </a:solidFill>
                          <a:latin typeface="Calibri"/>
                        </a:rPr>
                        <a:t>177,432</a:t>
                      </a:r>
                      <a:endParaRPr lang="en-US" sz="1600" b="1" i="0" u="none" strike="noStrike" dirty="0">
                        <a:solidFill>
                          <a:schemeClr val="bg1">
                            <a:lumMod val="50000"/>
                          </a:schemeClr>
                        </a:solidFill>
                        <a:latin typeface="Calibri"/>
                      </a:endParaRP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2517">
                <a:tc>
                  <a:txBody>
                    <a:bodyPr/>
                    <a:lstStyle/>
                    <a:p>
                      <a:pPr algn="ctr" rtl="0" fontAlgn="ctr"/>
                      <a:r>
                        <a:rPr lang="en-US" sz="1600" b="1" i="0" u="none" strike="noStrike" dirty="0">
                          <a:solidFill>
                            <a:schemeClr val="bg1">
                              <a:lumMod val="50000"/>
                            </a:schemeClr>
                          </a:solidFill>
                          <a:latin typeface="Calibri"/>
                        </a:rPr>
                        <a:t>Customs Clearance</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No. of documents cleared</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290</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3,480</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4123">
                <a:tc>
                  <a:txBody>
                    <a:bodyPr/>
                    <a:lstStyle/>
                    <a:p>
                      <a:pPr algn="ctr" rtl="0" fontAlgn="ctr"/>
                      <a:r>
                        <a:rPr lang="en-US" sz="1600" b="1" i="0" u="none" strike="noStrike" dirty="0">
                          <a:solidFill>
                            <a:schemeClr val="bg1">
                              <a:lumMod val="50000"/>
                            </a:schemeClr>
                          </a:solidFill>
                          <a:latin typeface="Calibri"/>
                        </a:rPr>
                        <a:t>Removals &amp; </a:t>
                      </a:r>
                      <a:r>
                        <a:rPr lang="en-US" sz="1600" b="1" i="0" u="none" strike="noStrike" dirty="0" smtClean="0">
                          <a:solidFill>
                            <a:schemeClr val="bg1">
                              <a:lumMod val="50000"/>
                            </a:schemeClr>
                          </a:solidFill>
                          <a:latin typeface="Calibri"/>
                        </a:rPr>
                        <a:t>Relocation's</a:t>
                      </a:r>
                      <a:endParaRPr lang="en-US" sz="1600" b="1" i="0" u="none" strike="noStrike" dirty="0">
                        <a:solidFill>
                          <a:schemeClr val="bg1">
                            <a:lumMod val="50000"/>
                          </a:schemeClr>
                        </a:solidFill>
                        <a:latin typeface="Calibri"/>
                      </a:endParaRP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No. of Moves</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37</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lumMod val="50000"/>
                            </a:schemeClr>
                          </a:solidFill>
                          <a:latin typeface="Calibri"/>
                        </a:rPr>
                        <a:t>444</a:t>
                      </a:r>
                    </a:p>
                  </a:txBody>
                  <a:tcPr marL="9524" marR="9524"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 name="TextBox 5"/>
          <p:cNvSpPr txBox="1"/>
          <p:nvPr/>
        </p:nvSpPr>
        <p:spPr>
          <a:xfrm>
            <a:off x="6068185" y="6234553"/>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Tree>
    <p:extLst>
      <p:ext uri="{BB962C8B-B14F-4D97-AF65-F5344CB8AC3E}">
        <p14:creationId xmlns:p14="http://schemas.microsoft.com/office/powerpoint/2010/main" val="4148547627"/>
      </p:ext>
    </p:extLst>
  </p:cSld>
  <p:clrMapOvr>
    <a:masterClrMapping/>
  </p:clrMapOvr>
  <p:transition spd="slow" advClick="0" advTm="2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8142818" y="3783014"/>
            <a:ext cx="2347383"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 name="AutoShape 4"/>
          <p:cNvSpPr>
            <a:spLocks noChangeArrowheads="1"/>
          </p:cNvSpPr>
          <p:nvPr/>
        </p:nvSpPr>
        <p:spPr bwMode="auto">
          <a:xfrm>
            <a:off x="10464800" y="5348289"/>
            <a:ext cx="982133" cy="45243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Abu Dhabi</a:t>
            </a:r>
          </a:p>
          <a:p>
            <a:pPr algn="ctr"/>
            <a:r>
              <a:rPr lang="en-US" sz="900" dirty="0">
                <a:solidFill>
                  <a:schemeClr val="bg1"/>
                </a:solidFill>
              </a:rPr>
              <a:t>NOD-1 per day</a:t>
            </a:r>
          </a:p>
          <a:p>
            <a:pPr algn="ctr"/>
            <a:r>
              <a:rPr lang="en-US" sz="900" dirty="0">
                <a:solidFill>
                  <a:schemeClr val="bg1"/>
                </a:solidFill>
              </a:rPr>
              <a:t> Kms-175</a:t>
            </a:r>
          </a:p>
        </p:txBody>
      </p:sp>
      <p:sp>
        <p:nvSpPr>
          <p:cNvPr id="6148" name="Line 5"/>
          <p:cNvSpPr>
            <a:spLocks noChangeShapeType="1"/>
          </p:cNvSpPr>
          <p:nvPr/>
        </p:nvSpPr>
        <p:spPr bwMode="auto">
          <a:xfrm flipV="1">
            <a:off x="8140701" y="3295650"/>
            <a:ext cx="2273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9" name="AutoShape 6"/>
          <p:cNvSpPr>
            <a:spLocks noChangeArrowheads="1"/>
          </p:cNvSpPr>
          <p:nvPr/>
        </p:nvSpPr>
        <p:spPr bwMode="auto">
          <a:xfrm>
            <a:off x="10401301" y="3081338"/>
            <a:ext cx="969433" cy="442912"/>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Al </a:t>
            </a:r>
            <a:r>
              <a:rPr lang="en-US" sz="900" dirty="0" err="1">
                <a:solidFill>
                  <a:schemeClr val="bg1"/>
                </a:solidFill>
              </a:rPr>
              <a:t>Ain</a:t>
            </a:r>
            <a:endParaRPr lang="en-US" sz="900" dirty="0">
              <a:solidFill>
                <a:schemeClr val="bg1"/>
              </a:solidFill>
            </a:endParaRPr>
          </a:p>
          <a:p>
            <a:pPr algn="ctr"/>
            <a:r>
              <a:rPr lang="en-US" sz="900" dirty="0">
                <a:solidFill>
                  <a:schemeClr val="bg1"/>
                </a:solidFill>
              </a:rPr>
              <a:t>NOD-1 per day</a:t>
            </a:r>
          </a:p>
          <a:p>
            <a:pPr algn="ctr"/>
            <a:r>
              <a:rPr lang="en-US" sz="900" dirty="0">
                <a:solidFill>
                  <a:schemeClr val="bg1"/>
                </a:solidFill>
              </a:rPr>
              <a:t> Kms-185</a:t>
            </a:r>
          </a:p>
        </p:txBody>
      </p:sp>
      <p:sp>
        <p:nvSpPr>
          <p:cNvPr id="6150" name="Line 7"/>
          <p:cNvSpPr>
            <a:spLocks noChangeShapeType="1"/>
          </p:cNvSpPr>
          <p:nvPr/>
        </p:nvSpPr>
        <p:spPr bwMode="auto">
          <a:xfrm flipV="1">
            <a:off x="7112001" y="2795589"/>
            <a:ext cx="12700" cy="3381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AutoShape 8"/>
          <p:cNvSpPr>
            <a:spLocks noChangeArrowheads="1"/>
          </p:cNvSpPr>
          <p:nvPr/>
        </p:nvSpPr>
        <p:spPr bwMode="auto">
          <a:xfrm>
            <a:off x="6400800" y="2357438"/>
            <a:ext cx="1447800" cy="449262"/>
          </a:xfrm>
          <a:prstGeom prst="flowChartInputOutput">
            <a:avLst/>
          </a:prstGeom>
          <a:solidFill>
            <a:srgbClr val="99CCFF"/>
          </a:solidFill>
          <a:ln w="9525">
            <a:solidFill>
              <a:schemeClr val="tx1"/>
            </a:solidFill>
            <a:miter lim="800000"/>
            <a:headEnd/>
            <a:tailEnd/>
          </a:ln>
        </p:spPr>
        <p:txBody>
          <a:bodyPr wrap="none" anchor="ctr"/>
          <a:lstStyle/>
          <a:p>
            <a:pPr algn="ctr"/>
            <a:r>
              <a:rPr lang="en-US" sz="1200" dirty="0"/>
              <a:t>DXB W/H</a:t>
            </a:r>
          </a:p>
          <a:p>
            <a:pPr algn="ctr"/>
            <a:r>
              <a:rPr lang="en-US" sz="800" dirty="0">
                <a:solidFill>
                  <a:srgbClr val="FF3300"/>
                </a:solidFill>
              </a:rPr>
              <a:t>NOD-4 Per day</a:t>
            </a:r>
          </a:p>
          <a:p>
            <a:pPr algn="ctr"/>
            <a:r>
              <a:rPr lang="en-US" sz="800" dirty="0">
                <a:solidFill>
                  <a:srgbClr val="FF3300"/>
                </a:solidFill>
              </a:rPr>
              <a:t>Kms-56</a:t>
            </a:r>
          </a:p>
        </p:txBody>
      </p:sp>
      <p:sp>
        <p:nvSpPr>
          <p:cNvPr id="6152" name="AutoShape 9"/>
          <p:cNvSpPr>
            <a:spLocks noChangeArrowheads="1"/>
          </p:cNvSpPr>
          <p:nvPr/>
        </p:nvSpPr>
        <p:spPr bwMode="auto">
          <a:xfrm>
            <a:off x="8420101" y="5715001"/>
            <a:ext cx="994833" cy="4222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a:t>Awir (S14)</a:t>
            </a:r>
          </a:p>
          <a:p>
            <a:pPr algn="ctr"/>
            <a:r>
              <a:rPr lang="en-US" sz="900"/>
              <a:t>NOD-3 per day</a:t>
            </a:r>
          </a:p>
          <a:p>
            <a:pPr algn="ctr"/>
            <a:r>
              <a:rPr lang="en-US" sz="900"/>
              <a:t>Kms-47</a:t>
            </a:r>
          </a:p>
        </p:txBody>
      </p:sp>
      <p:sp>
        <p:nvSpPr>
          <p:cNvPr id="6153" name="AutoShape 10"/>
          <p:cNvSpPr>
            <a:spLocks noChangeArrowheads="1"/>
          </p:cNvSpPr>
          <p:nvPr/>
        </p:nvSpPr>
        <p:spPr bwMode="auto">
          <a:xfrm>
            <a:off x="7137400" y="5715001"/>
            <a:ext cx="982133" cy="4222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t>Awir (S02)</a:t>
            </a:r>
          </a:p>
          <a:p>
            <a:pPr algn="ctr"/>
            <a:r>
              <a:rPr lang="en-US" sz="900" dirty="0"/>
              <a:t>NOD-3 per day</a:t>
            </a:r>
          </a:p>
          <a:p>
            <a:pPr algn="ctr"/>
            <a:r>
              <a:rPr lang="en-US" sz="900" dirty="0"/>
              <a:t>Kms-47</a:t>
            </a:r>
          </a:p>
        </p:txBody>
      </p:sp>
      <p:sp>
        <p:nvSpPr>
          <p:cNvPr id="6154" name="AutoShape 11"/>
          <p:cNvSpPr>
            <a:spLocks noChangeArrowheads="1"/>
          </p:cNvSpPr>
          <p:nvPr/>
        </p:nvSpPr>
        <p:spPr bwMode="auto">
          <a:xfrm>
            <a:off x="5829301" y="5705476"/>
            <a:ext cx="1020233" cy="44132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KR W/H</a:t>
            </a:r>
          </a:p>
          <a:p>
            <a:pPr algn="ctr"/>
            <a:r>
              <a:rPr lang="en-US" sz="900" dirty="0">
                <a:solidFill>
                  <a:schemeClr val="bg1"/>
                </a:solidFill>
              </a:rPr>
              <a:t>NOD-3 per day</a:t>
            </a:r>
          </a:p>
          <a:p>
            <a:pPr algn="ctr"/>
            <a:r>
              <a:rPr lang="en-US" sz="900" dirty="0">
                <a:solidFill>
                  <a:schemeClr val="bg1"/>
                </a:solidFill>
              </a:rPr>
              <a:t>Kms-47</a:t>
            </a:r>
          </a:p>
        </p:txBody>
      </p:sp>
      <p:sp>
        <p:nvSpPr>
          <p:cNvPr id="6155" name="Line 12"/>
          <p:cNvSpPr>
            <a:spLocks noChangeShapeType="1"/>
          </p:cNvSpPr>
          <p:nvPr/>
        </p:nvSpPr>
        <p:spPr bwMode="auto">
          <a:xfrm flipH="1" flipV="1">
            <a:off x="8115300" y="591978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13"/>
          <p:cNvSpPr>
            <a:spLocks noChangeShapeType="1"/>
          </p:cNvSpPr>
          <p:nvPr/>
        </p:nvSpPr>
        <p:spPr bwMode="auto">
          <a:xfrm flipH="1" flipV="1">
            <a:off x="6858000" y="5899150"/>
            <a:ext cx="25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7" name="Line 14"/>
          <p:cNvSpPr>
            <a:spLocks noChangeShapeType="1"/>
          </p:cNvSpPr>
          <p:nvPr/>
        </p:nvSpPr>
        <p:spPr bwMode="auto">
          <a:xfrm>
            <a:off x="7708901" y="3776663"/>
            <a:ext cx="1206500"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AutoShape 15"/>
          <p:cNvSpPr>
            <a:spLocks noChangeArrowheads="1"/>
          </p:cNvSpPr>
          <p:nvPr/>
        </p:nvSpPr>
        <p:spPr bwMode="auto">
          <a:xfrm>
            <a:off x="7353300" y="5113338"/>
            <a:ext cx="1007533" cy="4318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DXB Dealers</a:t>
            </a:r>
          </a:p>
          <a:p>
            <a:pPr algn="ctr"/>
            <a:r>
              <a:rPr lang="en-US" sz="900" dirty="0">
                <a:solidFill>
                  <a:schemeClr val="bg1"/>
                </a:solidFill>
              </a:rPr>
              <a:t>NOD- 2 per day</a:t>
            </a:r>
          </a:p>
          <a:p>
            <a:pPr algn="ctr"/>
            <a:r>
              <a:rPr lang="en-US" sz="900" dirty="0">
                <a:solidFill>
                  <a:schemeClr val="bg1"/>
                </a:solidFill>
              </a:rPr>
              <a:t> Kms-61</a:t>
            </a:r>
          </a:p>
        </p:txBody>
      </p:sp>
      <p:sp>
        <p:nvSpPr>
          <p:cNvPr id="6159" name="AutoShape 16"/>
          <p:cNvSpPr>
            <a:spLocks noChangeArrowheads="1"/>
          </p:cNvSpPr>
          <p:nvPr/>
        </p:nvSpPr>
        <p:spPr bwMode="auto">
          <a:xfrm>
            <a:off x="6108700" y="5102226"/>
            <a:ext cx="956733" cy="442913"/>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err="1">
                <a:solidFill>
                  <a:schemeClr val="bg1"/>
                </a:solidFill>
              </a:rPr>
              <a:t>Satwa</a:t>
            </a:r>
            <a:endParaRPr lang="en-US" sz="900" dirty="0">
              <a:solidFill>
                <a:schemeClr val="bg1"/>
              </a:solidFill>
            </a:endParaRPr>
          </a:p>
          <a:p>
            <a:pPr algn="ctr"/>
            <a:r>
              <a:rPr lang="en-US" sz="900" dirty="0">
                <a:solidFill>
                  <a:schemeClr val="bg1"/>
                </a:solidFill>
              </a:rPr>
              <a:t>NOD-2 per day</a:t>
            </a:r>
          </a:p>
          <a:p>
            <a:pPr algn="ctr"/>
            <a:r>
              <a:rPr lang="en-US" sz="900" dirty="0">
                <a:solidFill>
                  <a:schemeClr val="bg1"/>
                </a:solidFill>
              </a:rPr>
              <a:t> Kms-41</a:t>
            </a:r>
          </a:p>
        </p:txBody>
      </p:sp>
      <p:sp>
        <p:nvSpPr>
          <p:cNvPr id="6160" name="Line 17"/>
          <p:cNvSpPr>
            <a:spLocks noChangeShapeType="1"/>
          </p:cNvSpPr>
          <p:nvPr/>
        </p:nvSpPr>
        <p:spPr bwMode="auto">
          <a:xfrm flipH="1" flipV="1">
            <a:off x="7061200" y="5307013"/>
            <a:ext cx="27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AutoShape 18"/>
          <p:cNvSpPr>
            <a:spLocks noChangeArrowheads="1"/>
          </p:cNvSpPr>
          <p:nvPr/>
        </p:nvSpPr>
        <p:spPr bwMode="auto">
          <a:xfrm>
            <a:off x="10401300" y="2193925"/>
            <a:ext cx="982133" cy="4318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Ajman</a:t>
            </a:r>
          </a:p>
          <a:p>
            <a:pPr algn="ctr"/>
            <a:r>
              <a:rPr lang="en-US" sz="900" dirty="0">
                <a:solidFill>
                  <a:schemeClr val="bg1"/>
                </a:solidFill>
              </a:rPr>
              <a:t>NOD-2 per day</a:t>
            </a:r>
          </a:p>
          <a:p>
            <a:pPr algn="ctr"/>
            <a:r>
              <a:rPr lang="en-US" sz="900" dirty="0">
                <a:solidFill>
                  <a:schemeClr val="bg1"/>
                </a:solidFill>
              </a:rPr>
              <a:t> Kms-98</a:t>
            </a:r>
          </a:p>
        </p:txBody>
      </p:sp>
      <p:sp>
        <p:nvSpPr>
          <p:cNvPr id="6162" name="AutoShape 19"/>
          <p:cNvSpPr>
            <a:spLocks noChangeArrowheads="1"/>
          </p:cNvSpPr>
          <p:nvPr/>
        </p:nvSpPr>
        <p:spPr bwMode="auto">
          <a:xfrm>
            <a:off x="10388601" y="1592263"/>
            <a:ext cx="994833" cy="411162"/>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UAQ</a:t>
            </a:r>
          </a:p>
          <a:p>
            <a:pPr algn="ctr"/>
            <a:r>
              <a:rPr lang="en-US" sz="900" dirty="0">
                <a:solidFill>
                  <a:schemeClr val="bg1"/>
                </a:solidFill>
              </a:rPr>
              <a:t>NOD- 1 per day</a:t>
            </a:r>
          </a:p>
          <a:p>
            <a:pPr algn="ctr"/>
            <a:r>
              <a:rPr lang="en-US" sz="900" dirty="0">
                <a:solidFill>
                  <a:schemeClr val="bg1"/>
                </a:solidFill>
              </a:rPr>
              <a:t> Kms-120</a:t>
            </a:r>
          </a:p>
        </p:txBody>
      </p:sp>
      <p:sp>
        <p:nvSpPr>
          <p:cNvPr id="6163" name="AutoShape 20"/>
          <p:cNvSpPr>
            <a:spLocks noChangeArrowheads="1"/>
          </p:cNvSpPr>
          <p:nvPr/>
        </p:nvSpPr>
        <p:spPr bwMode="auto">
          <a:xfrm>
            <a:off x="10401300" y="969964"/>
            <a:ext cx="982133" cy="42068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RAK</a:t>
            </a:r>
          </a:p>
          <a:p>
            <a:pPr algn="ctr"/>
            <a:r>
              <a:rPr lang="en-US" sz="900" dirty="0">
                <a:solidFill>
                  <a:schemeClr val="bg1"/>
                </a:solidFill>
              </a:rPr>
              <a:t>NOD-2 per day</a:t>
            </a:r>
          </a:p>
          <a:p>
            <a:pPr algn="ctr"/>
            <a:r>
              <a:rPr lang="en-US" sz="900" dirty="0">
                <a:solidFill>
                  <a:schemeClr val="bg1"/>
                </a:solidFill>
              </a:rPr>
              <a:t> Kms-174</a:t>
            </a:r>
          </a:p>
        </p:txBody>
      </p:sp>
      <p:sp>
        <p:nvSpPr>
          <p:cNvPr id="6164" name="Line 21"/>
          <p:cNvSpPr>
            <a:spLocks noChangeShapeType="1"/>
          </p:cNvSpPr>
          <p:nvPr/>
        </p:nvSpPr>
        <p:spPr bwMode="auto">
          <a:xfrm flipH="1" flipV="1">
            <a:off x="10896600" y="2000250"/>
            <a:ext cx="0" cy="184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22"/>
          <p:cNvSpPr>
            <a:spLocks noChangeShapeType="1"/>
          </p:cNvSpPr>
          <p:nvPr/>
        </p:nvSpPr>
        <p:spPr bwMode="auto">
          <a:xfrm flipH="1" flipV="1">
            <a:off x="10896600" y="1398589"/>
            <a:ext cx="0" cy="173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23"/>
          <p:cNvSpPr>
            <a:spLocks noChangeShapeType="1"/>
          </p:cNvSpPr>
          <p:nvPr/>
        </p:nvSpPr>
        <p:spPr bwMode="auto">
          <a:xfrm flipH="1" flipV="1">
            <a:off x="10896600" y="2622551"/>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AutoShape 24"/>
          <p:cNvSpPr>
            <a:spLocks noChangeArrowheads="1"/>
          </p:cNvSpPr>
          <p:nvPr/>
        </p:nvSpPr>
        <p:spPr bwMode="auto">
          <a:xfrm>
            <a:off x="5003800" y="1030288"/>
            <a:ext cx="956733" cy="41275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err="1">
                <a:solidFill>
                  <a:schemeClr val="bg1"/>
                </a:solidFill>
              </a:rPr>
              <a:t>Dibba</a:t>
            </a:r>
            <a:endParaRPr lang="en-US" sz="900" dirty="0">
              <a:solidFill>
                <a:schemeClr val="bg1"/>
              </a:solidFill>
            </a:endParaRPr>
          </a:p>
          <a:p>
            <a:pPr algn="ctr"/>
            <a:r>
              <a:rPr lang="en-US" sz="900" dirty="0">
                <a:solidFill>
                  <a:schemeClr val="bg1"/>
                </a:solidFill>
              </a:rPr>
              <a:t>NOD-2 per day</a:t>
            </a:r>
          </a:p>
          <a:p>
            <a:pPr algn="ctr"/>
            <a:r>
              <a:rPr lang="en-US" sz="900" dirty="0">
                <a:solidFill>
                  <a:schemeClr val="bg1"/>
                </a:solidFill>
              </a:rPr>
              <a:t> Kms-222</a:t>
            </a:r>
          </a:p>
        </p:txBody>
      </p:sp>
      <p:sp>
        <p:nvSpPr>
          <p:cNvPr id="6168" name="AutoShape 25"/>
          <p:cNvSpPr>
            <a:spLocks noChangeArrowheads="1"/>
          </p:cNvSpPr>
          <p:nvPr/>
        </p:nvSpPr>
        <p:spPr bwMode="auto">
          <a:xfrm>
            <a:off x="6197600" y="1041400"/>
            <a:ext cx="956733" cy="401638"/>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KFK</a:t>
            </a:r>
          </a:p>
          <a:p>
            <a:pPr algn="ctr"/>
            <a:r>
              <a:rPr lang="en-US" sz="900" dirty="0">
                <a:solidFill>
                  <a:schemeClr val="bg1"/>
                </a:solidFill>
              </a:rPr>
              <a:t>NOD-2 per day</a:t>
            </a:r>
          </a:p>
          <a:p>
            <a:pPr algn="ctr"/>
            <a:r>
              <a:rPr lang="en-US" sz="900" dirty="0">
                <a:solidFill>
                  <a:schemeClr val="bg1"/>
                </a:solidFill>
              </a:rPr>
              <a:t> Kms-182</a:t>
            </a:r>
          </a:p>
        </p:txBody>
      </p:sp>
      <p:sp>
        <p:nvSpPr>
          <p:cNvPr id="6169" name="AutoShape 26"/>
          <p:cNvSpPr>
            <a:spLocks noChangeArrowheads="1"/>
          </p:cNvSpPr>
          <p:nvPr/>
        </p:nvSpPr>
        <p:spPr bwMode="auto">
          <a:xfrm>
            <a:off x="7404100" y="1030288"/>
            <a:ext cx="956733" cy="41275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Fujairah</a:t>
            </a:r>
          </a:p>
          <a:p>
            <a:pPr algn="ctr"/>
            <a:r>
              <a:rPr lang="en-US" sz="900" dirty="0">
                <a:solidFill>
                  <a:schemeClr val="bg1"/>
                </a:solidFill>
              </a:rPr>
              <a:t>NOD-2 per day</a:t>
            </a:r>
          </a:p>
          <a:p>
            <a:pPr algn="ctr"/>
            <a:r>
              <a:rPr lang="en-US" sz="900" dirty="0">
                <a:solidFill>
                  <a:schemeClr val="bg1"/>
                </a:solidFill>
              </a:rPr>
              <a:t> Kms-162</a:t>
            </a:r>
          </a:p>
        </p:txBody>
      </p:sp>
      <p:sp>
        <p:nvSpPr>
          <p:cNvPr id="6170" name="AutoShape 27"/>
          <p:cNvSpPr>
            <a:spLocks noChangeArrowheads="1"/>
          </p:cNvSpPr>
          <p:nvPr/>
        </p:nvSpPr>
        <p:spPr bwMode="auto">
          <a:xfrm>
            <a:off x="8610600" y="1030289"/>
            <a:ext cx="956733" cy="4222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err="1">
                <a:solidFill>
                  <a:schemeClr val="bg1"/>
                </a:solidFill>
              </a:rPr>
              <a:t>Dhaid</a:t>
            </a:r>
            <a:endParaRPr lang="en-US" sz="900" dirty="0">
              <a:solidFill>
                <a:schemeClr val="bg1"/>
              </a:solidFill>
            </a:endParaRPr>
          </a:p>
          <a:p>
            <a:pPr algn="ctr"/>
            <a:r>
              <a:rPr lang="en-US" sz="900" dirty="0">
                <a:solidFill>
                  <a:schemeClr val="bg1"/>
                </a:solidFill>
              </a:rPr>
              <a:t>NOD-2 per day</a:t>
            </a:r>
          </a:p>
          <a:p>
            <a:pPr algn="ctr"/>
            <a:r>
              <a:rPr lang="en-US" sz="900" dirty="0">
                <a:solidFill>
                  <a:schemeClr val="bg1"/>
                </a:solidFill>
              </a:rPr>
              <a:t> Kms-106</a:t>
            </a:r>
          </a:p>
        </p:txBody>
      </p:sp>
      <p:sp>
        <p:nvSpPr>
          <p:cNvPr id="6171" name="Line 28"/>
          <p:cNvSpPr>
            <a:spLocks noChangeShapeType="1"/>
          </p:cNvSpPr>
          <p:nvPr/>
        </p:nvSpPr>
        <p:spPr bwMode="auto">
          <a:xfrm flipV="1">
            <a:off x="7569200" y="1458914"/>
            <a:ext cx="1498600" cy="1684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2" name="Line 29"/>
          <p:cNvSpPr>
            <a:spLocks noChangeShapeType="1"/>
          </p:cNvSpPr>
          <p:nvPr/>
        </p:nvSpPr>
        <p:spPr bwMode="auto">
          <a:xfrm flipH="1">
            <a:off x="8356601" y="1214438"/>
            <a:ext cx="241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3" name="Line 30"/>
          <p:cNvSpPr>
            <a:spLocks noChangeShapeType="1"/>
          </p:cNvSpPr>
          <p:nvPr/>
        </p:nvSpPr>
        <p:spPr bwMode="auto">
          <a:xfrm flipH="1">
            <a:off x="7150101" y="1214438"/>
            <a:ext cx="241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4" name="Line 31"/>
          <p:cNvSpPr>
            <a:spLocks noChangeShapeType="1"/>
          </p:cNvSpPr>
          <p:nvPr/>
        </p:nvSpPr>
        <p:spPr bwMode="auto">
          <a:xfrm flipH="1">
            <a:off x="5943601" y="1214438"/>
            <a:ext cx="241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5" name="AutoShape 32"/>
          <p:cNvSpPr>
            <a:spLocks noChangeArrowheads="1"/>
          </p:cNvSpPr>
          <p:nvPr/>
        </p:nvSpPr>
        <p:spPr bwMode="auto">
          <a:xfrm>
            <a:off x="7378700" y="1724026"/>
            <a:ext cx="956733" cy="3714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err="1"/>
              <a:t>Kalba</a:t>
            </a:r>
            <a:endParaRPr lang="en-US" sz="900" dirty="0"/>
          </a:p>
          <a:p>
            <a:pPr algn="ctr"/>
            <a:r>
              <a:rPr lang="en-US" sz="900" dirty="0"/>
              <a:t>N</a:t>
            </a:r>
            <a:r>
              <a:rPr lang="en-US" sz="900" dirty="0">
                <a:solidFill>
                  <a:schemeClr val="bg1"/>
                </a:solidFill>
              </a:rPr>
              <a:t>OD-2 per day</a:t>
            </a:r>
          </a:p>
          <a:p>
            <a:pPr algn="ctr"/>
            <a:r>
              <a:rPr lang="en-US" sz="900" dirty="0">
                <a:solidFill>
                  <a:schemeClr val="bg1"/>
                </a:solidFill>
              </a:rPr>
              <a:t> Kms-177</a:t>
            </a:r>
          </a:p>
        </p:txBody>
      </p:sp>
      <p:sp>
        <p:nvSpPr>
          <p:cNvPr id="6176" name="Line 33"/>
          <p:cNvSpPr>
            <a:spLocks noChangeShapeType="1"/>
          </p:cNvSpPr>
          <p:nvPr/>
        </p:nvSpPr>
        <p:spPr bwMode="auto">
          <a:xfrm flipH="1" flipV="1">
            <a:off x="7848600" y="1428750"/>
            <a:ext cx="0" cy="3063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7" name="Line 34"/>
          <p:cNvSpPr>
            <a:spLocks noChangeShapeType="1"/>
          </p:cNvSpPr>
          <p:nvPr/>
        </p:nvSpPr>
        <p:spPr bwMode="auto">
          <a:xfrm>
            <a:off x="7454900" y="3756026"/>
            <a:ext cx="431800" cy="133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8" name="Line 35"/>
          <p:cNvSpPr>
            <a:spLocks noChangeShapeType="1"/>
          </p:cNvSpPr>
          <p:nvPr/>
        </p:nvSpPr>
        <p:spPr bwMode="auto">
          <a:xfrm>
            <a:off x="7124700" y="3776663"/>
            <a:ext cx="0" cy="488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9" name="AutoShape 36"/>
          <p:cNvSpPr>
            <a:spLocks noChangeArrowheads="1"/>
          </p:cNvSpPr>
          <p:nvPr/>
        </p:nvSpPr>
        <p:spPr bwMode="auto">
          <a:xfrm>
            <a:off x="4699000" y="4286250"/>
            <a:ext cx="1185333" cy="51435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SZR Branch</a:t>
            </a:r>
          </a:p>
          <a:p>
            <a:pPr algn="ctr"/>
            <a:r>
              <a:rPr lang="en-US" sz="900" dirty="0">
                <a:solidFill>
                  <a:schemeClr val="bg1"/>
                </a:solidFill>
              </a:rPr>
              <a:t>NOD-2 per day</a:t>
            </a:r>
          </a:p>
          <a:p>
            <a:pPr algn="ctr"/>
            <a:r>
              <a:rPr lang="en-US" sz="900" dirty="0">
                <a:solidFill>
                  <a:schemeClr val="bg1"/>
                </a:solidFill>
              </a:rPr>
              <a:t> Kms-32</a:t>
            </a:r>
          </a:p>
        </p:txBody>
      </p:sp>
      <p:sp>
        <p:nvSpPr>
          <p:cNvPr id="6180" name="AutoShape 37"/>
          <p:cNvSpPr>
            <a:spLocks noChangeArrowheads="1"/>
          </p:cNvSpPr>
          <p:nvPr/>
        </p:nvSpPr>
        <p:spPr bwMode="auto">
          <a:xfrm>
            <a:off x="6197601" y="4265614"/>
            <a:ext cx="1147233" cy="5238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SZR Dealers</a:t>
            </a:r>
          </a:p>
          <a:p>
            <a:pPr algn="ctr"/>
            <a:r>
              <a:rPr lang="en-US" sz="900" dirty="0">
                <a:solidFill>
                  <a:schemeClr val="bg1"/>
                </a:solidFill>
              </a:rPr>
              <a:t>NOD-2 per day</a:t>
            </a:r>
          </a:p>
          <a:p>
            <a:pPr algn="ctr"/>
            <a:r>
              <a:rPr lang="en-US" sz="900" dirty="0">
                <a:solidFill>
                  <a:schemeClr val="bg1"/>
                </a:solidFill>
              </a:rPr>
              <a:t> Kms-41</a:t>
            </a:r>
          </a:p>
        </p:txBody>
      </p:sp>
      <p:sp>
        <p:nvSpPr>
          <p:cNvPr id="6181" name="Line 38"/>
          <p:cNvSpPr>
            <a:spLocks noChangeShapeType="1"/>
          </p:cNvSpPr>
          <p:nvPr/>
        </p:nvSpPr>
        <p:spPr bwMode="auto">
          <a:xfrm flipH="1" flipV="1">
            <a:off x="5892800" y="4541838"/>
            <a:ext cx="27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2" name="AutoShape 39"/>
          <p:cNvSpPr>
            <a:spLocks noChangeArrowheads="1"/>
          </p:cNvSpPr>
          <p:nvPr/>
        </p:nvSpPr>
        <p:spPr bwMode="auto">
          <a:xfrm>
            <a:off x="812800" y="1419226"/>
            <a:ext cx="1540933" cy="54292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SHJ Branch </a:t>
            </a:r>
          </a:p>
          <a:p>
            <a:pPr algn="ctr"/>
            <a:r>
              <a:rPr lang="en-US" sz="900" dirty="0">
                <a:solidFill>
                  <a:schemeClr val="bg1"/>
                </a:solidFill>
              </a:rPr>
              <a:t>&amp; Dealers</a:t>
            </a:r>
          </a:p>
          <a:p>
            <a:pPr algn="ctr"/>
            <a:r>
              <a:rPr lang="en-US" sz="900" dirty="0">
                <a:solidFill>
                  <a:schemeClr val="bg1"/>
                </a:solidFill>
              </a:rPr>
              <a:t>Time of Delivery- per day</a:t>
            </a:r>
          </a:p>
          <a:p>
            <a:pPr algn="ctr"/>
            <a:r>
              <a:rPr lang="en-US" sz="900" dirty="0">
                <a:solidFill>
                  <a:schemeClr val="bg1"/>
                </a:solidFill>
              </a:rPr>
              <a:t> Kms-84 </a:t>
            </a:r>
            <a:r>
              <a:rPr lang="en-US" sz="900" dirty="0" err="1">
                <a:solidFill>
                  <a:schemeClr val="bg1"/>
                </a:solidFill>
              </a:rPr>
              <a:t>Kms</a:t>
            </a:r>
            <a:endParaRPr lang="en-US" sz="900" dirty="0">
              <a:solidFill>
                <a:schemeClr val="bg1"/>
              </a:solidFill>
            </a:endParaRPr>
          </a:p>
        </p:txBody>
      </p:sp>
      <p:sp>
        <p:nvSpPr>
          <p:cNvPr id="6183" name="AutoShape 40"/>
          <p:cNvSpPr>
            <a:spLocks noChangeArrowheads="1"/>
          </p:cNvSpPr>
          <p:nvPr/>
        </p:nvSpPr>
        <p:spPr bwMode="auto">
          <a:xfrm>
            <a:off x="787400" y="2327276"/>
            <a:ext cx="1566333" cy="563563"/>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dirty="0"/>
          </a:p>
          <a:p>
            <a:pPr algn="ctr"/>
            <a:r>
              <a:rPr lang="en-US" sz="900" dirty="0">
                <a:solidFill>
                  <a:schemeClr val="bg1"/>
                </a:solidFill>
              </a:rPr>
              <a:t>GHS Branch </a:t>
            </a:r>
          </a:p>
          <a:p>
            <a:pPr algn="ctr"/>
            <a:r>
              <a:rPr lang="en-US" sz="900" dirty="0">
                <a:solidFill>
                  <a:schemeClr val="bg1"/>
                </a:solidFill>
              </a:rPr>
              <a:t>&amp; Dealers</a:t>
            </a:r>
          </a:p>
          <a:p>
            <a:pPr algn="ctr"/>
            <a:r>
              <a:rPr lang="en-US" sz="900" dirty="0">
                <a:solidFill>
                  <a:schemeClr val="bg1"/>
                </a:solidFill>
              </a:rPr>
              <a:t>NOD-2 per day</a:t>
            </a:r>
          </a:p>
          <a:p>
            <a:pPr algn="ctr"/>
            <a:r>
              <a:rPr lang="en-US" sz="900" dirty="0">
                <a:solidFill>
                  <a:schemeClr val="bg1"/>
                </a:solidFill>
              </a:rPr>
              <a:t>Kms-77 </a:t>
            </a:r>
            <a:r>
              <a:rPr lang="en-US" sz="900" dirty="0" err="1">
                <a:solidFill>
                  <a:schemeClr val="bg1"/>
                </a:solidFill>
              </a:rPr>
              <a:t>Kms</a:t>
            </a:r>
            <a:endParaRPr lang="en-US" sz="900" dirty="0">
              <a:solidFill>
                <a:schemeClr val="bg1"/>
              </a:solidFill>
            </a:endParaRPr>
          </a:p>
          <a:p>
            <a:pPr algn="ctr"/>
            <a:endParaRPr lang="en-US" sz="900" dirty="0"/>
          </a:p>
        </p:txBody>
      </p:sp>
      <p:sp>
        <p:nvSpPr>
          <p:cNvPr id="6184" name="Line 41"/>
          <p:cNvSpPr>
            <a:spLocks noChangeShapeType="1"/>
          </p:cNvSpPr>
          <p:nvPr/>
        </p:nvSpPr>
        <p:spPr bwMode="auto">
          <a:xfrm flipH="1">
            <a:off x="1587500" y="3255963"/>
            <a:ext cx="4470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42"/>
          <p:cNvSpPr>
            <a:spLocks noChangeShapeType="1"/>
          </p:cNvSpPr>
          <p:nvPr/>
        </p:nvSpPr>
        <p:spPr bwMode="auto">
          <a:xfrm flipV="1">
            <a:off x="1587500" y="2887663"/>
            <a:ext cx="0" cy="368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6" name="Line 43"/>
          <p:cNvSpPr>
            <a:spLocks noChangeShapeType="1"/>
          </p:cNvSpPr>
          <p:nvPr/>
        </p:nvSpPr>
        <p:spPr bwMode="auto">
          <a:xfrm flipH="1" flipV="1">
            <a:off x="1612900" y="1979613"/>
            <a:ext cx="0" cy="336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7" name="Line 44"/>
          <p:cNvSpPr>
            <a:spLocks noChangeShapeType="1"/>
          </p:cNvSpPr>
          <p:nvPr/>
        </p:nvSpPr>
        <p:spPr bwMode="auto">
          <a:xfrm flipH="1" flipV="1">
            <a:off x="3924301" y="1235075"/>
            <a:ext cx="2628900" cy="1887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88" name="AutoShape 45"/>
          <p:cNvSpPr>
            <a:spLocks noChangeArrowheads="1"/>
          </p:cNvSpPr>
          <p:nvPr/>
        </p:nvSpPr>
        <p:spPr bwMode="auto">
          <a:xfrm>
            <a:off x="3098800" y="2366963"/>
            <a:ext cx="1617133" cy="493712"/>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Courier Delivery</a:t>
            </a:r>
          </a:p>
          <a:p>
            <a:pPr algn="ctr"/>
            <a:r>
              <a:rPr lang="en-US" sz="900" dirty="0">
                <a:solidFill>
                  <a:schemeClr val="bg1"/>
                </a:solidFill>
              </a:rPr>
              <a:t>Awir</a:t>
            </a:r>
          </a:p>
          <a:p>
            <a:pPr algn="ctr"/>
            <a:r>
              <a:rPr lang="en-US" sz="900" dirty="0">
                <a:solidFill>
                  <a:schemeClr val="bg1"/>
                </a:solidFill>
              </a:rPr>
              <a:t>NOD-1 per day, Kms-50</a:t>
            </a:r>
          </a:p>
        </p:txBody>
      </p:sp>
      <p:sp>
        <p:nvSpPr>
          <p:cNvPr id="6189" name="AutoShape 46"/>
          <p:cNvSpPr>
            <a:spLocks noChangeArrowheads="1"/>
          </p:cNvSpPr>
          <p:nvPr/>
        </p:nvSpPr>
        <p:spPr bwMode="auto">
          <a:xfrm>
            <a:off x="3149601" y="857251"/>
            <a:ext cx="1528233" cy="37147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err="1">
                <a:solidFill>
                  <a:schemeClr val="bg1"/>
                </a:solidFill>
              </a:rPr>
              <a:t>Emex</a:t>
            </a:r>
            <a:r>
              <a:rPr lang="en-US" sz="900" dirty="0">
                <a:solidFill>
                  <a:schemeClr val="bg1"/>
                </a:solidFill>
              </a:rPr>
              <a:t> SHJ</a:t>
            </a:r>
          </a:p>
          <a:p>
            <a:pPr algn="ctr"/>
            <a:r>
              <a:rPr lang="en-US" sz="800" dirty="0">
                <a:solidFill>
                  <a:schemeClr val="bg1"/>
                </a:solidFill>
              </a:rPr>
              <a:t>NOD-1 per day, Kms-68</a:t>
            </a:r>
          </a:p>
        </p:txBody>
      </p:sp>
      <p:sp>
        <p:nvSpPr>
          <p:cNvPr id="6190" name="Line 47"/>
          <p:cNvSpPr>
            <a:spLocks noChangeShapeType="1"/>
          </p:cNvSpPr>
          <p:nvPr/>
        </p:nvSpPr>
        <p:spPr bwMode="auto">
          <a:xfrm flipH="1" flipV="1">
            <a:off x="4718052" y="2674938"/>
            <a:ext cx="1416049" cy="488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1" name="Line 48"/>
          <p:cNvSpPr>
            <a:spLocks noChangeShapeType="1"/>
          </p:cNvSpPr>
          <p:nvPr/>
        </p:nvSpPr>
        <p:spPr bwMode="auto">
          <a:xfrm flipV="1">
            <a:off x="8153400" y="2786063"/>
            <a:ext cx="274320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92" name="Picture 1" descr="DSC00968"/>
          <p:cNvPicPr>
            <a:picLocks noChangeAspect="1" noChangeArrowheads="1"/>
          </p:cNvPicPr>
          <p:nvPr/>
        </p:nvPicPr>
        <p:blipFill>
          <a:blip r:embed="rId2">
            <a:extLst>
              <a:ext uri="{28A0092B-C50C-407E-A947-70E740481C1C}">
                <a14:useLocalDpi xmlns:a14="http://schemas.microsoft.com/office/drawing/2010/main" val="0"/>
              </a:ext>
            </a:extLst>
          </a:blip>
          <a:srcRect b="29202"/>
          <a:stretch>
            <a:fillRect/>
          </a:stretch>
        </p:blipFill>
        <p:spPr bwMode="auto">
          <a:xfrm>
            <a:off x="6070601" y="3116264"/>
            <a:ext cx="2089151"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3" name="WordArt 50"/>
          <p:cNvSpPr>
            <a:spLocks noChangeArrowheads="1" noChangeShapeType="1" noTextEdit="1"/>
          </p:cNvSpPr>
          <p:nvPr/>
        </p:nvSpPr>
        <p:spPr bwMode="auto">
          <a:xfrm>
            <a:off x="7023100" y="3387725"/>
            <a:ext cx="685800" cy="184150"/>
          </a:xfrm>
          <a:prstGeom prst="rect">
            <a:avLst/>
          </a:prstGeom>
        </p:spPr>
        <p:txBody>
          <a:bodyPr wrap="none" fromWordArt="1">
            <a:prstTxWarp prst="textPlain">
              <a:avLst>
                <a:gd name="adj" fmla="val 50000"/>
              </a:avLst>
            </a:prstTxWarp>
          </a:bodyPr>
          <a:lstStyle/>
          <a:p>
            <a:pPr algn="ctr"/>
            <a:r>
              <a:rPr lang="en-US" kern="10" dirty="0">
                <a:ln w="19050">
                  <a:solidFill>
                    <a:srgbClr val="FF0000"/>
                  </a:solidFill>
                  <a:round/>
                  <a:headEnd/>
                  <a:tailEnd/>
                </a:ln>
                <a:solidFill>
                  <a:srgbClr val="FFFFFF"/>
                </a:solidFill>
                <a:latin typeface="Arial Black"/>
              </a:rPr>
              <a:t>CPD</a:t>
            </a:r>
          </a:p>
        </p:txBody>
      </p:sp>
      <p:sp>
        <p:nvSpPr>
          <p:cNvPr id="6195" name="AutoShape 52"/>
          <p:cNvSpPr>
            <a:spLocks noChangeArrowheads="1"/>
          </p:cNvSpPr>
          <p:nvPr/>
        </p:nvSpPr>
        <p:spPr bwMode="auto">
          <a:xfrm>
            <a:off x="1701800" y="4602163"/>
            <a:ext cx="1286933" cy="56515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SHJ Dealers</a:t>
            </a:r>
          </a:p>
          <a:p>
            <a:pPr algn="ctr"/>
            <a:r>
              <a:rPr lang="en-US" sz="900" dirty="0">
                <a:solidFill>
                  <a:schemeClr val="bg1"/>
                </a:solidFill>
              </a:rPr>
              <a:t>(Cola Road)</a:t>
            </a:r>
          </a:p>
          <a:p>
            <a:pPr algn="ctr"/>
            <a:r>
              <a:rPr lang="en-US" sz="900" dirty="0">
                <a:solidFill>
                  <a:schemeClr val="bg1"/>
                </a:solidFill>
              </a:rPr>
              <a:t>NOD-2 per day</a:t>
            </a:r>
          </a:p>
          <a:p>
            <a:pPr algn="ctr"/>
            <a:r>
              <a:rPr lang="en-US" sz="900" dirty="0">
                <a:solidFill>
                  <a:schemeClr val="bg1"/>
                </a:solidFill>
              </a:rPr>
              <a:t>Kms-78</a:t>
            </a:r>
          </a:p>
        </p:txBody>
      </p:sp>
      <p:sp>
        <p:nvSpPr>
          <p:cNvPr id="6196" name="AutoShape 53"/>
          <p:cNvSpPr>
            <a:spLocks noChangeArrowheads="1"/>
          </p:cNvSpPr>
          <p:nvPr/>
        </p:nvSpPr>
        <p:spPr bwMode="auto">
          <a:xfrm>
            <a:off x="1701800" y="3786188"/>
            <a:ext cx="1286933" cy="56515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SHJ Dealers</a:t>
            </a:r>
          </a:p>
          <a:p>
            <a:pPr algn="ctr"/>
            <a:r>
              <a:rPr lang="en-US" sz="900" dirty="0">
                <a:solidFill>
                  <a:schemeClr val="bg1"/>
                </a:solidFill>
              </a:rPr>
              <a:t>(BMW Road)</a:t>
            </a:r>
          </a:p>
          <a:p>
            <a:pPr algn="ctr"/>
            <a:r>
              <a:rPr lang="en-US" sz="900" dirty="0">
                <a:solidFill>
                  <a:schemeClr val="bg1"/>
                </a:solidFill>
              </a:rPr>
              <a:t>NOD-2 per day</a:t>
            </a:r>
          </a:p>
          <a:p>
            <a:pPr algn="ctr"/>
            <a:r>
              <a:rPr lang="en-US" sz="900" dirty="0">
                <a:solidFill>
                  <a:schemeClr val="bg1"/>
                </a:solidFill>
              </a:rPr>
              <a:t>Kms-76</a:t>
            </a:r>
          </a:p>
        </p:txBody>
      </p:sp>
      <p:sp>
        <p:nvSpPr>
          <p:cNvPr id="6197" name="Line 54"/>
          <p:cNvSpPr>
            <a:spLocks noChangeShapeType="1"/>
          </p:cNvSpPr>
          <p:nvPr/>
        </p:nvSpPr>
        <p:spPr bwMode="auto">
          <a:xfrm flipH="1">
            <a:off x="2336801" y="3490913"/>
            <a:ext cx="3721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55"/>
          <p:cNvSpPr>
            <a:spLocks noChangeShapeType="1"/>
          </p:cNvSpPr>
          <p:nvPr/>
        </p:nvSpPr>
        <p:spPr bwMode="auto">
          <a:xfrm>
            <a:off x="2336800" y="3490913"/>
            <a:ext cx="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9" name="Line 56"/>
          <p:cNvSpPr>
            <a:spLocks noChangeShapeType="1"/>
          </p:cNvSpPr>
          <p:nvPr/>
        </p:nvSpPr>
        <p:spPr bwMode="auto">
          <a:xfrm>
            <a:off x="2324100" y="4357689"/>
            <a:ext cx="0" cy="244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0" name="Line 34"/>
          <p:cNvSpPr>
            <a:spLocks noChangeShapeType="1"/>
          </p:cNvSpPr>
          <p:nvPr/>
        </p:nvSpPr>
        <p:spPr bwMode="auto">
          <a:xfrm flipH="1">
            <a:off x="2971801" y="3744913"/>
            <a:ext cx="3111500"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1" name="Line 5"/>
          <p:cNvSpPr>
            <a:spLocks noChangeShapeType="1"/>
          </p:cNvSpPr>
          <p:nvPr/>
        </p:nvSpPr>
        <p:spPr bwMode="auto">
          <a:xfrm>
            <a:off x="8142818" y="3570289"/>
            <a:ext cx="757767" cy="204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2" name="AutoShape 6"/>
          <p:cNvSpPr>
            <a:spLocks noChangeArrowheads="1"/>
          </p:cNvSpPr>
          <p:nvPr/>
        </p:nvSpPr>
        <p:spPr bwMode="auto">
          <a:xfrm>
            <a:off x="8887885" y="3560764"/>
            <a:ext cx="969433" cy="441325"/>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dirty="0">
                <a:solidFill>
                  <a:schemeClr val="bg1"/>
                </a:solidFill>
              </a:rPr>
              <a:t>Awir / KR</a:t>
            </a:r>
          </a:p>
          <a:p>
            <a:pPr algn="ctr"/>
            <a:r>
              <a:rPr lang="en-US" sz="900" dirty="0">
                <a:solidFill>
                  <a:schemeClr val="bg1"/>
                </a:solidFill>
              </a:rPr>
              <a:t>NOD-2 per day</a:t>
            </a:r>
          </a:p>
          <a:p>
            <a:pPr algn="ctr"/>
            <a:r>
              <a:rPr lang="en-US" sz="900" dirty="0">
                <a:solidFill>
                  <a:schemeClr val="bg1"/>
                </a:solidFill>
              </a:rPr>
              <a:t> Kms-50</a:t>
            </a:r>
          </a:p>
        </p:txBody>
      </p:sp>
      <p:pic>
        <p:nvPicPr>
          <p:cNvPr id="60" name="Picture 4" descr="http://www.istockphoto.com/file_thumbview_approve/1585285/2/istockphoto_1585285-delivery-truck-with-driver-vector.jpg"/>
          <p:cNvPicPr>
            <a:picLocks noChangeAspect="1" noChangeArrowheads="1"/>
          </p:cNvPicPr>
          <p:nvPr/>
        </p:nvPicPr>
        <p:blipFill>
          <a:blip r:embed="rId3" cstate="print"/>
          <a:srcRect b="54015"/>
          <a:stretch>
            <a:fillRect/>
          </a:stretch>
        </p:blipFill>
        <p:spPr bwMode="auto">
          <a:xfrm>
            <a:off x="1800144" y="5113338"/>
            <a:ext cx="4017433" cy="1614487"/>
          </a:xfrm>
          <a:prstGeom prst="rect">
            <a:avLst/>
          </a:prstGeom>
          <a:ln>
            <a:noFill/>
          </a:ln>
          <a:effectLst>
            <a:softEdge rad="112500"/>
          </a:effectLst>
        </p:spPr>
      </p:pic>
      <p:pic>
        <p:nvPicPr>
          <p:cNvPr id="6204" name="Picture 28" descr="H:\Logos\AWR backdrop.JPG"/>
          <p:cNvPicPr>
            <a:picLocks noChangeAspect="1" noChangeArrowheads="1"/>
          </p:cNvPicPr>
          <p:nvPr/>
        </p:nvPicPr>
        <p:blipFill>
          <a:blip r:embed="rId4">
            <a:extLst>
              <a:ext uri="{28A0092B-C50C-407E-A947-70E740481C1C}">
                <a14:useLocalDpi xmlns:a14="http://schemas.microsoft.com/office/drawing/2010/main" val="0"/>
              </a:ext>
            </a:extLst>
          </a:blip>
          <a:srcRect l="18784" t="25169" r="57458" b="42857"/>
          <a:stretch>
            <a:fillRect/>
          </a:stretch>
        </p:blipFill>
        <p:spPr bwMode="auto">
          <a:xfrm>
            <a:off x="3672417" y="5705476"/>
            <a:ext cx="104986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5880" y="694051"/>
            <a:ext cx="2877711" cy="276999"/>
          </a:xfrm>
          <a:prstGeom prst="rect">
            <a:avLst/>
          </a:prstGeom>
          <a:noFill/>
        </p:spPr>
        <p:txBody>
          <a:bodyPr wrap="none" rtlCol="0">
            <a:spAutoFit/>
          </a:bodyPr>
          <a:lstStyle/>
          <a:p>
            <a:r>
              <a:rPr lang="en-US" sz="1200" b="1" dirty="0">
                <a:solidFill>
                  <a:srgbClr val="FF6600"/>
                </a:solidFill>
                <a:latin typeface="Helvetica" pitchFamily="34" charset="0"/>
              </a:rPr>
              <a:t>* NOD - Number of deliveries per day</a:t>
            </a:r>
            <a:endParaRPr lang="en-US" sz="1200" b="1" dirty="0"/>
          </a:p>
        </p:txBody>
      </p:sp>
      <p:sp>
        <p:nvSpPr>
          <p:cNvPr id="4" name="TextBox 3"/>
          <p:cNvSpPr txBox="1"/>
          <p:nvPr/>
        </p:nvSpPr>
        <p:spPr>
          <a:xfrm>
            <a:off x="7616535" y="6379036"/>
            <a:ext cx="3867084" cy="400110"/>
          </a:xfrm>
          <a:prstGeom prst="rect">
            <a:avLst/>
          </a:prstGeom>
          <a:noFill/>
        </p:spPr>
        <p:txBody>
          <a:bodyPr wrap="none" rtlCol="0">
            <a:spAutoFit/>
          </a:bodyPr>
          <a:lstStyle/>
          <a:p>
            <a:r>
              <a:rPr lang="en-US" sz="2000" b="1" dirty="0">
                <a:solidFill>
                  <a:schemeClr val="tx1">
                    <a:lumMod val="65000"/>
                    <a:lumOff val="35000"/>
                  </a:schemeClr>
                </a:solidFill>
                <a:latin typeface="Calibri" pitchFamily="34" charset="0"/>
              </a:rPr>
              <a:t>KAR</a:t>
            </a:r>
            <a:r>
              <a:rPr lang="en-US" sz="2000" b="1" dirty="0">
                <a:solidFill>
                  <a:schemeClr val="bg1">
                    <a:lumMod val="50000"/>
                  </a:schemeClr>
                </a:solidFill>
                <a:latin typeface="Calibri" pitchFamily="34" charset="0"/>
              </a:rPr>
              <a:t> </a:t>
            </a:r>
            <a:r>
              <a:rPr lang="en-US" sz="2000" b="1" dirty="0">
                <a:solidFill>
                  <a:srgbClr val="FF6600"/>
                </a:solidFill>
                <a:latin typeface="Calibri" pitchFamily="34" charset="0"/>
              </a:rPr>
              <a:t>FREIGHT &amp;</a:t>
            </a:r>
            <a:r>
              <a:rPr lang="en-US" sz="2000" b="1" dirty="0">
                <a:solidFill>
                  <a:srgbClr val="FFC000"/>
                </a:solidFill>
                <a:latin typeface="Calibri" pitchFamily="34" charset="0"/>
              </a:rPr>
              <a:t> </a:t>
            </a:r>
            <a:r>
              <a:rPr lang="en-US" sz="2000" b="1" dirty="0">
                <a:solidFill>
                  <a:srgbClr val="C00000"/>
                </a:solidFill>
                <a:latin typeface="Calibri" pitchFamily="34" charset="0"/>
              </a:rPr>
              <a:t>FORWARDING  LLC</a:t>
            </a:r>
            <a:endParaRPr lang="en-US" sz="2000" b="1" dirty="0">
              <a:latin typeface="Calibri" pitchFamily="34" charset="0"/>
            </a:endParaRPr>
          </a:p>
        </p:txBody>
      </p:sp>
      <p:grpSp>
        <p:nvGrpSpPr>
          <p:cNvPr id="5" name="Group 2"/>
          <p:cNvGrpSpPr>
            <a:grpSpLocks/>
          </p:cNvGrpSpPr>
          <p:nvPr/>
        </p:nvGrpSpPr>
        <p:grpSpPr bwMode="auto">
          <a:xfrm>
            <a:off x="152401" y="5527042"/>
            <a:ext cx="12039600" cy="97017"/>
            <a:chOff x="0" y="10692"/>
            <a:chExt cx="22677" cy="193"/>
          </a:xfrm>
        </p:grpSpPr>
        <p:grpSp>
          <p:nvGrpSpPr>
            <p:cNvPr id="6" name="Group 4"/>
            <p:cNvGrpSpPr>
              <a:grpSpLocks/>
            </p:cNvGrpSpPr>
            <p:nvPr/>
          </p:nvGrpSpPr>
          <p:grpSpPr bwMode="auto">
            <a:xfrm>
              <a:off x="0" y="10692"/>
              <a:ext cx="22677" cy="68"/>
              <a:chOff x="0" y="10692"/>
              <a:chExt cx="22677" cy="68"/>
            </a:xfrm>
          </p:grpSpPr>
          <p:sp>
            <p:nvSpPr>
              <p:cNvPr id="11" name="Freeform 5"/>
              <p:cNvSpPr>
                <a:spLocks/>
              </p:cNvSpPr>
              <p:nvPr/>
            </p:nvSpPr>
            <p:spPr bwMode="auto">
              <a:xfrm>
                <a:off x="0" y="10692"/>
                <a:ext cx="22677" cy="68"/>
              </a:xfrm>
              <a:custGeom>
                <a:avLst/>
                <a:gdLst>
                  <a:gd name="T0" fmla="*/ 0 w 22677"/>
                  <a:gd name="T1" fmla="+- 0 10760 10692"/>
                  <a:gd name="T2" fmla="*/ 10760 h 68"/>
                  <a:gd name="T3" fmla="*/ 22677 w 22677"/>
                  <a:gd name="T4" fmla="+- 0 10760 10692"/>
                  <a:gd name="T5" fmla="*/ 10760 h 68"/>
                  <a:gd name="T6" fmla="*/ 22677 w 22677"/>
                  <a:gd name="T7" fmla="+- 0 10692 10692"/>
                  <a:gd name="T8" fmla="*/ 10692 h 68"/>
                  <a:gd name="T9" fmla="*/ 0 w 22677"/>
                  <a:gd name="T10" fmla="+- 0 10692 10692"/>
                  <a:gd name="T11" fmla="*/ 10692 h 68"/>
                  <a:gd name="T12" fmla="*/ 0 w 22677"/>
                  <a:gd name="T13" fmla="+- 0 10760 10692"/>
                  <a:gd name="T14" fmla="*/ 10760 h 68"/>
                </a:gdLst>
                <a:ahLst/>
                <a:cxnLst>
                  <a:cxn ang="0">
                    <a:pos x="T0" y="T2"/>
                  </a:cxn>
                  <a:cxn ang="0">
                    <a:pos x="T3" y="T5"/>
                  </a:cxn>
                  <a:cxn ang="0">
                    <a:pos x="T6" y="T8"/>
                  </a:cxn>
                  <a:cxn ang="0">
                    <a:pos x="T9" y="T11"/>
                  </a:cxn>
                  <a:cxn ang="0">
                    <a:pos x="T12" y="T14"/>
                  </a:cxn>
                </a:cxnLst>
                <a:rect l="0" t="0" r="r" b="b"/>
                <a:pathLst>
                  <a:path w="22677" h="68">
                    <a:moveTo>
                      <a:pt x="0" y="68"/>
                    </a:moveTo>
                    <a:lnTo>
                      <a:pt x="22677" y="68"/>
                    </a:lnTo>
                    <a:lnTo>
                      <a:pt x="22677" y="0"/>
                    </a:lnTo>
                    <a:lnTo>
                      <a:pt x="0" y="0"/>
                    </a:lnTo>
                    <a:lnTo>
                      <a:pt x="0" y="68"/>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a:grpSpLocks/>
            </p:cNvGrpSpPr>
            <p:nvPr/>
          </p:nvGrpSpPr>
          <p:grpSpPr bwMode="auto">
            <a:xfrm>
              <a:off x="0" y="10756"/>
              <a:ext cx="22677" cy="66"/>
              <a:chOff x="0" y="10756"/>
              <a:chExt cx="22677" cy="66"/>
            </a:xfrm>
          </p:grpSpPr>
          <p:sp>
            <p:nvSpPr>
              <p:cNvPr id="10" name="Freeform 7"/>
              <p:cNvSpPr>
                <a:spLocks/>
              </p:cNvSpPr>
              <p:nvPr/>
            </p:nvSpPr>
            <p:spPr bwMode="auto">
              <a:xfrm>
                <a:off x="0" y="10756"/>
                <a:ext cx="22677" cy="66"/>
              </a:xfrm>
              <a:custGeom>
                <a:avLst/>
                <a:gdLst>
                  <a:gd name="T0" fmla="*/ 0 w 22677"/>
                  <a:gd name="T1" fmla="+- 0 10822 10756"/>
                  <a:gd name="T2" fmla="*/ 10822 h 66"/>
                  <a:gd name="T3" fmla="*/ 22677 w 22677"/>
                  <a:gd name="T4" fmla="+- 0 10822 10756"/>
                  <a:gd name="T5" fmla="*/ 10822 h 66"/>
                  <a:gd name="T6" fmla="*/ 22677 w 22677"/>
                  <a:gd name="T7" fmla="+- 0 10756 10756"/>
                  <a:gd name="T8" fmla="*/ 10756 h 66"/>
                  <a:gd name="T9" fmla="*/ 0 w 22677"/>
                  <a:gd name="T10" fmla="+- 0 10756 10756"/>
                  <a:gd name="T11" fmla="*/ 10756 h 66"/>
                  <a:gd name="T12" fmla="*/ 0 w 22677"/>
                  <a:gd name="T13" fmla="+- 0 10822 10756"/>
                  <a:gd name="T14" fmla="*/ 10822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0" y="10819"/>
              <a:ext cx="22677" cy="66"/>
              <a:chOff x="0" y="10819"/>
              <a:chExt cx="22677" cy="66"/>
            </a:xfrm>
          </p:grpSpPr>
          <p:sp>
            <p:nvSpPr>
              <p:cNvPr id="9" name="Freeform 9"/>
              <p:cNvSpPr>
                <a:spLocks/>
              </p:cNvSpPr>
              <p:nvPr/>
            </p:nvSpPr>
            <p:spPr bwMode="auto">
              <a:xfrm>
                <a:off x="0" y="10819"/>
                <a:ext cx="22677" cy="66"/>
              </a:xfrm>
              <a:custGeom>
                <a:avLst/>
                <a:gdLst>
                  <a:gd name="T0" fmla="*/ 0 w 22677"/>
                  <a:gd name="T1" fmla="+- 0 10885 10819"/>
                  <a:gd name="T2" fmla="*/ 10885 h 66"/>
                  <a:gd name="T3" fmla="*/ 22677 w 22677"/>
                  <a:gd name="T4" fmla="+- 0 10885 10819"/>
                  <a:gd name="T5" fmla="*/ 10885 h 66"/>
                  <a:gd name="T6" fmla="*/ 22677 w 22677"/>
                  <a:gd name="T7" fmla="+- 0 10819 10819"/>
                  <a:gd name="T8" fmla="*/ 10819 h 66"/>
                  <a:gd name="T9" fmla="*/ 0 w 22677"/>
                  <a:gd name="T10" fmla="+- 0 10819 10819"/>
                  <a:gd name="T11" fmla="*/ 10819 h 66"/>
                  <a:gd name="T12" fmla="*/ 0 w 22677"/>
                  <a:gd name="T13" fmla="+- 0 10885 10819"/>
                  <a:gd name="T14" fmla="*/ 10885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1" name="TextBox 70"/>
          <p:cNvSpPr txBox="1"/>
          <p:nvPr/>
        </p:nvSpPr>
        <p:spPr>
          <a:xfrm>
            <a:off x="1857" y="-4390"/>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374660128"/>
      </p:ext>
    </p:extLst>
  </p:cSld>
  <p:clrMapOvr>
    <a:masterClrMapping/>
  </p:clrMapOvr>
  <p:transition spd="slow" advClick="0" advTm="2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sp>
        <p:nvSpPr>
          <p:cNvPr id="9" name="TextBox 8"/>
          <p:cNvSpPr txBox="1"/>
          <p:nvPr/>
        </p:nvSpPr>
        <p:spPr>
          <a:xfrm>
            <a:off x="2027106" y="115670"/>
            <a:ext cx="8103822" cy="646331"/>
          </a:xfrm>
          <a:prstGeom prst="rect">
            <a:avLst/>
          </a:prstGeom>
          <a:noFill/>
        </p:spPr>
        <p:txBody>
          <a:bodyPr wrap="none" rtlCol="0">
            <a:spAutoFit/>
          </a:bodyPr>
          <a:lstStyle/>
          <a:p>
            <a:pPr algn="ctr"/>
            <a:r>
              <a:rPr lang="en-US" sz="3600" b="1" dirty="0" smtClean="0">
                <a:solidFill>
                  <a:schemeClr val="tx1">
                    <a:lumMod val="85000"/>
                    <a:lumOff val="15000"/>
                  </a:schemeClr>
                </a:solidFill>
              </a:rPr>
              <a:t>K</a:t>
            </a:r>
            <a:r>
              <a:rPr lang="en-US" sz="3600" b="1" dirty="0" smtClean="0">
                <a:solidFill>
                  <a:srgbClr val="FF6600"/>
                </a:solidFill>
              </a:rPr>
              <a:t>A</a:t>
            </a:r>
            <a:r>
              <a:rPr lang="en-US" sz="3600" b="1" dirty="0" smtClean="0">
                <a:solidFill>
                  <a:srgbClr val="C00000"/>
                </a:solidFill>
              </a:rPr>
              <a:t>R  TRANSPORT, LLC</a:t>
            </a:r>
            <a:r>
              <a:rPr lang="en-US" sz="3600" b="1" dirty="0" smtClean="0">
                <a:solidFill>
                  <a:srgbClr val="FF0000"/>
                </a:solidFill>
              </a:rPr>
              <a:t> </a:t>
            </a:r>
            <a:r>
              <a:rPr lang="en-US" sz="3600" b="1" dirty="0" smtClean="0">
                <a:solidFill>
                  <a:schemeClr val="bg1"/>
                </a:solidFill>
              </a:rPr>
              <a:t>OWN FLEET’S</a:t>
            </a:r>
            <a:r>
              <a:rPr lang="en-US" sz="3600" b="1" dirty="0" smtClean="0">
                <a:solidFill>
                  <a:srgbClr val="FF0000"/>
                </a:solidFill>
              </a:rPr>
              <a:t> </a:t>
            </a:r>
            <a:endParaRPr lang="en-US" sz="3600" b="1" dirty="0">
              <a:solidFill>
                <a:srgbClr val="FF0000"/>
              </a:solidFill>
            </a:endParaRPr>
          </a:p>
        </p:txBody>
      </p:sp>
      <p:pic>
        <p:nvPicPr>
          <p:cNvPr id="3074" name="Picture 2" descr="C:\Users\SHAHAB\Pictures\imagesCA4Z74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082219"/>
            <a:ext cx="5540459" cy="2322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HAHAB\Pictures\Car%20Carrier%20AGAM%20-%2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82219"/>
            <a:ext cx="5232401" cy="2322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SHAHAB\Pictures\imagesCAICRDK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 y="3571876"/>
            <a:ext cx="550744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HAHAB\Pictures\10 T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71876"/>
            <a:ext cx="5232401"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68265" y="6172201"/>
            <a:ext cx="6051689" cy="584775"/>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30" y="6165338"/>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2867381528"/>
      </p:ext>
    </p:extLst>
  </p:cSld>
  <p:clrMapOvr>
    <a:masterClrMapping/>
  </p:clrMapOvr>
  <p:transition spd="slow"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2370" y="-457200"/>
            <a:ext cx="14427200" cy="7315200"/>
            <a:chOff x="0" y="0"/>
            <a:chExt cx="22683" cy="11911"/>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0" y="10703"/>
              <a:ext cx="22677" cy="85"/>
              <a:chOff x="0" y="10703"/>
              <a:chExt cx="22677" cy="85"/>
            </a:xfrm>
          </p:grpSpPr>
          <p:sp>
            <p:nvSpPr>
              <p:cNvPr id="4124" name="Freeform 5"/>
              <p:cNvSpPr>
                <a:spLocks/>
              </p:cNvSpPr>
              <p:nvPr/>
            </p:nvSpPr>
            <p:spPr bwMode="auto">
              <a:xfrm>
                <a:off x="0" y="10703"/>
                <a:ext cx="22677" cy="85"/>
              </a:xfrm>
              <a:custGeom>
                <a:avLst/>
                <a:gdLst>
                  <a:gd name="T0" fmla="*/ 0 w 22677"/>
                  <a:gd name="T1" fmla="+- 0 10788 10703"/>
                  <a:gd name="T2" fmla="*/ 10788 h 85"/>
                  <a:gd name="T3" fmla="*/ 22677 w 22677"/>
                  <a:gd name="T4" fmla="+- 0 10788 10703"/>
                  <a:gd name="T5" fmla="*/ 10788 h 85"/>
                  <a:gd name="T6" fmla="*/ 22677 w 22677"/>
                  <a:gd name="T7" fmla="+- 0 10703 10703"/>
                  <a:gd name="T8" fmla="*/ 10703 h 85"/>
                  <a:gd name="T9" fmla="*/ 0 w 22677"/>
                  <a:gd name="T10" fmla="+- 0 10703 10703"/>
                  <a:gd name="T11" fmla="*/ 10703 h 85"/>
                  <a:gd name="T12" fmla="*/ 0 w 22677"/>
                  <a:gd name="T13" fmla="+- 0 10788 10703"/>
                  <a:gd name="T14" fmla="*/ 10788 h 85"/>
                </a:gdLst>
                <a:ahLst/>
                <a:cxnLst>
                  <a:cxn ang="0">
                    <a:pos x="T0" y="T2"/>
                  </a:cxn>
                  <a:cxn ang="0">
                    <a:pos x="T3" y="T5"/>
                  </a:cxn>
                  <a:cxn ang="0">
                    <a:pos x="T6" y="T8"/>
                  </a:cxn>
                  <a:cxn ang="0">
                    <a:pos x="T9" y="T11"/>
                  </a:cxn>
                  <a:cxn ang="0">
                    <a:pos x="T12" y="T14"/>
                  </a:cxn>
                </a:cxnLst>
                <a:rect l="0" t="0" r="r" b="b"/>
                <a:pathLst>
                  <a:path w="22677" h="85">
                    <a:moveTo>
                      <a:pt x="0" y="85"/>
                    </a:moveTo>
                    <a:lnTo>
                      <a:pt x="22677" y="85"/>
                    </a:lnTo>
                    <a:lnTo>
                      <a:pt x="22677" y="0"/>
                    </a:lnTo>
                    <a:lnTo>
                      <a:pt x="0" y="0"/>
                    </a:lnTo>
                    <a:lnTo>
                      <a:pt x="0" y="85"/>
                    </a:lnTo>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6"/>
            <p:cNvGrpSpPr>
              <a:grpSpLocks/>
            </p:cNvGrpSpPr>
            <p:nvPr/>
          </p:nvGrpSpPr>
          <p:grpSpPr bwMode="auto">
            <a:xfrm>
              <a:off x="0" y="10767"/>
              <a:ext cx="22677" cy="66"/>
              <a:chOff x="0" y="10767"/>
              <a:chExt cx="22677" cy="66"/>
            </a:xfrm>
          </p:grpSpPr>
          <p:sp>
            <p:nvSpPr>
              <p:cNvPr id="4123" name="Freeform 7"/>
              <p:cNvSpPr>
                <a:spLocks/>
              </p:cNvSpPr>
              <p:nvPr/>
            </p:nvSpPr>
            <p:spPr bwMode="auto">
              <a:xfrm>
                <a:off x="0" y="10767"/>
                <a:ext cx="22677" cy="66"/>
              </a:xfrm>
              <a:custGeom>
                <a:avLst/>
                <a:gdLst>
                  <a:gd name="T0" fmla="*/ 0 w 22677"/>
                  <a:gd name="T1" fmla="+- 0 10833 10767"/>
                  <a:gd name="T2" fmla="*/ 10833 h 66"/>
                  <a:gd name="T3" fmla="*/ 22677 w 22677"/>
                  <a:gd name="T4" fmla="+- 0 10833 10767"/>
                  <a:gd name="T5" fmla="*/ 10833 h 66"/>
                  <a:gd name="T6" fmla="*/ 22677 w 22677"/>
                  <a:gd name="T7" fmla="+- 0 10767 10767"/>
                  <a:gd name="T8" fmla="*/ 10767 h 66"/>
                  <a:gd name="T9" fmla="*/ 0 w 22677"/>
                  <a:gd name="T10" fmla="+- 0 10767 10767"/>
                  <a:gd name="T11" fmla="*/ 10767 h 66"/>
                  <a:gd name="T12" fmla="*/ 0 w 22677"/>
                  <a:gd name="T13" fmla="+- 0 10833 10767"/>
                  <a:gd name="T14" fmla="*/ 10833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8"/>
            <p:cNvGrpSpPr>
              <a:grpSpLocks/>
            </p:cNvGrpSpPr>
            <p:nvPr/>
          </p:nvGrpSpPr>
          <p:grpSpPr bwMode="auto">
            <a:xfrm>
              <a:off x="0" y="10830"/>
              <a:ext cx="22677" cy="66"/>
              <a:chOff x="0" y="10830"/>
              <a:chExt cx="22677" cy="66"/>
            </a:xfrm>
          </p:grpSpPr>
          <p:sp>
            <p:nvSpPr>
              <p:cNvPr id="4122" name="Freeform 9"/>
              <p:cNvSpPr>
                <a:spLocks/>
              </p:cNvSpPr>
              <p:nvPr/>
            </p:nvSpPr>
            <p:spPr bwMode="auto">
              <a:xfrm>
                <a:off x="0" y="10830"/>
                <a:ext cx="22677" cy="66"/>
              </a:xfrm>
              <a:custGeom>
                <a:avLst/>
                <a:gdLst>
                  <a:gd name="T0" fmla="*/ 0 w 22677"/>
                  <a:gd name="T1" fmla="+- 0 10896 10830"/>
                  <a:gd name="T2" fmla="*/ 10896 h 66"/>
                  <a:gd name="T3" fmla="*/ 22677 w 22677"/>
                  <a:gd name="T4" fmla="+- 0 10896 10830"/>
                  <a:gd name="T5" fmla="*/ 10896 h 66"/>
                  <a:gd name="T6" fmla="*/ 22677 w 22677"/>
                  <a:gd name="T7" fmla="+- 0 10830 10830"/>
                  <a:gd name="T8" fmla="*/ 10830 h 66"/>
                  <a:gd name="T9" fmla="*/ 0 w 22677"/>
                  <a:gd name="T10" fmla="+- 0 10830 10830"/>
                  <a:gd name="T11" fmla="*/ 10830 h 66"/>
                  <a:gd name="T12" fmla="*/ 0 w 22677"/>
                  <a:gd name="T13" fmla="+- 0 10896 10830"/>
                  <a:gd name="T14" fmla="*/ 10896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0"/>
            <p:cNvGrpSpPr>
              <a:grpSpLocks/>
            </p:cNvGrpSpPr>
            <p:nvPr/>
          </p:nvGrpSpPr>
          <p:grpSpPr bwMode="auto">
            <a:xfrm>
              <a:off x="1155" y="8990"/>
              <a:ext cx="761" cy="924"/>
              <a:chOff x="1155" y="8990"/>
              <a:chExt cx="761" cy="924"/>
            </a:xfrm>
          </p:grpSpPr>
          <p:sp>
            <p:nvSpPr>
              <p:cNvPr id="4117" name="Freeform 11"/>
              <p:cNvSpPr>
                <a:spLocks/>
              </p:cNvSpPr>
              <p:nvPr/>
            </p:nvSpPr>
            <p:spPr bwMode="auto">
              <a:xfrm>
                <a:off x="1155" y="8990"/>
                <a:ext cx="761" cy="924"/>
              </a:xfrm>
              <a:custGeom>
                <a:avLst/>
                <a:gdLst>
                  <a:gd name="T0" fmla="+- 0 1711 1155"/>
                  <a:gd name="T1" fmla="*/ T0 w 761"/>
                  <a:gd name="T2" fmla="+- 0 9910 8990"/>
                  <a:gd name="T3" fmla="*/ 9910 h 924"/>
                  <a:gd name="T4" fmla="+- 0 1546 1155"/>
                  <a:gd name="T5" fmla="*/ T4 w 761"/>
                  <a:gd name="T6" fmla="+- 0 9910 8990"/>
                  <a:gd name="T7" fmla="*/ 9910 h 924"/>
                  <a:gd name="T8" fmla="+- 0 1589 1155"/>
                  <a:gd name="T9" fmla="*/ T8 w 761"/>
                  <a:gd name="T10" fmla="+- 0 9912 8990"/>
                  <a:gd name="T11" fmla="*/ 9912 h 924"/>
                  <a:gd name="T12" fmla="+- 0 1665 1155"/>
                  <a:gd name="T13" fmla="*/ T12 w 761"/>
                  <a:gd name="T14" fmla="+- 0 9913 8990"/>
                  <a:gd name="T15" fmla="*/ 9913 h 924"/>
                  <a:gd name="T16" fmla="+- 0 1705 1155"/>
                  <a:gd name="T17" fmla="*/ T16 w 761"/>
                  <a:gd name="T18" fmla="+- 0 9914 8990"/>
                  <a:gd name="T19" fmla="*/ 9914 h 924"/>
                  <a:gd name="T20" fmla="+- 0 1711 1155"/>
                  <a:gd name="T21" fmla="*/ T20 w 761"/>
                  <a:gd name="T22" fmla="+- 0 9910 8990"/>
                  <a:gd name="T23" fmla="*/ 9910 h 924"/>
                </a:gdLst>
                <a:ahLst/>
                <a:cxnLst>
                  <a:cxn ang="0">
                    <a:pos x="T1" y="T3"/>
                  </a:cxn>
                  <a:cxn ang="0">
                    <a:pos x="T5" y="T7"/>
                  </a:cxn>
                  <a:cxn ang="0">
                    <a:pos x="T9" y="T11"/>
                  </a:cxn>
                  <a:cxn ang="0">
                    <a:pos x="T13" y="T15"/>
                  </a:cxn>
                  <a:cxn ang="0">
                    <a:pos x="T17" y="T19"/>
                  </a:cxn>
                  <a:cxn ang="0">
                    <a:pos x="T21" y="T23"/>
                  </a:cxn>
                </a:cxnLst>
                <a:rect l="0" t="0" r="r" b="b"/>
                <a:pathLst>
                  <a:path w="761" h="924">
                    <a:moveTo>
                      <a:pt x="556" y="920"/>
                    </a:moveTo>
                    <a:lnTo>
                      <a:pt x="391" y="920"/>
                    </a:lnTo>
                    <a:lnTo>
                      <a:pt x="434" y="922"/>
                    </a:lnTo>
                    <a:lnTo>
                      <a:pt x="510" y="923"/>
                    </a:lnTo>
                    <a:lnTo>
                      <a:pt x="550" y="924"/>
                    </a:lnTo>
                    <a:lnTo>
                      <a:pt x="556"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Freeform 12"/>
              <p:cNvSpPr>
                <a:spLocks/>
              </p:cNvSpPr>
              <p:nvPr/>
            </p:nvSpPr>
            <p:spPr bwMode="auto">
              <a:xfrm>
                <a:off x="1155" y="8990"/>
                <a:ext cx="761" cy="924"/>
              </a:xfrm>
              <a:custGeom>
                <a:avLst/>
                <a:gdLst>
                  <a:gd name="T0" fmla="+- 0 1595 1155"/>
                  <a:gd name="T1" fmla="*/ T0 w 761"/>
                  <a:gd name="T2" fmla="+- 0 9058 8990"/>
                  <a:gd name="T3" fmla="*/ 9058 h 924"/>
                  <a:gd name="T4" fmla="+- 0 1494 1155"/>
                  <a:gd name="T5" fmla="*/ T4 w 761"/>
                  <a:gd name="T6" fmla="+- 0 9058 8990"/>
                  <a:gd name="T7" fmla="*/ 9058 h 924"/>
                  <a:gd name="T8" fmla="+- 0 1494 1155"/>
                  <a:gd name="T9" fmla="*/ T8 w 761"/>
                  <a:gd name="T10" fmla="+- 0 9590 8990"/>
                  <a:gd name="T11" fmla="*/ 9590 h 924"/>
                  <a:gd name="T12" fmla="+- 0 1494 1155"/>
                  <a:gd name="T13" fmla="*/ T12 w 761"/>
                  <a:gd name="T14" fmla="+- 0 9659 8990"/>
                  <a:gd name="T15" fmla="*/ 9659 h 924"/>
                  <a:gd name="T16" fmla="+- 0 1493 1155"/>
                  <a:gd name="T17" fmla="*/ T16 w 761"/>
                  <a:gd name="T18" fmla="+- 0 9723 8990"/>
                  <a:gd name="T19" fmla="*/ 9723 h 924"/>
                  <a:gd name="T20" fmla="+- 0 1489 1155"/>
                  <a:gd name="T21" fmla="*/ T20 w 761"/>
                  <a:gd name="T22" fmla="+- 0 9797 8990"/>
                  <a:gd name="T23" fmla="*/ 9797 h 924"/>
                  <a:gd name="T24" fmla="+- 0 1479 1155"/>
                  <a:gd name="T25" fmla="*/ T24 w 761"/>
                  <a:gd name="T26" fmla="+- 0 9868 8990"/>
                  <a:gd name="T27" fmla="*/ 9868 h 924"/>
                  <a:gd name="T28" fmla="+- 0 1428 1155"/>
                  <a:gd name="T29" fmla="*/ T28 w 761"/>
                  <a:gd name="T30" fmla="+- 0 9897 8990"/>
                  <a:gd name="T31" fmla="*/ 9897 h 924"/>
                  <a:gd name="T32" fmla="+- 0 1410 1155"/>
                  <a:gd name="T33" fmla="*/ T32 w 761"/>
                  <a:gd name="T34" fmla="+- 0 9897 8990"/>
                  <a:gd name="T35" fmla="*/ 9897 h 924"/>
                  <a:gd name="T36" fmla="+- 0 1407 1155"/>
                  <a:gd name="T37" fmla="*/ T36 w 761"/>
                  <a:gd name="T38" fmla="+- 0 9900 8990"/>
                  <a:gd name="T39" fmla="*/ 9900 h 924"/>
                  <a:gd name="T40" fmla="+- 0 1407 1155"/>
                  <a:gd name="T41" fmla="*/ T40 w 761"/>
                  <a:gd name="T42" fmla="+- 0 9904 8990"/>
                  <a:gd name="T43" fmla="*/ 9904 h 924"/>
                  <a:gd name="T44" fmla="+- 0 1415 1155"/>
                  <a:gd name="T45" fmla="*/ T44 w 761"/>
                  <a:gd name="T46" fmla="+- 0 9912 8990"/>
                  <a:gd name="T47" fmla="*/ 9912 h 924"/>
                  <a:gd name="T48" fmla="+- 0 1447 1155"/>
                  <a:gd name="T49" fmla="*/ T48 w 761"/>
                  <a:gd name="T50" fmla="+- 0 9913 8990"/>
                  <a:gd name="T51" fmla="*/ 9913 h 924"/>
                  <a:gd name="T52" fmla="+- 0 1546 1155"/>
                  <a:gd name="T53" fmla="*/ T52 w 761"/>
                  <a:gd name="T54" fmla="+- 0 9910 8990"/>
                  <a:gd name="T55" fmla="*/ 9910 h 924"/>
                  <a:gd name="T56" fmla="+- 0 1711 1155"/>
                  <a:gd name="T57" fmla="*/ T56 w 761"/>
                  <a:gd name="T58" fmla="+- 0 9910 8990"/>
                  <a:gd name="T59" fmla="*/ 9910 h 924"/>
                  <a:gd name="T60" fmla="+- 0 1711 1155"/>
                  <a:gd name="T61" fmla="*/ T60 w 761"/>
                  <a:gd name="T62" fmla="+- 0 9900 8990"/>
                  <a:gd name="T63" fmla="*/ 9900 h 924"/>
                  <a:gd name="T64" fmla="+- 0 1709 1155"/>
                  <a:gd name="T65" fmla="*/ T64 w 761"/>
                  <a:gd name="T66" fmla="+- 0 9897 8990"/>
                  <a:gd name="T67" fmla="*/ 9897 h 924"/>
                  <a:gd name="T68" fmla="+- 0 1689 1155"/>
                  <a:gd name="T69" fmla="*/ T68 w 761"/>
                  <a:gd name="T70" fmla="+- 0 9896 8990"/>
                  <a:gd name="T71" fmla="*/ 9896 h 924"/>
                  <a:gd name="T72" fmla="+- 0 1668 1155"/>
                  <a:gd name="T73" fmla="*/ T72 w 761"/>
                  <a:gd name="T74" fmla="+- 0 9894 8990"/>
                  <a:gd name="T75" fmla="*/ 9894 h 924"/>
                  <a:gd name="T76" fmla="+- 0 1612 1155"/>
                  <a:gd name="T77" fmla="*/ T76 w 761"/>
                  <a:gd name="T78" fmla="+- 0 9870 8990"/>
                  <a:gd name="T79" fmla="*/ 9870 h 924"/>
                  <a:gd name="T80" fmla="+- 0 1598 1155"/>
                  <a:gd name="T81" fmla="*/ T80 w 761"/>
                  <a:gd name="T82" fmla="+- 0 9799 8990"/>
                  <a:gd name="T83" fmla="*/ 9799 h 924"/>
                  <a:gd name="T84" fmla="+- 0 1596 1155"/>
                  <a:gd name="T85" fmla="*/ T84 w 761"/>
                  <a:gd name="T86" fmla="+- 0 9730 8990"/>
                  <a:gd name="T87" fmla="*/ 9730 h 924"/>
                  <a:gd name="T88" fmla="+- 0 1595 1155"/>
                  <a:gd name="T89" fmla="*/ T88 w 761"/>
                  <a:gd name="T90" fmla="+- 0 9590 8990"/>
                  <a:gd name="T91" fmla="*/ 9590 h 924"/>
                  <a:gd name="T92" fmla="+- 0 1595 1155"/>
                  <a:gd name="T93" fmla="*/ T92 w 761"/>
                  <a:gd name="T94" fmla="+- 0 9058 8990"/>
                  <a:gd name="T95" fmla="*/ 9058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61" h="924">
                    <a:moveTo>
                      <a:pt x="440" y="68"/>
                    </a:moveTo>
                    <a:lnTo>
                      <a:pt x="339" y="68"/>
                    </a:lnTo>
                    <a:lnTo>
                      <a:pt x="339" y="600"/>
                    </a:lnTo>
                    <a:lnTo>
                      <a:pt x="339" y="669"/>
                    </a:lnTo>
                    <a:lnTo>
                      <a:pt x="338" y="733"/>
                    </a:lnTo>
                    <a:lnTo>
                      <a:pt x="334" y="807"/>
                    </a:lnTo>
                    <a:lnTo>
                      <a:pt x="324" y="878"/>
                    </a:lnTo>
                    <a:lnTo>
                      <a:pt x="273" y="907"/>
                    </a:lnTo>
                    <a:lnTo>
                      <a:pt x="255" y="907"/>
                    </a:lnTo>
                    <a:lnTo>
                      <a:pt x="252" y="910"/>
                    </a:lnTo>
                    <a:lnTo>
                      <a:pt x="252" y="914"/>
                    </a:lnTo>
                    <a:lnTo>
                      <a:pt x="260" y="922"/>
                    </a:lnTo>
                    <a:lnTo>
                      <a:pt x="292" y="923"/>
                    </a:lnTo>
                    <a:lnTo>
                      <a:pt x="391" y="920"/>
                    </a:lnTo>
                    <a:lnTo>
                      <a:pt x="556" y="920"/>
                    </a:lnTo>
                    <a:lnTo>
                      <a:pt x="556" y="910"/>
                    </a:lnTo>
                    <a:lnTo>
                      <a:pt x="554" y="907"/>
                    </a:lnTo>
                    <a:lnTo>
                      <a:pt x="534" y="906"/>
                    </a:lnTo>
                    <a:lnTo>
                      <a:pt x="513" y="904"/>
                    </a:lnTo>
                    <a:lnTo>
                      <a:pt x="457" y="880"/>
                    </a:lnTo>
                    <a:lnTo>
                      <a:pt x="443" y="809"/>
                    </a:lnTo>
                    <a:lnTo>
                      <a:pt x="441" y="740"/>
                    </a:lnTo>
                    <a:lnTo>
                      <a:pt x="440" y="600"/>
                    </a:lnTo>
                    <a:lnTo>
                      <a:pt x="44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13"/>
              <p:cNvSpPr>
                <a:spLocks/>
              </p:cNvSpPr>
              <p:nvPr/>
            </p:nvSpPr>
            <p:spPr bwMode="auto">
              <a:xfrm>
                <a:off x="1155" y="8990"/>
                <a:ext cx="761" cy="924"/>
              </a:xfrm>
              <a:custGeom>
                <a:avLst/>
                <a:gdLst>
                  <a:gd name="T0" fmla="+- 0 1915 1155"/>
                  <a:gd name="T1" fmla="*/ T0 w 761"/>
                  <a:gd name="T2" fmla="+- 0 9058 8990"/>
                  <a:gd name="T3" fmla="*/ 9058 h 924"/>
                  <a:gd name="T4" fmla="+- 0 1595 1155"/>
                  <a:gd name="T5" fmla="*/ T4 w 761"/>
                  <a:gd name="T6" fmla="+- 0 9058 8990"/>
                  <a:gd name="T7" fmla="*/ 9058 h 924"/>
                  <a:gd name="T8" fmla="+- 0 1749 1155"/>
                  <a:gd name="T9" fmla="*/ T8 w 761"/>
                  <a:gd name="T10" fmla="+- 0 9061 8990"/>
                  <a:gd name="T11" fmla="*/ 9061 h 924"/>
                  <a:gd name="T12" fmla="+- 0 1788 1155"/>
                  <a:gd name="T13" fmla="*/ T12 w 761"/>
                  <a:gd name="T14" fmla="+- 0 9063 8990"/>
                  <a:gd name="T15" fmla="*/ 9063 h 924"/>
                  <a:gd name="T16" fmla="+- 0 1862 1155"/>
                  <a:gd name="T17" fmla="*/ T16 w 761"/>
                  <a:gd name="T18" fmla="+- 0 9081 8990"/>
                  <a:gd name="T19" fmla="*/ 9081 h 924"/>
                  <a:gd name="T20" fmla="+- 0 1895 1155"/>
                  <a:gd name="T21" fmla="*/ T20 w 761"/>
                  <a:gd name="T22" fmla="+- 0 9140 8990"/>
                  <a:gd name="T23" fmla="*/ 9140 h 924"/>
                  <a:gd name="T24" fmla="+- 0 1896 1155"/>
                  <a:gd name="T25" fmla="*/ T24 w 761"/>
                  <a:gd name="T26" fmla="+- 0 9156 8990"/>
                  <a:gd name="T27" fmla="*/ 9156 h 924"/>
                  <a:gd name="T28" fmla="+- 0 1898 1155"/>
                  <a:gd name="T29" fmla="*/ T28 w 761"/>
                  <a:gd name="T30" fmla="+- 0 9160 8990"/>
                  <a:gd name="T31" fmla="*/ 9160 h 924"/>
                  <a:gd name="T32" fmla="+- 0 1909 1155"/>
                  <a:gd name="T33" fmla="*/ T32 w 761"/>
                  <a:gd name="T34" fmla="+- 0 9160 8990"/>
                  <a:gd name="T35" fmla="*/ 9160 h 924"/>
                  <a:gd name="T36" fmla="+- 0 1913 1155"/>
                  <a:gd name="T37" fmla="*/ T36 w 761"/>
                  <a:gd name="T38" fmla="+- 0 9155 8990"/>
                  <a:gd name="T39" fmla="*/ 9155 h 924"/>
                  <a:gd name="T40" fmla="+- 0 1913 1155"/>
                  <a:gd name="T41" fmla="*/ T40 w 761"/>
                  <a:gd name="T42" fmla="+- 0 9137 8990"/>
                  <a:gd name="T43" fmla="*/ 9137 h 924"/>
                  <a:gd name="T44" fmla="+- 0 1915 1155"/>
                  <a:gd name="T45" fmla="*/ T44 w 761"/>
                  <a:gd name="T46" fmla="+- 0 9058 8990"/>
                  <a:gd name="T47" fmla="*/ 9058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61" h="924">
                    <a:moveTo>
                      <a:pt x="760" y="68"/>
                    </a:moveTo>
                    <a:lnTo>
                      <a:pt x="440" y="68"/>
                    </a:lnTo>
                    <a:lnTo>
                      <a:pt x="594" y="71"/>
                    </a:lnTo>
                    <a:lnTo>
                      <a:pt x="633" y="73"/>
                    </a:lnTo>
                    <a:lnTo>
                      <a:pt x="707" y="91"/>
                    </a:lnTo>
                    <a:lnTo>
                      <a:pt x="740" y="150"/>
                    </a:lnTo>
                    <a:lnTo>
                      <a:pt x="741" y="166"/>
                    </a:lnTo>
                    <a:lnTo>
                      <a:pt x="743" y="170"/>
                    </a:lnTo>
                    <a:lnTo>
                      <a:pt x="754" y="170"/>
                    </a:lnTo>
                    <a:lnTo>
                      <a:pt x="758" y="165"/>
                    </a:lnTo>
                    <a:lnTo>
                      <a:pt x="758" y="147"/>
                    </a:lnTo>
                    <a:lnTo>
                      <a:pt x="76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Freeform 14"/>
              <p:cNvSpPr>
                <a:spLocks/>
              </p:cNvSpPr>
              <p:nvPr/>
            </p:nvSpPr>
            <p:spPr bwMode="auto">
              <a:xfrm>
                <a:off x="1155" y="8990"/>
                <a:ext cx="761" cy="924"/>
              </a:xfrm>
              <a:custGeom>
                <a:avLst/>
                <a:gdLst>
                  <a:gd name="T0" fmla="+- 0 1194 1155"/>
                  <a:gd name="T1" fmla="*/ T0 w 761"/>
                  <a:gd name="T2" fmla="+- 0 8990 8990"/>
                  <a:gd name="T3" fmla="*/ 8990 h 924"/>
                  <a:gd name="T4" fmla="+- 0 1189 1155"/>
                  <a:gd name="T5" fmla="*/ T4 w 761"/>
                  <a:gd name="T6" fmla="+- 0 8990 8990"/>
                  <a:gd name="T7" fmla="*/ 8990 h 924"/>
                  <a:gd name="T8" fmla="+- 0 1181 1155"/>
                  <a:gd name="T9" fmla="*/ T8 w 761"/>
                  <a:gd name="T10" fmla="+- 0 9015 8990"/>
                  <a:gd name="T11" fmla="*/ 9015 h 924"/>
                  <a:gd name="T12" fmla="+- 0 1166 1155"/>
                  <a:gd name="T13" fmla="*/ T12 w 761"/>
                  <a:gd name="T14" fmla="+- 0 9080 8990"/>
                  <a:gd name="T15" fmla="*/ 9080 h 924"/>
                  <a:gd name="T16" fmla="+- 0 1155 1155"/>
                  <a:gd name="T17" fmla="*/ T16 w 761"/>
                  <a:gd name="T18" fmla="+- 0 9137 8990"/>
                  <a:gd name="T19" fmla="*/ 9137 h 924"/>
                  <a:gd name="T20" fmla="+- 0 1155 1155"/>
                  <a:gd name="T21" fmla="*/ T20 w 761"/>
                  <a:gd name="T22" fmla="+- 0 9144 8990"/>
                  <a:gd name="T23" fmla="*/ 9144 h 924"/>
                  <a:gd name="T24" fmla="+- 0 1158 1155"/>
                  <a:gd name="T25" fmla="*/ T24 w 761"/>
                  <a:gd name="T26" fmla="+- 0 9148 8990"/>
                  <a:gd name="T27" fmla="*/ 9148 h 924"/>
                  <a:gd name="T28" fmla="+- 0 1166 1155"/>
                  <a:gd name="T29" fmla="*/ T28 w 761"/>
                  <a:gd name="T30" fmla="+- 0 9148 8990"/>
                  <a:gd name="T31" fmla="*/ 9148 h 924"/>
                  <a:gd name="T32" fmla="+- 0 1170 1155"/>
                  <a:gd name="T33" fmla="*/ T32 w 761"/>
                  <a:gd name="T34" fmla="+- 0 9146 8990"/>
                  <a:gd name="T35" fmla="*/ 9146 h 924"/>
                  <a:gd name="T36" fmla="+- 0 1175 1155"/>
                  <a:gd name="T37" fmla="*/ T36 w 761"/>
                  <a:gd name="T38" fmla="+- 0 9131 8990"/>
                  <a:gd name="T39" fmla="*/ 9131 h 924"/>
                  <a:gd name="T40" fmla="+- 0 1183 1155"/>
                  <a:gd name="T41" fmla="*/ T40 w 761"/>
                  <a:gd name="T42" fmla="+- 0 9118 8990"/>
                  <a:gd name="T43" fmla="*/ 9118 h 924"/>
                  <a:gd name="T44" fmla="+- 0 1238 1155"/>
                  <a:gd name="T45" fmla="*/ T44 w 761"/>
                  <a:gd name="T46" fmla="+- 0 9068 8990"/>
                  <a:gd name="T47" fmla="*/ 9068 h 924"/>
                  <a:gd name="T48" fmla="+- 0 1316 1155"/>
                  <a:gd name="T49" fmla="*/ T48 w 761"/>
                  <a:gd name="T50" fmla="+- 0 9060 8990"/>
                  <a:gd name="T51" fmla="*/ 9060 h 924"/>
                  <a:gd name="T52" fmla="+- 0 1494 1155"/>
                  <a:gd name="T53" fmla="*/ T52 w 761"/>
                  <a:gd name="T54" fmla="+- 0 9058 8990"/>
                  <a:gd name="T55" fmla="*/ 9058 h 924"/>
                  <a:gd name="T56" fmla="+- 0 1915 1155"/>
                  <a:gd name="T57" fmla="*/ T56 w 761"/>
                  <a:gd name="T58" fmla="+- 0 9058 8990"/>
                  <a:gd name="T59" fmla="*/ 9058 h 924"/>
                  <a:gd name="T60" fmla="+- 0 1916 1155"/>
                  <a:gd name="T61" fmla="*/ T60 w 761"/>
                  <a:gd name="T62" fmla="+- 0 9032 8990"/>
                  <a:gd name="T63" fmla="*/ 9032 h 924"/>
                  <a:gd name="T64" fmla="+- 0 1916 1155"/>
                  <a:gd name="T65" fmla="*/ T64 w 761"/>
                  <a:gd name="T66" fmla="+- 0 9015 8990"/>
                  <a:gd name="T67" fmla="*/ 9015 h 924"/>
                  <a:gd name="T68" fmla="+- 0 1916 1155"/>
                  <a:gd name="T69" fmla="*/ T68 w 761"/>
                  <a:gd name="T70" fmla="+- 0 9010 8990"/>
                  <a:gd name="T71" fmla="*/ 9010 h 924"/>
                  <a:gd name="T72" fmla="+- 0 1791 1155"/>
                  <a:gd name="T73" fmla="*/ T72 w 761"/>
                  <a:gd name="T74" fmla="+- 0 9010 8990"/>
                  <a:gd name="T75" fmla="*/ 9010 h 924"/>
                  <a:gd name="T76" fmla="+- 0 1333 1155"/>
                  <a:gd name="T77" fmla="*/ T76 w 761"/>
                  <a:gd name="T78" fmla="+- 0 9010 8990"/>
                  <a:gd name="T79" fmla="*/ 9010 h 924"/>
                  <a:gd name="T80" fmla="+- 0 1253 1155"/>
                  <a:gd name="T81" fmla="*/ T80 w 761"/>
                  <a:gd name="T82" fmla="+- 0 9004 8990"/>
                  <a:gd name="T83" fmla="*/ 9004 h 924"/>
                  <a:gd name="T84" fmla="+- 0 1205 1155"/>
                  <a:gd name="T85" fmla="*/ T84 w 761"/>
                  <a:gd name="T86" fmla="+- 0 8993 8990"/>
                  <a:gd name="T87" fmla="*/ 8993 h 924"/>
                  <a:gd name="T88" fmla="+- 0 1194 1155"/>
                  <a:gd name="T89" fmla="*/ T88 w 761"/>
                  <a:gd name="T90" fmla="+- 0 8990 8990"/>
                  <a:gd name="T91" fmla="*/ 8990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61" h="924">
                    <a:moveTo>
                      <a:pt x="39" y="0"/>
                    </a:moveTo>
                    <a:lnTo>
                      <a:pt x="34" y="0"/>
                    </a:lnTo>
                    <a:lnTo>
                      <a:pt x="26" y="25"/>
                    </a:lnTo>
                    <a:lnTo>
                      <a:pt x="11" y="90"/>
                    </a:lnTo>
                    <a:lnTo>
                      <a:pt x="0" y="147"/>
                    </a:lnTo>
                    <a:lnTo>
                      <a:pt x="0" y="154"/>
                    </a:lnTo>
                    <a:lnTo>
                      <a:pt x="3" y="158"/>
                    </a:lnTo>
                    <a:lnTo>
                      <a:pt x="11" y="158"/>
                    </a:lnTo>
                    <a:lnTo>
                      <a:pt x="15" y="156"/>
                    </a:lnTo>
                    <a:lnTo>
                      <a:pt x="20" y="141"/>
                    </a:lnTo>
                    <a:lnTo>
                      <a:pt x="28" y="128"/>
                    </a:lnTo>
                    <a:lnTo>
                      <a:pt x="83" y="78"/>
                    </a:lnTo>
                    <a:lnTo>
                      <a:pt x="161" y="70"/>
                    </a:lnTo>
                    <a:lnTo>
                      <a:pt x="339" y="68"/>
                    </a:lnTo>
                    <a:lnTo>
                      <a:pt x="760" y="68"/>
                    </a:lnTo>
                    <a:lnTo>
                      <a:pt x="761" y="42"/>
                    </a:lnTo>
                    <a:lnTo>
                      <a:pt x="761" y="25"/>
                    </a:lnTo>
                    <a:lnTo>
                      <a:pt x="761" y="20"/>
                    </a:lnTo>
                    <a:lnTo>
                      <a:pt x="636" y="20"/>
                    </a:lnTo>
                    <a:lnTo>
                      <a:pt x="178" y="20"/>
                    </a:lnTo>
                    <a:lnTo>
                      <a:pt x="98" y="14"/>
                    </a:lnTo>
                    <a:lnTo>
                      <a:pt x="50" y="3"/>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Freeform 15"/>
              <p:cNvSpPr>
                <a:spLocks/>
              </p:cNvSpPr>
              <p:nvPr/>
            </p:nvSpPr>
            <p:spPr bwMode="auto">
              <a:xfrm>
                <a:off x="1155" y="8990"/>
                <a:ext cx="761" cy="924"/>
              </a:xfrm>
              <a:custGeom>
                <a:avLst/>
                <a:gdLst>
                  <a:gd name="T0" fmla="+- 0 1916 1155"/>
                  <a:gd name="T1" fmla="*/ T0 w 761"/>
                  <a:gd name="T2" fmla="+- 0 8998 8990"/>
                  <a:gd name="T3" fmla="*/ 8998 h 924"/>
                  <a:gd name="T4" fmla="+- 0 1905 1155"/>
                  <a:gd name="T5" fmla="*/ T4 w 761"/>
                  <a:gd name="T6" fmla="+- 0 8998 8990"/>
                  <a:gd name="T7" fmla="*/ 8998 h 924"/>
                  <a:gd name="T8" fmla="+- 0 1895 1155"/>
                  <a:gd name="T9" fmla="*/ T8 w 761"/>
                  <a:gd name="T10" fmla="+- 0 9002 8990"/>
                  <a:gd name="T11" fmla="*/ 9002 h 924"/>
                  <a:gd name="T12" fmla="+- 0 1857 1155"/>
                  <a:gd name="T13" fmla="*/ T12 w 761"/>
                  <a:gd name="T14" fmla="+- 0 9007 8990"/>
                  <a:gd name="T15" fmla="*/ 9007 h 924"/>
                  <a:gd name="T16" fmla="+- 0 1838 1155"/>
                  <a:gd name="T17" fmla="*/ T16 w 761"/>
                  <a:gd name="T18" fmla="+- 0 9009 8990"/>
                  <a:gd name="T19" fmla="*/ 9009 h 924"/>
                  <a:gd name="T20" fmla="+- 0 1817 1155"/>
                  <a:gd name="T21" fmla="*/ T20 w 761"/>
                  <a:gd name="T22" fmla="+- 0 9010 8990"/>
                  <a:gd name="T23" fmla="*/ 9010 h 924"/>
                  <a:gd name="T24" fmla="+- 0 1791 1155"/>
                  <a:gd name="T25" fmla="*/ T24 w 761"/>
                  <a:gd name="T26" fmla="+- 0 9010 8990"/>
                  <a:gd name="T27" fmla="*/ 9010 h 924"/>
                  <a:gd name="T28" fmla="+- 0 1916 1155"/>
                  <a:gd name="T29" fmla="*/ T28 w 761"/>
                  <a:gd name="T30" fmla="+- 0 9010 8990"/>
                  <a:gd name="T31" fmla="*/ 9010 h 924"/>
                  <a:gd name="T32" fmla="+- 0 1916 1155"/>
                  <a:gd name="T33" fmla="*/ T32 w 761"/>
                  <a:gd name="T34" fmla="+- 0 8998 8990"/>
                  <a:gd name="T35" fmla="*/ 8998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61" h="924">
                    <a:moveTo>
                      <a:pt x="761" y="8"/>
                    </a:moveTo>
                    <a:lnTo>
                      <a:pt x="750" y="8"/>
                    </a:lnTo>
                    <a:lnTo>
                      <a:pt x="740" y="12"/>
                    </a:lnTo>
                    <a:lnTo>
                      <a:pt x="702" y="17"/>
                    </a:lnTo>
                    <a:lnTo>
                      <a:pt x="683" y="19"/>
                    </a:lnTo>
                    <a:lnTo>
                      <a:pt x="662" y="20"/>
                    </a:lnTo>
                    <a:lnTo>
                      <a:pt x="636" y="20"/>
                    </a:lnTo>
                    <a:lnTo>
                      <a:pt x="761" y="20"/>
                    </a:lnTo>
                    <a:lnTo>
                      <a:pt x="76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6"/>
            <p:cNvGrpSpPr>
              <a:grpSpLocks/>
            </p:cNvGrpSpPr>
            <p:nvPr/>
          </p:nvGrpSpPr>
          <p:grpSpPr bwMode="auto">
            <a:xfrm>
              <a:off x="2064" y="9006"/>
              <a:ext cx="946" cy="907"/>
              <a:chOff x="2064" y="9006"/>
              <a:chExt cx="946" cy="907"/>
            </a:xfrm>
          </p:grpSpPr>
          <p:sp>
            <p:nvSpPr>
              <p:cNvPr id="4110" name="Freeform 17"/>
              <p:cNvSpPr>
                <a:spLocks/>
              </p:cNvSpPr>
              <p:nvPr/>
            </p:nvSpPr>
            <p:spPr bwMode="auto">
              <a:xfrm>
                <a:off x="2064" y="9006"/>
                <a:ext cx="946" cy="907"/>
              </a:xfrm>
              <a:custGeom>
                <a:avLst/>
                <a:gdLst>
                  <a:gd name="T0" fmla="+- 0 2385 2064"/>
                  <a:gd name="T1" fmla="*/ T0 w 946"/>
                  <a:gd name="T2" fmla="+- 0 9910 9006"/>
                  <a:gd name="T3" fmla="*/ 9910 h 907"/>
                  <a:gd name="T4" fmla="+- 0 2220 2064"/>
                  <a:gd name="T5" fmla="*/ T4 w 946"/>
                  <a:gd name="T6" fmla="+- 0 9910 9006"/>
                  <a:gd name="T7" fmla="*/ 9910 h 907"/>
                  <a:gd name="T8" fmla="+- 0 2261 2064"/>
                  <a:gd name="T9" fmla="*/ T8 w 946"/>
                  <a:gd name="T10" fmla="+- 0 9912 9006"/>
                  <a:gd name="T11" fmla="*/ 9912 h 907"/>
                  <a:gd name="T12" fmla="+- 0 2271 2064"/>
                  <a:gd name="T13" fmla="*/ T12 w 946"/>
                  <a:gd name="T14" fmla="+- 0 9912 9006"/>
                  <a:gd name="T15" fmla="*/ 9912 h 907"/>
                  <a:gd name="T16" fmla="+- 0 2302 2064"/>
                  <a:gd name="T17" fmla="*/ T16 w 946"/>
                  <a:gd name="T18" fmla="+- 0 9913 9006"/>
                  <a:gd name="T19" fmla="*/ 9913 h 907"/>
                  <a:gd name="T20" fmla="+- 0 2339 2064"/>
                  <a:gd name="T21" fmla="*/ T20 w 946"/>
                  <a:gd name="T22" fmla="+- 0 9913 9006"/>
                  <a:gd name="T23" fmla="*/ 9913 h 907"/>
                  <a:gd name="T24" fmla="+- 0 2379 2064"/>
                  <a:gd name="T25" fmla="*/ T24 w 946"/>
                  <a:gd name="T26" fmla="+- 0 9914 9006"/>
                  <a:gd name="T27" fmla="*/ 9914 h 907"/>
                  <a:gd name="T28" fmla="+- 0 2385 2064"/>
                  <a:gd name="T29" fmla="*/ T28 w 946"/>
                  <a:gd name="T30" fmla="+- 0 9910 9006"/>
                  <a:gd name="T31" fmla="*/ 9910 h 90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46" h="907">
                    <a:moveTo>
                      <a:pt x="321" y="904"/>
                    </a:moveTo>
                    <a:lnTo>
                      <a:pt x="156" y="904"/>
                    </a:lnTo>
                    <a:lnTo>
                      <a:pt x="197" y="906"/>
                    </a:lnTo>
                    <a:lnTo>
                      <a:pt x="207" y="906"/>
                    </a:lnTo>
                    <a:lnTo>
                      <a:pt x="238" y="907"/>
                    </a:lnTo>
                    <a:lnTo>
                      <a:pt x="275" y="907"/>
                    </a:lnTo>
                    <a:lnTo>
                      <a:pt x="315" y="908"/>
                    </a:lnTo>
                    <a:lnTo>
                      <a:pt x="321"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18"/>
              <p:cNvSpPr>
                <a:spLocks/>
              </p:cNvSpPr>
              <p:nvPr/>
            </p:nvSpPr>
            <p:spPr bwMode="auto">
              <a:xfrm>
                <a:off x="2064" y="9006"/>
                <a:ext cx="946" cy="907"/>
              </a:xfrm>
              <a:custGeom>
                <a:avLst/>
                <a:gdLst>
                  <a:gd name="T0" fmla="+- 0 3009 2064"/>
                  <a:gd name="T1" fmla="*/ T0 w 946"/>
                  <a:gd name="T2" fmla="+- 0 9910 9006"/>
                  <a:gd name="T3" fmla="*/ 9910 h 907"/>
                  <a:gd name="T4" fmla="+- 0 2844 2064"/>
                  <a:gd name="T5" fmla="*/ T4 w 946"/>
                  <a:gd name="T6" fmla="+- 0 9910 9006"/>
                  <a:gd name="T7" fmla="*/ 9910 h 907"/>
                  <a:gd name="T8" fmla="+- 0 2885 2064"/>
                  <a:gd name="T9" fmla="*/ T8 w 946"/>
                  <a:gd name="T10" fmla="+- 0 9912 9006"/>
                  <a:gd name="T11" fmla="*/ 9912 h 907"/>
                  <a:gd name="T12" fmla="+- 0 2895 2064"/>
                  <a:gd name="T13" fmla="*/ T12 w 946"/>
                  <a:gd name="T14" fmla="+- 0 9912 9006"/>
                  <a:gd name="T15" fmla="*/ 9912 h 907"/>
                  <a:gd name="T16" fmla="+- 0 2926 2064"/>
                  <a:gd name="T17" fmla="*/ T16 w 946"/>
                  <a:gd name="T18" fmla="+- 0 9913 9006"/>
                  <a:gd name="T19" fmla="*/ 9913 h 907"/>
                  <a:gd name="T20" fmla="+- 0 2963 2064"/>
                  <a:gd name="T21" fmla="*/ T20 w 946"/>
                  <a:gd name="T22" fmla="+- 0 9913 9006"/>
                  <a:gd name="T23" fmla="*/ 9913 h 907"/>
                  <a:gd name="T24" fmla="+- 0 3003 2064"/>
                  <a:gd name="T25" fmla="*/ T24 w 946"/>
                  <a:gd name="T26" fmla="+- 0 9914 9006"/>
                  <a:gd name="T27" fmla="*/ 9914 h 907"/>
                  <a:gd name="T28" fmla="+- 0 3009 2064"/>
                  <a:gd name="T29" fmla="*/ T28 w 946"/>
                  <a:gd name="T30" fmla="+- 0 9910 9006"/>
                  <a:gd name="T31" fmla="*/ 9910 h 90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46" h="907">
                    <a:moveTo>
                      <a:pt x="945" y="904"/>
                    </a:moveTo>
                    <a:lnTo>
                      <a:pt x="780" y="904"/>
                    </a:lnTo>
                    <a:lnTo>
                      <a:pt x="821" y="906"/>
                    </a:lnTo>
                    <a:lnTo>
                      <a:pt x="831" y="906"/>
                    </a:lnTo>
                    <a:lnTo>
                      <a:pt x="862" y="907"/>
                    </a:lnTo>
                    <a:lnTo>
                      <a:pt x="899" y="907"/>
                    </a:lnTo>
                    <a:lnTo>
                      <a:pt x="939" y="908"/>
                    </a:lnTo>
                    <a:lnTo>
                      <a:pt x="945"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19"/>
              <p:cNvSpPr>
                <a:spLocks/>
              </p:cNvSpPr>
              <p:nvPr/>
            </p:nvSpPr>
            <p:spPr bwMode="auto">
              <a:xfrm>
                <a:off x="2064" y="9006"/>
                <a:ext cx="946" cy="907"/>
              </a:xfrm>
              <a:custGeom>
                <a:avLst/>
                <a:gdLst>
                  <a:gd name="T0" fmla="+- 0 2893 2064"/>
                  <a:gd name="T1" fmla="*/ T0 w 946"/>
                  <a:gd name="T2" fmla="+- 0 9432 9006"/>
                  <a:gd name="T3" fmla="*/ 9432 h 907"/>
                  <a:gd name="T4" fmla="+- 0 2789 2064"/>
                  <a:gd name="T5" fmla="*/ T4 w 946"/>
                  <a:gd name="T6" fmla="+- 0 9432 9006"/>
                  <a:gd name="T7" fmla="*/ 9432 h 907"/>
                  <a:gd name="T8" fmla="+- 0 2792 2064"/>
                  <a:gd name="T9" fmla="*/ T8 w 946"/>
                  <a:gd name="T10" fmla="+- 0 9435 9006"/>
                  <a:gd name="T11" fmla="*/ 9435 h 907"/>
                  <a:gd name="T12" fmla="+- 0 2792 2064"/>
                  <a:gd name="T13" fmla="*/ T12 w 946"/>
                  <a:gd name="T14" fmla="+- 0 9590 9006"/>
                  <a:gd name="T15" fmla="*/ 9590 h 907"/>
                  <a:gd name="T16" fmla="+- 0 2792 2064"/>
                  <a:gd name="T17" fmla="*/ T16 w 946"/>
                  <a:gd name="T18" fmla="+- 0 9659 9006"/>
                  <a:gd name="T19" fmla="*/ 9659 h 907"/>
                  <a:gd name="T20" fmla="+- 0 2791 2064"/>
                  <a:gd name="T21" fmla="*/ T20 w 946"/>
                  <a:gd name="T22" fmla="+- 0 9723 9006"/>
                  <a:gd name="T23" fmla="*/ 9723 h 907"/>
                  <a:gd name="T24" fmla="+- 0 2788 2064"/>
                  <a:gd name="T25" fmla="*/ T24 w 946"/>
                  <a:gd name="T26" fmla="+- 0 9797 9006"/>
                  <a:gd name="T27" fmla="*/ 9797 h 907"/>
                  <a:gd name="T28" fmla="+- 0 2777 2064"/>
                  <a:gd name="T29" fmla="*/ T28 w 946"/>
                  <a:gd name="T30" fmla="+- 0 9868 9006"/>
                  <a:gd name="T31" fmla="*/ 9868 h 907"/>
                  <a:gd name="T32" fmla="+- 0 2726 2064"/>
                  <a:gd name="T33" fmla="*/ T32 w 946"/>
                  <a:gd name="T34" fmla="+- 0 9897 9006"/>
                  <a:gd name="T35" fmla="*/ 9897 h 907"/>
                  <a:gd name="T36" fmla="+- 0 2708 2064"/>
                  <a:gd name="T37" fmla="*/ T36 w 946"/>
                  <a:gd name="T38" fmla="+- 0 9897 9006"/>
                  <a:gd name="T39" fmla="*/ 9897 h 907"/>
                  <a:gd name="T40" fmla="+- 0 2706 2064"/>
                  <a:gd name="T41" fmla="*/ T40 w 946"/>
                  <a:gd name="T42" fmla="+- 0 9900 9006"/>
                  <a:gd name="T43" fmla="*/ 9900 h 907"/>
                  <a:gd name="T44" fmla="+- 0 2706 2064"/>
                  <a:gd name="T45" fmla="*/ T44 w 946"/>
                  <a:gd name="T46" fmla="+- 0 9904 9006"/>
                  <a:gd name="T47" fmla="*/ 9904 h 907"/>
                  <a:gd name="T48" fmla="+- 0 2713 2064"/>
                  <a:gd name="T49" fmla="*/ T48 w 946"/>
                  <a:gd name="T50" fmla="+- 0 9912 9006"/>
                  <a:gd name="T51" fmla="*/ 9912 h 907"/>
                  <a:gd name="T52" fmla="+- 0 2745 2064"/>
                  <a:gd name="T53" fmla="*/ T52 w 946"/>
                  <a:gd name="T54" fmla="+- 0 9913 9006"/>
                  <a:gd name="T55" fmla="*/ 9913 h 907"/>
                  <a:gd name="T56" fmla="+- 0 2769 2064"/>
                  <a:gd name="T57" fmla="*/ T56 w 946"/>
                  <a:gd name="T58" fmla="+- 0 9913 9006"/>
                  <a:gd name="T59" fmla="*/ 9913 h 907"/>
                  <a:gd name="T60" fmla="+- 0 2795 2064"/>
                  <a:gd name="T61" fmla="*/ T60 w 946"/>
                  <a:gd name="T62" fmla="+- 0 9912 9006"/>
                  <a:gd name="T63" fmla="*/ 9912 h 907"/>
                  <a:gd name="T64" fmla="+- 0 2835 2064"/>
                  <a:gd name="T65" fmla="*/ T64 w 946"/>
                  <a:gd name="T66" fmla="+- 0 9910 9006"/>
                  <a:gd name="T67" fmla="*/ 9910 h 907"/>
                  <a:gd name="T68" fmla="+- 0 2844 2064"/>
                  <a:gd name="T69" fmla="*/ T68 w 946"/>
                  <a:gd name="T70" fmla="+- 0 9910 9006"/>
                  <a:gd name="T71" fmla="*/ 9910 h 907"/>
                  <a:gd name="T72" fmla="+- 0 3009 2064"/>
                  <a:gd name="T73" fmla="*/ T72 w 946"/>
                  <a:gd name="T74" fmla="+- 0 9910 9006"/>
                  <a:gd name="T75" fmla="*/ 9910 h 907"/>
                  <a:gd name="T76" fmla="+- 0 3009 2064"/>
                  <a:gd name="T77" fmla="*/ T76 w 946"/>
                  <a:gd name="T78" fmla="+- 0 9900 9006"/>
                  <a:gd name="T79" fmla="*/ 9900 h 907"/>
                  <a:gd name="T80" fmla="+- 0 3007 2064"/>
                  <a:gd name="T81" fmla="*/ T80 w 946"/>
                  <a:gd name="T82" fmla="+- 0 9897 9006"/>
                  <a:gd name="T83" fmla="*/ 9897 h 907"/>
                  <a:gd name="T84" fmla="+- 0 2987 2064"/>
                  <a:gd name="T85" fmla="*/ T84 w 946"/>
                  <a:gd name="T86" fmla="+- 0 9896 9006"/>
                  <a:gd name="T87" fmla="*/ 9896 h 907"/>
                  <a:gd name="T88" fmla="+- 0 2966 2064"/>
                  <a:gd name="T89" fmla="*/ T88 w 946"/>
                  <a:gd name="T90" fmla="+- 0 9894 9006"/>
                  <a:gd name="T91" fmla="*/ 9894 h 907"/>
                  <a:gd name="T92" fmla="+- 0 2910 2064"/>
                  <a:gd name="T93" fmla="*/ T92 w 946"/>
                  <a:gd name="T94" fmla="+- 0 9870 9006"/>
                  <a:gd name="T95" fmla="*/ 9870 h 907"/>
                  <a:gd name="T96" fmla="+- 0 2897 2064"/>
                  <a:gd name="T97" fmla="*/ T96 w 946"/>
                  <a:gd name="T98" fmla="+- 0 9799 9006"/>
                  <a:gd name="T99" fmla="*/ 9799 h 907"/>
                  <a:gd name="T100" fmla="+- 0 2894 2064"/>
                  <a:gd name="T101" fmla="*/ T100 w 946"/>
                  <a:gd name="T102" fmla="+- 0 9730 9006"/>
                  <a:gd name="T103" fmla="*/ 9730 h 907"/>
                  <a:gd name="T104" fmla="+- 0 2893 2064"/>
                  <a:gd name="T105" fmla="*/ T104 w 946"/>
                  <a:gd name="T106" fmla="+- 0 9590 9006"/>
                  <a:gd name="T107" fmla="*/ 9590 h 907"/>
                  <a:gd name="T108" fmla="+- 0 2893 2064"/>
                  <a:gd name="T109" fmla="*/ T108 w 946"/>
                  <a:gd name="T110" fmla="+- 0 9432 9006"/>
                  <a:gd name="T111" fmla="*/ 9432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946" h="907">
                    <a:moveTo>
                      <a:pt x="829" y="426"/>
                    </a:moveTo>
                    <a:lnTo>
                      <a:pt x="725" y="426"/>
                    </a:lnTo>
                    <a:lnTo>
                      <a:pt x="728" y="429"/>
                    </a:lnTo>
                    <a:lnTo>
                      <a:pt x="728" y="584"/>
                    </a:lnTo>
                    <a:lnTo>
                      <a:pt x="728" y="653"/>
                    </a:lnTo>
                    <a:lnTo>
                      <a:pt x="727" y="717"/>
                    </a:lnTo>
                    <a:lnTo>
                      <a:pt x="724" y="791"/>
                    </a:lnTo>
                    <a:lnTo>
                      <a:pt x="713" y="862"/>
                    </a:lnTo>
                    <a:lnTo>
                      <a:pt x="662" y="891"/>
                    </a:lnTo>
                    <a:lnTo>
                      <a:pt x="644" y="891"/>
                    </a:lnTo>
                    <a:lnTo>
                      <a:pt x="642" y="894"/>
                    </a:lnTo>
                    <a:lnTo>
                      <a:pt x="642" y="898"/>
                    </a:lnTo>
                    <a:lnTo>
                      <a:pt x="649" y="906"/>
                    </a:lnTo>
                    <a:lnTo>
                      <a:pt x="681" y="907"/>
                    </a:lnTo>
                    <a:lnTo>
                      <a:pt x="705" y="907"/>
                    </a:lnTo>
                    <a:lnTo>
                      <a:pt x="731" y="906"/>
                    </a:lnTo>
                    <a:lnTo>
                      <a:pt x="771" y="904"/>
                    </a:lnTo>
                    <a:lnTo>
                      <a:pt x="780" y="904"/>
                    </a:lnTo>
                    <a:lnTo>
                      <a:pt x="945" y="904"/>
                    </a:lnTo>
                    <a:lnTo>
                      <a:pt x="945" y="894"/>
                    </a:lnTo>
                    <a:lnTo>
                      <a:pt x="943" y="891"/>
                    </a:lnTo>
                    <a:lnTo>
                      <a:pt x="923" y="890"/>
                    </a:lnTo>
                    <a:lnTo>
                      <a:pt x="902" y="888"/>
                    </a:lnTo>
                    <a:lnTo>
                      <a:pt x="846" y="864"/>
                    </a:lnTo>
                    <a:lnTo>
                      <a:pt x="833" y="793"/>
                    </a:lnTo>
                    <a:lnTo>
                      <a:pt x="830" y="724"/>
                    </a:lnTo>
                    <a:lnTo>
                      <a:pt x="829" y="584"/>
                    </a:lnTo>
                    <a:lnTo>
                      <a:pt x="829"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0"/>
              <p:cNvSpPr>
                <a:spLocks/>
              </p:cNvSpPr>
              <p:nvPr/>
            </p:nvSpPr>
            <p:spPr bwMode="auto">
              <a:xfrm>
                <a:off x="2064" y="9006"/>
                <a:ext cx="946" cy="907"/>
              </a:xfrm>
              <a:custGeom>
                <a:avLst/>
                <a:gdLst>
                  <a:gd name="T0" fmla="+- 0 2083 2064"/>
                  <a:gd name="T1" fmla="*/ T0 w 946"/>
                  <a:gd name="T2" fmla="+- 0 9006 9006"/>
                  <a:gd name="T3" fmla="*/ 9006 h 907"/>
                  <a:gd name="T4" fmla="+- 0 2070 2064"/>
                  <a:gd name="T5" fmla="*/ T4 w 946"/>
                  <a:gd name="T6" fmla="+- 0 9006 9006"/>
                  <a:gd name="T7" fmla="*/ 9006 h 907"/>
                  <a:gd name="T8" fmla="+- 0 2064 2064"/>
                  <a:gd name="T9" fmla="*/ T8 w 946"/>
                  <a:gd name="T10" fmla="+- 0 9009 9006"/>
                  <a:gd name="T11" fmla="*/ 9009 h 907"/>
                  <a:gd name="T12" fmla="+- 0 2064 2064"/>
                  <a:gd name="T13" fmla="*/ T12 w 946"/>
                  <a:gd name="T14" fmla="+- 0 9021 9006"/>
                  <a:gd name="T15" fmla="*/ 9021 h 907"/>
                  <a:gd name="T16" fmla="+- 0 2069 2064"/>
                  <a:gd name="T17" fmla="*/ T16 w 946"/>
                  <a:gd name="T18" fmla="+- 0 9023 9006"/>
                  <a:gd name="T19" fmla="*/ 9023 h 907"/>
                  <a:gd name="T20" fmla="+- 0 2085 2064"/>
                  <a:gd name="T21" fmla="*/ T20 w 946"/>
                  <a:gd name="T22" fmla="+- 0 9024 9006"/>
                  <a:gd name="T23" fmla="*/ 9024 h 907"/>
                  <a:gd name="T24" fmla="+- 0 2105 2064"/>
                  <a:gd name="T25" fmla="*/ T24 w 946"/>
                  <a:gd name="T26" fmla="+- 0 9026 9006"/>
                  <a:gd name="T27" fmla="*/ 9026 h 907"/>
                  <a:gd name="T28" fmla="+- 0 2163 2064"/>
                  <a:gd name="T29" fmla="*/ T28 w 946"/>
                  <a:gd name="T30" fmla="+- 0 9076 9006"/>
                  <a:gd name="T31" fmla="*/ 9076 h 907"/>
                  <a:gd name="T32" fmla="+- 0 2168 2064"/>
                  <a:gd name="T33" fmla="*/ T32 w 946"/>
                  <a:gd name="T34" fmla="+- 0 9146 9006"/>
                  <a:gd name="T35" fmla="*/ 9146 h 907"/>
                  <a:gd name="T36" fmla="+- 0 2168 2064"/>
                  <a:gd name="T37" fmla="*/ T36 w 946"/>
                  <a:gd name="T38" fmla="+- 0 9590 9006"/>
                  <a:gd name="T39" fmla="*/ 9590 h 907"/>
                  <a:gd name="T40" fmla="+- 0 2168 2064"/>
                  <a:gd name="T41" fmla="*/ T40 w 946"/>
                  <a:gd name="T42" fmla="+- 0 9659 9006"/>
                  <a:gd name="T43" fmla="*/ 9659 h 907"/>
                  <a:gd name="T44" fmla="+- 0 2167 2064"/>
                  <a:gd name="T45" fmla="*/ T44 w 946"/>
                  <a:gd name="T46" fmla="+- 0 9723 9006"/>
                  <a:gd name="T47" fmla="*/ 9723 h 907"/>
                  <a:gd name="T48" fmla="+- 0 2164 2064"/>
                  <a:gd name="T49" fmla="*/ T48 w 946"/>
                  <a:gd name="T50" fmla="+- 0 9797 9006"/>
                  <a:gd name="T51" fmla="*/ 9797 h 907"/>
                  <a:gd name="T52" fmla="+- 0 2153 2064"/>
                  <a:gd name="T53" fmla="*/ T52 w 946"/>
                  <a:gd name="T54" fmla="+- 0 9868 9006"/>
                  <a:gd name="T55" fmla="*/ 9868 h 907"/>
                  <a:gd name="T56" fmla="+- 0 2102 2064"/>
                  <a:gd name="T57" fmla="*/ T56 w 946"/>
                  <a:gd name="T58" fmla="+- 0 9897 9006"/>
                  <a:gd name="T59" fmla="*/ 9897 h 907"/>
                  <a:gd name="T60" fmla="+- 0 2084 2064"/>
                  <a:gd name="T61" fmla="*/ T60 w 946"/>
                  <a:gd name="T62" fmla="+- 0 9897 9006"/>
                  <a:gd name="T63" fmla="*/ 9897 h 907"/>
                  <a:gd name="T64" fmla="+- 0 2082 2064"/>
                  <a:gd name="T65" fmla="*/ T64 w 946"/>
                  <a:gd name="T66" fmla="+- 0 9900 9006"/>
                  <a:gd name="T67" fmla="*/ 9900 h 907"/>
                  <a:gd name="T68" fmla="+- 0 2082 2064"/>
                  <a:gd name="T69" fmla="*/ T68 w 946"/>
                  <a:gd name="T70" fmla="+- 0 9904 9006"/>
                  <a:gd name="T71" fmla="*/ 9904 h 907"/>
                  <a:gd name="T72" fmla="+- 0 2089 2064"/>
                  <a:gd name="T73" fmla="*/ T72 w 946"/>
                  <a:gd name="T74" fmla="+- 0 9912 9006"/>
                  <a:gd name="T75" fmla="*/ 9912 h 907"/>
                  <a:gd name="T76" fmla="+- 0 2121 2064"/>
                  <a:gd name="T77" fmla="*/ T76 w 946"/>
                  <a:gd name="T78" fmla="+- 0 9913 9006"/>
                  <a:gd name="T79" fmla="*/ 9913 h 907"/>
                  <a:gd name="T80" fmla="+- 0 2145 2064"/>
                  <a:gd name="T81" fmla="*/ T80 w 946"/>
                  <a:gd name="T82" fmla="+- 0 9913 9006"/>
                  <a:gd name="T83" fmla="*/ 9913 h 907"/>
                  <a:gd name="T84" fmla="+- 0 2171 2064"/>
                  <a:gd name="T85" fmla="*/ T84 w 946"/>
                  <a:gd name="T86" fmla="+- 0 9912 9006"/>
                  <a:gd name="T87" fmla="*/ 9912 h 907"/>
                  <a:gd name="T88" fmla="+- 0 2211 2064"/>
                  <a:gd name="T89" fmla="*/ T88 w 946"/>
                  <a:gd name="T90" fmla="+- 0 9910 9006"/>
                  <a:gd name="T91" fmla="*/ 9910 h 907"/>
                  <a:gd name="T92" fmla="+- 0 2220 2064"/>
                  <a:gd name="T93" fmla="*/ T92 w 946"/>
                  <a:gd name="T94" fmla="+- 0 9910 9006"/>
                  <a:gd name="T95" fmla="*/ 9910 h 907"/>
                  <a:gd name="T96" fmla="+- 0 2385 2064"/>
                  <a:gd name="T97" fmla="*/ T96 w 946"/>
                  <a:gd name="T98" fmla="+- 0 9910 9006"/>
                  <a:gd name="T99" fmla="*/ 9910 h 907"/>
                  <a:gd name="T100" fmla="+- 0 2385 2064"/>
                  <a:gd name="T101" fmla="*/ T100 w 946"/>
                  <a:gd name="T102" fmla="+- 0 9900 9006"/>
                  <a:gd name="T103" fmla="*/ 9900 h 907"/>
                  <a:gd name="T104" fmla="+- 0 2383 2064"/>
                  <a:gd name="T105" fmla="*/ T104 w 946"/>
                  <a:gd name="T106" fmla="+- 0 9897 9006"/>
                  <a:gd name="T107" fmla="*/ 9897 h 907"/>
                  <a:gd name="T108" fmla="+- 0 2363 2064"/>
                  <a:gd name="T109" fmla="*/ T108 w 946"/>
                  <a:gd name="T110" fmla="+- 0 9896 9006"/>
                  <a:gd name="T111" fmla="*/ 9896 h 907"/>
                  <a:gd name="T112" fmla="+- 0 2342 2064"/>
                  <a:gd name="T113" fmla="*/ T112 w 946"/>
                  <a:gd name="T114" fmla="+- 0 9894 9006"/>
                  <a:gd name="T115" fmla="*/ 9894 h 907"/>
                  <a:gd name="T116" fmla="+- 0 2286 2064"/>
                  <a:gd name="T117" fmla="*/ T116 w 946"/>
                  <a:gd name="T118" fmla="+- 0 9870 9006"/>
                  <a:gd name="T119" fmla="*/ 9870 h 907"/>
                  <a:gd name="T120" fmla="+- 0 2273 2064"/>
                  <a:gd name="T121" fmla="*/ T120 w 946"/>
                  <a:gd name="T122" fmla="+- 0 9799 9006"/>
                  <a:gd name="T123" fmla="*/ 9799 h 907"/>
                  <a:gd name="T124" fmla="+- 0 2270 2064"/>
                  <a:gd name="T125" fmla="*/ T124 w 946"/>
                  <a:gd name="T126" fmla="+- 0 9730 9006"/>
                  <a:gd name="T127" fmla="*/ 9730 h 907"/>
                  <a:gd name="T128" fmla="+- 0 2269 2064"/>
                  <a:gd name="T129" fmla="*/ T128 w 946"/>
                  <a:gd name="T130" fmla="+- 0 9434 9006"/>
                  <a:gd name="T131" fmla="*/ 9434 h 907"/>
                  <a:gd name="T132" fmla="+- 0 2273 2064"/>
                  <a:gd name="T133" fmla="*/ T132 w 946"/>
                  <a:gd name="T134" fmla="+- 0 9432 9006"/>
                  <a:gd name="T135" fmla="*/ 9432 h 907"/>
                  <a:gd name="T136" fmla="+- 0 2893 2064"/>
                  <a:gd name="T137" fmla="*/ T136 w 946"/>
                  <a:gd name="T138" fmla="+- 0 9432 9006"/>
                  <a:gd name="T139" fmla="*/ 9432 h 907"/>
                  <a:gd name="T140" fmla="+- 0 2893 2064"/>
                  <a:gd name="T141" fmla="*/ T140 w 946"/>
                  <a:gd name="T142" fmla="+- 0 9387 9006"/>
                  <a:gd name="T143" fmla="*/ 9387 h 907"/>
                  <a:gd name="T144" fmla="+- 0 2273 2064"/>
                  <a:gd name="T145" fmla="*/ T144 w 946"/>
                  <a:gd name="T146" fmla="+- 0 9387 9006"/>
                  <a:gd name="T147" fmla="*/ 9387 h 907"/>
                  <a:gd name="T148" fmla="+- 0 2269 2064"/>
                  <a:gd name="T149" fmla="*/ T148 w 946"/>
                  <a:gd name="T150" fmla="+- 0 9386 9006"/>
                  <a:gd name="T151" fmla="*/ 9386 h 907"/>
                  <a:gd name="T152" fmla="+- 0 2269 2064"/>
                  <a:gd name="T153" fmla="*/ T152 w 946"/>
                  <a:gd name="T154" fmla="+- 0 9246 9006"/>
                  <a:gd name="T155" fmla="*/ 9246 h 907"/>
                  <a:gd name="T156" fmla="+- 0 2269 2064"/>
                  <a:gd name="T157" fmla="*/ T156 w 946"/>
                  <a:gd name="T158" fmla="+- 0 9177 9006"/>
                  <a:gd name="T159" fmla="*/ 9177 h 907"/>
                  <a:gd name="T160" fmla="+- 0 2271 2064"/>
                  <a:gd name="T161" fmla="*/ T160 w 946"/>
                  <a:gd name="T162" fmla="+- 0 9112 9006"/>
                  <a:gd name="T163" fmla="*/ 9112 h 907"/>
                  <a:gd name="T164" fmla="+- 0 2283 2064"/>
                  <a:gd name="T165" fmla="*/ T164 w 946"/>
                  <a:gd name="T166" fmla="+- 0 9047 9006"/>
                  <a:gd name="T167" fmla="*/ 9047 h 907"/>
                  <a:gd name="T168" fmla="+- 0 2337 2064"/>
                  <a:gd name="T169" fmla="*/ T168 w 946"/>
                  <a:gd name="T170" fmla="+- 0 9023 9006"/>
                  <a:gd name="T171" fmla="*/ 9023 h 907"/>
                  <a:gd name="T172" fmla="+- 0 2351 2064"/>
                  <a:gd name="T173" fmla="*/ T172 w 946"/>
                  <a:gd name="T174" fmla="+- 0 9023 9006"/>
                  <a:gd name="T175" fmla="*/ 9023 h 907"/>
                  <a:gd name="T176" fmla="+- 0 2355 2064"/>
                  <a:gd name="T177" fmla="*/ T176 w 946"/>
                  <a:gd name="T178" fmla="+- 0 9021 9006"/>
                  <a:gd name="T179" fmla="*/ 9021 h 907"/>
                  <a:gd name="T180" fmla="+- 0 2355 2064"/>
                  <a:gd name="T181" fmla="*/ T180 w 946"/>
                  <a:gd name="T182" fmla="+- 0 9010 9006"/>
                  <a:gd name="T183" fmla="*/ 9010 h 907"/>
                  <a:gd name="T184" fmla="+- 0 2214 2064"/>
                  <a:gd name="T185" fmla="*/ T184 w 946"/>
                  <a:gd name="T186" fmla="+- 0 9010 9006"/>
                  <a:gd name="T187" fmla="*/ 9010 h 907"/>
                  <a:gd name="T188" fmla="+- 0 2169 2064"/>
                  <a:gd name="T189" fmla="*/ T188 w 946"/>
                  <a:gd name="T190" fmla="+- 0 9008 9006"/>
                  <a:gd name="T191" fmla="*/ 9008 h 907"/>
                  <a:gd name="T192" fmla="+- 0 2142 2064"/>
                  <a:gd name="T193" fmla="*/ T192 w 946"/>
                  <a:gd name="T194" fmla="+- 0 9007 9006"/>
                  <a:gd name="T195" fmla="*/ 9007 h 907"/>
                  <a:gd name="T196" fmla="+- 0 2108 2064"/>
                  <a:gd name="T197" fmla="*/ T196 w 946"/>
                  <a:gd name="T198" fmla="+- 0 9007 9006"/>
                  <a:gd name="T199" fmla="*/ 9007 h 907"/>
                  <a:gd name="T200" fmla="+- 0 2083 2064"/>
                  <a:gd name="T201" fmla="*/ T200 w 946"/>
                  <a:gd name="T202" fmla="+- 0 9006 9006"/>
                  <a:gd name="T203" fmla="*/ 900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946" h="907">
                    <a:moveTo>
                      <a:pt x="19" y="0"/>
                    </a:moveTo>
                    <a:lnTo>
                      <a:pt x="6" y="0"/>
                    </a:lnTo>
                    <a:lnTo>
                      <a:pt x="0" y="3"/>
                    </a:lnTo>
                    <a:lnTo>
                      <a:pt x="0" y="15"/>
                    </a:lnTo>
                    <a:lnTo>
                      <a:pt x="5" y="17"/>
                    </a:lnTo>
                    <a:lnTo>
                      <a:pt x="21" y="18"/>
                    </a:lnTo>
                    <a:lnTo>
                      <a:pt x="41" y="20"/>
                    </a:lnTo>
                    <a:lnTo>
                      <a:pt x="99" y="70"/>
                    </a:lnTo>
                    <a:lnTo>
                      <a:pt x="104" y="140"/>
                    </a:lnTo>
                    <a:lnTo>
                      <a:pt x="104" y="584"/>
                    </a:lnTo>
                    <a:lnTo>
                      <a:pt x="104" y="653"/>
                    </a:lnTo>
                    <a:lnTo>
                      <a:pt x="103" y="717"/>
                    </a:lnTo>
                    <a:lnTo>
                      <a:pt x="100" y="791"/>
                    </a:lnTo>
                    <a:lnTo>
                      <a:pt x="89" y="862"/>
                    </a:lnTo>
                    <a:lnTo>
                      <a:pt x="38" y="891"/>
                    </a:lnTo>
                    <a:lnTo>
                      <a:pt x="20" y="891"/>
                    </a:lnTo>
                    <a:lnTo>
                      <a:pt x="18" y="894"/>
                    </a:lnTo>
                    <a:lnTo>
                      <a:pt x="18" y="898"/>
                    </a:lnTo>
                    <a:lnTo>
                      <a:pt x="25" y="906"/>
                    </a:lnTo>
                    <a:lnTo>
                      <a:pt x="57" y="907"/>
                    </a:lnTo>
                    <a:lnTo>
                      <a:pt x="81" y="907"/>
                    </a:lnTo>
                    <a:lnTo>
                      <a:pt x="107" y="906"/>
                    </a:lnTo>
                    <a:lnTo>
                      <a:pt x="147" y="904"/>
                    </a:lnTo>
                    <a:lnTo>
                      <a:pt x="156" y="904"/>
                    </a:lnTo>
                    <a:lnTo>
                      <a:pt x="321" y="904"/>
                    </a:lnTo>
                    <a:lnTo>
                      <a:pt x="321" y="894"/>
                    </a:lnTo>
                    <a:lnTo>
                      <a:pt x="319" y="891"/>
                    </a:lnTo>
                    <a:lnTo>
                      <a:pt x="299" y="890"/>
                    </a:lnTo>
                    <a:lnTo>
                      <a:pt x="278" y="888"/>
                    </a:lnTo>
                    <a:lnTo>
                      <a:pt x="222" y="864"/>
                    </a:lnTo>
                    <a:lnTo>
                      <a:pt x="209" y="793"/>
                    </a:lnTo>
                    <a:lnTo>
                      <a:pt x="206" y="724"/>
                    </a:lnTo>
                    <a:lnTo>
                      <a:pt x="205" y="428"/>
                    </a:lnTo>
                    <a:lnTo>
                      <a:pt x="209" y="426"/>
                    </a:lnTo>
                    <a:lnTo>
                      <a:pt x="829" y="426"/>
                    </a:lnTo>
                    <a:lnTo>
                      <a:pt x="829" y="381"/>
                    </a:lnTo>
                    <a:lnTo>
                      <a:pt x="209" y="381"/>
                    </a:lnTo>
                    <a:lnTo>
                      <a:pt x="205" y="380"/>
                    </a:lnTo>
                    <a:lnTo>
                      <a:pt x="205" y="240"/>
                    </a:lnTo>
                    <a:lnTo>
                      <a:pt x="205" y="171"/>
                    </a:lnTo>
                    <a:lnTo>
                      <a:pt x="207" y="106"/>
                    </a:lnTo>
                    <a:lnTo>
                      <a:pt x="219" y="41"/>
                    </a:lnTo>
                    <a:lnTo>
                      <a:pt x="273" y="17"/>
                    </a:lnTo>
                    <a:lnTo>
                      <a:pt x="287" y="17"/>
                    </a:lnTo>
                    <a:lnTo>
                      <a:pt x="291" y="15"/>
                    </a:lnTo>
                    <a:lnTo>
                      <a:pt x="291" y="4"/>
                    </a:lnTo>
                    <a:lnTo>
                      <a:pt x="150" y="4"/>
                    </a:lnTo>
                    <a:lnTo>
                      <a:pt x="105" y="2"/>
                    </a:lnTo>
                    <a:lnTo>
                      <a:pt x="78" y="1"/>
                    </a:lnTo>
                    <a:lnTo>
                      <a:pt x="44" y="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Freeform 21"/>
              <p:cNvSpPr>
                <a:spLocks/>
              </p:cNvSpPr>
              <p:nvPr/>
            </p:nvSpPr>
            <p:spPr bwMode="auto">
              <a:xfrm>
                <a:off x="2064" y="9006"/>
                <a:ext cx="946" cy="907"/>
              </a:xfrm>
              <a:custGeom>
                <a:avLst/>
                <a:gdLst>
                  <a:gd name="T0" fmla="+- 0 2707 2064"/>
                  <a:gd name="T1" fmla="*/ T0 w 946"/>
                  <a:gd name="T2" fmla="+- 0 9006 9006"/>
                  <a:gd name="T3" fmla="*/ 9006 h 907"/>
                  <a:gd name="T4" fmla="+- 0 2694 2064"/>
                  <a:gd name="T5" fmla="*/ T4 w 946"/>
                  <a:gd name="T6" fmla="+- 0 9006 9006"/>
                  <a:gd name="T7" fmla="*/ 9006 h 907"/>
                  <a:gd name="T8" fmla="+- 0 2688 2064"/>
                  <a:gd name="T9" fmla="*/ T8 w 946"/>
                  <a:gd name="T10" fmla="+- 0 9009 9006"/>
                  <a:gd name="T11" fmla="*/ 9009 h 907"/>
                  <a:gd name="T12" fmla="+- 0 2688 2064"/>
                  <a:gd name="T13" fmla="*/ T12 w 946"/>
                  <a:gd name="T14" fmla="+- 0 9021 9006"/>
                  <a:gd name="T15" fmla="*/ 9021 h 907"/>
                  <a:gd name="T16" fmla="+- 0 2693 2064"/>
                  <a:gd name="T17" fmla="*/ T16 w 946"/>
                  <a:gd name="T18" fmla="+- 0 9023 9006"/>
                  <a:gd name="T19" fmla="*/ 9023 h 907"/>
                  <a:gd name="T20" fmla="+- 0 2709 2064"/>
                  <a:gd name="T21" fmla="*/ T20 w 946"/>
                  <a:gd name="T22" fmla="+- 0 9024 9006"/>
                  <a:gd name="T23" fmla="*/ 9024 h 907"/>
                  <a:gd name="T24" fmla="+- 0 2729 2064"/>
                  <a:gd name="T25" fmla="*/ T24 w 946"/>
                  <a:gd name="T26" fmla="+- 0 9026 9006"/>
                  <a:gd name="T27" fmla="*/ 9026 h 907"/>
                  <a:gd name="T28" fmla="+- 0 2787 2064"/>
                  <a:gd name="T29" fmla="*/ T28 w 946"/>
                  <a:gd name="T30" fmla="+- 0 9076 9006"/>
                  <a:gd name="T31" fmla="*/ 9076 h 907"/>
                  <a:gd name="T32" fmla="+- 0 2792 2064"/>
                  <a:gd name="T33" fmla="*/ T32 w 946"/>
                  <a:gd name="T34" fmla="+- 0 9146 9006"/>
                  <a:gd name="T35" fmla="*/ 9146 h 907"/>
                  <a:gd name="T36" fmla="+- 0 2792 2064"/>
                  <a:gd name="T37" fmla="*/ T36 w 946"/>
                  <a:gd name="T38" fmla="+- 0 9386 9006"/>
                  <a:gd name="T39" fmla="*/ 9386 h 907"/>
                  <a:gd name="T40" fmla="+- 0 2789 2064"/>
                  <a:gd name="T41" fmla="*/ T40 w 946"/>
                  <a:gd name="T42" fmla="+- 0 9387 9006"/>
                  <a:gd name="T43" fmla="*/ 9387 h 907"/>
                  <a:gd name="T44" fmla="+- 0 2893 2064"/>
                  <a:gd name="T45" fmla="*/ T44 w 946"/>
                  <a:gd name="T46" fmla="+- 0 9387 9006"/>
                  <a:gd name="T47" fmla="*/ 9387 h 907"/>
                  <a:gd name="T48" fmla="+- 0 2893 2064"/>
                  <a:gd name="T49" fmla="*/ T48 w 946"/>
                  <a:gd name="T50" fmla="+- 0 9246 9006"/>
                  <a:gd name="T51" fmla="*/ 9246 h 907"/>
                  <a:gd name="T52" fmla="+- 0 2893 2064"/>
                  <a:gd name="T53" fmla="*/ T52 w 946"/>
                  <a:gd name="T54" fmla="+- 0 9177 9006"/>
                  <a:gd name="T55" fmla="*/ 9177 h 907"/>
                  <a:gd name="T56" fmla="+- 0 2895 2064"/>
                  <a:gd name="T57" fmla="*/ T56 w 946"/>
                  <a:gd name="T58" fmla="+- 0 9112 9006"/>
                  <a:gd name="T59" fmla="*/ 9112 h 907"/>
                  <a:gd name="T60" fmla="+- 0 2907 2064"/>
                  <a:gd name="T61" fmla="*/ T60 w 946"/>
                  <a:gd name="T62" fmla="+- 0 9047 9006"/>
                  <a:gd name="T63" fmla="*/ 9047 h 907"/>
                  <a:gd name="T64" fmla="+- 0 2961 2064"/>
                  <a:gd name="T65" fmla="*/ T64 w 946"/>
                  <a:gd name="T66" fmla="+- 0 9023 9006"/>
                  <a:gd name="T67" fmla="*/ 9023 h 907"/>
                  <a:gd name="T68" fmla="+- 0 2975 2064"/>
                  <a:gd name="T69" fmla="*/ T68 w 946"/>
                  <a:gd name="T70" fmla="+- 0 9023 9006"/>
                  <a:gd name="T71" fmla="*/ 9023 h 907"/>
                  <a:gd name="T72" fmla="+- 0 2979 2064"/>
                  <a:gd name="T73" fmla="*/ T72 w 946"/>
                  <a:gd name="T74" fmla="+- 0 9021 9006"/>
                  <a:gd name="T75" fmla="*/ 9021 h 907"/>
                  <a:gd name="T76" fmla="+- 0 2979 2064"/>
                  <a:gd name="T77" fmla="*/ T76 w 946"/>
                  <a:gd name="T78" fmla="+- 0 9010 9006"/>
                  <a:gd name="T79" fmla="*/ 9010 h 907"/>
                  <a:gd name="T80" fmla="+- 0 2838 2064"/>
                  <a:gd name="T81" fmla="*/ T80 w 946"/>
                  <a:gd name="T82" fmla="+- 0 9010 9006"/>
                  <a:gd name="T83" fmla="*/ 9010 h 907"/>
                  <a:gd name="T84" fmla="+- 0 2793 2064"/>
                  <a:gd name="T85" fmla="*/ T84 w 946"/>
                  <a:gd name="T86" fmla="+- 0 9008 9006"/>
                  <a:gd name="T87" fmla="*/ 9008 h 907"/>
                  <a:gd name="T88" fmla="+- 0 2766 2064"/>
                  <a:gd name="T89" fmla="*/ T88 w 946"/>
                  <a:gd name="T90" fmla="+- 0 9007 9006"/>
                  <a:gd name="T91" fmla="*/ 9007 h 907"/>
                  <a:gd name="T92" fmla="+- 0 2732 2064"/>
                  <a:gd name="T93" fmla="*/ T92 w 946"/>
                  <a:gd name="T94" fmla="+- 0 9007 9006"/>
                  <a:gd name="T95" fmla="*/ 9007 h 907"/>
                  <a:gd name="T96" fmla="+- 0 2707 2064"/>
                  <a:gd name="T97" fmla="*/ T96 w 946"/>
                  <a:gd name="T98" fmla="+- 0 9006 9006"/>
                  <a:gd name="T99" fmla="*/ 900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946" h="907">
                    <a:moveTo>
                      <a:pt x="643" y="0"/>
                    </a:moveTo>
                    <a:lnTo>
                      <a:pt x="630" y="0"/>
                    </a:lnTo>
                    <a:lnTo>
                      <a:pt x="624" y="3"/>
                    </a:lnTo>
                    <a:lnTo>
                      <a:pt x="624" y="15"/>
                    </a:lnTo>
                    <a:lnTo>
                      <a:pt x="629" y="17"/>
                    </a:lnTo>
                    <a:lnTo>
                      <a:pt x="645" y="18"/>
                    </a:lnTo>
                    <a:lnTo>
                      <a:pt x="665" y="20"/>
                    </a:lnTo>
                    <a:lnTo>
                      <a:pt x="723" y="70"/>
                    </a:lnTo>
                    <a:lnTo>
                      <a:pt x="728" y="140"/>
                    </a:lnTo>
                    <a:lnTo>
                      <a:pt x="728" y="380"/>
                    </a:lnTo>
                    <a:lnTo>
                      <a:pt x="725" y="381"/>
                    </a:lnTo>
                    <a:lnTo>
                      <a:pt x="829" y="381"/>
                    </a:lnTo>
                    <a:lnTo>
                      <a:pt x="829" y="240"/>
                    </a:lnTo>
                    <a:lnTo>
                      <a:pt x="829" y="171"/>
                    </a:lnTo>
                    <a:lnTo>
                      <a:pt x="831" y="106"/>
                    </a:lnTo>
                    <a:lnTo>
                      <a:pt x="843" y="41"/>
                    </a:lnTo>
                    <a:lnTo>
                      <a:pt x="897" y="17"/>
                    </a:lnTo>
                    <a:lnTo>
                      <a:pt x="911" y="17"/>
                    </a:lnTo>
                    <a:lnTo>
                      <a:pt x="915" y="15"/>
                    </a:lnTo>
                    <a:lnTo>
                      <a:pt x="915" y="4"/>
                    </a:lnTo>
                    <a:lnTo>
                      <a:pt x="774" y="4"/>
                    </a:lnTo>
                    <a:lnTo>
                      <a:pt x="729" y="2"/>
                    </a:lnTo>
                    <a:lnTo>
                      <a:pt x="702" y="1"/>
                    </a:lnTo>
                    <a:lnTo>
                      <a:pt x="668" y="1"/>
                    </a:lnTo>
                    <a:lnTo>
                      <a:pt x="6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22"/>
              <p:cNvSpPr>
                <a:spLocks/>
              </p:cNvSpPr>
              <p:nvPr/>
            </p:nvSpPr>
            <p:spPr bwMode="auto">
              <a:xfrm>
                <a:off x="2064" y="9006"/>
                <a:ext cx="946" cy="907"/>
              </a:xfrm>
              <a:custGeom>
                <a:avLst/>
                <a:gdLst>
                  <a:gd name="T0" fmla="+- 0 2349 2064"/>
                  <a:gd name="T1" fmla="*/ T0 w 946"/>
                  <a:gd name="T2" fmla="+- 0 9006 9006"/>
                  <a:gd name="T3" fmla="*/ 9006 h 907"/>
                  <a:gd name="T4" fmla="+- 0 2289 2064"/>
                  <a:gd name="T5" fmla="*/ T4 w 946"/>
                  <a:gd name="T6" fmla="+- 0 9007 9006"/>
                  <a:gd name="T7" fmla="*/ 9007 h 907"/>
                  <a:gd name="T8" fmla="+- 0 2224 2064"/>
                  <a:gd name="T9" fmla="*/ T8 w 946"/>
                  <a:gd name="T10" fmla="+- 0 9010 9006"/>
                  <a:gd name="T11" fmla="*/ 9010 h 907"/>
                  <a:gd name="T12" fmla="+- 0 2214 2064"/>
                  <a:gd name="T13" fmla="*/ T12 w 946"/>
                  <a:gd name="T14" fmla="+- 0 9010 9006"/>
                  <a:gd name="T15" fmla="*/ 9010 h 907"/>
                  <a:gd name="T16" fmla="+- 0 2355 2064"/>
                  <a:gd name="T17" fmla="*/ T16 w 946"/>
                  <a:gd name="T18" fmla="+- 0 9010 9006"/>
                  <a:gd name="T19" fmla="*/ 9010 h 907"/>
                  <a:gd name="T20" fmla="+- 0 2355 2064"/>
                  <a:gd name="T21" fmla="*/ T20 w 946"/>
                  <a:gd name="T22" fmla="+- 0 9009 9006"/>
                  <a:gd name="T23" fmla="*/ 9009 h 907"/>
                  <a:gd name="T24" fmla="+- 0 2349 2064"/>
                  <a:gd name="T25" fmla="*/ T24 w 946"/>
                  <a:gd name="T26" fmla="+- 0 9006 9006"/>
                  <a:gd name="T27" fmla="*/ 9006 h 907"/>
                </a:gdLst>
                <a:ahLst/>
                <a:cxnLst>
                  <a:cxn ang="0">
                    <a:pos x="T1" y="T3"/>
                  </a:cxn>
                  <a:cxn ang="0">
                    <a:pos x="T5" y="T7"/>
                  </a:cxn>
                  <a:cxn ang="0">
                    <a:pos x="T9" y="T11"/>
                  </a:cxn>
                  <a:cxn ang="0">
                    <a:pos x="T13" y="T15"/>
                  </a:cxn>
                  <a:cxn ang="0">
                    <a:pos x="T17" y="T19"/>
                  </a:cxn>
                  <a:cxn ang="0">
                    <a:pos x="T21" y="T23"/>
                  </a:cxn>
                  <a:cxn ang="0">
                    <a:pos x="T25" y="T27"/>
                  </a:cxn>
                </a:cxnLst>
                <a:rect l="0" t="0" r="r" b="b"/>
                <a:pathLst>
                  <a:path w="946" h="907">
                    <a:moveTo>
                      <a:pt x="285" y="0"/>
                    </a:moveTo>
                    <a:lnTo>
                      <a:pt x="225" y="1"/>
                    </a:lnTo>
                    <a:lnTo>
                      <a:pt x="160" y="4"/>
                    </a:lnTo>
                    <a:lnTo>
                      <a:pt x="150" y="4"/>
                    </a:lnTo>
                    <a:lnTo>
                      <a:pt x="291" y="4"/>
                    </a:lnTo>
                    <a:lnTo>
                      <a:pt x="291" y="3"/>
                    </a:lnTo>
                    <a:lnTo>
                      <a:pt x="2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Freeform 23"/>
              <p:cNvSpPr>
                <a:spLocks/>
              </p:cNvSpPr>
              <p:nvPr/>
            </p:nvSpPr>
            <p:spPr bwMode="auto">
              <a:xfrm>
                <a:off x="2064" y="9006"/>
                <a:ext cx="946" cy="907"/>
              </a:xfrm>
              <a:custGeom>
                <a:avLst/>
                <a:gdLst>
                  <a:gd name="T0" fmla="+- 0 2973 2064"/>
                  <a:gd name="T1" fmla="*/ T0 w 946"/>
                  <a:gd name="T2" fmla="+- 0 9006 9006"/>
                  <a:gd name="T3" fmla="*/ 9006 h 907"/>
                  <a:gd name="T4" fmla="+- 0 2913 2064"/>
                  <a:gd name="T5" fmla="*/ T4 w 946"/>
                  <a:gd name="T6" fmla="+- 0 9007 9006"/>
                  <a:gd name="T7" fmla="*/ 9007 h 907"/>
                  <a:gd name="T8" fmla="+- 0 2848 2064"/>
                  <a:gd name="T9" fmla="*/ T8 w 946"/>
                  <a:gd name="T10" fmla="+- 0 9010 9006"/>
                  <a:gd name="T11" fmla="*/ 9010 h 907"/>
                  <a:gd name="T12" fmla="+- 0 2838 2064"/>
                  <a:gd name="T13" fmla="*/ T12 w 946"/>
                  <a:gd name="T14" fmla="+- 0 9010 9006"/>
                  <a:gd name="T15" fmla="*/ 9010 h 907"/>
                  <a:gd name="T16" fmla="+- 0 2979 2064"/>
                  <a:gd name="T17" fmla="*/ T16 w 946"/>
                  <a:gd name="T18" fmla="+- 0 9010 9006"/>
                  <a:gd name="T19" fmla="*/ 9010 h 907"/>
                  <a:gd name="T20" fmla="+- 0 2979 2064"/>
                  <a:gd name="T21" fmla="*/ T20 w 946"/>
                  <a:gd name="T22" fmla="+- 0 9009 9006"/>
                  <a:gd name="T23" fmla="*/ 9009 h 907"/>
                  <a:gd name="T24" fmla="+- 0 2973 2064"/>
                  <a:gd name="T25" fmla="*/ T24 w 946"/>
                  <a:gd name="T26" fmla="+- 0 9006 9006"/>
                  <a:gd name="T27" fmla="*/ 9006 h 907"/>
                </a:gdLst>
                <a:ahLst/>
                <a:cxnLst>
                  <a:cxn ang="0">
                    <a:pos x="T1" y="T3"/>
                  </a:cxn>
                  <a:cxn ang="0">
                    <a:pos x="T5" y="T7"/>
                  </a:cxn>
                  <a:cxn ang="0">
                    <a:pos x="T9" y="T11"/>
                  </a:cxn>
                  <a:cxn ang="0">
                    <a:pos x="T13" y="T15"/>
                  </a:cxn>
                  <a:cxn ang="0">
                    <a:pos x="T17" y="T19"/>
                  </a:cxn>
                  <a:cxn ang="0">
                    <a:pos x="T21" y="T23"/>
                  </a:cxn>
                  <a:cxn ang="0">
                    <a:pos x="T25" y="T27"/>
                  </a:cxn>
                </a:cxnLst>
                <a:rect l="0" t="0" r="r" b="b"/>
                <a:pathLst>
                  <a:path w="946" h="907">
                    <a:moveTo>
                      <a:pt x="909" y="0"/>
                    </a:moveTo>
                    <a:lnTo>
                      <a:pt x="849" y="1"/>
                    </a:lnTo>
                    <a:lnTo>
                      <a:pt x="784" y="4"/>
                    </a:lnTo>
                    <a:lnTo>
                      <a:pt x="774" y="4"/>
                    </a:lnTo>
                    <a:lnTo>
                      <a:pt x="915" y="4"/>
                    </a:lnTo>
                    <a:lnTo>
                      <a:pt x="915" y="3"/>
                    </a:lnTo>
                    <a:lnTo>
                      <a:pt x="9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24"/>
            <p:cNvGrpSpPr>
              <a:grpSpLocks/>
            </p:cNvGrpSpPr>
            <p:nvPr/>
          </p:nvGrpSpPr>
          <p:grpSpPr bwMode="auto">
            <a:xfrm>
              <a:off x="3216" y="8997"/>
              <a:ext cx="532" cy="920"/>
              <a:chOff x="3216" y="8997"/>
              <a:chExt cx="532" cy="920"/>
            </a:xfrm>
          </p:grpSpPr>
          <p:sp>
            <p:nvSpPr>
              <p:cNvPr id="4103" name="Freeform 25"/>
              <p:cNvSpPr>
                <a:spLocks/>
              </p:cNvSpPr>
              <p:nvPr/>
            </p:nvSpPr>
            <p:spPr bwMode="auto">
              <a:xfrm>
                <a:off x="3216" y="8997"/>
                <a:ext cx="532" cy="920"/>
              </a:xfrm>
              <a:custGeom>
                <a:avLst/>
                <a:gdLst>
                  <a:gd name="T0" fmla="+- 0 3716 3216"/>
                  <a:gd name="T1" fmla="*/ T0 w 532"/>
                  <a:gd name="T2" fmla="+- 0 9910 8997"/>
                  <a:gd name="T3" fmla="*/ 9910 h 920"/>
                  <a:gd name="T4" fmla="+- 0 3366 3216"/>
                  <a:gd name="T5" fmla="*/ T4 w 532"/>
                  <a:gd name="T6" fmla="+- 0 9910 8997"/>
                  <a:gd name="T7" fmla="*/ 9910 h 920"/>
                  <a:gd name="T8" fmla="+- 0 3381 3216"/>
                  <a:gd name="T9" fmla="*/ T8 w 532"/>
                  <a:gd name="T10" fmla="+- 0 9910 8997"/>
                  <a:gd name="T11" fmla="*/ 9910 h 920"/>
                  <a:gd name="T12" fmla="+- 0 3397 3216"/>
                  <a:gd name="T13" fmla="*/ T12 w 532"/>
                  <a:gd name="T14" fmla="+- 0 9911 8997"/>
                  <a:gd name="T15" fmla="*/ 9911 h 920"/>
                  <a:gd name="T16" fmla="+- 0 3468 3216"/>
                  <a:gd name="T17" fmla="*/ T16 w 532"/>
                  <a:gd name="T18" fmla="+- 0 9914 8997"/>
                  <a:gd name="T19" fmla="*/ 9914 h 920"/>
                  <a:gd name="T20" fmla="+- 0 3573 3216"/>
                  <a:gd name="T21" fmla="*/ T20 w 532"/>
                  <a:gd name="T22" fmla="+- 0 9916 8997"/>
                  <a:gd name="T23" fmla="*/ 9916 h 920"/>
                  <a:gd name="T24" fmla="+- 0 3670 3216"/>
                  <a:gd name="T25" fmla="*/ T24 w 532"/>
                  <a:gd name="T26" fmla="+- 0 9917 8997"/>
                  <a:gd name="T27" fmla="*/ 9917 h 920"/>
                  <a:gd name="T28" fmla="+- 0 3697 3216"/>
                  <a:gd name="T29" fmla="*/ T28 w 532"/>
                  <a:gd name="T30" fmla="+- 0 9916 8997"/>
                  <a:gd name="T31" fmla="*/ 9916 h 920"/>
                  <a:gd name="T32" fmla="+- 0 3715 3216"/>
                  <a:gd name="T33" fmla="*/ T32 w 532"/>
                  <a:gd name="T34" fmla="+- 0 9911 8997"/>
                  <a:gd name="T35" fmla="*/ 9911 h 920"/>
                  <a:gd name="T36" fmla="+- 0 3716 3216"/>
                  <a:gd name="T37" fmla="*/ T36 w 532"/>
                  <a:gd name="T38" fmla="+- 0 9910 8997"/>
                  <a:gd name="T39" fmla="*/ 9910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2" h="920">
                    <a:moveTo>
                      <a:pt x="500" y="913"/>
                    </a:moveTo>
                    <a:lnTo>
                      <a:pt x="150" y="913"/>
                    </a:lnTo>
                    <a:lnTo>
                      <a:pt x="165" y="913"/>
                    </a:lnTo>
                    <a:lnTo>
                      <a:pt x="181" y="914"/>
                    </a:lnTo>
                    <a:lnTo>
                      <a:pt x="252" y="917"/>
                    </a:lnTo>
                    <a:lnTo>
                      <a:pt x="357" y="919"/>
                    </a:lnTo>
                    <a:lnTo>
                      <a:pt x="454" y="920"/>
                    </a:lnTo>
                    <a:lnTo>
                      <a:pt x="481" y="919"/>
                    </a:lnTo>
                    <a:lnTo>
                      <a:pt x="499" y="914"/>
                    </a:lnTo>
                    <a:lnTo>
                      <a:pt x="500" y="9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26"/>
              <p:cNvSpPr>
                <a:spLocks/>
              </p:cNvSpPr>
              <p:nvPr/>
            </p:nvSpPr>
            <p:spPr bwMode="auto">
              <a:xfrm>
                <a:off x="3216" y="8997"/>
                <a:ext cx="532" cy="920"/>
              </a:xfrm>
              <a:custGeom>
                <a:avLst/>
                <a:gdLst>
                  <a:gd name="T0" fmla="+- 0 3222 3216"/>
                  <a:gd name="T1" fmla="*/ T0 w 532"/>
                  <a:gd name="T2" fmla="+- 0 9006 8997"/>
                  <a:gd name="T3" fmla="*/ 9006 h 920"/>
                  <a:gd name="T4" fmla="+- 0 3216 3216"/>
                  <a:gd name="T5" fmla="*/ T4 w 532"/>
                  <a:gd name="T6" fmla="+- 0 9009 8997"/>
                  <a:gd name="T7" fmla="*/ 9009 h 920"/>
                  <a:gd name="T8" fmla="+- 0 3216 3216"/>
                  <a:gd name="T9" fmla="*/ T8 w 532"/>
                  <a:gd name="T10" fmla="+- 0 9021 8997"/>
                  <a:gd name="T11" fmla="*/ 9021 h 920"/>
                  <a:gd name="T12" fmla="+- 0 3221 3216"/>
                  <a:gd name="T13" fmla="*/ T12 w 532"/>
                  <a:gd name="T14" fmla="+- 0 9023 8997"/>
                  <a:gd name="T15" fmla="*/ 9023 h 920"/>
                  <a:gd name="T16" fmla="+- 0 3237 3216"/>
                  <a:gd name="T17" fmla="*/ T16 w 532"/>
                  <a:gd name="T18" fmla="+- 0 9024 8997"/>
                  <a:gd name="T19" fmla="*/ 9024 h 920"/>
                  <a:gd name="T20" fmla="+- 0 3257 3216"/>
                  <a:gd name="T21" fmla="*/ T20 w 532"/>
                  <a:gd name="T22" fmla="+- 0 9026 8997"/>
                  <a:gd name="T23" fmla="*/ 9026 h 920"/>
                  <a:gd name="T24" fmla="+- 0 3315 3216"/>
                  <a:gd name="T25" fmla="*/ T24 w 532"/>
                  <a:gd name="T26" fmla="+- 0 9076 8997"/>
                  <a:gd name="T27" fmla="*/ 9076 h 920"/>
                  <a:gd name="T28" fmla="+- 0 3320 3216"/>
                  <a:gd name="T29" fmla="*/ T28 w 532"/>
                  <a:gd name="T30" fmla="+- 0 9146 8997"/>
                  <a:gd name="T31" fmla="*/ 9146 h 920"/>
                  <a:gd name="T32" fmla="+- 0 3320 3216"/>
                  <a:gd name="T33" fmla="*/ T32 w 532"/>
                  <a:gd name="T34" fmla="+- 0 9621 8997"/>
                  <a:gd name="T35" fmla="*/ 9621 h 920"/>
                  <a:gd name="T36" fmla="+- 0 3320 3216"/>
                  <a:gd name="T37" fmla="*/ T36 w 532"/>
                  <a:gd name="T38" fmla="+- 0 9659 8997"/>
                  <a:gd name="T39" fmla="*/ 9659 h 920"/>
                  <a:gd name="T40" fmla="+- 0 3319 3216"/>
                  <a:gd name="T41" fmla="*/ T40 w 532"/>
                  <a:gd name="T42" fmla="+- 0 9723 8997"/>
                  <a:gd name="T43" fmla="*/ 9723 h 920"/>
                  <a:gd name="T44" fmla="+- 0 3316 3216"/>
                  <a:gd name="T45" fmla="*/ T44 w 532"/>
                  <a:gd name="T46" fmla="+- 0 9797 8997"/>
                  <a:gd name="T47" fmla="*/ 9797 h 920"/>
                  <a:gd name="T48" fmla="+- 0 3305 3216"/>
                  <a:gd name="T49" fmla="*/ T48 w 532"/>
                  <a:gd name="T50" fmla="+- 0 9868 8997"/>
                  <a:gd name="T51" fmla="*/ 9868 h 920"/>
                  <a:gd name="T52" fmla="+- 0 3254 3216"/>
                  <a:gd name="T53" fmla="*/ T52 w 532"/>
                  <a:gd name="T54" fmla="+- 0 9897 8997"/>
                  <a:gd name="T55" fmla="*/ 9897 h 920"/>
                  <a:gd name="T56" fmla="+- 0 3236 3216"/>
                  <a:gd name="T57" fmla="*/ T56 w 532"/>
                  <a:gd name="T58" fmla="+- 0 9897 8997"/>
                  <a:gd name="T59" fmla="*/ 9897 h 920"/>
                  <a:gd name="T60" fmla="+- 0 3234 3216"/>
                  <a:gd name="T61" fmla="*/ T60 w 532"/>
                  <a:gd name="T62" fmla="+- 0 9900 8997"/>
                  <a:gd name="T63" fmla="*/ 9900 h 920"/>
                  <a:gd name="T64" fmla="+- 0 3234 3216"/>
                  <a:gd name="T65" fmla="*/ T64 w 532"/>
                  <a:gd name="T66" fmla="+- 0 9911 8997"/>
                  <a:gd name="T67" fmla="*/ 9911 h 920"/>
                  <a:gd name="T68" fmla="+- 0 3240 3216"/>
                  <a:gd name="T69" fmla="*/ T68 w 532"/>
                  <a:gd name="T70" fmla="+- 0 9914 8997"/>
                  <a:gd name="T71" fmla="*/ 9914 h 920"/>
                  <a:gd name="T72" fmla="+- 0 3261 3216"/>
                  <a:gd name="T73" fmla="*/ T72 w 532"/>
                  <a:gd name="T74" fmla="+- 0 9914 8997"/>
                  <a:gd name="T75" fmla="*/ 9914 h 920"/>
                  <a:gd name="T76" fmla="+- 0 3318 3216"/>
                  <a:gd name="T77" fmla="*/ T76 w 532"/>
                  <a:gd name="T78" fmla="+- 0 9911 8997"/>
                  <a:gd name="T79" fmla="*/ 9911 h 920"/>
                  <a:gd name="T80" fmla="+- 0 3345 3216"/>
                  <a:gd name="T81" fmla="*/ T80 w 532"/>
                  <a:gd name="T82" fmla="+- 0 9910 8997"/>
                  <a:gd name="T83" fmla="*/ 9910 h 920"/>
                  <a:gd name="T84" fmla="+- 0 3366 3216"/>
                  <a:gd name="T85" fmla="*/ T84 w 532"/>
                  <a:gd name="T86" fmla="+- 0 9910 8997"/>
                  <a:gd name="T87" fmla="*/ 9910 h 920"/>
                  <a:gd name="T88" fmla="+- 0 3716 3216"/>
                  <a:gd name="T89" fmla="*/ T88 w 532"/>
                  <a:gd name="T90" fmla="+- 0 9910 8997"/>
                  <a:gd name="T91" fmla="*/ 9910 h 920"/>
                  <a:gd name="T92" fmla="+- 0 3726 3216"/>
                  <a:gd name="T93" fmla="*/ T92 w 532"/>
                  <a:gd name="T94" fmla="+- 0 9898 8997"/>
                  <a:gd name="T95" fmla="*/ 9898 h 920"/>
                  <a:gd name="T96" fmla="+- 0 3735 3216"/>
                  <a:gd name="T97" fmla="*/ T96 w 532"/>
                  <a:gd name="T98" fmla="+- 0 9871 8997"/>
                  <a:gd name="T99" fmla="*/ 9871 h 920"/>
                  <a:gd name="T100" fmla="+- 0 3735 3216"/>
                  <a:gd name="T101" fmla="*/ T100 w 532"/>
                  <a:gd name="T102" fmla="+- 0 9869 8997"/>
                  <a:gd name="T103" fmla="*/ 9869 h 920"/>
                  <a:gd name="T104" fmla="+- 0 3561 3216"/>
                  <a:gd name="T105" fmla="*/ T104 w 532"/>
                  <a:gd name="T106" fmla="+- 0 9869 8997"/>
                  <a:gd name="T107" fmla="*/ 9869 h 920"/>
                  <a:gd name="T108" fmla="+- 0 3537 3216"/>
                  <a:gd name="T109" fmla="*/ T108 w 532"/>
                  <a:gd name="T110" fmla="+- 0 9869 8997"/>
                  <a:gd name="T111" fmla="*/ 9869 h 920"/>
                  <a:gd name="T112" fmla="+- 0 3459 3216"/>
                  <a:gd name="T113" fmla="*/ T112 w 532"/>
                  <a:gd name="T114" fmla="+- 0 9857 8997"/>
                  <a:gd name="T115" fmla="*/ 9857 h 920"/>
                  <a:gd name="T116" fmla="+- 0 3423 3216"/>
                  <a:gd name="T117" fmla="*/ T116 w 532"/>
                  <a:gd name="T118" fmla="+- 0 9796 8997"/>
                  <a:gd name="T119" fmla="*/ 9796 h 920"/>
                  <a:gd name="T120" fmla="+- 0 3421 3216"/>
                  <a:gd name="T121" fmla="*/ T120 w 532"/>
                  <a:gd name="T122" fmla="+- 0 9761 8997"/>
                  <a:gd name="T123" fmla="*/ 9761 h 920"/>
                  <a:gd name="T124" fmla="+- 0 3421 3216"/>
                  <a:gd name="T125" fmla="*/ T124 w 532"/>
                  <a:gd name="T126" fmla="+- 0 9500 8997"/>
                  <a:gd name="T127" fmla="*/ 9500 h 920"/>
                  <a:gd name="T128" fmla="+- 0 3421 3216"/>
                  <a:gd name="T129" fmla="*/ T128 w 532"/>
                  <a:gd name="T130" fmla="+- 0 9455 8997"/>
                  <a:gd name="T131" fmla="*/ 9455 h 920"/>
                  <a:gd name="T132" fmla="+- 0 3423 3216"/>
                  <a:gd name="T133" fmla="*/ T132 w 532"/>
                  <a:gd name="T134" fmla="+- 0 9452 8997"/>
                  <a:gd name="T135" fmla="*/ 9452 h 920"/>
                  <a:gd name="T136" fmla="+- 0 3690 3216"/>
                  <a:gd name="T137" fmla="*/ T136 w 532"/>
                  <a:gd name="T138" fmla="+- 0 9452 8997"/>
                  <a:gd name="T139" fmla="*/ 9452 h 920"/>
                  <a:gd name="T140" fmla="+- 0 3691 3216"/>
                  <a:gd name="T141" fmla="*/ T140 w 532"/>
                  <a:gd name="T142" fmla="+- 0 9437 8997"/>
                  <a:gd name="T143" fmla="*/ 9437 h 920"/>
                  <a:gd name="T144" fmla="+- 0 3695 3216"/>
                  <a:gd name="T145" fmla="*/ T144 w 532"/>
                  <a:gd name="T146" fmla="+- 0 9411 8997"/>
                  <a:gd name="T147" fmla="*/ 9411 h 920"/>
                  <a:gd name="T148" fmla="+- 0 3695 3216"/>
                  <a:gd name="T149" fmla="*/ T148 w 532"/>
                  <a:gd name="T150" fmla="+- 0 9408 8997"/>
                  <a:gd name="T151" fmla="*/ 9408 h 920"/>
                  <a:gd name="T152" fmla="+- 0 3422 3216"/>
                  <a:gd name="T153" fmla="*/ T152 w 532"/>
                  <a:gd name="T154" fmla="+- 0 9408 8997"/>
                  <a:gd name="T155" fmla="*/ 9408 h 920"/>
                  <a:gd name="T156" fmla="+- 0 3421 3216"/>
                  <a:gd name="T157" fmla="*/ T156 w 532"/>
                  <a:gd name="T158" fmla="+- 0 9405 8997"/>
                  <a:gd name="T159" fmla="*/ 9405 h 920"/>
                  <a:gd name="T160" fmla="+- 0 3421 3216"/>
                  <a:gd name="T161" fmla="*/ T160 w 532"/>
                  <a:gd name="T162" fmla="+- 0 9057 8997"/>
                  <a:gd name="T163" fmla="*/ 9057 h 920"/>
                  <a:gd name="T164" fmla="+- 0 3423 3216"/>
                  <a:gd name="T165" fmla="*/ T164 w 532"/>
                  <a:gd name="T166" fmla="+- 0 9053 8997"/>
                  <a:gd name="T167" fmla="*/ 9053 h 920"/>
                  <a:gd name="T168" fmla="+- 0 3711 3216"/>
                  <a:gd name="T169" fmla="*/ T168 w 532"/>
                  <a:gd name="T170" fmla="+- 0 9053 8997"/>
                  <a:gd name="T171" fmla="*/ 9053 h 920"/>
                  <a:gd name="T172" fmla="+- 0 3713 3216"/>
                  <a:gd name="T173" fmla="*/ T172 w 532"/>
                  <a:gd name="T174" fmla="+- 0 9039 8997"/>
                  <a:gd name="T175" fmla="*/ 9039 h 920"/>
                  <a:gd name="T176" fmla="+- 0 3717 3216"/>
                  <a:gd name="T177" fmla="*/ T176 w 532"/>
                  <a:gd name="T178" fmla="+- 0 9019 8997"/>
                  <a:gd name="T179" fmla="*/ 9019 h 920"/>
                  <a:gd name="T180" fmla="+- 0 3718 3216"/>
                  <a:gd name="T181" fmla="*/ T180 w 532"/>
                  <a:gd name="T182" fmla="+- 0 9010 8997"/>
                  <a:gd name="T183" fmla="*/ 9010 h 920"/>
                  <a:gd name="T184" fmla="+- 0 3371 3216"/>
                  <a:gd name="T185" fmla="*/ T184 w 532"/>
                  <a:gd name="T186" fmla="+- 0 9010 8997"/>
                  <a:gd name="T187" fmla="*/ 9010 h 920"/>
                  <a:gd name="T188" fmla="+- 0 3315 3216"/>
                  <a:gd name="T189" fmla="*/ T188 w 532"/>
                  <a:gd name="T190" fmla="+- 0 9007 8997"/>
                  <a:gd name="T191" fmla="*/ 9007 h 920"/>
                  <a:gd name="T192" fmla="+- 0 3296 3216"/>
                  <a:gd name="T193" fmla="*/ T192 w 532"/>
                  <a:gd name="T194" fmla="+- 0 9007 8997"/>
                  <a:gd name="T195" fmla="*/ 9007 h 920"/>
                  <a:gd name="T196" fmla="+- 0 3275 3216"/>
                  <a:gd name="T197" fmla="*/ T196 w 532"/>
                  <a:gd name="T198" fmla="+- 0 9007 8997"/>
                  <a:gd name="T199" fmla="*/ 9007 h 920"/>
                  <a:gd name="T200" fmla="+- 0 3222 3216"/>
                  <a:gd name="T201" fmla="*/ T200 w 532"/>
                  <a:gd name="T202" fmla="+- 0 9006 8997"/>
                  <a:gd name="T203" fmla="*/ 9006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532" h="920">
                    <a:moveTo>
                      <a:pt x="6" y="9"/>
                    </a:moveTo>
                    <a:lnTo>
                      <a:pt x="0" y="12"/>
                    </a:lnTo>
                    <a:lnTo>
                      <a:pt x="0" y="24"/>
                    </a:lnTo>
                    <a:lnTo>
                      <a:pt x="5" y="26"/>
                    </a:lnTo>
                    <a:lnTo>
                      <a:pt x="21" y="27"/>
                    </a:lnTo>
                    <a:lnTo>
                      <a:pt x="41" y="29"/>
                    </a:lnTo>
                    <a:lnTo>
                      <a:pt x="99" y="79"/>
                    </a:lnTo>
                    <a:lnTo>
                      <a:pt x="104" y="149"/>
                    </a:lnTo>
                    <a:lnTo>
                      <a:pt x="104" y="624"/>
                    </a:lnTo>
                    <a:lnTo>
                      <a:pt x="104" y="662"/>
                    </a:lnTo>
                    <a:lnTo>
                      <a:pt x="103" y="726"/>
                    </a:lnTo>
                    <a:lnTo>
                      <a:pt x="100" y="800"/>
                    </a:lnTo>
                    <a:lnTo>
                      <a:pt x="89" y="871"/>
                    </a:lnTo>
                    <a:lnTo>
                      <a:pt x="38" y="900"/>
                    </a:lnTo>
                    <a:lnTo>
                      <a:pt x="20" y="900"/>
                    </a:lnTo>
                    <a:lnTo>
                      <a:pt x="18" y="903"/>
                    </a:lnTo>
                    <a:lnTo>
                      <a:pt x="18" y="914"/>
                    </a:lnTo>
                    <a:lnTo>
                      <a:pt x="24" y="917"/>
                    </a:lnTo>
                    <a:lnTo>
                      <a:pt x="45" y="917"/>
                    </a:lnTo>
                    <a:lnTo>
                      <a:pt x="102" y="914"/>
                    </a:lnTo>
                    <a:lnTo>
                      <a:pt x="129" y="913"/>
                    </a:lnTo>
                    <a:lnTo>
                      <a:pt x="150" y="913"/>
                    </a:lnTo>
                    <a:lnTo>
                      <a:pt x="500" y="913"/>
                    </a:lnTo>
                    <a:lnTo>
                      <a:pt x="510" y="901"/>
                    </a:lnTo>
                    <a:lnTo>
                      <a:pt x="519" y="874"/>
                    </a:lnTo>
                    <a:lnTo>
                      <a:pt x="519" y="872"/>
                    </a:lnTo>
                    <a:lnTo>
                      <a:pt x="345" y="872"/>
                    </a:lnTo>
                    <a:lnTo>
                      <a:pt x="321" y="872"/>
                    </a:lnTo>
                    <a:lnTo>
                      <a:pt x="243" y="860"/>
                    </a:lnTo>
                    <a:lnTo>
                      <a:pt x="207" y="799"/>
                    </a:lnTo>
                    <a:lnTo>
                      <a:pt x="205" y="764"/>
                    </a:lnTo>
                    <a:lnTo>
                      <a:pt x="205" y="503"/>
                    </a:lnTo>
                    <a:lnTo>
                      <a:pt x="205" y="458"/>
                    </a:lnTo>
                    <a:lnTo>
                      <a:pt x="207" y="455"/>
                    </a:lnTo>
                    <a:lnTo>
                      <a:pt x="474" y="455"/>
                    </a:lnTo>
                    <a:lnTo>
                      <a:pt x="475" y="440"/>
                    </a:lnTo>
                    <a:lnTo>
                      <a:pt x="479" y="414"/>
                    </a:lnTo>
                    <a:lnTo>
                      <a:pt x="479" y="411"/>
                    </a:lnTo>
                    <a:lnTo>
                      <a:pt x="206" y="411"/>
                    </a:lnTo>
                    <a:lnTo>
                      <a:pt x="205" y="408"/>
                    </a:lnTo>
                    <a:lnTo>
                      <a:pt x="205" y="60"/>
                    </a:lnTo>
                    <a:lnTo>
                      <a:pt x="207" y="56"/>
                    </a:lnTo>
                    <a:lnTo>
                      <a:pt x="495" y="56"/>
                    </a:lnTo>
                    <a:lnTo>
                      <a:pt x="497" y="42"/>
                    </a:lnTo>
                    <a:lnTo>
                      <a:pt x="501" y="22"/>
                    </a:lnTo>
                    <a:lnTo>
                      <a:pt x="502" y="13"/>
                    </a:lnTo>
                    <a:lnTo>
                      <a:pt x="155" y="13"/>
                    </a:lnTo>
                    <a:lnTo>
                      <a:pt x="99" y="10"/>
                    </a:lnTo>
                    <a:lnTo>
                      <a:pt x="80" y="10"/>
                    </a:lnTo>
                    <a:lnTo>
                      <a:pt x="59" y="10"/>
                    </a:lnTo>
                    <a:lnTo>
                      <a:pt x="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27"/>
              <p:cNvSpPr>
                <a:spLocks/>
              </p:cNvSpPr>
              <p:nvPr/>
            </p:nvSpPr>
            <p:spPr bwMode="auto">
              <a:xfrm>
                <a:off x="3216" y="8997"/>
                <a:ext cx="532" cy="920"/>
              </a:xfrm>
              <a:custGeom>
                <a:avLst/>
                <a:gdLst>
                  <a:gd name="T0" fmla="+- 0 3747 3216"/>
                  <a:gd name="T1" fmla="*/ T0 w 532"/>
                  <a:gd name="T2" fmla="+- 0 9752 8997"/>
                  <a:gd name="T3" fmla="*/ 9752 h 920"/>
                  <a:gd name="T4" fmla="+- 0 3734 3216"/>
                  <a:gd name="T5" fmla="*/ T4 w 532"/>
                  <a:gd name="T6" fmla="+- 0 9752 8997"/>
                  <a:gd name="T7" fmla="*/ 9752 h 920"/>
                  <a:gd name="T8" fmla="+- 0 3732 3216"/>
                  <a:gd name="T9" fmla="*/ T8 w 532"/>
                  <a:gd name="T10" fmla="+- 0 9756 8997"/>
                  <a:gd name="T11" fmla="*/ 9756 h 920"/>
                  <a:gd name="T12" fmla="+- 0 3726 3216"/>
                  <a:gd name="T13" fmla="*/ T12 w 532"/>
                  <a:gd name="T14" fmla="+- 0 9786 8997"/>
                  <a:gd name="T15" fmla="*/ 9786 h 920"/>
                  <a:gd name="T16" fmla="+- 0 3720 3216"/>
                  <a:gd name="T17" fmla="*/ T16 w 532"/>
                  <a:gd name="T18" fmla="+- 0 9807 8997"/>
                  <a:gd name="T19" fmla="*/ 9807 h 920"/>
                  <a:gd name="T20" fmla="+- 0 3662 3216"/>
                  <a:gd name="T21" fmla="*/ T20 w 532"/>
                  <a:gd name="T22" fmla="+- 0 9861 8997"/>
                  <a:gd name="T23" fmla="*/ 9861 h 920"/>
                  <a:gd name="T24" fmla="+- 0 3583 3216"/>
                  <a:gd name="T25" fmla="*/ T24 w 532"/>
                  <a:gd name="T26" fmla="+- 0 9869 8997"/>
                  <a:gd name="T27" fmla="*/ 9869 h 920"/>
                  <a:gd name="T28" fmla="+- 0 3561 3216"/>
                  <a:gd name="T29" fmla="*/ T28 w 532"/>
                  <a:gd name="T30" fmla="+- 0 9869 8997"/>
                  <a:gd name="T31" fmla="*/ 9869 h 920"/>
                  <a:gd name="T32" fmla="+- 0 3735 3216"/>
                  <a:gd name="T33" fmla="*/ T32 w 532"/>
                  <a:gd name="T34" fmla="+- 0 9869 8997"/>
                  <a:gd name="T35" fmla="*/ 9869 h 920"/>
                  <a:gd name="T36" fmla="+- 0 3745 3216"/>
                  <a:gd name="T37" fmla="*/ T36 w 532"/>
                  <a:gd name="T38" fmla="+- 0 9799 8997"/>
                  <a:gd name="T39" fmla="*/ 9799 h 920"/>
                  <a:gd name="T40" fmla="+- 0 3747 3216"/>
                  <a:gd name="T41" fmla="*/ T40 w 532"/>
                  <a:gd name="T42" fmla="+- 0 9770 8997"/>
                  <a:gd name="T43" fmla="*/ 9770 h 920"/>
                  <a:gd name="T44" fmla="+- 0 3747 3216"/>
                  <a:gd name="T45" fmla="*/ T44 w 532"/>
                  <a:gd name="T46" fmla="+- 0 9752 8997"/>
                  <a:gd name="T47" fmla="*/ 9752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31" y="755"/>
                    </a:moveTo>
                    <a:lnTo>
                      <a:pt x="518" y="755"/>
                    </a:lnTo>
                    <a:lnTo>
                      <a:pt x="516" y="759"/>
                    </a:lnTo>
                    <a:lnTo>
                      <a:pt x="510" y="789"/>
                    </a:lnTo>
                    <a:lnTo>
                      <a:pt x="504" y="810"/>
                    </a:lnTo>
                    <a:lnTo>
                      <a:pt x="446" y="864"/>
                    </a:lnTo>
                    <a:lnTo>
                      <a:pt x="367" y="872"/>
                    </a:lnTo>
                    <a:lnTo>
                      <a:pt x="345" y="872"/>
                    </a:lnTo>
                    <a:lnTo>
                      <a:pt x="519" y="872"/>
                    </a:lnTo>
                    <a:lnTo>
                      <a:pt x="529" y="802"/>
                    </a:lnTo>
                    <a:lnTo>
                      <a:pt x="531" y="773"/>
                    </a:lnTo>
                    <a:lnTo>
                      <a:pt x="531"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8"/>
              <p:cNvSpPr>
                <a:spLocks/>
              </p:cNvSpPr>
              <p:nvPr/>
            </p:nvSpPr>
            <p:spPr bwMode="auto">
              <a:xfrm>
                <a:off x="3216" y="8997"/>
                <a:ext cx="532" cy="920"/>
              </a:xfrm>
              <a:custGeom>
                <a:avLst/>
                <a:gdLst>
                  <a:gd name="T0" fmla="+- 0 3690 3216"/>
                  <a:gd name="T1" fmla="*/ T0 w 532"/>
                  <a:gd name="T2" fmla="+- 0 9452 8997"/>
                  <a:gd name="T3" fmla="*/ 9452 h 920"/>
                  <a:gd name="T4" fmla="+- 0 3423 3216"/>
                  <a:gd name="T5" fmla="*/ T4 w 532"/>
                  <a:gd name="T6" fmla="+- 0 9452 8997"/>
                  <a:gd name="T7" fmla="*/ 9452 h 920"/>
                  <a:gd name="T8" fmla="+- 0 3436 3216"/>
                  <a:gd name="T9" fmla="*/ T8 w 532"/>
                  <a:gd name="T10" fmla="+- 0 9452 8997"/>
                  <a:gd name="T11" fmla="*/ 9452 h 920"/>
                  <a:gd name="T12" fmla="+- 0 3450 3216"/>
                  <a:gd name="T13" fmla="*/ T12 w 532"/>
                  <a:gd name="T14" fmla="+- 0 9452 8997"/>
                  <a:gd name="T15" fmla="*/ 9452 h 920"/>
                  <a:gd name="T16" fmla="+- 0 3536 3216"/>
                  <a:gd name="T17" fmla="*/ T16 w 532"/>
                  <a:gd name="T18" fmla="+- 0 9455 8997"/>
                  <a:gd name="T19" fmla="*/ 9455 h 920"/>
                  <a:gd name="T20" fmla="+- 0 3606 3216"/>
                  <a:gd name="T21" fmla="*/ T20 w 532"/>
                  <a:gd name="T22" fmla="+- 0 9460 8997"/>
                  <a:gd name="T23" fmla="*/ 9460 h 920"/>
                  <a:gd name="T24" fmla="+- 0 3663 3216"/>
                  <a:gd name="T25" fmla="*/ T24 w 532"/>
                  <a:gd name="T26" fmla="+- 0 9500 8997"/>
                  <a:gd name="T27" fmla="*/ 9500 h 920"/>
                  <a:gd name="T28" fmla="+- 0 3668 3216"/>
                  <a:gd name="T29" fmla="*/ T28 w 532"/>
                  <a:gd name="T30" fmla="+- 0 9515 8997"/>
                  <a:gd name="T31" fmla="*/ 9515 h 920"/>
                  <a:gd name="T32" fmla="+- 0 3668 3216"/>
                  <a:gd name="T33" fmla="*/ T32 w 532"/>
                  <a:gd name="T34" fmla="+- 0 9545 8997"/>
                  <a:gd name="T35" fmla="*/ 9545 h 920"/>
                  <a:gd name="T36" fmla="+- 0 3671 3216"/>
                  <a:gd name="T37" fmla="*/ T36 w 532"/>
                  <a:gd name="T38" fmla="+- 0 9550 8997"/>
                  <a:gd name="T39" fmla="*/ 9550 h 920"/>
                  <a:gd name="T40" fmla="+- 0 3685 3216"/>
                  <a:gd name="T41" fmla="*/ T40 w 532"/>
                  <a:gd name="T42" fmla="+- 0 9550 8997"/>
                  <a:gd name="T43" fmla="*/ 9550 h 920"/>
                  <a:gd name="T44" fmla="+- 0 3685 3216"/>
                  <a:gd name="T45" fmla="*/ T44 w 532"/>
                  <a:gd name="T46" fmla="+- 0 9523 8997"/>
                  <a:gd name="T47" fmla="*/ 9523 h 920"/>
                  <a:gd name="T48" fmla="+- 0 3686 3216"/>
                  <a:gd name="T49" fmla="*/ T48 w 532"/>
                  <a:gd name="T50" fmla="+- 0 9508 8997"/>
                  <a:gd name="T51" fmla="*/ 9508 h 920"/>
                  <a:gd name="T52" fmla="+- 0 3687 3216"/>
                  <a:gd name="T53" fmla="*/ T52 w 532"/>
                  <a:gd name="T54" fmla="+- 0 9486 8997"/>
                  <a:gd name="T55" fmla="*/ 9486 h 920"/>
                  <a:gd name="T56" fmla="+- 0 3689 3216"/>
                  <a:gd name="T57" fmla="*/ T56 w 532"/>
                  <a:gd name="T58" fmla="+- 0 9462 8997"/>
                  <a:gd name="T59" fmla="*/ 9462 h 920"/>
                  <a:gd name="T60" fmla="+- 0 3690 3216"/>
                  <a:gd name="T61" fmla="*/ T60 w 532"/>
                  <a:gd name="T62" fmla="+- 0 9452 8997"/>
                  <a:gd name="T63" fmla="*/ 9452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32" h="920">
                    <a:moveTo>
                      <a:pt x="474" y="455"/>
                    </a:moveTo>
                    <a:lnTo>
                      <a:pt x="207" y="455"/>
                    </a:lnTo>
                    <a:lnTo>
                      <a:pt x="220" y="455"/>
                    </a:lnTo>
                    <a:lnTo>
                      <a:pt x="234" y="455"/>
                    </a:lnTo>
                    <a:lnTo>
                      <a:pt x="320" y="458"/>
                    </a:lnTo>
                    <a:lnTo>
                      <a:pt x="390" y="463"/>
                    </a:lnTo>
                    <a:lnTo>
                      <a:pt x="447" y="503"/>
                    </a:lnTo>
                    <a:lnTo>
                      <a:pt x="452" y="518"/>
                    </a:lnTo>
                    <a:lnTo>
                      <a:pt x="452" y="548"/>
                    </a:lnTo>
                    <a:lnTo>
                      <a:pt x="455" y="553"/>
                    </a:lnTo>
                    <a:lnTo>
                      <a:pt x="469" y="553"/>
                    </a:lnTo>
                    <a:lnTo>
                      <a:pt x="469" y="526"/>
                    </a:lnTo>
                    <a:lnTo>
                      <a:pt x="470" y="511"/>
                    </a:lnTo>
                    <a:lnTo>
                      <a:pt x="471" y="489"/>
                    </a:lnTo>
                    <a:lnTo>
                      <a:pt x="473" y="465"/>
                    </a:lnTo>
                    <a:lnTo>
                      <a:pt x="474" y="4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29"/>
              <p:cNvSpPr>
                <a:spLocks/>
              </p:cNvSpPr>
              <p:nvPr/>
            </p:nvSpPr>
            <p:spPr bwMode="auto">
              <a:xfrm>
                <a:off x="3216" y="8997"/>
                <a:ext cx="532" cy="920"/>
              </a:xfrm>
              <a:custGeom>
                <a:avLst/>
                <a:gdLst>
                  <a:gd name="T0" fmla="+- 0 3697 3216"/>
                  <a:gd name="T1" fmla="*/ T0 w 532"/>
                  <a:gd name="T2" fmla="+- 0 9374 8997"/>
                  <a:gd name="T3" fmla="*/ 9374 h 920"/>
                  <a:gd name="T4" fmla="+- 0 3689 3216"/>
                  <a:gd name="T5" fmla="*/ T4 w 532"/>
                  <a:gd name="T6" fmla="+- 0 9374 8997"/>
                  <a:gd name="T7" fmla="*/ 9374 h 920"/>
                  <a:gd name="T8" fmla="+- 0 3684 3216"/>
                  <a:gd name="T9" fmla="*/ T8 w 532"/>
                  <a:gd name="T10" fmla="+- 0 9380 8997"/>
                  <a:gd name="T11" fmla="*/ 9380 h 920"/>
                  <a:gd name="T12" fmla="+- 0 3673 3216"/>
                  <a:gd name="T13" fmla="*/ T12 w 532"/>
                  <a:gd name="T14" fmla="+- 0 9392 8997"/>
                  <a:gd name="T15" fmla="*/ 9392 h 920"/>
                  <a:gd name="T16" fmla="+- 0 3613 3216"/>
                  <a:gd name="T17" fmla="*/ T16 w 532"/>
                  <a:gd name="T18" fmla="+- 0 9406 8997"/>
                  <a:gd name="T19" fmla="*/ 9406 h 920"/>
                  <a:gd name="T20" fmla="+- 0 3422 3216"/>
                  <a:gd name="T21" fmla="*/ T20 w 532"/>
                  <a:gd name="T22" fmla="+- 0 9408 8997"/>
                  <a:gd name="T23" fmla="*/ 9408 h 920"/>
                  <a:gd name="T24" fmla="+- 0 3695 3216"/>
                  <a:gd name="T25" fmla="*/ T24 w 532"/>
                  <a:gd name="T26" fmla="+- 0 9408 8997"/>
                  <a:gd name="T27" fmla="*/ 9408 h 920"/>
                  <a:gd name="T28" fmla="+- 0 3698 3216"/>
                  <a:gd name="T29" fmla="*/ T28 w 532"/>
                  <a:gd name="T30" fmla="+- 0 9393 8997"/>
                  <a:gd name="T31" fmla="*/ 9393 h 920"/>
                  <a:gd name="T32" fmla="+- 0 3699 3216"/>
                  <a:gd name="T33" fmla="*/ T32 w 532"/>
                  <a:gd name="T34" fmla="+- 0 9383 8997"/>
                  <a:gd name="T35" fmla="*/ 9383 h 920"/>
                  <a:gd name="T36" fmla="+- 0 3699 3216"/>
                  <a:gd name="T37" fmla="*/ T36 w 532"/>
                  <a:gd name="T38" fmla="+- 0 9376 8997"/>
                  <a:gd name="T39" fmla="*/ 9376 h 920"/>
                  <a:gd name="T40" fmla="+- 0 3697 3216"/>
                  <a:gd name="T41" fmla="*/ T40 w 532"/>
                  <a:gd name="T42" fmla="+- 0 9374 8997"/>
                  <a:gd name="T43" fmla="*/ 9374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32" h="920">
                    <a:moveTo>
                      <a:pt x="481" y="377"/>
                    </a:moveTo>
                    <a:lnTo>
                      <a:pt x="473" y="377"/>
                    </a:lnTo>
                    <a:lnTo>
                      <a:pt x="468" y="383"/>
                    </a:lnTo>
                    <a:lnTo>
                      <a:pt x="457" y="395"/>
                    </a:lnTo>
                    <a:lnTo>
                      <a:pt x="397" y="409"/>
                    </a:lnTo>
                    <a:lnTo>
                      <a:pt x="206" y="411"/>
                    </a:lnTo>
                    <a:lnTo>
                      <a:pt x="479" y="411"/>
                    </a:lnTo>
                    <a:lnTo>
                      <a:pt x="482" y="396"/>
                    </a:lnTo>
                    <a:lnTo>
                      <a:pt x="483" y="386"/>
                    </a:lnTo>
                    <a:lnTo>
                      <a:pt x="483" y="379"/>
                    </a:lnTo>
                    <a:lnTo>
                      <a:pt x="481" y="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30"/>
              <p:cNvSpPr>
                <a:spLocks/>
              </p:cNvSpPr>
              <p:nvPr/>
            </p:nvSpPr>
            <p:spPr bwMode="auto">
              <a:xfrm>
                <a:off x="3216" y="8997"/>
                <a:ext cx="532" cy="920"/>
              </a:xfrm>
              <a:custGeom>
                <a:avLst/>
                <a:gdLst>
                  <a:gd name="T0" fmla="+- 0 3711 3216"/>
                  <a:gd name="T1" fmla="*/ T0 w 532"/>
                  <a:gd name="T2" fmla="+- 0 9053 8997"/>
                  <a:gd name="T3" fmla="*/ 9053 h 920"/>
                  <a:gd name="T4" fmla="+- 0 3423 3216"/>
                  <a:gd name="T5" fmla="*/ T4 w 532"/>
                  <a:gd name="T6" fmla="+- 0 9053 8997"/>
                  <a:gd name="T7" fmla="*/ 9053 h 920"/>
                  <a:gd name="T8" fmla="+- 0 3445 3216"/>
                  <a:gd name="T9" fmla="*/ T8 w 532"/>
                  <a:gd name="T10" fmla="+- 0 9053 8997"/>
                  <a:gd name="T11" fmla="*/ 9053 h 920"/>
                  <a:gd name="T12" fmla="+- 0 3508 3216"/>
                  <a:gd name="T13" fmla="*/ T12 w 532"/>
                  <a:gd name="T14" fmla="+- 0 9055 8997"/>
                  <a:gd name="T15" fmla="*/ 9055 h 920"/>
                  <a:gd name="T16" fmla="+- 0 3583 3216"/>
                  <a:gd name="T17" fmla="*/ T16 w 532"/>
                  <a:gd name="T18" fmla="+- 0 9058 8997"/>
                  <a:gd name="T19" fmla="*/ 9058 h 920"/>
                  <a:gd name="T20" fmla="+- 0 3647 3216"/>
                  <a:gd name="T21" fmla="*/ T20 w 532"/>
                  <a:gd name="T22" fmla="+- 0 9068 8997"/>
                  <a:gd name="T23" fmla="*/ 9068 h 920"/>
                  <a:gd name="T24" fmla="+- 0 3684 3216"/>
                  <a:gd name="T25" fmla="*/ T24 w 532"/>
                  <a:gd name="T26" fmla="+- 0 9124 8997"/>
                  <a:gd name="T27" fmla="*/ 9124 h 920"/>
                  <a:gd name="T28" fmla="+- 0 3685 3216"/>
                  <a:gd name="T29" fmla="*/ T28 w 532"/>
                  <a:gd name="T30" fmla="+- 0 9141 8997"/>
                  <a:gd name="T31" fmla="*/ 9141 h 920"/>
                  <a:gd name="T32" fmla="+- 0 3685 3216"/>
                  <a:gd name="T33" fmla="*/ T32 w 532"/>
                  <a:gd name="T34" fmla="+- 0 9150 8997"/>
                  <a:gd name="T35" fmla="*/ 9150 h 920"/>
                  <a:gd name="T36" fmla="+- 0 3687 3216"/>
                  <a:gd name="T37" fmla="*/ T36 w 532"/>
                  <a:gd name="T38" fmla="+- 0 9156 8997"/>
                  <a:gd name="T39" fmla="*/ 9156 h 920"/>
                  <a:gd name="T40" fmla="+- 0 3699 3216"/>
                  <a:gd name="T41" fmla="*/ T40 w 532"/>
                  <a:gd name="T42" fmla="+- 0 9156 8997"/>
                  <a:gd name="T43" fmla="*/ 9156 h 920"/>
                  <a:gd name="T44" fmla="+- 0 3702 3216"/>
                  <a:gd name="T45" fmla="*/ T44 w 532"/>
                  <a:gd name="T46" fmla="+- 0 9149 8997"/>
                  <a:gd name="T47" fmla="*/ 9149 h 920"/>
                  <a:gd name="T48" fmla="+- 0 3703 3216"/>
                  <a:gd name="T49" fmla="*/ T48 w 532"/>
                  <a:gd name="T50" fmla="+- 0 9141 8997"/>
                  <a:gd name="T51" fmla="*/ 9141 h 920"/>
                  <a:gd name="T52" fmla="+- 0 3705 3216"/>
                  <a:gd name="T53" fmla="*/ T52 w 532"/>
                  <a:gd name="T54" fmla="+- 0 9127 8997"/>
                  <a:gd name="T55" fmla="*/ 9127 h 920"/>
                  <a:gd name="T56" fmla="+- 0 3708 3216"/>
                  <a:gd name="T57" fmla="*/ T56 w 532"/>
                  <a:gd name="T58" fmla="+- 0 9085 8997"/>
                  <a:gd name="T59" fmla="*/ 9085 h 920"/>
                  <a:gd name="T60" fmla="+- 0 3710 3216"/>
                  <a:gd name="T61" fmla="*/ T60 w 532"/>
                  <a:gd name="T62" fmla="+- 0 9061 8997"/>
                  <a:gd name="T63" fmla="*/ 9061 h 920"/>
                  <a:gd name="T64" fmla="+- 0 3711 3216"/>
                  <a:gd name="T65" fmla="*/ T64 w 532"/>
                  <a:gd name="T66" fmla="+- 0 9053 8997"/>
                  <a:gd name="T67" fmla="*/ 9053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32" h="920">
                    <a:moveTo>
                      <a:pt x="495" y="56"/>
                    </a:moveTo>
                    <a:lnTo>
                      <a:pt x="207" y="56"/>
                    </a:lnTo>
                    <a:lnTo>
                      <a:pt x="229" y="56"/>
                    </a:lnTo>
                    <a:lnTo>
                      <a:pt x="292" y="58"/>
                    </a:lnTo>
                    <a:lnTo>
                      <a:pt x="367" y="61"/>
                    </a:lnTo>
                    <a:lnTo>
                      <a:pt x="431" y="71"/>
                    </a:lnTo>
                    <a:lnTo>
                      <a:pt x="468" y="127"/>
                    </a:lnTo>
                    <a:lnTo>
                      <a:pt x="469" y="144"/>
                    </a:lnTo>
                    <a:lnTo>
                      <a:pt x="469" y="153"/>
                    </a:lnTo>
                    <a:lnTo>
                      <a:pt x="471" y="159"/>
                    </a:lnTo>
                    <a:lnTo>
                      <a:pt x="483" y="159"/>
                    </a:lnTo>
                    <a:lnTo>
                      <a:pt x="486" y="152"/>
                    </a:lnTo>
                    <a:lnTo>
                      <a:pt x="487" y="144"/>
                    </a:lnTo>
                    <a:lnTo>
                      <a:pt x="489" y="130"/>
                    </a:lnTo>
                    <a:lnTo>
                      <a:pt x="492" y="88"/>
                    </a:lnTo>
                    <a:lnTo>
                      <a:pt x="494" y="64"/>
                    </a:lnTo>
                    <a:lnTo>
                      <a:pt x="49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31"/>
              <p:cNvSpPr>
                <a:spLocks/>
              </p:cNvSpPr>
              <p:nvPr/>
            </p:nvSpPr>
            <p:spPr bwMode="auto">
              <a:xfrm>
                <a:off x="3216" y="8997"/>
                <a:ext cx="532" cy="920"/>
              </a:xfrm>
              <a:custGeom>
                <a:avLst/>
                <a:gdLst>
                  <a:gd name="T0" fmla="+- 0 3717 3216"/>
                  <a:gd name="T1" fmla="*/ T0 w 532"/>
                  <a:gd name="T2" fmla="+- 0 8997 8997"/>
                  <a:gd name="T3" fmla="*/ 8997 h 920"/>
                  <a:gd name="T4" fmla="+- 0 3708 3216"/>
                  <a:gd name="T5" fmla="*/ T4 w 532"/>
                  <a:gd name="T6" fmla="+- 0 8997 8997"/>
                  <a:gd name="T7" fmla="*/ 8997 h 920"/>
                  <a:gd name="T8" fmla="+- 0 3703 3216"/>
                  <a:gd name="T9" fmla="*/ T8 w 532"/>
                  <a:gd name="T10" fmla="+- 0 9002 8997"/>
                  <a:gd name="T11" fmla="*/ 9002 h 920"/>
                  <a:gd name="T12" fmla="+- 0 3685 3216"/>
                  <a:gd name="T13" fmla="*/ T12 w 532"/>
                  <a:gd name="T14" fmla="+- 0 9005 8997"/>
                  <a:gd name="T15" fmla="*/ 9005 h 920"/>
                  <a:gd name="T16" fmla="+- 0 3666 3216"/>
                  <a:gd name="T17" fmla="*/ T16 w 532"/>
                  <a:gd name="T18" fmla="+- 0 9007 8997"/>
                  <a:gd name="T19" fmla="*/ 9007 h 920"/>
                  <a:gd name="T20" fmla="+- 0 3639 3216"/>
                  <a:gd name="T21" fmla="*/ T20 w 532"/>
                  <a:gd name="T22" fmla="+- 0 9009 8997"/>
                  <a:gd name="T23" fmla="*/ 9009 h 920"/>
                  <a:gd name="T24" fmla="+- 0 3626 3216"/>
                  <a:gd name="T25" fmla="*/ T24 w 532"/>
                  <a:gd name="T26" fmla="+- 0 9009 8997"/>
                  <a:gd name="T27" fmla="*/ 9009 h 920"/>
                  <a:gd name="T28" fmla="+- 0 3371 3216"/>
                  <a:gd name="T29" fmla="*/ T28 w 532"/>
                  <a:gd name="T30" fmla="+- 0 9010 8997"/>
                  <a:gd name="T31" fmla="*/ 9010 h 920"/>
                  <a:gd name="T32" fmla="+- 0 3718 3216"/>
                  <a:gd name="T33" fmla="*/ T32 w 532"/>
                  <a:gd name="T34" fmla="+- 0 9010 8997"/>
                  <a:gd name="T35" fmla="*/ 9010 h 920"/>
                  <a:gd name="T36" fmla="+- 0 3718 3216"/>
                  <a:gd name="T37" fmla="*/ T36 w 532"/>
                  <a:gd name="T38" fmla="+- 0 9009 8997"/>
                  <a:gd name="T39" fmla="*/ 9009 h 920"/>
                  <a:gd name="T40" fmla="+- 0 3719 3216"/>
                  <a:gd name="T41" fmla="*/ T40 w 532"/>
                  <a:gd name="T42" fmla="+- 0 9002 8997"/>
                  <a:gd name="T43" fmla="*/ 9002 h 920"/>
                  <a:gd name="T44" fmla="+- 0 3717 3216"/>
                  <a:gd name="T45" fmla="*/ T44 w 532"/>
                  <a:gd name="T46" fmla="+- 0 8997 8997"/>
                  <a:gd name="T47" fmla="*/ 8997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32" h="920">
                    <a:moveTo>
                      <a:pt x="501" y="0"/>
                    </a:moveTo>
                    <a:lnTo>
                      <a:pt x="492" y="0"/>
                    </a:lnTo>
                    <a:lnTo>
                      <a:pt x="487" y="5"/>
                    </a:lnTo>
                    <a:lnTo>
                      <a:pt x="469" y="8"/>
                    </a:lnTo>
                    <a:lnTo>
                      <a:pt x="450" y="10"/>
                    </a:lnTo>
                    <a:lnTo>
                      <a:pt x="423" y="12"/>
                    </a:lnTo>
                    <a:lnTo>
                      <a:pt x="410" y="12"/>
                    </a:lnTo>
                    <a:lnTo>
                      <a:pt x="155" y="13"/>
                    </a:lnTo>
                    <a:lnTo>
                      <a:pt x="502" y="13"/>
                    </a:lnTo>
                    <a:lnTo>
                      <a:pt x="502" y="12"/>
                    </a:lnTo>
                    <a:lnTo>
                      <a:pt x="503" y="5"/>
                    </a:lnTo>
                    <a:lnTo>
                      <a:pt x="5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32"/>
            <p:cNvGrpSpPr>
              <a:grpSpLocks/>
            </p:cNvGrpSpPr>
            <p:nvPr/>
          </p:nvGrpSpPr>
          <p:grpSpPr bwMode="auto">
            <a:xfrm>
              <a:off x="4306" y="8990"/>
              <a:ext cx="894" cy="940"/>
              <a:chOff x="4306" y="8990"/>
              <a:chExt cx="894" cy="940"/>
            </a:xfrm>
          </p:grpSpPr>
          <p:sp>
            <p:nvSpPr>
              <p:cNvPr id="4097" name="Freeform 33"/>
              <p:cNvSpPr>
                <a:spLocks/>
              </p:cNvSpPr>
              <p:nvPr/>
            </p:nvSpPr>
            <p:spPr bwMode="auto">
              <a:xfrm>
                <a:off x="4306" y="8990"/>
                <a:ext cx="894" cy="940"/>
              </a:xfrm>
              <a:custGeom>
                <a:avLst/>
                <a:gdLst>
                  <a:gd name="T0" fmla="+- 0 4783 4306"/>
                  <a:gd name="T1" fmla="*/ T0 w 894"/>
                  <a:gd name="T2" fmla="+- 0 8990 8990"/>
                  <a:gd name="T3" fmla="*/ 8990 h 940"/>
                  <a:gd name="T4" fmla="+- 0 4726 4306"/>
                  <a:gd name="T5" fmla="*/ T4 w 894"/>
                  <a:gd name="T6" fmla="+- 0 8994 8990"/>
                  <a:gd name="T7" fmla="*/ 8994 h 940"/>
                  <a:gd name="T8" fmla="+- 0 4687 4306"/>
                  <a:gd name="T9" fmla="*/ T8 w 894"/>
                  <a:gd name="T10" fmla="+- 0 9000 8990"/>
                  <a:gd name="T11" fmla="*/ 9000 h 940"/>
                  <a:gd name="T12" fmla="+- 0 4586 4306"/>
                  <a:gd name="T13" fmla="*/ T12 w 894"/>
                  <a:gd name="T14" fmla="+- 0 9026 8990"/>
                  <a:gd name="T15" fmla="*/ 9026 h 940"/>
                  <a:gd name="T16" fmla="+- 0 4474 4306"/>
                  <a:gd name="T17" fmla="*/ T16 w 894"/>
                  <a:gd name="T18" fmla="+- 0 9088 8990"/>
                  <a:gd name="T19" fmla="*/ 9088 h 940"/>
                  <a:gd name="T20" fmla="+- 0 4415 4306"/>
                  <a:gd name="T21" fmla="*/ T20 w 894"/>
                  <a:gd name="T22" fmla="+- 0 9144 8990"/>
                  <a:gd name="T23" fmla="*/ 9144 h 940"/>
                  <a:gd name="T24" fmla="+- 0 4345 4306"/>
                  <a:gd name="T25" fmla="*/ T24 w 894"/>
                  <a:gd name="T26" fmla="+- 0 9260 8990"/>
                  <a:gd name="T27" fmla="*/ 9260 h 940"/>
                  <a:gd name="T28" fmla="+- 0 4308 4306"/>
                  <a:gd name="T29" fmla="*/ T28 w 894"/>
                  <a:gd name="T30" fmla="+- 0 9414 8990"/>
                  <a:gd name="T31" fmla="*/ 9414 h 940"/>
                  <a:gd name="T32" fmla="+- 0 4307 4306"/>
                  <a:gd name="T33" fmla="*/ T32 w 894"/>
                  <a:gd name="T34" fmla="+- 0 9498 8990"/>
                  <a:gd name="T35" fmla="*/ 9498 h 940"/>
                  <a:gd name="T36" fmla="+- 0 4335 4306"/>
                  <a:gd name="T37" fmla="*/ T36 w 894"/>
                  <a:gd name="T38" fmla="+- 0 9630 8990"/>
                  <a:gd name="T39" fmla="*/ 9630 h 940"/>
                  <a:gd name="T40" fmla="+- 0 4402 4306"/>
                  <a:gd name="T41" fmla="*/ T40 w 894"/>
                  <a:gd name="T42" fmla="+- 0 9752 8990"/>
                  <a:gd name="T43" fmla="*/ 9752 h 940"/>
                  <a:gd name="T44" fmla="+- 0 4468 4306"/>
                  <a:gd name="T45" fmla="*/ T44 w 894"/>
                  <a:gd name="T46" fmla="+- 0 9820 8990"/>
                  <a:gd name="T47" fmla="*/ 9820 h 940"/>
                  <a:gd name="T48" fmla="+- 0 4619 4306"/>
                  <a:gd name="T49" fmla="*/ T48 w 894"/>
                  <a:gd name="T50" fmla="+- 0 9898 8990"/>
                  <a:gd name="T51" fmla="*/ 9898 h 940"/>
                  <a:gd name="T52" fmla="+- 0 4724 4306"/>
                  <a:gd name="T53" fmla="*/ T52 w 894"/>
                  <a:gd name="T54" fmla="+- 0 9922 8990"/>
                  <a:gd name="T55" fmla="*/ 9922 h 940"/>
                  <a:gd name="T56" fmla="+- 0 4763 4306"/>
                  <a:gd name="T57" fmla="*/ T56 w 894"/>
                  <a:gd name="T58" fmla="+- 0 9928 8990"/>
                  <a:gd name="T59" fmla="*/ 9928 h 940"/>
                  <a:gd name="T60" fmla="+- 0 4799 4306"/>
                  <a:gd name="T61" fmla="*/ T60 w 894"/>
                  <a:gd name="T62" fmla="+- 0 9930 8990"/>
                  <a:gd name="T63" fmla="*/ 9930 h 940"/>
                  <a:gd name="T64" fmla="+- 0 4939 4306"/>
                  <a:gd name="T65" fmla="*/ T64 w 894"/>
                  <a:gd name="T66" fmla="+- 0 9924 8990"/>
                  <a:gd name="T67" fmla="*/ 9924 h 940"/>
                  <a:gd name="T68" fmla="+- 0 5063 4306"/>
                  <a:gd name="T69" fmla="*/ T68 w 894"/>
                  <a:gd name="T70" fmla="+- 0 9892 8990"/>
                  <a:gd name="T71" fmla="*/ 9892 h 940"/>
                  <a:gd name="T72" fmla="+- 0 4844 4306"/>
                  <a:gd name="T73" fmla="*/ T72 w 894"/>
                  <a:gd name="T74" fmla="+- 0 9880 8990"/>
                  <a:gd name="T75" fmla="*/ 9880 h 940"/>
                  <a:gd name="T76" fmla="+- 0 4806 4306"/>
                  <a:gd name="T77" fmla="*/ T76 w 894"/>
                  <a:gd name="T78" fmla="+- 0 9878 8990"/>
                  <a:gd name="T79" fmla="*/ 9878 h 940"/>
                  <a:gd name="T80" fmla="+- 0 4693 4306"/>
                  <a:gd name="T81" fmla="*/ T80 w 894"/>
                  <a:gd name="T82" fmla="+- 0 9852 8990"/>
                  <a:gd name="T83" fmla="*/ 9852 h 940"/>
                  <a:gd name="T84" fmla="+- 0 4620 4306"/>
                  <a:gd name="T85" fmla="*/ T84 w 894"/>
                  <a:gd name="T86" fmla="+- 0 9814 8990"/>
                  <a:gd name="T87" fmla="*/ 9814 h 940"/>
                  <a:gd name="T88" fmla="+- 0 4548 4306"/>
                  <a:gd name="T89" fmla="*/ T88 w 894"/>
                  <a:gd name="T90" fmla="+- 0 9762 8990"/>
                  <a:gd name="T91" fmla="*/ 9762 h 940"/>
                  <a:gd name="T92" fmla="+- 0 4523 4306"/>
                  <a:gd name="T93" fmla="*/ T92 w 894"/>
                  <a:gd name="T94" fmla="+- 0 9736 8990"/>
                  <a:gd name="T95" fmla="*/ 9736 h 940"/>
                  <a:gd name="T96" fmla="+- 0 4507 4306"/>
                  <a:gd name="T97" fmla="*/ T96 w 894"/>
                  <a:gd name="T98" fmla="+- 0 9716 8990"/>
                  <a:gd name="T99" fmla="*/ 9716 h 940"/>
                  <a:gd name="T100" fmla="+- 0 4446 4306"/>
                  <a:gd name="T101" fmla="*/ T100 w 894"/>
                  <a:gd name="T102" fmla="+- 0 9602 8990"/>
                  <a:gd name="T103" fmla="*/ 9602 h 940"/>
                  <a:gd name="T104" fmla="+- 0 4413 4306"/>
                  <a:gd name="T105" fmla="*/ T104 w 894"/>
                  <a:gd name="T106" fmla="+- 0 9454 8990"/>
                  <a:gd name="T107" fmla="*/ 9454 h 940"/>
                  <a:gd name="T108" fmla="+- 0 4412 4306"/>
                  <a:gd name="T109" fmla="*/ T108 w 894"/>
                  <a:gd name="T110" fmla="+- 0 9372 8990"/>
                  <a:gd name="T111" fmla="*/ 9372 h 940"/>
                  <a:gd name="T112" fmla="+- 0 4440 4306"/>
                  <a:gd name="T113" fmla="*/ T112 w 894"/>
                  <a:gd name="T114" fmla="+- 0 9244 8990"/>
                  <a:gd name="T115" fmla="*/ 9244 h 940"/>
                  <a:gd name="T116" fmla="+- 0 4525 4306"/>
                  <a:gd name="T117" fmla="*/ T116 w 894"/>
                  <a:gd name="T118" fmla="+- 0 9118 8990"/>
                  <a:gd name="T119" fmla="*/ 9118 h 940"/>
                  <a:gd name="T120" fmla="+- 0 4639 4306"/>
                  <a:gd name="T121" fmla="*/ T120 w 894"/>
                  <a:gd name="T122" fmla="+- 0 9054 8990"/>
                  <a:gd name="T123" fmla="*/ 9054 h 940"/>
                  <a:gd name="T124" fmla="+- 0 4752 4306"/>
                  <a:gd name="T125" fmla="*/ T124 w 894"/>
                  <a:gd name="T126" fmla="+- 0 9036 8990"/>
                  <a:gd name="T127" fmla="*/ 9036 h 940"/>
                  <a:gd name="T128" fmla="+- 0 5120 4306"/>
                  <a:gd name="T129" fmla="*/ T128 w 894"/>
                  <a:gd name="T130" fmla="+- 0 9034 8990"/>
                  <a:gd name="T131" fmla="*/ 9034 h 940"/>
                  <a:gd name="T132" fmla="+- 0 5118 4306"/>
                  <a:gd name="T133" fmla="*/ T132 w 894"/>
                  <a:gd name="T134" fmla="+- 0 9024 8990"/>
                  <a:gd name="T135" fmla="*/ 9024 h 940"/>
                  <a:gd name="T136" fmla="+- 0 5084 4306"/>
                  <a:gd name="T137" fmla="*/ T136 w 894"/>
                  <a:gd name="T138" fmla="+- 0 9022 8990"/>
                  <a:gd name="T139" fmla="*/ 9022 h 940"/>
                  <a:gd name="T140" fmla="+- 0 5043 4306"/>
                  <a:gd name="T141" fmla="*/ T140 w 894"/>
                  <a:gd name="T142" fmla="+- 0 9016 8990"/>
                  <a:gd name="T143" fmla="*/ 9016 h 940"/>
                  <a:gd name="T144" fmla="+- 0 5004 4306"/>
                  <a:gd name="T145" fmla="*/ T144 w 894"/>
                  <a:gd name="T146" fmla="+- 0 9010 8990"/>
                  <a:gd name="T147" fmla="*/ 9010 h 940"/>
                  <a:gd name="T148" fmla="+- 0 4978 4306"/>
                  <a:gd name="T149" fmla="*/ T148 w 894"/>
                  <a:gd name="T150" fmla="+- 0 9004 8990"/>
                  <a:gd name="T151" fmla="*/ 9004 h 940"/>
                  <a:gd name="T152" fmla="+- 0 4940 4306"/>
                  <a:gd name="T153" fmla="*/ T152 w 894"/>
                  <a:gd name="T154" fmla="+- 0 9000 8990"/>
                  <a:gd name="T155" fmla="*/ 9000 h 940"/>
                  <a:gd name="T156" fmla="+- 0 4844 4306"/>
                  <a:gd name="T157" fmla="*/ T156 w 894"/>
                  <a:gd name="T158" fmla="+- 0 8990 8990"/>
                  <a:gd name="T159" fmla="*/ 8990 h 9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894" h="940">
                    <a:moveTo>
                      <a:pt x="538" y="0"/>
                    </a:moveTo>
                    <a:lnTo>
                      <a:pt x="477" y="0"/>
                    </a:lnTo>
                    <a:lnTo>
                      <a:pt x="440" y="4"/>
                    </a:lnTo>
                    <a:lnTo>
                      <a:pt x="420" y="4"/>
                    </a:lnTo>
                    <a:lnTo>
                      <a:pt x="401" y="8"/>
                    </a:lnTo>
                    <a:lnTo>
                      <a:pt x="381" y="10"/>
                    </a:lnTo>
                    <a:lnTo>
                      <a:pt x="341" y="18"/>
                    </a:lnTo>
                    <a:lnTo>
                      <a:pt x="280" y="36"/>
                    </a:lnTo>
                    <a:lnTo>
                      <a:pt x="220" y="64"/>
                    </a:lnTo>
                    <a:lnTo>
                      <a:pt x="168" y="98"/>
                    </a:lnTo>
                    <a:lnTo>
                      <a:pt x="123" y="140"/>
                    </a:lnTo>
                    <a:lnTo>
                      <a:pt x="109" y="154"/>
                    </a:lnTo>
                    <a:lnTo>
                      <a:pt x="71" y="208"/>
                    </a:lnTo>
                    <a:lnTo>
                      <a:pt x="39" y="270"/>
                    </a:lnTo>
                    <a:lnTo>
                      <a:pt x="16" y="342"/>
                    </a:lnTo>
                    <a:lnTo>
                      <a:pt x="2" y="424"/>
                    </a:lnTo>
                    <a:lnTo>
                      <a:pt x="0" y="484"/>
                    </a:lnTo>
                    <a:lnTo>
                      <a:pt x="1" y="508"/>
                    </a:lnTo>
                    <a:lnTo>
                      <a:pt x="11" y="576"/>
                    </a:lnTo>
                    <a:lnTo>
                      <a:pt x="29" y="640"/>
                    </a:lnTo>
                    <a:lnTo>
                      <a:pt x="55" y="698"/>
                    </a:lnTo>
                    <a:lnTo>
                      <a:pt x="96" y="762"/>
                    </a:lnTo>
                    <a:lnTo>
                      <a:pt x="142" y="812"/>
                    </a:lnTo>
                    <a:lnTo>
                      <a:pt x="162" y="830"/>
                    </a:lnTo>
                    <a:lnTo>
                      <a:pt x="247" y="882"/>
                    </a:lnTo>
                    <a:lnTo>
                      <a:pt x="313" y="908"/>
                    </a:lnTo>
                    <a:lnTo>
                      <a:pt x="377" y="926"/>
                    </a:lnTo>
                    <a:lnTo>
                      <a:pt x="418" y="932"/>
                    </a:lnTo>
                    <a:lnTo>
                      <a:pt x="438" y="936"/>
                    </a:lnTo>
                    <a:lnTo>
                      <a:pt x="457" y="938"/>
                    </a:lnTo>
                    <a:lnTo>
                      <a:pt x="475" y="938"/>
                    </a:lnTo>
                    <a:lnTo>
                      <a:pt x="493" y="940"/>
                    </a:lnTo>
                    <a:lnTo>
                      <a:pt x="575" y="940"/>
                    </a:lnTo>
                    <a:lnTo>
                      <a:pt x="633" y="934"/>
                    </a:lnTo>
                    <a:lnTo>
                      <a:pt x="696" y="922"/>
                    </a:lnTo>
                    <a:lnTo>
                      <a:pt x="757" y="902"/>
                    </a:lnTo>
                    <a:lnTo>
                      <a:pt x="784" y="890"/>
                    </a:lnTo>
                    <a:lnTo>
                      <a:pt x="538" y="890"/>
                    </a:lnTo>
                    <a:lnTo>
                      <a:pt x="519" y="888"/>
                    </a:lnTo>
                    <a:lnTo>
                      <a:pt x="500" y="888"/>
                    </a:lnTo>
                    <a:lnTo>
                      <a:pt x="481" y="886"/>
                    </a:lnTo>
                    <a:lnTo>
                      <a:pt x="387" y="862"/>
                    </a:lnTo>
                    <a:lnTo>
                      <a:pt x="332" y="836"/>
                    </a:lnTo>
                    <a:lnTo>
                      <a:pt x="314" y="824"/>
                    </a:lnTo>
                    <a:lnTo>
                      <a:pt x="296" y="814"/>
                    </a:lnTo>
                    <a:lnTo>
                      <a:pt x="242" y="772"/>
                    </a:lnTo>
                    <a:lnTo>
                      <a:pt x="225" y="754"/>
                    </a:lnTo>
                    <a:lnTo>
                      <a:pt x="217" y="746"/>
                    </a:lnTo>
                    <a:lnTo>
                      <a:pt x="209" y="736"/>
                    </a:lnTo>
                    <a:lnTo>
                      <a:pt x="201" y="726"/>
                    </a:lnTo>
                    <a:lnTo>
                      <a:pt x="165" y="668"/>
                    </a:lnTo>
                    <a:lnTo>
                      <a:pt x="140" y="612"/>
                    </a:lnTo>
                    <a:lnTo>
                      <a:pt x="119" y="544"/>
                    </a:lnTo>
                    <a:lnTo>
                      <a:pt x="107" y="464"/>
                    </a:lnTo>
                    <a:lnTo>
                      <a:pt x="104" y="406"/>
                    </a:lnTo>
                    <a:lnTo>
                      <a:pt x="106" y="382"/>
                    </a:lnTo>
                    <a:lnTo>
                      <a:pt x="116" y="314"/>
                    </a:lnTo>
                    <a:lnTo>
                      <a:pt x="134" y="254"/>
                    </a:lnTo>
                    <a:lnTo>
                      <a:pt x="171" y="184"/>
                    </a:lnTo>
                    <a:lnTo>
                      <a:pt x="219" y="128"/>
                    </a:lnTo>
                    <a:lnTo>
                      <a:pt x="273" y="90"/>
                    </a:lnTo>
                    <a:lnTo>
                      <a:pt x="333" y="64"/>
                    </a:lnTo>
                    <a:lnTo>
                      <a:pt x="428" y="46"/>
                    </a:lnTo>
                    <a:lnTo>
                      <a:pt x="446" y="46"/>
                    </a:lnTo>
                    <a:lnTo>
                      <a:pt x="464" y="44"/>
                    </a:lnTo>
                    <a:lnTo>
                      <a:pt x="814" y="44"/>
                    </a:lnTo>
                    <a:lnTo>
                      <a:pt x="814" y="38"/>
                    </a:lnTo>
                    <a:lnTo>
                      <a:pt x="812" y="34"/>
                    </a:lnTo>
                    <a:lnTo>
                      <a:pt x="797" y="32"/>
                    </a:lnTo>
                    <a:lnTo>
                      <a:pt x="778" y="32"/>
                    </a:lnTo>
                    <a:lnTo>
                      <a:pt x="758" y="30"/>
                    </a:lnTo>
                    <a:lnTo>
                      <a:pt x="737" y="26"/>
                    </a:lnTo>
                    <a:lnTo>
                      <a:pt x="716" y="24"/>
                    </a:lnTo>
                    <a:lnTo>
                      <a:pt x="698" y="20"/>
                    </a:lnTo>
                    <a:lnTo>
                      <a:pt x="687" y="18"/>
                    </a:lnTo>
                    <a:lnTo>
                      <a:pt x="672" y="14"/>
                    </a:lnTo>
                    <a:lnTo>
                      <a:pt x="654" y="12"/>
                    </a:lnTo>
                    <a:lnTo>
                      <a:pt x="634" y="10"/>
                    </a:lnTo>
                    <a:lnTo>
                      <a:pt x="612" y="6"/>
                    </a:lnTo>
                    <a:lnTo>
                      <a:pt x="5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8" name="Freeform 34"/>
              <p:cNvSpPr>
                <a:spLocks/>
              </p:cNvSpPr>
              <p:nvPr/>
            </p:nvSpPr>
            <p:spPr bwMode="auto">
              <a:xfrm>
                <a:off x="4306" y="8990"/>
                <a:ext cx="894" cy="940"/>
              </a:xfrm>
              <a:custGeom>
                <a:avLst/>
                <a:gdLst>
                  <a:gd name="T0" fmla="+- 0 5181 4306"/>
                  <a:gd name="T1" fmla="*/ T0 w 894"/>
                  <a:gd name="T2" fmla="+- 0 9482 8990"/>
                  <a:gd name="T3" fmla="*/ 9482 h 940"/>
                  <a:gd name="T4" fmla="+- 0 4929 4306"/>
                  <a:gd name="T5" fmla="*/ T4 w 894"/>
                  <a:gd name="T6" fmla="+- 0 9482 8990"/>
                  <a:gd name="T7" fmla="*/ 9482 h 940"/>
                  <a:gd name="T8" fmla="+- 0 4948 4306"/>
                  <a:gd name="T9" fmla="*/ T8 w 894"/>
                  <a:gd name="T10" fmla="+- 0 9484 8990"/>
                  <a:gd name="T11" fmla="*/ 9484 h 940"/>
                  <a:gd name="T12" fmla="+- 0 4973 4306"/>
                  <a:gd name="T13" fmla="*/ T12 w 894"/>
                  <a:gd name="T14" fmla="+- 0 9490 8990"/>
                  <a:gd name="T15" fmla="*/ 9490 h 940"/>
                  <a:gd name="T16" fmla="+- 0 5010 4306"/>
                  <a:gd name="T17" fmla="*/ T16 w 894"/>
                  <a:gd name="T18" fmla="+- 0 9542 8990"/>
                  <a:gd name="T19" fmla="*/ 9542 h 940"/>
                  <a:gd name="T20" fmla="+- 0 5012 4306"/>
                  <a:gd name="T21" fmla="*/ T20 w 894"/>
                  <a:gd name="T22" fmla="+- 0 9622 8990"/>
                  <a:gd name="T23" fmla="*/ 9622 h 940"/>
                  <a:gd name="T24" fmla="+- 0 5011 4306"/>
                  <a:gd name="T25" fmla="*/ T24 w 894"/>
                  <a:gd name="T26" fmla="+- 0 9826 8990"/>
                  <a:gd name="T27" fmla="*/ 9826 h 940"/>
                  <a:gd name="T28" fmla="+- 0 4951 4306"/>
                  <a:gd name="T29" fmla="*/ T28 w 894"/>
                  <a:gd name="T30" fmla="+- 0 9868 8990"/>
                  <a:gd name="T31" fmla="*/ 9868 h 940"/>
                  <a:gd name="T32" fmla="+- 0 4887 4306"/>
                  <a:gd name="T33" fmla="*/ T32 w 894"/>
                  <a:gd name="T34" fmla="+- 0 9878 8990"/>
                  <a:gd name="T35" fmla="*/ 9878 h 940"/>
                  <a:gd name="T36" fmla="+- 0 4865 4306"/>
                  <a:gd name="T37" fmla="*/ T36 w 894"/>
                  <a:gd name="T38" fmla="+- 0 9878 8990"/>
                  <a:gd name="T39" fmla="*/ 9878 h 940"/>
                  <a:gd name="T40" fmla="+- 0 4844 4306"/>
                  <a:gd name="T41" fmla="*/ T40 w 894"/>
                  <a:gd name="T42" fmla="+- 0 9880 8990"/>
                  <a:gd name="T43" fmla="*/ 9880 h 940"/>
                  <a:gd name="T44" fmla="+- 0 5090 4306"/>
                  <a:gd name="T45" fmla="*/ T44 w 894"/>
                  <a:gd name="T46" fmla="+- 0 9880 8990"/>
                  <a:gd name="T47" fmla="*/ 9880 h 940"/>
                  <a:gd name="T48" fmla="+- 0 5101 4306"/>
                  <a:gd name="T49" fmla="*/ T48 w 894"/>
                  <a:gd name="T50" fmla="+- 0 9874 8990"/>
                  <a:gd name="T51" fmla="*/ 9874 h 940"/>
                  <a:gd name="T52" fmla="+- 0 5113 4306"/>
                  <a:gd name="T53" fmla="*/ T52 w 894"/>
                  <a:gd name="T54" fmla="+- 0 9736 8990"/>
                  <a:gd name="T55" fmla="*/ 9736 h 940"/>
                  <a:gd name="T56" fmla="+- 0 5113 4306"/>
                  <a:gd name="T57" fmla="*/ T56 w 894"/>
                  <a:gd name="T58" fmla="+- 0 9622 8990"/>
                  <a:gd name="T59" fmla="*/ 9622 h 940"/>
                  <a:gd name="T60" fmla="+- 0 5113 4306"/>
                  <a:gd name="T61" fmla="*/ T60 w 894"/>
                  <a:gd name="T62" fmla="+- 0 9608 8990"/>
                  <a:gd name="T63" fmla="*/ 9608 h 940"/>
                  <a:gd name="T64" fmla="+- 0 5119 4306"/>
                  <a:gd name="T65" fmla="*/ T64 w 894"/>
                  <a:gd name="T66" fmla="+- 0 9524 8990"/>
                  <a:gd name="T67" fmla="*/ 9524 h 940"/>
                  <a:gd name="T68" fmla="+- 0 5160 4306"/>
                  <a:gd name="T69" fmla="*/ T68 w 894"/>
                  <a:gd name="T70" fmla="+- 0 9484 8990"/>
                  <a:gd name="T71" fmla="*/ 9484 h 940"/>
                  <a:gd name="T72" fmla="+- 0 5181 4306"/>
                  <a:gd name="T73" fmla="*/ T72 w 894"/>
                  <a:gd name="T74" fmla="+- 0 9482 8990"/>
                  <a:gd name="T75" fmla="*/ 9482 h 9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894" h="940">
                    <a:moveTo>
                      <a:pt x="875" y="492"/>
                    </a:moveTo>
                    <a:lnTo>
                      <a:pt x="623" y="492"/>
                    </a:lnTo>
                    <a:lnTo>
                      <a:pt x="642" y="494"/>
                    </a:lnTo>
                    <a:lnTo>
                      <a:pt x="667" y="500"/>
                    </a:lnTo>
                    <a:lnTo>
                      <a:pt x="704" y="552"/>
                    </a:lnTo>
                    <a:lnTo>
                      <a:pt x="706" y="632"/>
                    </a:lnTo>
                    <a:lnTo>
                      <a:pt x="705" y="836"/>
                    </a:lnTo>
                    <a:lnTo>
                      <a:pt x="645" y="878"/>
                    </a:lnTo>
                    <a:lnTo>
                      <a:pt x="581" y="888"/>
                    </a:lnTo>
                    <a:lnTo>
                      <a:pt x="559" y="888"/>
                    </a:lnTo>
                    <a:lnTo>
                      <a:pt x="538" y="890"/>
                    </a:lnTo>
                    <a:lnTo>
                      <a:pt x="784" y="890"/>
                    </a:lnTo>
                    <a:lnTo>
                      <a:pt x="795" y="884"/>
                    </a:lnTo>
                    <a:lnTo>
                      <a:pt x="807" y="746"/>
                    </a:lnTo>
                    <a:lnTo>
                      <a:pt x="807" y="632"/>
                    </a:lnTo>
                    <a:lnTo>
                      <a:pt x="807" y="618"/>
                    </a:lnTo>
                    <a:lnTo>
                      <a:pt x="813" y="534"/>
                    </a:lnTo>
                    <a:lnTo>
                      <a:pt x="854" y="494"/>
                    </a:lnTo>
                    <a:lnTo>
                      <a:pt x="875" y="4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Freeform 35"/>
              <p:cNvSpPr>
                <a:spLocks/>
              </p:cNvSpPr>
              <p:nvPr/>
            </p:nvSpPr>
            <p:spPr bwMode="auto">
              <a:xfrm>
                <a:off x="4306" y="8990"/>
                <a:ext cx="894" cy="940"/>
              </a:xfrm>
              <a:custGeom>
                <a:avLst/>
                <a:gdLst>
                  <a:gd name="T0" fmla="+- 0 4978 4306"/>
                  <a:gd name="T1" fmla="*/ T0 w 894"/>
                  <a:gd name="T2" fmla="+- 0 9464 8990"/>
                  <a:gd name="T3" fmla="*/ 9464 h 940"/>
                  <a:gd name="T4" fmla="+- 0 4914 4306"/>
                  <a:gd name="T5" fmla="*/ T4 w 894"/>
                  <a:gd name="T6" fmla="+- 0 9464 8990"/>
                  <a:gd name="T7" fmla="*/ 9464 h 940"/>
                  <a:gd name="T8" fmla="+- 0 4908 4306"/>
                  <a:gd name="T9" fmla="*/ T8 w 894"/>
                  <a:gd name="T10" fmla="+- 0 9466 8990"/>
                  <a:gd name="T11" fmla="*/ 9466 h 940"/>
                  <a:gd name="T12" fmla="+- 0 4908 4306"/>
                  <a:gd name="T13" fmla="*/ T12 w 894"/>
                  <a:gd name="T14" fmla="+- 0 9478 8990"/>
                  <a:gd name="T15" fmla="*/ 9478 h 940"/>
                  <a:gd name="T16" fmla="+- 0 4913 4306"/>
                  <a:gd name="T17" fmla="*/ T16 w 894"/>
                  <a:gd name="T18" fmla="+- 0 9482 8990"/>
                  <a:gd name="T19" fmla="*/ 9482 h 940"/>
                  <a:gd name="T20" fmla="+- 0 5195 4306"/>
                  <a:gd name="T21" fmla="*/ T20 w 894"/>
                  <a:gd name="T22" fmla="+- 0 9482 8990"/>
                  <a:gd name="T23" fmla="*/ 9482 h 940"/>
                  <a:gd name="T24" fmla="+- 0 5199 4306"/>
                  <a:gd name="T25" fmla="*/ T24 w 894"/>
                  <a:gd name="T26" fmla="+- 0 9478 8990"/>
                  <a:gd name="T27" fmla="*/ 9478 h 940"/>
                  <a:gd name="T28" fmla="+- 0 5199 4306"/>
                  <a:gd name="T29" fmla="*/ T28 w 894"/>
                  <a:gd name="T30" fmla="+- 0 9468 8990"/>
                  <a:gd name="T31" fmla="*/ 9468 h 940"/>
                  <a:gd name="T32" fmla="+- 0 5058 4306"/>
                  <a:gd name="T33" fmla="*/ T32 w 894"/>
                  <a:gd name="T34" fmla="+- 0 9468 8990"/>
                  <a:gd name="T35" fmla="*/ 9468 h 940"/>
                  <a:gd name="T36" fmla="+- 0 5026 4306"/>
                  <a:gd name="T37" fmla="*/ T36 w 894"/>
                  <a:gd name="T38" fmla="+- 0 9466 8990"/>
                  <a:gd name="T39" fmla="*/ 9466 h 940"/>
                  <a:gd name="T40" fmla="+- 0 5003 4306"/>
                  <a:gd name="T41" fmla="*/ T40 w 894"/>
                  <a:gd name="T42" fmla="+- 0 9466 8990"/>
                  <a:gd name="T43" fmla="*/ 9466 h 940"/>
                  <a:gd name="T44" fmla="+- 0 4978 4306"/>
                  <a:gd name="T45" fmla="*/ T44 w 894"/>
                  <a:gd name="T46" fmla="+- 0 9464 8990"/>
                  <a:gd name="T47" fmla="*/ 9464 h 9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94" h="940">
                    <a:moveTo>
                      <a:pt x="672" y="474"/>
                    </a:moveTo>
                    <a:lnTo>
                      <a:pt x="608" y="474"/>
                    </a:lnTo>
                    <a:lnTo>
                      <a:pt x="602" y="476"/>
                    </a:lnTo>
                    <a:lnTo>
                      <a:pt x="602" y="488"/>
                    </a:lnTo>
                    <a:lnTo>
                      <a:pt x="607" y="492"/>
                    </a:lnTo>
                    <a:lnTo>
                      <a:pt x="889" y="492"/>
                    </a:lnTo>
                    <a:lnTo>
                      <a:pt x="893" y="488"/>
                    </a:lnTo>
                    <a:lnTo>
                      <a:pt x="893" y="478"/>
                    </a:lnTo>
                    <a:lnTo>
                      <a:pt x="752" y="478"/>
                    </a:lnTo>
                    <a:lnTo>
                      <a:pt x="720" y="476"/>
                    </a:lnTo>
                    <a:lnTo>
                      <a:pt x="697" y="476"/>
                    </a:lnTo>
                    <a:lnTo>
                      <a:pt x="672" y="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36"/>
              <p:cNvSpPr>
                <a:spLocks/>
              </p:cNvSpPr>
              <p:nvPr/>
            </p:nvSpPr>
            <p:spPr bwMode="auto">
              <a:xfrm>
                <a:off x="4306" y="8990"/>
                <a:ext cx="894" cy="940"/>
              </a:xfrm>
              <a:custGeom>
                <a:avLst/>
                <a:gdLst>
                  <a:gd name="T0" fmla="+- 0 5193 4306"/>
                  <a:gd name="T1" fmla="*/ T0 w 894"/>
                  <a:gd name="T2" fmla="+- 0 9464 8990"/>
                  <a:gd name="T3" fmla="*/ 9464 h 940"/>
                  <a:gd name="T4" fmla="+- 0 5157 4306"/>
                  <a:gd name="T5" fmla="*/ T4 w 894"/>
                  <a:gd name="T6" fmla="+- 0 9464 8990"/>
                  <a:gd name="T7" fmla="*/ 9464 h 940"/>
                  <a:gd name="T8" fmla="+- 0 5133 4306"/>
                  <a:gd name="T9" fmla="*/ T8 w 894"/>
                  <a:gd name="T10" fmla="+- 0 9466 8990"/>
                  <a:gd name="T11" fmla="*/ 9466 h 940"/>
                  <a:gd name="T12" fmla="+- 0 5108 4306"/>
                  <a:gd name="T13" fmla="*/ T12 w 894"/>
                  <a:gd name="T14" fmla="+- 0 9466 8990"/>
                  <a:gd name="T15" fmla="*/ 9466 h 940"/>
                  <a:gd name="T16" fmla="+- 0 5068 4306"/>
                  <a:gd name="T17" fmla="*/ T16 w 894"/>
                  <a:gd name="T18" fmla="+- 0 9468 8990"/>
                  <a:gd name="T19" fmla="*/ 9468 h 940"/>
                  <a:gd name="T20" fmla="+- 0 5199 4306"/>
                  <a:gd name="T21" fmla="*/ T20 w 894"/>
                  <a:gd name="T22" fmla="+- 0 9468 8990"/>
                  <a:gd name="T23" fmla="*/ 9468 h 940"/>
                  <a:gd name="T24" fmla="+- 0 5199 4306"/>
                  <a:gd name="T25" fmla="*/ T24 w 894"/>
                  <a:gd name="T26" fmla="+- 0 9466 8990"/>
                  <a:gd name="T27" fmla="*/ 9466 h 940"/>
                  <a:gd name="T28" fmla="+- 0 5193 4306"/>
                  <a:gd name="T29" fmla="*/ T28 w 894"/>
                  <a:gd name="T30" fmla="+- 0 9464 8990"/>
                  <a:gd name="T31" fmla="*/ 9464 h 94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4" h="940">
                    <a:moveTo>
                      <a:pt x="887" y="474"/>
                    </a:moveTo>
                    <a:lnTo>
                      <a:pt x="851" y="474"/>
                    </a:lnTo>
                    <a:lnTo>
                      <a:pt x="827" y="476"/>
                    </a:lnTo>
                    <a:lnTo>
                      <a:pt x="802" y="476"/>
                    </a:lnTo>
                    <a:lnTo>
                      <a:pt x="762" y="478"/>
                    </a:lnTo>
                    <a:lnTo>
                      <a:pt x="893" y="478"/>
                    </a:lnTo>
                    <a:lnTo>
                      <a:pt x="893" y="476"/>
                    </a:lnTo>
                    <a:lnTo>
                      <a:pt x="887" y="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37"/>
              <p:cNvSpPr>
                <a:spLocks/>
              </p:cNvSpPr>
              <p:nvPr/>
            </p:nvSpPr>
            <p:spPr bwMode="auto">
              <a:xfrm>
                <a:off x="4306" y="8990"/>
                <a:ext cx="894" cy="940"/>
              </a:xfrm>
              <a:custGeom>
                <a:avLst/>
                <a:gdLst>
                  <a:gd name="T0" fmla="+- 0 5120 4306"/>
                  <a:gd name="T1" fmla="*/ T0 w 894"/>
                  <a:gd name="T2" fmla="+- 0 9034 8990"/>
                  <a:gd name="T3" fmla="*/ 9034 h 940"/>
                  <a:gd name="T4" fmla="+- 0 4787 4306"/>
                  <a:gd name="T5" fmla="*/ T4 w 894"/>
                  <a:gd name="T6" fmla="+- 0 9034 8990"/>
                  <a:gd name="T7" fmla="*/ 9034 h 940"/>
                  <a:gd name="T8" fmla="+- 0 4873 4306"/>
                  <a:gd name="T9" fmla="*/ T8 w 894"/>
                  <a:gd name="T10" fmla="+- 0 9040 8990"/>
                  <a:gd name="T11" fmla="*/ 9040 h 940"/>
                  <a:gd name="T12" fmla="+- 0 4898 4306"/>
                  <a:gd name="T13" fmla="*/ T12 w 894"/>
                  <a:gd name="T14" fmla="+- 0 9044 8990"/>
                  <a:gd name="T15" fmla="*/ 9044 h 940"/>
                  <a:gd name="T16" fmla="+- 0 4922 4306"/>
                  <a:gd name="T17" fmla="*/ T16 w 894"/>
                  <a:gd name="T18" fmla="+- 0 9050 8990"/>
                  <a:gd name="T19" fmla="*/ 9050 h 940"/>
                  <a:gd name="T20" fmla="+- 0 4944 4306"/>
                  <a:gd name="T21" fmla="*/ T20 w 894"/>
                  <a:gd name="T22" fmla="+- 0 9056 8990"/>
                  <a:gd name="T23" fmla="*/ 9056 h 940"/>
                  <a:gd name="T24" fmla="+- 0 4964 4306"/>
                  <a:gd name="T25" fmla="*/ T24 w 894"/>
                  <a:gd name="T26" fmla="+- 0 9064 8990"/>
                  <a:gd name="T27" fmla="*/ 9064 h 940"/>
                  <a:gd name="T28" fmla="+- 0 4983 4306"/>
                  <a:gd name="T29" fmla="*/ T28 w 894"/>
                  <a:gd name="T30" fmla="+- 0 9070 8990"/>
                  <a:gd name="T31" fmla="*/ 9070 h 940"/>
                  <a:gd name="T32" fmla="+- 0 5001 4306"/>
                  <a:gd name="T33" fmla="*/ T32 w 894"/>
                  <a:gd name="T34" fmla="+- 0 9078 8990"/>
                  <a:gd name="T35" fmla="*/ 9078 h 940"/>
                  <a:gd name="T36" fmla="+- 0 5016 4306"/>
                  <a:gd name="T37" fmla="*/ T36 w 894"/>
                  <a:gd name="T38" fmla="+- 0 9088 8990"/>
                  <a:gd name="T39" fmla="*/ 9088 h 940"/>
                  <a:gd name="T40" fmla="+- 0 5030 4306"/>
                  <a:gd name="T41" fmla="*/ T40 w 894"/>
                  <a:gd name="T42" fmla="+- 0 9096 8990"/>
                  <a:gd name="T43" fmla="*/ 9096 h 940"/>
                  <a:gd name="T44" fmla="+- 0 5080 4306"/>
                  <a:gd name="T45" fmla="*/ T44 w 894"/>
                  <a:gd name="T46" fmla="+- 0 9156 8990"/>
                  <a:gd name="T47" fmla="*/ 9156 h 940"/>
                  <a:gd name="T48" fmla="+- 0 5093 4306"/>
                  <a:gd name="T49" fmla="*/ T48 w 894"/>
                  <a:gd name="T50" fmla="+- 0 9212 8990"/>
                  <a:gd name="T51" fmla="*/ 9212 h 940"/>
                  <a:gd name="T52" fmla="+- 0 5094 4306"/>
                  <a:gd name="T53" fmla="*/ T52 w 894"/>
                  <a:gd name="T54" fmla="+- 0 9222 8990"/>
                  <a:gd name="T55" fmla="*/ 9222 h 940"/>
                  <a:gd name="T56" fmla="+- 0 5095 4306"/>
                  <a:gd name="T57" fmla="*/ T56 w 894"/>
                  <a:gd name="T58" fmla="+- 0 9230 8990"/>
                  <a:gd name="T59" fmla="*/ 9230 h 940"/>
                  <a:gd name="T60" fmla="+- 0 5105 4306"/>
                  <a:gd name="T61" fmla="*/ T60 w 894"/>
                  <a:gd name="T62" fmla="+- 0 9228 8990"/>
                  <a:gd name="T63" fmla="*/ 9228 h 940"/>
                  <a:gd name="T64" fmla="+- 0 5110 4306"/>
                  <a:gd name="T65" fmla="*/ T64 w 894"/>
                  <a:gd name="T66" fmla="+- 0 9218 8990"/>
                  <a:gd name="T67" fmla="*/ 9218 h 940"/>
                  <a:gd name="T68" fmla="+- 0 5112 4306"/>
                  <a:gd name="T69" fmla="*/ T68 w 894"/>
                  <a:gd name="T70" fmla="+- 0 9182 8990"/>
                  <a:gd name="T71" fmla="*/ 9182 h 940"/>
                  <a:gd name="T72" fmla="+- 0 5112 4306"/>
                  <a:gd name="T73" fmla="*/ T72 w 894"/>
                  <a:gd name="T74" fmla="+- 0 9148 8990"/>
                  <a:gd name="T75" fmla="*/ 9148 h 940"/>
                  <a:gd name="T76" fmla="+- 0 5114 4306"/>
                  <a:gd name="T77" fmla="*/ T76 w 894"/>
                  <a:gd name="T78" fmla="+- 0 9118 8990"/>
                  <a:gd name="T79" fmla="*/ 9118 h 940"/>
                  <a:gd name="T80" fmla="+- 0 5119 4306"/>
                  <a:gd name="T81" fmla="*/ T80 w 894"/>
                  <a:gd name="T82" fmla="+- 0 9048 8990"/>
                  <a:gd name="T83" fmla="*/ 9048 h 940"/>
                  <a:gd name="T84" fmla="+- 0 5120 4306"/>
                  <a:gd name="T85" fmla="*/ T84 w 894"/>
                  <a:gd name="T86" fmla="+- 0 9040 8990"/>
                  <a:gd name="T87" fmla="*/ 9040 h 940"/>
                  <a:gd name="T88" fmla="+- 0 5120 4306"/>
                  <a:gd name="T89" fmla="*/ T88 w 894"/>
                  <a:gd name="T90" fmla="+- 0 9034 8990"/>
                  <a:gd name="T91" fmla="*/ 9034 h 9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894" h="940">
                    <a:moveTo>
                      <a:pt x="814" y="44"/>
                    </a:moveTo>
                    <a:lnTo>
                      <a:pt x="481" y="44"/>
                    </a:lnTo>
                    <a:lnTo>
                      <a:pt x="567" y="50"/>
                    </a:lnTo>
                    <a:lnTo>
                      <a:pt x="592" y="54"/>
                    </a:lnTo>
                    <a:lnTo>
                      <a:pt x="616" y="60"/>
                    </a:lnTo>
                    <a:lnTo>
                      <a:pt x="638" y="66"/>
                    </a:lnTo>
                    <a:lnTo>
                      <a:pt x="658" y="74"/>
                    </a:lnTo>
                    <a:lnTo>
                      <a:pt x="677" y="80"/>
                    </a:lnTo>
                    <a:lnTo>
                      <a:pt x="695" y="88"/>
                    </a:lnTo>
                    <a:lnTo>
                      <a:pt x="710" y="98"/>
                    </a:lnTo>
                    <a:lnTo>
                      <a:pt x="724" y="106"/>
                    </a:lnTo>
                    <a:lnTo>
                      <a:pt x="774" y="166"/>
                    </a:lnTo>
                    <a:lnTo>
                      <a:pt x="787" y="222"/>
                    </a:lnTo>
                    <a:lnTo>
                      <a:pt x="788" y="232"/>
                    </a:lnTo>
                    <a:lnTo>
                      <a:pt x="789" y="240"/>
                    </a:lnTo>
                    <a:lnTo>
                      <a:pt x="799" y="238"/>
                    </a:lnTo>
                    <a:lnTo>
                      <a:pt x="804" y="228"/>
                    </a:lnTo>
                    <a:lnTo>
                      <a:pt x="806" y="192"/>
                    </a:lnTo>
                    <a:lnTo>
                      <a:pt x="806" y="158"/>
                    </a:lnTo>
                    <a:lnTo>
                      <a:pt x="808" y="128"/>
                    </a:lnTo>
                    <a:lnTo>
                      <a:pt x="813" y="58"/>
                    </a:lnTo>
                    <a:lnTo>
                      <a:pt x="814" y="50"/>
                    </a:lnTo>
                    <a:lnTo>
                      <a:pt x="81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8"/>
            <p:cNvGrpSpPr>
              <a:grpSpLocks/>
            </p:cNvGrpSpPr>
            <p:nvPr/>
          </p:nvGrpSpPr>
          <p:grpSpPr bwMode="auto">
            <a:xfrm>
              <a:off x="5372" y="9006"/>
              <a:ext cx="907" cy="907"/>
              <a:chOff x="5372" y="9006"/>
              <a:chExt cx="907" cy="907"/>
            </a:xfrm>
          </p:grpSpPr>
          <p:sp>
            <p:nvSpPr>
              <p:cNvPr id="28" name="Freeform 39"/>
              <p:cNvSpPr>
                <a:spLocks/>
              </p:cNvSpPr>
              <p:nvPr/>
            </p:nvSpPr>
            <p:spPr bwMode="auto">
              <a:xfrm>
                <a:off x="5372" y="9006"/>
                <a:ext cx="907" cy="907"/>
              </a:xfrm>
              <a:custGeom>
                <a:avLst/>
                <a:gdLst>
                  <a:gd name="T0" fmla="+- 0 5391 5372"/>
                  <a:gd name="T1" fmla="*/ T0 w 907"/>
                  <a:gd name="T2" fmla="+- 0 9006 9006"/>
                  <a:gd name="T3" fmla="*/ 9006 h 907"/>
                  <a:gd name="T4" fmla="+- 0 5378 5372"/>
                  <a:gd name="T5" fmla="*/ T4 w 907"/>
                  <a:gd name="T6" fmla="+- 0 9006 9006"/>
                  <a:gd name="T7" fmla="*/ 9006 h 907"/>
                  <a:gd name="T8" fmla="+- 0 5372 5372"/>
                  <a:gd name="T9" fmla="*/ T8 w 907"/>
                  <a:gd name="T10" fmla="+- 0 9009 9006"/>
                  <a:gd name="T11" fmla="*/ 9009 h 907"/>
                  <a:gd name="T12" fmla="+- 0 5372 5372"/>
                  <a:gd name="T13" fmla="*/ T12 w 907"/>
                  <a:gd name="T14" fmla="+- 0 9021 9006"/>
                  <a:gd name="T15" fmla="*/ 9021 h 907"/>
                  <a:gd name="T16" fmla="+- 0 5377 5372"/>
                  <a:gd name="T17" fmla="*/ T16 w 907"/>
                  <a:gd name="T18" fmla="+- 0 9023 9006"/>
                  <a:gd name="T19" fmla="*/ 9023 h 907"/>
                  <a:gd name="T20" fmla="+- 0 5393 5372"/>
                  <a:gd name="T21" fmla="*/ T20 w 907"/>
                  <a:gd name="T22" fmla="+- 0 9024 9006"/>
                  <a:gd name="T23" fmla="*/ 9024 h 907"/>
                  <a:gd name="T24" fmla="+- 0 5413 5372"/>
                  <a:gd name="T25" fmla="*/ T24 w 907"/>
                  <a:gd name="T26" fmla="+- 0 9026 9006"/>
                  <a:gd name="T27" fmla="*/ 9026 h 907"/>
                  <a:gd name="T28" fmla="+- 0 5472 5372"/>
                  <a:gd name="T29" fmla="*/ T28 w 907"/>
                  <a:gd name="T30" fmla="+- 0 9076 9006"/>
                  <a:gd name="T31" fmla="*/ 9076 h 907"/>
                  <a:gd name="T32" fmla="+- 0 5476 5372"/>
                  <a:gd name="T33" fmla="*/ T32 w 907"/>
                  <a:gd name="T34" fmla="+- 0 9146 9006"/>
                  <a:gd name="T35" fmla="*/ 9146 h 907"/>
                  <a:gd name="T36" fmla="+- 0 5476 5372"/>
                  <a:gd name="T37" fmla="*/ T36 w 907"/>
                  <a:gd name="T38" fmla="+- 0 9640 9006"/>
                  <a:gd name="T39" fmla="*/ 9640 h 907"/>
                  <a:gd name="T40" fmla="+- 0 5476 5372"/>
                  <a:gd name="T41" fmla="*/ T40 w 907"/>
                  <a:gd name="T42" fmla="+- 0 9673 9006"/>
                  <a:gd name="T43" fmla="*/ 9673 h 907"/>
                  <a:gd name="T44" fmla="+- 0 5475 5372"/>
                  <a:gd name="T45" fmla="*/ T44 w 907"/>
                  <a:gd name="T46" fmla="+- 0 9742 9006"/>
                  <a:gd name="T47" fmla="*/ 9742 h 907"/>
                  <a:gd name="T48" fmla="+- 0 5471 5372"/>
                  <a:gd name="T49" fmla="*/ T48 w 907"/>
                  <a:gd name="T50" fmla="+- 0 9814 9006"/>
                  <a:gd name="T51" fmla="*/ 9814 h 907"/>
                  <a:gd name="T52" fmla="+- 0 5452 5372"/>
                  <a:gd name="T53" fmla="*/ T52 w 907"/>
                  <a:gd name="T54" fmla="+- 0 9884 9006"/>
                  <a:gd name="T55" fmla="*/ 9884 h 907"/>
                  <a:gd name="T56" fmla="+- 0 5411 5372"/>
                  <a:gd name="T57" fmla="*/ T56 w 907"/>
                  <a:gd name="T58" fmla="+- 0 9897 9006"/>
                  <a:gd name="T59" fmla="*/ 9897 h 907"/>
                  <a:gd name="T60" fmla="+- 0 5393 5372"/>
                  <a:gd name="T61" fmla="*/ T60 w 907"/>
                  <a:gd name="T62" fmla="+- 0 9897 9006"/>
                  <a:gd name="T63" fmla="*/ 9897 h 907"/>
                  <a:gd name="T64" fmla="+- 0 5390 5372"/>
                  <a:gd name="T65" fmla="*/ T64 w 907"/>
                  <a:gd name="T66" fmla="+- 0 9900 9006"/>
                  <a:gd name="T67" fmla="*/ 9900 h 907"/>
                  <a:gd name="T68" fmla="+- 0 5390 5372"/>
                  <a:gd name="T69" fmla="*/ T68 w 907"/>
                  <a:gd name="T70" fmla="+- 0 9911 9006"/>
                  <a:gd name="T71" fmla="*/ 9911 h 907"/>
                  <a:gd name="T72" fmla="+- 0 5396 5372"/>
                  <a:gd name="T73" fmla="*/ T72 w 907"/>
                  <a:gd name="T74" fmla="+- 0 9914 9006"/>
                  <a:gd name="T75" fmla="*/ 9914 h 907"/>
                  <a:gd name="T76" fmla="+- 0 5425 5372"/>
                  <a:gd name="T77" fmla="*/ T76 w 907"/>
                  <a:gd name="T78" fmla="+- 0 9913 9006"/>
                  <a:gd name="T79" fmla="*/ 9913 h 907"/>
                  <a:gd name="T80" fmla="+- 0 5524 5372"/>
                  <a:gd name="T81" fmla="*/ T80 w 907"/>
                  <a:gd name="T82" fmla="+- 0 9910 9006"/>
                  <a:gd name="T83" fmla="*/ 9910 h 907"/>
                  <a:gd name="T84" fmla="+- 0 5689 5372"/>
                  <a:gd name="T85" fmla="*/ T84 w 907"/>
                  <a:gd name="T86" fmla="+- 0 9910 9006"/>
                  <a:gd name="T87" fmla="*/ 9910 h 907"/>
                  <a:gd name="T88" fmla="+- 0 5689 5372"/>
                  <a:gd name="T89" fmla="*/ T88 w 907"/>
                  <a:gd name="T90" fmla="+- 0 9900 9006"/>
                  <a:gd name="T91" fmla="*/ 9900 h 907"/>
                  <a:gd name="T92" fmla="+- 0 5687 5372"/>
                  <a:gd name="T93" fmla="*/ T92 w 907"/>
                  <a:gd name="T94" fmla="+- 0 9897 9006"/>
                  <a:gd name="T95" fmla="*/ 9897 h 907"/>
                  <a:gd name="T96" fmla="+- 0 5667 5372"/>
                  <a:gd name="T97" fmla="*/ T96 w 907"/>
                  <a:gd name="T98" fmla="+- 0 9896 9006"/>
                  <a:gd name="T99" fmla="*/ 9896 h 907"/>
                  <a:gd name="T100" fmla="+- 0 5645 5372"/>
                  <a:gd name="T101" fmla="*/ T100 w 907"/>
                  <a:gd name="T102" fmla="+- 0 9894 9006"/>
                  <a:gd name="T103" fmla="*/ 9894 h 907"/>
                  <a:gd name="T104" fmla="+- 0 5590 5372"/>
                  <a:gd name="T105" fmla="*/ T104 w 907"/>
                  <a:gd name="T106" fmla="+- 0 9870 9006"/>
                  <a:gd name="T107" fmla="*/ 9870 h 907"/>
                  <a:gd name="T108" fmla="+- 0 5576 5372"/>
                  <a:gd name="T109" fmla="*/ T108 w 907"/>
                  <a:gd name="T110" fmla="+- 0 9799 9006"/>
                  <a:gd name="T111" fmla="*/ 9799 h 907"/>
                  <a:gd name="T112" fmla="+- 0 5574 5372"/>
                  <a:gd name="T113" fmla="*/ T112 w 907"/>
                  <a:gd name="T114" fmla="+- 0 9733 9006"/>
                  <a:gd name="T115" fmla="*/ 9733 h 907"/>
                  <a:gd name="T116" fmla="+- 0 5573 5372"/>
                  <a:gd name="T117" fmla="*/ T116 w 907"/>
                  <a:gd name="T118" fmla="+- 0 9531 9006"/>
                  <a:gd name="T119" fmla="*/ 9531 h 907"/>
                  <a:gd name="T120" fmla="+- 0 5575 5372"/>
                  <a:gd name="T121" fmla="*/ T120 w 907"/>
                  <a:gd name="T122" fmla="+- 0 9527 9006"/>
                  <a:gd name="T123" fmla="*/ 9527 h 907"/>
                  <a:gd name="T124" fmla="+- 0 5857 5372"/>
                  <a:gd name="T125" fmla="*/ T124 w 907"/>
                  <a:gd name="T126" fmla="+- 0 9527 9006"/>
                  <a:gd name="T127" fmla="*/ 9527 h 907"/>
                  <a:gd name="T128" fmla="+- 0 5847 5372"/>
                  <a:gd name="T129" fmla="*/ T128 w 907"/>
                  <a:gd name="T130" fmla="+- 0 9513 9006"/>
                  <a:gd name="T131" fmla="*/ 9513 h 907"/>
                  <a:gd name="T132" fmla="+- 0 5833 5372"/>
                  <a:gd name="T133" fmla="*/ T132 w 907"/>
                  <a:gd name="T134" fmla="+- 0 9493 9006"/>
                  <a:gd name="T135" fmla="*/ 9493 h 907"/>
                  <a:gd name="T136" fmla="+- 0 5834 5372"/>
                  <a:gd name="T137" fmla="*/ T136 w 907"/>
                  <a:gd name="T138" fmla="+- 0 9492 9006"/>
                  <a:gd name="T139" fmla="*/ 9492 h 907"/>
                  <a:gd name="T140" fmla="+- 0 5698 5372"/>
                  <a:gd name="T141" fmla="*/ T140 w 907"/>
                  <a:gd name="T142" fmla="+- 0 9492 9006"/>
                  <a:gd name="T143" fmla="*/ 9492 h 907"/>
                  <a:gd name="T144" fmla="+- 0 5627 5372"/>
                  <a:gd name="T145" fmla="*/ T144 w 907"/>
                  <a:gd name="T146" fmla="+- 0 9486 9006"/>
                  <a:gd name="T147" fmla="*/ 9486 h 907"/>
                  <a:gd name="T148" fmla="+- 0 5573 5372"/>
                  <a:gd name="T149" fmla="*/ T148 w 907"/>
                  <a:gd name="T150" fmla="+- 0 9465 9006"/>
                  <a:gd name="T151" fmla="*/ 9465 h 907"/>
                  <a:gd name="T152" fmla="+- 0 5573 5372"/>
                  <a:gd name="T153" fmla="*/ T152 w 907"/>
                  <a:gd name="T154" fmla="+- 0 9059 9006"/>
                  <a:gd name="T155" fmla="*/ 9059 h 907"/>
                  <a:gd name="T156" fmla="+- 0 5653 5372"/>
                  <a:gd name="T157" fmla="*/ T156 w 907"/>
                  <a:gd name="T158" fmla="+- 0 9046 9006"/>
                  <a:gd name="T159" fmla="*/ 9046 h 907"/>
                  <a:gd name="T160" fmla="+- 0 5866 5372"/>
                  <a:gd name="T161" fmla="*/ T160 w 907"/>
                  <a:gd name="T162" fmla="+- 0 9046 9006"/>
                  <a:gd name="T163" fmla="*/ 9046 h 907"/>
                  <a:gd name="T164" fmla="+- 0 5862 5372"/>
                  <a:gd name="T165" fmla="*/ T164 w 907"/>
                  <a:gd name="T166" fmla="+- 0 9043 9006"/>
                  <a:gd name="T167" fmla="*/ 9043 h 907"/>
                  <a:gd name="T168" fmla="+- 0 5787 5372"/>
                  <a:gd name="T169" fmla="*/ T168 w 907"/>
                  <a:gd name="T170" fmla="+- 0 9017 9006"/>
                  <a:gd name="T171" fmla="*/ 9017 h 907"/>
                  <a:gd name="T172" fmla="+- 0 5742 5372"/>
                  <a:gd name="T173" fmla="*/ T172 w 907"/>
                  <a:gd name="T174" fmla="+- 0 9010 9006"/>
                  <a:gd name="T175" fmla="*/ 9010 h 907"/>
                  <a:gd name="T176" fmla="+- 0 5522 5372"/>
                  <a:gd name="T177" fmla="*/ T176 w 907"/>
                  <a:gd name="T178" fmla="+- 0 9010 9006"/>
                  <a:gd name="T179" fmla="*/ 9010 h 907"/>
                  <a:gd name="T180" fmla="+- 0 5442 5372"/>
                  <a:gd name="T181" fmla="*/ T180 w 907"/>
                  <a:gd name="T182" fmla="+- 0 9007 9006"/>
                  <a:gd name="T183" fmla="*/ 9007 h 907"/>
                  <a:gd name="T184" fmla="+- 0 5416 5372"/>
                  <a:gd name="T185" fmla="*/ T184 w 907"/>
                  <a:gd name="T186" fmla="+- 0 9007 9006"/>
                  <a:gd name="T187" fmla="*/ 9007 h 907"/>
                  <a:gd name="T188" fmla="+- 0 5391 5372"/>
                  <a:gd name="T189" fmla="*/ T188 w 907"/>
                  <a:gd name="T190" fmla="+- 0 9006 9006"/>
                  <a:gd name="T191" fmla="*/ 900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907" h="907">
                    <a:moveTo>
                      <a:pt x="19" y="0"/>
                    </a:moveTo>
                    <a:lnTo>
                      <a:pt x="6" y="0"/>
                    </a:lnTo>
                    <a:lnTo>
                      <a:pt x="0" y="3"/>
                    </a:lnTo>
                    <a:lnTo>
                      <a:pt x="0" y="15"/>
                    </a:lnTo>
                    <a:lnTo>
                      <a:pt x="5" y="17"/>
                    </a:lnTo>
                    <a:lnTo>
                      <a:pt x="21" y="18"/>
                    </a:lnTo>
                    <a:lnTo>
                      <a:pt x="41" y="20"/>
                    </a:lnTo>
                    <a:lnTo>
                      <a:pt x="100" y="70"/>
                    </a:lnTo>
                    <a:lnTo>
                      <a:pt x="104" y="140"/>
                    </a:lnTo>
                    <a:lnTo>
                      <a:pt x="104" y="634"/>
                    </a:lnTo>
                    <a:lnTo>
                      <a:pt x="104" y="667"/>
                    </a:lnTo>
                    <a:lnTo>
                      <a:pt x="103" y="736"/>
                    </a:lnTo>
                    <a:lnTo>
                      <a:pt x="99" y="808"/>
                    </a:lnTo>
                    <a:lnTo>
                      <a:pt x="80" y="878"/>
                    </a:lnTo>
                    <a:lnTo>
                      <a:pt x="39" y="891"/>
                    </a:lnTo>
                    <a:lnTo>
                      <a:pt x="21" y="891"/>
                    </a:lnTo>
                    <a:lnTo>
                      <a:pt x="18" y="894"/>
                    </a:lnTo>
                    <a:lnTo>
                      <a:pt x="18" y="905"/>
                    </a:lnTo>
                    <a:lnTo>
                      <a:pt x="24" y="908"/>
                    </a:lnTo>
                    <a:lnTo>
                      <a:pt x="53" y="907"/>
                    </a:lnTo>
                    <a:lnTo>
                      <a:pt x="152" y="904"/>
                    </a:lnTo>
                    <a:lnTo>
                      <a:pt x="317" y="904"/>
                    </a:lnTo>
                    <a:lnTo>
                      <a:pt x="317" y="894"/>
                    </a:lnTo>
                    <a:lnTo>
                      <a:pt x="315" y="891"/>
                    </a:lnTo>
                    <a:lnTo>
                      <a:pt x="295" y="890"/>
                    </a:lnTo>
                    <a:lnTo>
                      <a:pt x="273" y="888"/>
                    </a:lnTo>
                    <a:lnTo>
                      <a:pt x="218" y="864"/>
                    </a:lnTo>
                    <a:lnTo>
                      <a:pt x="204" y="793"/>
                    </a:lnTo>
                    <a:lnTo>
                      <a:pt x="202" y="727"/>
                    </a:lnTo>
                    <a:lnTo>
                      <a:pt x="201" y="525"/>
                    </a:lnTo>
                    <a:lnTo>
                      <a:pt x="203" y="521"/>
                    </a:lnTo>
                    <a:lnTo>
                      <a:pt x="485" y="521"/>
                    </a:lnTo>
                    <a:lnTo>
                      <a:pt x="475" y="507"/>
                    </a:lnTo>
                    <a:lnTo>
                      <a:pt x="461" y="487"/>
                    </a:lnTo>
                    <a:lnTo>
                      <a:pt x="462" y="486"/>
                    </a:lnTo>
                    <a:lnTo>
                      <a:pt x="326" y="486"/>
                    </a:lnTo>
                    <a:lnTo>
                      <a:pt x="255" y="480"/>
                    </a:lnTo>
                    <a:lnTo>
                      <a:pt x="201" y="459"/>
                    </a:lnTo>
                    <a:lnTo>
                      <a:pt x="201" y="53"/>
                    </a:lnTo>
                    <a:lnTo>
                      <a:pt x="281" y="40"/>
                    </a:lnTo>
                    <a:lnTo>
                      <a:pt x="494" y="40"/>
                    </a:lnTo>
                    <a:lnTo>
                      <a:pt x="490" y="37"/>
                    </a:lnTo>
                    <a:lnTo>
                      <a:pt x="415" y="11"/>
                    </a:lnTo>
                    <a:lnTo>
                      <a:pt x="370" y="4"/>
                    </a:lnTo>
                    <a:lnTo>
                      <a:pt x="150" y="4"/>
                    </a:lnTo>
                    <a:lnTo>
                      <a:pt x="70" y="1"/>
                    </a:lnTo>
                    <a:lnTo>
                      <a:pt x="44" y="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0"/>
              <p:cNvSpPr>
                <a:spLocks/>
              </p:cNvSpPr>
              <p:nvPr/>
            </p:nvSpPr>
            <p:spPr bwMode="auto">
              <a:xfrm>
                <a:off x="5372" y="9006"/>
                <a:ext cx="907" cy="907"/>
              </a:xfrm>
              <a:custGeom>
                <a:avLst/>
                <a:gdLst>
                  <a:gd name="T0" fmla="+- 0 5689 5372"/>
                  <a:gd name="T1" fmla="*/ T0 w 907"/>
                  <a:gd name="T2" fmla="+- 0 9910 9006"/>
                  <a:gd name="T3" fmla="*/ 9910 h 907"/>
                  <a:gd name="T4" fmla="+- 0 5524 5372"/>
                  <a:gd name="T5" fmla="*/ T4 w 907"/>
                  <a:gd name="T6" fmla="+- 0 9910 9006"/>
                  <a:gd name="T7" fmla="*/ 9910 h 907"/>
                  <a:gd name="T8" fmla="+- 0 5567 5372"/>
                  <a:gd name="T9" fmla="*/ T8 w 907"/>
                  <a:gd name="T10" fmla="+- 0 9912 9006"/>
                  <a:gd name="T11" fmla="*/ 9912 h 907"/>
                  <a:gd name="T12" fmla="+- 0 5643 5372"/>
                  <a:gd name="T13" fmla="*/ T12 w 907"/>
                  <a:gd name="T14" fmla="+- 0 9913 9006"/>
                  <a:gd name="T15" fmla="*/ 9913 h 907"/>
                  <a:gd name="T16" fmla="+- 0 5683 5372"/>
                  <a:gd name="T17" fmla="*/ T16 w 907"/>
                  <a:gd name="T18" fmla="+- 0 9914 9006"/>
                  <a:gd name="T19" fmla="*/ 9914 h 907"/>
                  <a:gd name="T20" fmla="+- 0 5689 5372"/>
                  <a:gd name="T21" fmla="*/ T20 w 907"/>
                  <a:gd name="T22" fmla="+- 0 9910 9006"/>
                  <a:gd name="T23" fmla="*/ 9910 h 907"/>
                </a:gdLst>
                <a:ahLst/>
                <a:cxnLst>
                  <a:cxn ang="0">
                    <a:pos x="T1" y="T3"/>
                  </a:cxn>
                  <a:cxn ang="0">
                    <a:pos x="T5" y="T7"/>
                  </a:cxn>
                  <a:cxn ang="0">
                    <a:pos x="T9" y="T11"/>
                  </a:cxn>
                  <a:cxn ang="0">
                    <a:pos x="T13" y="T15"/>
                  </a:cxn>
                  <a:cxn ang="0">
                    <a:pos x="T17" y="T19"/>
                  </a:cxn>
                  <a:cxn ang="0">
                    <a:pos x="T21" y="T23"/>
                  </a:cxn>
                </a:cxnLst>
                <a:rect l="0" t="0" r="r" b="b"/>
                <a:pathLst>
                  <a:path w="907" h="907">
                    <a:moveTo>
                      <a:pt x="317" y="904"/>
                    </a:moveTo>
                    <a:lnTo>
                      <a:pt x="152" y="904"/>
                    </a:lnTo>
                    <a:lnTo>
                      <a:pt x="195" y="906"/>
                    </a:lnTo>
                    <a:lnTo>
                      <a:pt x="271" y="907"/>
                    </a:lnTo>
                    <a:lnTo>
                      <a:pt x="311" y="908"/>
                    </a:lnTo>
                    <a:lnTo>
                      <a:pt x="317"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1"/>
              <p:cNvSpPr>
                <a:spLocks/>
              </p:cNvSpPr>
              <p:nvPr/>
            </p:nvSpPr>
            <p:spPr bwMode="auto">
              <a:xfrm>
                <a:off x="5372" y="9006"/>
                <a:ext cx="907" cy="907"/>
              </a:xfrm>
              <a:custGeom>
                <a:avLst/>
                <a:gdLst>
                  <a:gd name="T0" fmla="+- 0 5857 5372"/>
                  <a:gd name="T1" fmla="*/ T0 w 907"/>
                  <a:gd name="T2" fmla="+- 0 9527 9006"/>
                  <a:gd name="T3" fmla="*/ 9527 h 907"/>
                  <a:gd name="T4" fmla="+- 0 5581 5372"/>
                  <a:gd name="T5" fmla="*/ T4 w 907"/>
                  <a:gd name="T6" fmla="+- 0 9527 9006"/>
                  <a:gd name="T7" fmla="*/ 9527 h 907"/>
                  <a:gd name="T8" fmla="+- 0 5729 5372"/>
                  <a:gd name="T9" fmla="*/ T8 w 907"/>
                  <a:gd name="T10" fmla="+- 0 9530 9006"/>
                  <a:gd name="T11" fmla="*/ 9530 h 907"/>
                  <a:gd name="T12" fmla="+- 0 5736 5372"/>
                  <a:gd name="T13" fmla="*/ T12 w 907"/>
                  <a:gd name="T14" fmla="+- 0 9530 9006"/>
                  <a:gd name="T15" fmla="*/ 9530 h 907"/>
                  <a:gd name="T16" fmla="+- 0 5739 5372"/>
                  <a:gd name="T17" fmla="*/ T16 w 907"/>
                  <a:gd name="T18" fmla="+- 0 9532 9006"/>
                  <a:gd name="T19" fmla="*/ 9532 h 907"/>
                  <a:gd name="T20" fmla="+- 0 5748 5372"/>
                  <a:gd name="T21" fmla="*/ T20 w 907"/>
                  <a:gd name="T22" fmla="+- 0 9541 9006"/>
                  <a:gd name="T23" fmla="*/ 9541 h 907"/>
                  <a:gd name="T24" fmla="+- 0 5755 5372"/>
                  <a:gd name="T25" fmla="*/ T24 w 907"/>
                  <a:gd name="T26" fmla="+- 0 9552 9006"/>
                  <a:gd name="T27" fmla="*/ 9552 h 907"/>
                  <a:gd name="T28" fmla="+- 0 5764 5372"/>
                  <a:gd name="T29" fmla="*/ T28 w 907"/>
                  <a:gd name="T30" fmla="+- 0 9564 9006"/>
                  <a:gd name="T31" fmla="*/ 9564 h 907"/>
                  <a:gd name="T32" fmla="+- 0 5810 5372"/>
                  <a:gd name="T33" fmla="*/ T32 w 907"/>
                  <a:gd name="T34" fmla="+- 0 9627 9006"/>
                  <a:gd name="T35" fmla="*/ 9627 h 907"/>
                  <a:gd name="T36" fmla="+- 0 5838 5372"/>
                  <a:gd name="T37" fmla="*/ T36 w 907"/>
                  <a:gd name="T38" fmla="+- 0 9664 9006"/>
                  <a:gd name="T39" fmla="*/ 9664 h 907"/>
                  <a:gd name="T40" fmla="+- 0 5912 5372"/>
                  <a:gd name="T41" fmla="*/ T40 w 907"/>
                  <a:gd name="T42" fmla="+- 0 9763 9006"/>
                  <a:gd name="T43" fmla="*/ 9763 h 907"/>
                  <a:gd name="T44" fmla="+- 0 5953 5372"/>
                  <a:gd name="T45" fmla="*/ T44 w 907"/>
                  <a:gd name="T46" fmla="+- 0 9814 9006"/>
                  <a:gd name="T47" fmla="*/ 9814 h 907"/>
                  <a:gd name="T48" fmla="+- 0 6004 5372"/>
                  <a:gd name="T49" fmla="*/ T48 w 907"/>
                  <a:gd name="T50" fmla="+- 0 9867 9006"/>
                  <a:gd name="T51" fmla="*/ 9867 h 907"/>
                  <a:gd name="T52" fmla="+- 0 6059 5372"/>
                  <a:gd name="T53" fmla="*/ T52 w 907"/>
                  <a:gd name="T54" fmla="+- 0 9901 9006"/>
                  <a:gd name="T55" fmla="*/ 9901 h 907"/>
                  <a:gd name="T56" fmla="+- 0 6137 5372"/>
                  <a:gd name="T57" fmla="*/ T56 w 907"/>
                  <a:gd name="T58" fmla="+- 0 9913 9006"/>
                  <a:gd name="T59" fmla="*/ 9913 h 907"/>
                  <a:gd name="T60" fmla="+- 0 6165 5372"/>
                  <a:gd name="T61" fmla="*/ T60 w 907"/>
                  <a:gd name="T62" fmla="+- 0 9914 9006"/>
                  <a:gd name="T63" fmla="*/ 9914 h 907"/>
                  <a:gd name="T64" fmla="+- 0 6272 5372"/>
                  <a:gd name="T65" fmla="*/ T64 w 907"/>
                  <a:gd name="T66" fmla="+- 0 9914 9006"/>
                  <a:gd name="T67" fmla="*/ 9914 h 907"/>
                  <a:gd name="T68" fmla="+- 0 6279 5372"/>
                  <a:gd name="T69" fmla="*/ T68 w 907"/>
                  <a:gd name="T70" fmla="+- 0 9911 9006"/>
                  <a:gd name="T71" fmla="*/ 9911 h 907"/>
                  <a:gd name="T72" fmla="+- 0 6279 5372"/>
                  <a:gd name="T73" fmla="*/ T72 w 907"/>
                  <a:gd name="T74" fmla="+- 0 9900 9006"/>
                  <a:gd name="T75" fmla="*/ 9900 h 907"/>
                  <a:gd name="T76" fmla="+- 0 6275 5372"/>
                  <a:gd name="T77" fmla="*/ T76 w 907"/>
                  <a:gd name="T78" fmla="+- 0 9897 9006"/>
                  <a:gd name="T79" fmla="*/ 9897 h 907"/>
                  <a:gd name="T80" fmla="+- 0 6264 5372"/>
                  <a:gd name="T81" fmla="*/ T80 w 907"/>
                  <a:gd name="T82" fmla="+- 0 9897 9006"/>
                  <a:gd name="T83" fmla="*/ 9897 h 907"/>
                  <a:gd name="T84" fmla="+- 0 6247 5372"/>
                  <a:gd name="T85" fmla="*/ T84 w 907"/>
                  <a:gd name="T86" fmla="+- 0 9896 9006"/>
                  <a:gd name="T87" fmla="*/ 9896 h 907"/>
                  <a:gd name="T88" fmla="+- 0 6183 5372"/>
                  <a:gd name="T89" fmla="*/ T88 w 907"/>
                  <a:gd name="T90" fmla="+- 0 9883 9006"/>
                  <a:gd name="T91" fmla="*/ 9883 h 907"/>
                  <a:gd name="T92" fmla="+- 0 6112 5372"/>
                  <a:gd name="T93" fmla="*/ T92 w 907"/>
                  <a:gd name="T94" fmla="+- 0 9840 9006"/>
                  <a:gd name="T95" fmla="*/ 9840 h 907"/>
                  <a:gd name="T96" fmla="+- 0 6066 5372"/>
                  <a:gd name="T97" fmla="*/ T96 w 907"/>
                  <a:gd name="T98" fmla="+- 0 9797 9006"/>
                  <a:gd name="T99" fmla="*/ 9797 h 907"/>
                  <a:gd name="T100" fmla="+- 0 6022 5372"/>
                  <a:gd name="T101" fmla="*/ T100 w 907"/>
                  <a:gd name="T102" fmla="+- 0 9747 9006"/>
                  <a:gd name="T103" fmla="*/ 9747 h 907"/>
                  <a:gd name="T104" fmla="+- 0 5975 5372"/>
                  <a:gd name="T105" fmla="*/ T104 w 907"/>
                  <a:gd name="T106" fmla="+- 0 9689 9006"/>
                  <a:gd name="T107" fmla="*/ 9689 h 907"/>
                  <a:gd name="T108" fmla="+- 0 5939 5372"/>
                  <a:gd name="T109" fmla="*/ T108 w 907"/>
                  <a:gd name="T110" fmla="+- 0 9640 9006"/>
                  <a:gd name="T111" fmla="*/ 9640 h 907"/>
                  <a:gd name="T112" fmla="+- 0 5900 5372"/>
                  <a:gd name="T113" fmla="*/ T112 w 907"/>
                  <a:gd name="T114" fmla="+- 0 9588 9006"/>
                  <a:gd name="T115" fmla="*/ 9588 h 907"/>
                  <a:gd name="T116" fmla="+- 0 5860 5372"/>
                  <a:gd name="T117" fmla="*/ T116 w 907"/>
                  <a:gd name="T118" fmla="+- 0 9532 9006"/>
                  <a:gd name="T119" fmla="*/ 9532 h 907"/>
                  <a:gd name="T120" fmla="+- 0 5857 5372"/>
                  <a:gd name="T121" fmla="*/ T120 w 907"/>
                  <a:gd name="T122" fmla="+- 0 9527 9006"/>
                  <a:gd name="T123" fmla="*/ 9527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907" h="907">
                    <a:moveTo>
                      <a:pt x="485" y="521"/>
                    </a:moveTo>
                    <a:lnTo>
                      <a:pt x="209" y="521"/>
                    </a:lnTo>
                    <a:lnTo>
                      <a:pt x="357" y="524"/>
                    </a:lnTo>
                    <a:lnTo>
                      <a:pt x="364" y="524"/>
                    </a:lnTo>
                    <a:lnTo>
                      <a:pt x="367" y="526"/>
                    </a:lnTo>
                    <a:lnTo>
                      <a:pt x="376" y="535"/>
                    </a:lnTo>
                    <a:lnTo>
                      <a:pt x="383" y="546"/>
                    </a:lnTo>
                    <a:lnTo>
                      <a:pt x="392" y="558"/>
                    </a:lnTo>
                    <a:lnTo>
                      <a:pt x="438" y="621"/>
                    </a:lnTo>
                    <a:lnTo>
                      <a:pt x="466" y="658"/>
                    </a:lnTo>
                    <a:lnTo>
                      <a:pt x="540" y="757"/>
                    </a:lnTo>
                    <a:lnTo>
                      <a:pt x="581" y="808"/>
                    </a:lnTo>
                    <a:lnTo>
                      <a:pt x="632" y="861"/>
                    </a:lnTo>
                    <a:lnTo>
                      <a:pt x="687" y="895"/>
                    </a:lnTo>
                    <a:lnTo>
                      <a:pt x="765" y="907"/>
                    </a:lnTo>
                    <a:lnTo>
                      <a:pt x="793" y="908"/>
                    </a:lnTo>
                    <a:lnTo>
                      <a:pt x="900" y="908"/>
                    </a:lnTo>
                    <a:lnTo>
                      <a:pt x="907" y="905"/>
                    </a:lnTo>
                    <a:lnTo>
                      <a:pt x="907" y="894"/>
                    </a:lnTo>
                    <a:lnTo>
                      <a:pt x="903" y="891"/>
                    </a:lnTo>
                    <a:lnTo>
                      <a:pt x="892" y="891"/>
                    </a:lnTo>
                    <a:lnTo>
                      <a:pt x="875" y="890"/>
                    </a:lnTo>
                    <a:lnTo>
                      <a:pt x="811" y="877"/>
                    </a:lnTo>
                    <a:lnTo>
                      <a:pt x="740" y="834"/>
                    </a:lnTo>
                    <a:lnTo>
                      <a:pt x="694" y="791"/>
                    </a:lnTo>
                    <a:lnTo>
                      <a:pt x="650" y="741"/>
                    </a:lnTo>
                    <a:lnTo>
                      <a:pt x="603" y="683"/>
                    </a:lnTo>
                    <a:lnTo>
                      <a:pt x="567" y="634"/>
                    </a:lnTo>
                    <a:lnTo>
                      <a:pt x="528" y="582"/>
                    </a:lnTo>
                    <a:lnTo>
                      <a:pt x="488" y="526"/>
                    </a:lnTo>
                    <a:lnTo>
                      <a:pt x="485" y="5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2"/>
              <p:cNvSpPr>
                <a:spLocks/>
              </p:cNvSpPr>
              <p:nvPr/>
            </p:nvSpPr>
            <p:spPr bwMode="auto">
              <a:xfrm>
                <a:off x="5372" y="9006"/>
                <a:ext cx="907" cy="907"/>
              </a:xfrm>
              <a:custGeom>
                <a:avLst/>
                <a:gdLst>
                  <a:gd name="T0" fmla="+- 0 5866 5372"/>
                  <a:gd name="T1" fmla="*/ T0 w 907"/>
                  <a:gd name="T2" fmla="+- 0 9046 9006"/>
                  <a:gd name="T3" fmla="*/ 9046 h 907"/>
                  <a:gd name="T4" fmla="+- 0 5653 5372"/>
                  <a:gd name="T5" fmla="*/ T4 w 907"/>
                  <a:gd name="T6" fmla="+- 0 9046 9006"/>
                  <a:gd name="T7" fmla="*/ 9046 h 907"/>
                  <a:gd name="T8" fmla="+- 0 5684 5372"/>
                  <a:gd name="T9" fmla="*/ T8 w 907"/>
                  <a:gd name="T10" fmla="+- 0 9046 9006"/>
                  <a:gd name="T11" fmla="*/ 9046 h 907"/>
                  <a:gd name="T12" fmla="+- 0 5706 5372"/>
                  <a:gd name="T13" fmla="*/ T12 w 907"/>
                  <a:gd name="T14" fmla="+- 0 9049 9006"/>
                  <a:gd name="T15" fmla="*/ 9049 h 907"/>
                  <a:gd name="T16" fmla="+- 0 5766 5372"/>
                  <a:gd name="T17" fmla="*/ T16 w 907"/>
                  <a:gd name="T18" fmla="+- 0 9069 9006"/>
                  <a:gd name="T19" fmla="*/ 9069 h 907"/>
                  <a:gd name="T20" fmla="+- 0 5814 5372"/>
                  <a:gd name="T21" fmla="*/ T20 w 907"/>
                  <a:gd name="T22" fmla="+- 0 9108 9006"/>
                  <a:gd name="T23" fmla="*/ 9108 h 907"/>
                  <a:gd name="T24" fmla="+- 0 5848 5372"/>
                  <a:gd name="T25" fmla="*/ T24 w 907"/>
                  <a:gd name="T26" fmla="+- 0 9162 9006"/>
                  <a:gd name="T27" fmla="*/ 9162 h 907"/>
                  <a:gd name="T28" fmla="+- 0 5866 5372"/>
                  <a:gd name="T29" fmla="*/ T28 w 907"/>
                  <a:gd name="T30" fmla="+- 0 9231 9006"/>
                  <a:gd name="T31" fmla="*/ 9231 h 907"/>
                  <a:gd name="T32" fmla="+- 0 5870 5372"/>
                  <a:gd name="T33" fmla="*/ T32 w 907"/>
                  <a:gd name="T34" fmla="+- 0 9285 9006"/>
                  <a:gd name="T35" fmla="*/ 9285 h 907"/>
                  <a:gd name="T36" fmla="+- 0 5869 5372"/>
                  <a:gd name="T37" fmla="*/ T36 w 907"/>
                  <a:gd name="T38" fmla="+- 0 9312 9006"/>
                  <a:gd name="T39" fmla="*/ 9312 h 907"/>
                  <a:gd name="T40" fmla="+- 0 5856 5372"/>
                  <a:gd name="T41" fmla="*/ T40 w 907"/>
                  <a:gd name="T42" fmla="+- 0 9381 9006"/>
                  <a:gd name="T43" fmla="*/ 9381 h 907"/>
                  <a:gd name="T44" fmla="+- 0 5820 5372"/>
                  <a:gd name="T45" fmla="*/ T44 w 907"/>
                  <a:gd name="T46" fmla="+- 0 9449 9006"/>
                  <a:gd name="T47" fmla="*/ 9449 h 907"/>
                  <a:gd name="T48" fmla="+- 0 5760 5372"/>
                  <a:gd name="T49" fmla="*/ T48 w 907"/>
                  <a:gd name="T50" fmla="+- 0 9486 9006"/>
                  <a:gd name="T51" fmla="*/ 9486 h 907"/>
                  <a:gd name="T52" fmla="+- 0 5698 5372"/>
                  <a:gd name="T53" fmla="*/ T52 w 907"/>
                  <a:gd name="T54" fmla="+- 0 9492 9006"/>
                  <a:gd name="T55" fmla="*/ 9492 h 907"/>
                  <a:gd name="T56" fmla="+- 0 5834 5372"/>
                  <a:gd name="T57" fmla="*/ T56 w 907"/>
                  <a:gd name="T58" fmla="+- 0 9492 9006"/>
                  <a:gd name="T59" fmla="*/ 9492 h 907"/>
                  <a:gd name="T60" fmla="+- 0 5884 5372"/>
                  <a:gd name="T61" fmla="*/ T60 w 907"/>
                  <a:gd name="T62" fmla="+- 0 9439 9006"/>
                  <a:gd name="T63" fmla="*/ 9439 h 907"/>
                  <a:gd name="T64" fmla="+- 0 5922 5372"/>
                  <a:gd name="T65" fmla="*/ T64 w 907"/>
                  <a:gd name="T66" fmla="+- 0 9387 9006"/>
                  <a:gd name="T67" fmla="*/ 9387 h 907"/>
                  <a:gd name="T68" fmla="+- 0 5954 5372"/>
                  <a:gd name="T69" fmla="*/ T68 w 907"/>
                  <a:gd name="T70" fmla="+- 0 9316 9006"/>
                  <a:gd name="T71" fmla="*/ 9316 h 907"/>
                  <a:gd name="T72" fmla="+- 0 5969 5372"/>
                  <a:gd name="T73" fmla="*/ T72 w 907"/>
                  <a:gd name="T74" fmla="+- 0 9244 9006"/>
                  <a:gd name="T75" fmla="*/ 9244 h 907"/>
                  <a:gd name="T76" fmla="+- 0 5970 5372"/>
                  <a:gd name="T77" fmla="*/ T76 w 907"/>
                  <a:gd name="T78" fmla="+- 0 9206 9006"/>
                  <a:gd name="T79" fmla="*/ 9206 h 907"/>
                  <a:gd name="T80" fmla="+- 0 5967 5372"/>
                  <a:gd name="T81" fmla="*/ T80 w 907"/>
                  <a:gd name="T82" fmla="+- 0 9182 9006"/>
                  <a:gd name="T83" fmla="*/ 9182 h 907"/>
                  <a:gd name="T84" fmla="+- 0 5942 5372"/>
                  <a:gd name="T85" fmla="*/ T84 w 907"/>
                  <a:gd name="T86" fmla="+- 0 9120 9006"/>
                  <a:gd name="T87" fmla="*/ 9120 h 907"/>
                  <a:gd name="T88" fmla="+- 0 5892 5372"/>
                  <a:gd name="T89" fmla="*/ T88 w 907"/>
                  <a:gd name="T90" fmla="+- 0 9063 9006"/>
                  <a:gd name="T91" fmla="*/ 9063 h 907"/>
                  <a:gd name="T92" fmla="+- 0 5879 5372"/>
                  <a:gd name="T93" fmla="*/ T92 w 907"/>
                  <a:gd name="T94" fmla="+- 0 9053 9006"/>
                  <a:gd name="T95" fmla="*/ 9053 h 907"/>
                  <a:gd name="T96" fmla="+- 0 5866 5372"/>
                  <a:gd name="T97" fmla="*/ T96 w 907"/>
                  <a:gd name="T98" fmla="+- 0 9046 9006"/>
                  <a:gd name="T99" fmla="*/ 904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907" h="907">
                    <a:moveTo>
                      <a:pt x="494" y="40"/>
                    </a:moveTo>
                    <a:lnTo>
                      <a:pt x="281" y="40"/>
                    </a:lnTo>
                    <a:lnTo>
                      <a:pt x="312" y="40"/>
                    </a:lnTo>
                    <a:lnTo>
                      <a:pt x="334" y="43"/>
                    </a:lnTo>
                    <a:lnTo>
                      <a:pt x="394" y="63"/>
                    </a:lnTo>
                    <a:lnTo>
                      <a:pt x="442" y="102"/>
                    </a:lnTo>
                    <a:lnTo>
                      <a:pt x="476" y="156"/>
                    </a:lnTo>
                    <a:lnTo>
                      <a:pt x="494" y="225"/>
                    </a:lnTo>
                    <a:lnTo>
                      <a:pt x="498" y="279"/>
                    </a:lnTo>
                    <a:lnTo>
                      <a:pt x="497" y="306"/>
                    </a:lnTo>
                    <a:lnTo>
                      <a:pt x="484" y="375"/>
                    </a:lnTo>
                    <a:lnTo>
                      <a:pt x="448" y="443"/>
                    </a:lnTo>
                    <a:lnTo>
                      <a:pt x="388" y="480"/>
                    </a:lnTo>
                    <a:lnTo>
                      <a:pt x="326" y="486"/>
                    </a:lnTo>
                    <a:lnTo>
                      <a:pt x="462" y="486"/>
                    </a:lnTo>
                    <a:lnTo>
                      <a:pt x="512" y="433"/>
                    </a:lnTo>
                    <a:lnTo>
                      <a:pt x="550" y="381"/>
                    </a:lnTo>
                    <a:lnTo>
                      <a:pt x="582" y="310"/>
                    </a:lnTo>
                    <a:lnTo>
                      <a:pt x="597" y="238"/>
                    </a:lnTo>
                    <a:lnTo>
                      <a:pt x="598" y="200"/>
                    </a:lnTo>
                    <a:lnTo>
                      <a:pt x="595" y="176"/>
                    </a:lnTo>
                    <a:lnTo>
                      <a:pt x="570" y="114"/>
                    </a:lnTo>
                    <a:lnTo>
                      <a:pt x="520" y="57"/>
                    </a:lnTo>
                    <a:lnTo>
                      <a:pt x="507" y="47"/>
                    </a:lnTo>
                    <a:lnTo>
                      <a:pt x="49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43"/>
              <p:cNvSpPr>
                <a:spLocks/>
              </p:cNvSpPr>
              <p:nvPr/>
            </p:nvSpPr>
            <p:spPr bwMode="auto">
              <a:xfrm>
                <a:off x="5372" y="9006"/>
                <a:ext cx="907" cy="907"/>
              </a:xfrm>
              <a:custGeom>
                <a:avLst/>
                <a:gdLst>
                  <a:gd name="T0" fmla="+- 0 5663 5372"/>
                  <a:gd name="T1" fmla="*/ T0 w 907"/>
                  <a:gd name="T2" fmla="+- 0 9006 9006"/>
                  <a:gd name="T3" fmla="*/ 9006 h 907"/>
                  <a:gd name="T4" fmla="+- 0 5644 5372"/>
                  <a:gd name="T5" fmla="*/ T4 w 907"/>
                  <a:gd name="T6" fmla="+- 0 9007 9006"/>
                  <a:gd name="T7" fmla="*/ 9007 h 907"/>
                  <a:gd name="T8" fmla="+- 0 5533 5372"/>
                  <a:gd name="T9" fmla="*/ T8 w 907"/>
                  <a:gd name="T10" fmla="+- 0 9010 9006"/>
                  <a:gd name="T11" fmla="*/ 9010 h 907"/>
                  <a:gd name="T12" fmla="+- 0 5522 5372"/>
                  <a:gd name="T13" fmla="*/ T12 w 907"/>
                  <a:gd name="T14" fmla="+- 0 9010 9006"/>
                  <a:gd name="T15" fmla="*/ 9010 h 907"/>
                  <a:gd name="T16" fmla="+- 0 5742 5372"/>
                  <a:gd name="T17" fmla="*/ T16 w 907"/>
                  <a:gd name="T18" fmla="+- 0 9010 9006"/>
                  <a:gd name="T19" fmla="*/ 9010 h 907"/>
                  <a:gd name="T20" fmla="+- 0 5726 5372"/>
                  <a:gd name="T21" fmla="*/ T20 w 907"/>
                  <a:gd name="T22" fmla="+- 0 9008 9006"/>
                  <a:gd name="T23" fmla="*/ 9008 h 907"/>
                  <a:gd name="T24" fmla="+- 0 5705 5372"/>
                  <a:gd name="T25" fmla="*/ T24 w 907"/>
                  <a:gd name="T26" fmla="+- 0 9007 9006"/>
                  <a:gd name="T27" fmla="*/ 9007 h 907"/>
                  <a:gd name="T28" fmla="+- 0 5684 5372"/>
                  <a:gd name="T29" fmla="*/ T28 w 907"/>
                  <a:gd name="T30" fmla="+- 0 9007 9006"/>
                  <a:gd name="T31" fmla="*/ 9007 h 907"/>
                  <a:gd name="T32" fmla="+- 0 5663 5372"/>
                  <a:gd name="T33" fmla="*/ T32 w 907"/>
                  <a:gd name="T34" fmla="+- 0 9006 9006"/>
                  <a:gd name="T35" fmla="*/ 900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07" h="907">
                    <a:moveTo>
                      <a:pt x="291" y="0"/>
                    </a:moveTo>
                    <a:lnTo>
                      <a:pt x="272" y="1"/>
                    </a:lnTo>
                    <a:lnTo>
                      <a:pt x="161" y="4"/>
                    </a:lnTo>
                    <a:lnTo>
                      <a:pt x="150" y="4"/>
                    </a:lnTo>
                    <a:lnTo>
                      <a:pt x="370" y="4"/>
                    </a:lnTo>
                    <a:lnTo>
                      <a:pt x="354" y="2"/>
                    </a:lnTo>
                    <a:lnTo>
                      <a:pt x="333" y="1"/>
                    </a:lnTo>
                    <a:lnTo>
                      <a:pt x="312" y="1"/>
                    </a:lnTo>
                    <a:lnTo>
                      <a:pt x="2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44"/>
            <p:cNvGrpSpPr>
              <a:grpSpLocks/>
            </p:cNvGrpSpPr>
            <p:nvPr/>
          </p:nvGrpSpPr>
          <p:grpSpPr bwMode="auto">
            <a:xfrm>
              <a:off x="6263" y="8990"/>
              <a:ext cx="944" cy="941"/>
              <a:chOff x="6263" y="8990"/>
              <a:chExt cx="944" cy="941"/>
            </a:xfrm>
          </p:grpSpPr>
          <p:sp>
            <p:nvSpPr>
              <p:cNvPr id="26" name="Freeform 45"/>
              <p:cNvSpPr>
                <a:spLocks/>
              </p:cNvSpPr>
              <p:nvPr/>
            </p:nvSpPr>
            <p:spPr bwMode="auto">
              <a:xfrm>
                <a:off x="6263" y="8990"/>
                <a:ext cx="944" cy="941"/>
              </a:xfrm>
              <a:custGeom>
                <a:avLst/>
                <a:gdLst>
                  <a:gd name="T0" fmla="+- 0 6735 6263"/>
                  <a:gd name="T1" fmla="*/ T0 w 944"/>
                  <a:gd name="T2" fmla="+- 0 8990 8990"/>
                  <a:gd name="T3" fmla="*/ 8990 h 941"/>
                  <a:gd name="T4" fmla="+- 0 6642 6263"/>
                  <a:gd name="T5" fmla="*/ T4 w 944"/>
                  <a:gd name="T6" fmla="+- 0 8998 8990"/>
                  <a:gd name="T7" fmla="*/ 8998 h 941"/>
                  <a:gd name="T8" fmla="+- 0 6559 6263"/>
                  <a:gd name="T9" fmla="*/ T8 w 944"/>
                  <a:gd name="T10" fmla="+- 0 9020 8990"/>
                  <a:gd name="T11" fmla="*/ 9020 h 941"/>
                  <a:gd name="T12" fmla="+- 0 6487 6263"/>
                  <a:gd name="T13" fmla="*/ T12 w 944"/>
                  <a:gd name="T14" fmla="+- 0 9054 8990"/>
                  <a:gd name="T15" fmla="*/ 9054 h 941"/>
                  <a:gd name="T16" fmla="+- 0 6426 6263"/>
                  <a:gd name="T17" fmla="*/ T16 w 944"/>
                  <a:gd name="T18" fmla="+- 0 9099 8990"/>
                  <a:gd name="T19" fmla="*/ 9099 h 941"/>
                  <a:gd name="T20" fmla="+- 0 6375 6263"/>
                  <a:gd name="T21" fmla="*/ T20 w 944"/>
                  <a:gd name="T22" fmla="+- 0 9151 8990"/>
                  <a:gd name="T23" fmla="*/ 9151 h 941"/>
                  <a:gd name="T24" fmla="+- 0 6334 6263"/>
                  <a:gd name="T25" fmla="*/ T24 w 944"/>
                  <a:gd name="T26" fmla="+- 0 9210 8990"/>
                  <a:gd name="T27" fmla="*/ 9210 h 941"/>
                  <a:gd name="T28" fmla="+- 0 6302 6263"/>
                  <a:gd name="T29" fmla="*/ T28 w 944"/>
                  <a:gd name="T30" fmla="+- 0 9272 8990"/>
                  <a:gd name="T31" fmla="*/ 9272 h 941"/>
                  <a:gd name="T32" fmla="+- 0 6280 6263"/>
                  <a:gd name="T33" fmla="*/ T32 w 944"/>
                  <a:gd name="T34" fmla="+- 0 9335 8990"/>
                  <a:gd name="T35" fmla="*/ 9335 h 941"/>
                  <a:gd name="T36" fmla="+- 0 6267 6263"/>
                  <a:gd name="T37" fmla="*/ T36 w 944"/>
                  <a:gd name="T38" fmla="+- 0 9399 8990"/>
                  <a:gd name="T39" fmla="*/ 9399 h 941"/>
                  <a:gd name="T40" fmla="+- 0 6263 6263"/>
                  <a:gd name="T41" fmla="*/ T40 w 944"/>
                  <a:gd name="T42" fmla="+- 0 9459 8990"/>
                  <a:gd name="T43" fmla="*/ 9459 h 941"/>
                  <a:gd name="T44" fmla="+- 0 6264 6263"/>
                  <a:gd name="T45" fmla="*/ T44 w 944"/>
                  <a:gd name="T46" fmla="+- 0 9491 8990"/>
                  <a:gd name="T47" fmla="*/ 9491 h 941"/>
                  <a:gd name="T48" fmla="+- 0 6272 6263"/>
                  <a:gd name="T49" fmla="*/ T48 w 944"/>
                  <a:gd name="T50" fmla="+- 0 9558 8990"/>
                  <a:gd name="T51" fmla="*/ 9558 h 941"/>
                  <a:gd name="T52" fmla="+- 0 6289 6263"/>
                  <a:gd name="T53" fmla="*/ T52 w 944"/>
                  <a:gd name="T54" fmla="+- 0 9624 8990"/>
                  <a:gd name="T55" fmla="*/ 9624 h 941"/>
                  <a:gd name="T56" fmla="+- 0 6315 6263"/>
                  <a:gd name="T57" fmla="*/ T56 w 944"/>
                  <a:gd name="T58" fmla="+- 0 9688 8990"/>
                  <a:gd name="T59" fmla="*/ 9688 h 941"/>
                  <a:gd name="T60" fmla="+- 0 6351 6263"/>
                  <a:gd name="T61" fmla="*/ T60 w 944"/>
                  <a:gd name="T62" fmla="+- 0 9748 8990"/>
                  <a:gd name="T63" fmla="*/ 9748 h 941"/>
                  <a:gd name="T64" fmla="+- 0 6396 6263"/>
                  <a:gd name="T65" fmla="*/ T64 w 944"/>
                  <a:gd name="T66" fmla="+- 0 9802 8990"/>
                  <a:gd name="T67" fmla="*/ 9802 h 941"/>
                  <a:gd name="T68" fmla="+- 0 6451 6263"/>
                  <a:gd name="T69" fmla="*/ T68 w 944"/>
                  <a:gd name="T70" fmla="+- 0 9849 8990"/>
                  <a:gd name="T71" fmla="*/ 9849 h 941"/>
                  <a:gd name="T72" fmla="+- 0 6517 6263"/>
                  <a:gd name="T73" fmla="*/ T72 w 944"/>
                  <a:gd name="T74" fmla="+- 0 9887 8990"/>
                  <a:gd name="T75" fmla="*/ 9887 h 941"/>
                  <a:gd name="T76" fmla="+- 0 6593 6263"/>
                  <a:gd name="T77" fmla="*/ T76 w 944"/>
                  <a:gd name="T78" fmla="+- 0 9914 8990"/>
                  <a:gd name="T79" fmla="*/ 9914 h 941"/>
                  <a:gd name="T80" fmla="+- 0 6680 6263"/>
                  <a:gd name="T81" fmla="*/ T80 w 944"/>
                  <a:gd name="T82" fmla="+- 0 9929 8990"/>
                  <a:gd name="T83" fmla="*/ 9929 h 941"/>
                  <a:gd name="T84" fmla="+- 0 6728 6263"/>
                  <a:gd name="T85" fmla="*/ T84 w 944"/>
                  <a:gd name="T86" fmla="+- 0 9930 8990"/>
                  <a:gd name="T87" fmla="*/ 9930 h 941"/>
                  <a:gd name="T88" fmla="+- 0 6771 6263"/>
                  <a:gd name="T89" fmla="*/ T88 w 944"/>
                  <a:gd name="T90" fmla="+- 0 9929 8990"/>
                  <a:gd name="T91" fmla="*/ 9929 h 941"/>
                  <a:gd name="T92" fmla="+- 0 6851 6263"/>
                  <a:gd name="T93" fmla="*/ T92 w 944"/>
                  <a:gd name="T94" fmla="+- 0 9916 8990"/>
                  <a:gd name="T95" fmla="*/ 9916 h 941"/>
                  <a:gd name="T96" fmla="+- 0 6925 6263"/>
                  <a:gd name="T97" fmla="*/ T96 w 944"/>
                  <a:gd name="T98" fmla="+- 0 9892 8990"/>
                  <a:gd name="T99" fmla="*/ 9892 h 941"/>
                  <a:gd name="T100" fmla="+- 0 6939 6263"/>
                  <a:gd name="T101" fmla="*/ T100 w 944"/>
                  <a:gd name="T102" fmla="+- 0 9885 8990"/>
                  <a:gd name="T103" fmla="*/ 9885 h 941"/>
                  <a:gd name="T104" fmla="+- 0 6761 6263"/>
                  <a:gd name="T105" fmla="*/ T104 w 944"/>
                  <a:gd name="T106" fmla="+- 0 9885 8990"/>
                  <a:gd name="T107" fmla="*/ 9885 h 941"/>
                  <a:gd name="T108" fmla="+- 0 6729 6263"/>
                  <a:gd name="T109" fmla="*/ T108 w 944"/>
                  <a:gd name="T110" fmla="+- 0 9883 8990"/>
                  <a:gd name="T111" fmla="*/ 9883 h 941"/>
                  <a:gd name="T112" fmla="+- 0 6667 6263"/>
                  <a:gd name="T113" fmla="*/ T112 w 944"/>
                  <a:gd name="T114" fmla="+- 0 9873 8990"/>
                  <a:gd name="T115" fmla="*/ 9873 h 941"/>
                  <a:gd name="T116" fmla="+- 0 6609 6263"/>
                  <a:gd name="T117" fmla="*/ T116 w 944"/>
                  <a:gd name="T118" fmla="+- 0 9852 8990"/>
                  <a:gd name="T119" fmla="*/ 9852 h 941"/>
                  <a:gd name="T120" fmla="+- 0 6557 6263"/>
                  <a:gd name="T121" fmla="*/ T120 w 944"/>
                  <a:gd name="T122" fmla="+- 0 9822 8990"/>
                  <a:gd name="T123" fmla="*/ 9822 h 941"/>
                  <a:gd name="T124" fmla="+- 0 6509 6263"/>
                  <a:gd name="T125" fmla="*/ T124 w 944"/>
                  <a:gd name="T126" fmla="+- 0 9783 8990"/>
                  <a:gd name="T127" fmla="*/ 9783 h 941"/>
                  <a:gd name="T128" fmla="+- 0 6468 6263"/>
                  <a:gd name="T129" fmla="*/ T128 w 944"/>
                  <a:gd name="T130" fmla="+- 0 9735 8990"/>
                  <a:gd name="T131" fmla="*/ 9735 h 941"/>
                  <a:gd name="T132" fmla="+- 0 6433 6263"/>
                  <a:gd name="T133" fmla="*/ T132 w 944"/>
                  <a:gd name="T134" fmla="+- 0 9679 8990"/>
                  <a:gd name="T135" fmla="*/ 9679 h 941"/>
                  <a:gd name="T136" fmla="+- 0 6406 6263"/>
                  <a:gd name="T137" fmla="*/ T136 w 944"/>
                  <a:gd name="T138" fmla="+- 0 9615 8990"/>
                  <a:gd name="T139" fmla="*/ 9615 h 941"/>
                  <a:gd name="T140" fmla="+- 0 6387 6263"/>
                  <a:gd name="T141" fmla="*/ T140 w 944"/>
                  <a:gd name="T142" fmla="+- 0 9544 8990"/>
                  <a:gd name="T143" fmla="*/ 9544 h 941"/>
                  <a:gd name="T144" fmla="+- 0 6378 6263"/>
                  <a:gd name="T145" fmla="*/ T144 w 944"/>
                  <a:gd name="T146" fmla="+- 0 9466 8990"/>
                  <a:gd name="T147" fmla="*/ 9466 h 941"/>
                  <a:gd name="T148" fmla="+- 0 6377 6263"/>
                  <a:gd name="T149" fmla="*/ T148 w 944"/>
                  <a:gd name="T150" fmla="+- 0 9425 8990"/>
                  <a:gd name="T151" fmla="*/ 9425 h 941"/>
                  <a:gd name="T152" fmla="+- 0 6378 6263"/>
                  <a:gd name="T153" fmla="*/ T152 w 944"/>
                  <a:gd name="T154" fmla="+- 0 9387 8990"/>
                  <a:gd name="T155" fmla="*/ 9387 h 941"/>
                  <a:gd name="T156" fmla="+- 0 6386 6263"/>
                  <a:gd name="T157" fmla="*/ T156 w 944"/>
                  <a:gd name="T158" fmla="+- 0 9316 8990"/>
                  <a:gd name="T159" fmla="*/ 9316 h 941"/>
                  <a:gd name="T160" fmla="+- 0 6403 6263"/>
                  <a:gd name="T161" fmla="*/ T160 w 944"/>
                  <a:gd name="T162" fmla="+- 0 9253 8990"/>
                  <a:gd name="T163" fmla="*/ 9253 h 941"/>
                  <a:gd name="T164" fmla="+- 0 6427 6263"/>
                  <a:gd name="T165" fmla="*/ T164 w 944"/>
                  <a:gd name="T166" fmla="+- 0 9197 8990"/>
                  <a:gd name="T167" fmla="*/ 9197 h 941"/>
                  <a:gd name="T168" fmla="+- 0 6477 6263"/>
                  <a:gd name="T169" fmla="*/ T168 w 944"/>
                  <a:gd name="T170" fmla="+- 0 9129 8990"/>
                  <a:gd name="T171" fmla="*/ 9129 h 941"/>
                  <a:gd name="T172" fmla="+- 0 6539 6263"/>
                  <a:gd name="T173" fmla="*/ T172 w 944"/>
                  <a:gd name="T174" fmla="+- 0 9079 8990"/>
                  <a:gd name="T175" fmla="*/ 9079 h 941"/>
                  <a:gd name="T176" fmla="+- 0 6614 6263"/>
                  <a:gd name="T177" fmla="*/ T176 w 944"/>
                  <a:gd name="T178" fmla="+- 0 9046 8990"/>
                  <a:gd name="T179" fmla="*/ 9046 h 941"/>
                  <a:gd name="T180" fmla="+- 0 6697 6263"/>
                  <a:gd name="T181" fmla="*/ T180 w 944"/>
                  <a:gd name="T182" fmla="+- 0 9031 8990"/>
                  <a:gd name="T183" fmla="*/ 9031 h 941"/>
                  <a:gd name="T184" fmla="+- 0 6727 6263"/>
                  <a:gd name="T185" fmla="*/ T184 w 944"/>
                  <a:gd name="T186" fmla="+- 0 9030 8990"/>
                  <a:gd name="T187" fmla="*/ 9030 h 941"/>
                  <a:gd name="T188" fmla="+- 0 6947 6263"/>
                  <a:gd name="T189" fmla="*/ T188 w 944"/>
                  <a:gd name="T190" fmla="+- 0 9030 8990"/>
                  <a:gd name="T191" fmla="*/ 9030 h 941"/>
                  <a:gd name="T192" fmla="+- 0 6923 6263"/>
                  <a:gd name="T193" fmla="*/ T192 w 944"/>
                  <a:gd name="T194" fmla="+- 0 9021 8990"/>
                  <a:gd name="T195" fmla="*/ 9021 h 941"/>
                  <a:gd name="T196" fmla="+- 0 6888 6263"/>
                  <a:gd name="T197" fmla="*/ T196 w 944"/>
                  <a:gd name="T198" fmla="+- 0 9010 8990"/>
                  <a:gd name="T199" fmla="*/ 9010 h 941"/>
                  <a:gd name="T200" fmla="+- 0 6852 6263"/>
                  <a:gd name="T201" fmla="*/ T200 w 944"/>
                  <a:gd name="T202" fmla="+- 0 9001 8990"/>
                  <a:gd name="T203" fmla="*/ 9001 h 941"/>
                  <a:gd name="T204" fmla="+- 0 6814 6263"/>
                  <a:gd name="T205" fmla="*/ T204 w 944"/>
                  <a:gd name="T206" fmla="+- 0 8995 8990"/>
                  <a:gd name="T207" fmla="*/ 8995 h 941"/>
                  <a:gd name="T208" fmla="+- 0 6775 6263"/>
                  <a:gd name="T209" fmla="*/ T208 w 944"/>
                  <a:gd name="T210" fmla="+- 0 8991 8990"/>
                  <a:gd name="T211" fmla="*/ 8991 h 941"/>
                  <a:gd name="T212" fmla="+- 0 6735 6263"/>
                  <a:gd name="T213" fmla="*/ T212 w 944"/>
                  <a:gd name="T214" fmla="+- 0 8990 8990"/>
                  <a:gd name="T215" fmla="*/ 8990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944" h="941">
                    <a:moveTo>
                      <a:pt x="472" y="0"/>
                    </a:moveTo>
                    <a:lnTo>
                      <a:pt x="379" y="8"/>
                    </a:lnTo>
                    <a:lnTo>
                      <a:pt x="296" y="30"/>
                    </a:lnTo>
                    <a:lnTo>
                      <a:pt x="224" y="64"/>
                    </a:lnTo>
                    <a:lnTo>
                      <a:pt x="163" y="109"/>
                    </a:lnTo>
                    <a:lnTo>
                      <a:pt x="112" y="161"/>
                    </a:lnTo>
                    <a:lnTo>
                      <a:pt x="71" y="220"/>
                    </a:lnTo>
                    <a:lnTo>
                      <a:pt x="39" y="282"/>
                    </a:lnTo>
                    <a:lnTo>
                      <a:pt x="17" y="345"/>
                    </a:lnTo>
                    <a:lnTo>
                      <a:pt x="4" y="409"/>
                    </a:lnTo>
                    <a:lnTo>
                      <a:pt x="0" y="469"/>
                    </a:lnTo>
                    <a:lnTo>
                      <a:pt x="1" y="501"/>
                    </a:lnTo>
                    <a:lnTo>
                      <a:pt x="9" y="568"/>
                    </a:lnTo>
                    <a:lnTo>
                      <a:pt x="26" y="634"/>
                    </a:lnTo>
                    <a:lnTo>
                      <a:pt x="52" y="698"/>
                    </a:lnTo>
                    <a:lnTo>
                      <a:pt x="88" y="758"/>
                    </a:lnTo>
                    <a:lnTo>
                      <a:pt x="133" y="812"/>
                    </a:lnTo>
                    <a:lnTo>
                      <a:pt x="188" y="859"/>
                    </a:lnTo>
                    <a:lnTo>
                      <a:pt x="254" y="897"/>
                    </a:lnTo>
                    <a:lnTo>
                      <a:pt x="330" y="924"/>
                    </a:lnTo>
                    <a:lnTo>
                      <a:pt x="417" y="939"/>
                    </a:lnTo>
                    <a:lnTo>
                      <a:pt x="465" y="940"/>
                    </a:lnTo>
                    <a:lnTo>
                      <a:pt x="508" y="939"/>
                    </a:lnTo>
                    <a:lnTo>
                      <a:pt x="588" y="926"/>
                    </a:lnTo>
                    <a:lnTo>
                      <a:pt x="662" y="902"/>
                    </a:lnTo>
                    <a:lnTo>
                      <a:pt x="676" y="895"/>
                    </a:lnTo>
                    <a:lnTo>
                      <a:pt x="498" y="895"/>
                    </a:lnTo>
                    <a:lnTo>
                      <a:pt x="466" y="893"/>
                    </a:lnTo>
                    <a:lnTo>
                      <a:pt x="404" y="883"/>
                    </a:lnTo>
                    <a:lnTo>
                      <a:pt x="346" y="862"/>
                    </a:lnTo>
                    <a:lnTo>
                      <a:pt x="294" y="832"/>
                    </a:lnTo>
                    <a:lnTo>
                      <a:pt x="246" y="793"/>
                    </a:lnTo>
                    <a:lnTo>
                      <a:pt x="205" y="745"/>
                    </a:lnTo>
                    <a:lnTo>
                      <a:pt x="170" y="689"/>
                    </a:lnTo>
                    <a:lnTo>
                      <a:pt x="143" y="625"/>
                    </a:lnTo>
                    <a:lnTo>
                      <a:pt x="124" y="554"/>
                    </a:lnTo>
                    <a:lnTo>
                      <a:pt x="115" y="476"/>
                    </a:lnTo>
                    <a:lnTo>
                      <a:pt x="114" y="435"/>
                    </a:lnTo>
                    <a:lnTo>
                      <a:pt x="115" y="397"/>
                    </a:lnTo>
                    <a:lnTo>
                      <a:pt x="123" y="326"/>
                    </a:lnTo>
                    <a:lnTo>
                      <a:pt x="140" y="263"/>
                    </a:lnTo>
                    <a:lnTo>
                      <a:pt x="164" y="207"/>
                    </a:lnTo>
                    <a:lnTo>
                      <a:pt x="214" y="139"/>
                    </a:lnTo>
                    <a:lnTo>
                      <a:pt x="276" y="89"/>
                    </a:lnTo>
                    <a:lnTo>
                      <a:pt x="351" y="56"/>
                    </a:lnTo>
                    <a:lnTo>
                      <a:pt x="434" y="41"/>
                    </a:lnTo>
                    <a:lnTo>
                      <a:pt x="464" y="40"/>
                    </a:lnTo>
                    <a:lnTo>
                      <a:pt x="684" y="40"/>
                    </a:lnTo>
                    <a:lnTo>
                      <a:pt x="660" y="31"/>
                    </a:lnTo>
                    <a:lnTo>
                      <a:pt x="625" y="20"/>
                    </a:lnTo>
                    <a:lnTo>
                      <a:pt x="589" y="11"/>
                    </a:lnTo>
                    <a:lnTo>
                      <a:pt x="551" y="5"/>
                    </a:lnTo>
                    <a:lnTo>
                      <a:pt x="512" y="1"/>
                    </a:lnTo>
                    <a:lnTo>
                      <a:pt x="4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6"/>
              <p:cNvSpPr>
                <a:spLocks/>
              </p:cNvSpPr>
              <p:nvPr/>
            </p:nvSpPr>
            <p:spPr bwMode="auto">
              <a:xfrm>
                <a:off x="6263" y="8990"/>
                <a:ext cx="944" cy="941"/>
              </a:xfrm>
              <a:custGeom>
                <a:avLst/>
                <a:gdLst>
                  <a:gd name="T0" fmla="+- 0 6947 6263"/>
                  <a:gd name="T1" fmla="*/ T0 w 944"/>
                  <a:gd name="T2" fmla="+- 0 9030 8990"/>
                  <a:gd name="T3" fmla="*/ 9030 h 941"/>
                  <a:gd name="T4" fmla="+- 0 6727 6263"/>
                  <a:gd name="T5" fmla="*/ T4 w 944"/>
                  <a:gd name="T6" fmla="+- 0 9030 8990"/>
                  <a:gd name="T7" fmla="*/ 9030 h 941"/>
                  <a:gd name="T8" fmla="+- 0 6755 6263"/>
                  <a:gd name="T9" fmla="*/ T8 w 944"/>
                  <a:gd name="T10" fmla="+- 0 9032 8990"/>
                  <a:gd name="T11" fmla="*/ 9032 h 941"/>
                  <a:gd name="T12" fmla="+- 0 6783 6263"/>
                  <a:gd name="T13" fmla="*/ T12 w 944"/>
                  <a:gd name="T14" fmla="+- 0 9035 8990"/>
                  <a:gd name="T15" fmla="*/ 9035 h 941"/>
                  <a:gd name="T16" fmla="+- 0 6864 6263"/>
                  <a:gd name="T17" fmla="*/ T16 w 944"/>
                  <a:gd name="T18" fmla="+- 0 9059 8990"/>
                  <a:gd name="T19" fmla="*/ 9059 h 941"/>
                  <a:gd name="T20" fmla="+- 0 6937 6263"/>
                  <a:gd name="T21" fmla="*/ T20 w 944"/>
                  <a:gd name="T22" fmla="+- 0 9103 8990"/>
                  <a:gd name="T23" fmla="*/ 9103 h 941"/>
                  <a:gd name="T24" fmla="+- 0 7000 6263"/>
                  <a:gd name="T25" fmla="*/ T24 w 944"/>
                  <a:gd name="T26" fmla="+- 0 9167 8990"/>
                  <a:gd name="T27" fmla="*/ 9167 h 941"/>
                  <a:gd name="T28" fmla="+- 0 7034 6263"/>
                  <a:gd name="T29" fmla="*/ T28 w 944"/>
                  <a:gd name="T30" fmla="+- 0 9221 8990"/>
                  <a:gd name="T31" fmla="*/ 9221 h 941"/>
                  <a:gd name="T32" fmla="+- 0 7061 6263"/>
                  <a:gd name="T33" fmla="*/ T32 w 944"/>
                  <a:gd name="T34" fmla="+- 0 9283 8990"/>
                  <a:gd name="T35" fmla="*/ 9283 h 941"/>
                  <a:gd name="T36" fmla="+- 0 7080 6263"/>
                  <a:gd name="T37" fmla="*/ T36 w 944"/>
                  <a:gd name="T38" fmla="+- 0 9353 8990"/>
                  <a:gd name="T39" fmla="*/ 9353 h 941"/>
                  <a:gd name="T40" fmla="+- 0 7090 6263"/>
                  <a:gd name="T41" fmla="*/ T40 w 944"/>
                  <a:gd name="T42" fmla="+- 0 9431 8990"/>
                  <a:gd name="T43" fmla="*/ 9431 h 941"/>
                  <a:gd name="T44" fmla="+- 0 7092 6263"/>
                  <a:gd name="T45" fmla="*/ T44 w 944"/>
                  <a:gd name="T46" fmla="+- 0 9473 8990"/>
                  <a:gd name="T47" fmla="*/ 9473 h 941"/>
                  <a:gd name="T48" fmla="+- 0 7090 6263"/>
                  <a:gd name="T49" fmla="*/ T48 w 944"/>
                  <a:gd name="T50" fmla="+- 0 9523 8990"/>
                  <a:gd name="T51" fmla="*/ 9523 h 941"/>
                  <a:gd name="T52" fmla="+- 0 7078 6263"/>
                  <a:gd name="T53" fmla="*/ T52 w 944"/>
                  <a:gd name="T54" fmla="+- 0 9612 8990"/>
                  <a:gd name="T55" fmla="*/ 9612 h 941"/>
                  <a:gd name="T56" fmla="+- 0 7055 6263"/>
                  <a:gd name="T57" fmla="*/ T56 w 944"/>
                  <a:gd name="T58" fmla="+- 0 9685 8990"/>
                  <a:gd name="T59" fmla="*/ 9685 h 941"/>
                  <a:gd name="T60" fmla="+- 0 7024 6263"/>
                  <a:gd name="T61" fmla="*/ T60 w 944"/>
                  <a:gd name="T62" fmla="+- 0 9744 8990"/>
                  <a:gd name="T63" fmla="*/ 9744 h 941"/>
                  <a:gd name="T64" fmla="+- 0 6967 6263"/>
                  <a:gd name="T65" fmla="*/ T64 w 944"/>
                  <a:gd name="T66" fmla="+- 0 9810 8990"/>
                  <a:gd name="T67" fmla="*/ 9810 h 941"/>
                  <a:gd name="T68" fmla="+- 0 6902 6263"/>
                  <a:gd name="T69" fmla="*/ T68 w 944"/>
                  <a:gd name="T70" fmla="+- 0 9852 8990"/>
                  <a:gd name="T71" fmla="*/ 9852 h 941"/>
                  <a:gd name="T72" fmla="+- 0 6836 6263"/>
                  <a:gd name="T73" fmla="*/ T72 w 944"/>
                  <a:gd name="T74" fmla="+- 0 9876 8990"/>
                  <a:gd name="T75" fmla="*/ 9876 h 941"/>
                  <a:gd name="T76" fmla="+- 0 6761 6263"/>
                  <a:gd name="T77" fmla="*/ T76 w 944"/>
                  <a:gd name="T78" fmla="+- 0 9885 8990"/>
                  <a:gd name="T79" fmla="*/ 9885 h 941"/>
                  <a:gd name="T80" fmla="+- 0 6939 6263"/>
                  <a:gd name="T81" fmla="*/ T80 w 944"/>
                  <a:gd name="T82" fmla="+- 0 9885 8990"/>
                  <a:gd name="T83" fmla="*/ 9885 h 941"/>
                  <a:gd name="T84" fmla="+- 0 7022 6263"/>
                  <a:gd name="T85" fmla="*/ T84 w 944"/>
                  <a:gd name="T86" fmla="+- 0 9835 8990"/>
                  <a:gd name="T87" fmla="*/ 9835 h 941"/>
                  <a:gd name="T88" fmla="+- 0 7076 6263"/>
                  <a:gd name="T89" fmla="*/ T88 w 944"/>
                  <a:gd name="T90" fmla="+- 0 9786 8990"/>
                  <a:gd name="T91" fmla="*/ 9786 h 941"/>
                  <a:gd name="T92" fmla="+- 0 7122 6263"/>
                  <a:gd name="T93" fmla="*/ T92 w 944"/>
                  <a:gd name="T94" fmla="+- 0 9729 8990"/>
                  <a:gd name="T95" fmla="*/ 9729 h 941"/>
                  <a:gd name="T96" fmla="+- 0 7158 6263"/>
                  <a:gd name="T97" fmla="*/ T96 w 944"/>
                  <a:gd name="T98" fmla="+- 0 9664 8990"/>
                  <a:gd name="T99" fmla="*/ 9664 h 941"/>
                  <a:gd name="T100" fmla="+- 0 7185 6263"/>
                  <a:gd name="T101" fmla="*/ T100 w 944"/>
                  <a:gd name="T102" fmla="+- 0 9594 8990"/>
                  <a:gd name="T103" fmla="*/ 9594 h 941"/>
                  <a:gd name="T104" fmla="+- 0 7201 6263"/>
                  <a:gd name="T105" fmla="*/ T104 w 944"/>
                  <a:gd name="T106" fmla="+- 0 9519 8990"/>
                  <a:gd name="T107" fmla="*/ 9519 h 941"/>
                  <a:gd name="T108" fmla="+- 0 7207 6263"/>
                  <a:gd name="T109" fmla="*/ T108 w 944"/>
                  <a:gd name="T110" fmla="+- 0 9440 8990"/>
                  <a:gd name="T111" fmla="*/ 9440 h 941"/>
                  <a:gd name="T112" fmla="+- 0 7205 6263"/>
                  <a:gd name="T113" fmla="*/ T112 w 944"/>
                  <a:gd name="T114" fmla="+- 0 9398 8990"/>
                  <a:gd name="T115" fmla="*/ 9398 h 941"/>
                  <a:gd name="T116" fmla="+- 0 7194 6263"/>
                  <a:gd name="T117" fmla="*/ T116 w 944"/>
                  <a:gd name="T118" fmla="+- 0 9321 8990"/>
                  <a:gd name="T119" fmla="*/ 9321 h 941"/>
                  <a:gd name="T120" fmla="+- 0 7171 6263"/>
                  <a:gd name="T121" fmla="*/ T120 w 944"/>
                  <a:gd name="T122" fmla="+- 0 9251 8990"/>
                  <a:gd name="T123" fmla="*/ 9251 h 941"/>
                  <a:gd name="T124" fmla="+- 0 7139 6263"/>
                  <a:gd name="T125" fmla="*/ T124 w 944"/>
                  <a:gd name="T126" fmla="+- 0 9189 8990"/>
                  <a:gd name="T127" fmla="*/ 9189 h 941"/>
                  <a:gd name="T128" fmla="+- 0 7097 6263"/>
                  <a:gd name="T129" fmla="*/ T128 w 944"/>
                  <a:gd name="T130" fmla="+- 0 9134 8990"/>
                  <a:gd name="T131" fmla="*/ 9134 h 941"/>
                  <a:gd name="T132" fmla="+- 0 7046 6263"/>
                  <a:gd name="T133" fmla="*/ T132 w 944"/>
                  <a:gd name="T134" fmla="+- 0 9088 8990"/>
                  <a:gd name="T135" fmla="*/ 9088 h 941"/>
                  <a:gd name="T136" fmla="+- 0 6988 6263"/>
                  <a:gd name="T137" fmla="*/ T136 w 944"/>
                  <a:gd name="T138" fmla="+- 0 9050 8990"/>
                  <a:gd name="T139" fmla="*/ 9050 h 941"/>
                  <a:gd name="T140" fmla="+- 0 6956 6263"/>
                  <a:gd name="T141" fmla="*/ T140 w 944"/>
                  <a:gd name="T142" fmla="+- 0 9034 8990"/>
                  <a:gd name="T143" fmla="*/ 9034 h 941"/>
                  <a:gd name="T144" fmla="+- 0 6947 6263"/>
                  <a:gd name="T145" fmla="*/ T144 w 944"/>
                  <a:gd name="T146" fmla="+- 0 9030 8990"/>
                  <a:gd name="T147" fmla="*/ 9030 h 9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944" h="941">
                    <a:moveTo>
                      <a:pt x="684" y="40"/>
                    </a:moveTo>
                    <a:lnTo>
                      <a:pt x="464" y="40"/>
                    </a:lnTo>
                    <a:lnTo>
                      <a:pt x="492" y="42"/>
                    </a:lnTo>
                    <a:lnTo>
                      <a:pt x="520" y="45"/>
                    </a:lnTo>
                    <a:lnTo>
                      <a:pt x="601" y="69"/>
                    </a:lnTo>
                    <a:lnTo>
                      <a:pt x="674" y="113"/>
                    </a:lnTo>
                    <a:lnTo>
                      <a:pt x="737" y="177"/>
                    </a:lnTo>
                    <a:lnTo>
                      <a:pt x="771" y="231"/>
                    </a:lnTo>
                    <a:lnTo>
                      <a:pt x="798" y="293"/>
                    </a:lnTo>
                    <a:lnTo>
                      <a:pt x="817" y="363"/>
                    </a:lnTo>
                    <a:lnTo>
                      <a:pt x="827" y="441"/>
                    </a:lnTo>
                    <a:lnTo>
                      <a:pt x="829" y="483"/>
                    </a:lnTo>
                    <a:lnTo>
                      <a:pt x="827" y="533"/>
                    </a:lnTo>
                    <a:lnTo>
                      <a:pt x="815" y="622"/>
                    </a:lnTo>
                    <a:lnTo>
                      <a:pt x="792" y="695"/>
                    </a:lnTo>
                    <a:lnTo>
                      <a:pt x="761" y="754"/>
                    </a:lnTo>
                    <a:lnTo>
                      <a:pt x="704" y="820"/>
                    </a:lnTo>
                    <a:lnTo>
                      <a:pt x="639" y="862"/>
                    </a:lnTo>
                    <a:lnTo>
                      <a:pt x="573" y="886"/>
                    </a:lnTo>
                    <a:lnTo>
                      <a:pt x="498" y="895"/>
                    </a:lnTo>
                    <a:lnTo>
                      <a:pt x="676" y="895"/>
                    </a:lnTo>
                    <a:lnTo>
                      <a:pt x="759" y="845"/>
                    </a:lnTo>
                    <a:lnTo>
                      <a:pt x="813" y="796"/>
                    </a:lnTo>
                    <a:lnTo>
                      <a:pt x="859" y="739"/>
                    </a:lnTo>
                    <a:lnTo>
                      <a:pt x="895" y="674"/>
                    </a:lnTo>
                    <a:lnTo>
                      <a:pt x="922" y="604"/>
                    </a:lnTo>
                    <a:lnTo>
                      <a:pt x="938" y="529"/>
                    </a:lnTo>
                    <a:lnTo>
                      <a:pt x="944" y="450"/>
                    </a:lnTo>
                    <a:lnTo>
                      <a:pt x="942" y="408"/>
                    </a:lnTo>
                    <a:lnTo>
                      <a:pt x="931" y="331"/>
                    </a:lnTo>
                    <a:lnTo>
                      <a:pt x="908" y="261"/>
                    </a:lnTo>
                    <a:lnTo>
                      <a:pt x="876" y="199"/>
                    </a:lnTo>
                    <a:lnTo>
                      <a:pt x="834" y="144"/>
                    </a:lnTo>
                    <a:lnTo>
                      <a:pt x="783" y="98"/>
                    </a:lnTo>
                    <a:lnTo>
                      <a:pt x="725" y="60"/>
                    </a:lnTo>
                    <a:lnTo>
                      <a:pt x="693" y="44"/>
                    </a:lnTo>
                    <a:lnTo>
                      <a:pt x="68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47"/>
            <p:cNvGrpSpPr>
              <a:grpSpLocks/>
            </p:cNvGrpSpPr>
            <p:nvPr/>
          </p:nvGrpSpPr>
          <p:grpSpPr bwMode="auto">
            <a:xfrm>
              <a:off x="7323" y="9006"/>
              <a:ext cx="900" cy="924"/>
              <a:chOff x="7323" y="9006"/>
              <a:chExt cx="900" cy="924"/>
            </a:xfrm>
          </p:grpSpPr>
          <p:sp>
            <p:nvSpPr>
              <p:cNvPr id="22" name="Freeform 48"/>
              <p:cNvSpPr>
                <a:spLocks/>
              </p:cNvSpPr>
              <p:nvPr/>
            </p:nvSpPr>
            <p:spPr bwMode="auto">
              <a:xfrm>
                <a:off x="7323" y="9006"/>
                <a:ext cx="900" cy="924"/>
              </a:xfrm>
              <a:custGeom>
                <a:avLst/>
                <a:gdLst>
                  <a:gd name="T0" fmla="+- 0 7343 7323"/>
                  <a:gd name="T1" fmla="*/ T0 w 900"/>
                  <a:gd name="T2" fmla="+- 0 9006 9006"/>
                  <a:gd name="T3" fmla="*/ 9006 h 924"/>
                  <a:gd name="T4" fmla="+- 0 7329 7323"/>
                  <a:gd name="T5" fmla="*/ T4 w 900"/>
                  <a:gd name="T6" fmla="+- 0 9006 9006"/>
                  <a:gd name="T7" fmla="*/ 9006 h 924"/>
                  <a:gd name="T8" fmla="+- 0 7323 7323"/>
                  <a:gd name="T9" fmla="*/ T8 w 900"/>
                  <a:gd name="T10" fmla="+- 0 9009 9006"/>
                  <a:gd name="T11" fmla="*/ 9009 h 924"/>
                  <a:gd name="T12" fmla="+- 0 7323 7323"/>
                  <a:gd name="T13" fmla="*/ T12 w 900"/>
                  <a:gd name="T14" fmla="+- 0 9021 9006"/>
                  <a:gd name="T15" fmla="*/ 9021 h 924"/>
                  <a:gd name="T16" fmla="+- 0 7328 7323"/>
                  <a:gd name="T17" fmla="*/ T16 w 900"/>
                  <a:gd name="T18" fmla="+- 0 9023 9006"/>
                  <a:gd name="T19" fmla="*/ 9023 h 924"/>
                  <a:gd name="T20" fmla="+- 0 7345 7323"/>
                  <a:gd name="T21" fmla="*/ T20 w 900"/>
                  <a:gd name="T22" fmla="+- 0 9024 9006"/>
                  <a:gd name="T23" fmla="*/ 9024 h 924"/>
                  <a:gd name="T24" fmla="+- 0 7364 7323"/>
                  <a:gd name="T25" fmla="*/ T24 w 900"/>
                  <a:gd name="T26" fmla="+- 0 9026 9006"/>
                  <a:gd name="T27" fmla="*/ 9026 h 924"/>
                  <a:gd name="T28" fmla="+- 0 7423 7323"/>
                  <a:gd name="T29" fmla="*/ T28 w 900"/>
                  <a:gd name="T30" fmla="+- 0 9076 9006"/>
                  <a:gd name="T31" fmla="*/ 9076 h 924"/>
                  <a:gd name="T32" fmla="+- 0 7427 7323"/>
                  <a:gd name="T33" fmla="*/ T32 w 900"/>
                  <a:gd name="T34" fmla="+- 0 9146 9006"/>
                  <a:gd name="T35" fmla="*/ 9146 h 924"/>
                  <a:gd name="T36" fmla="+- 0 7428 7323"/>
                  <a:gd name="T37" fmla="*/ T36 w 900"/>
                  <a:gd name="T38" fmla="+- 0 9354 9006"/>
                  <a:gd name="T39" fmla="*/ 9354 h 924"/>
                  <a:gd name="T40" fmla="+- 0 7428 7323"/>
                  <a:gd name="T41" fmla="*/ T40 w 900"/>
                  <a:gd name="T42" fmla="+- 0 9546 9006"/>
                  <a:gd name="T43" fmla="*/ 9546 h 924"/>
                  <a:gd name="T44" fmla="+- 0 7429 7323"/>
                  <a:gd name="T45" fmla="*/ T44 w 900"/>
                  <a:gd name="T46" fmla="+- 0 9570 9006"/>
                  <a:gd name="T47" fmla="*/ 9570 h 924"/>
                  <a:gd name="T48" fmla="+- 0 7436 7323"/>
                  <a:gd name="T49" fmla="*/ T48 w 900"/>
                  <a:gd name="T50" fmla="+- 0 9646 9006"/>
                  <a:gd name="T51" fmla="*/ 9646 h 924"/>
                  <a:gd name="T52" fmla="+- 0 7451 7323"/>
                  <a:gd name="T53" fmla="*/ T52 w 900"/>
                  <a:gd name="T54" fmla="+- 0 9709 9006"/>
                  <a:gd name="T55" fmla="*/ 9709 h 924"/>
                  <a:gd name="T56" fmla="+- 0 7481 7323"/>
                  <a:gd name="T57" fmla="*/ T56 w 900"/>
                  <a:gd name="T58" fmla="+- 0 9778 9006"/>
                  <a:gd name="T59" fmla="*/ 9778 h 924"/>
                  <a:gd name="T60" fmla="+- 0 7522 7323"/>
                  <a:gd name="T61" fmla="*/ T60 w 900"/>
                  <a:gd name="T62" fmla="+- 0 9833 9006"/>
                  <a:gd name="T63" fmla="*/ 9833 h 924"/>
                  <a:gd name="T64" fmla="+- 0 7586 7323"/>
                  <a:gd name="T65" fmla="*/ T64 w 900"/>
                  <a:gd name="T66" fmla="+- 0 9885 9006"/>
                  <a:gd name="T67" fmla="*/ 9885 h 924"/>
                  <a:gd name="T68" fmla="+- 0 7650 7323"/>
                  <a:gd name="T69" fmla="*/ T68 w 900"/>
                  <a:gd name="T70" fmla="+- 0 9911 9006"/>
                  <a:gd name="T71" fmla="*/ 9911 h 924"/>
                  <a:gd name="T72" fmla="+- 0 7712 7323"/>
                  <a:gd name="T73" fmla="*/ T72 w 900"/>
                  <a:gd name="T74" fmla="+- 0 9925 9006"/>
                  <a:gd name="T75" fmla="*/ 9925 h 924"/>
                  <a:gd name="T76" fmla="+- 0 7780 7323"/>
                  <a:gd name="T77" fmla="*/ T76 w 900"/>
                  <a:gd name="T78" fmla="+- 0 9930 9006"/>
                  <a:gd name="T79" fmla="*/ 9930 h 924"/>
                  <a:gd name="T80" fmla="+- 0 7793 7323"/>
                  <a:gd name="T81" fmla="*/ T80 w 900"/>
                  <a:gd name="T82" fmla="+- 0 9930 9006"/>
                  <a:gd name="T83" fmla="*/ 9930 h 924"/>
                  <a:gd name="T84" fmla="+- 0 7809 7323"/>
                  <a:gd name="T85" fmla="*/ T84 w 900"/>
                  <a:gd name="T86" fmla="+- 0 9930 9006"/>
                  <a:gd name="T87" fmla="*/ 9930 h 924"/>
                  <a:gd name="T88" fmla="+- 0 7879 7323"/>
                  <a:gd name="T89" fmla="*/ T88 w 900"/>
                  <a:gd name="T90" fmla="+- 0 9919 9006"/>
                  <a:gd name="T91" fmla="*/ 9919 h 924"/>
                  <a:gd name="T92" fmla="+- 0 7936 7323"/>
                  <a:gd name="T93" fmla="*/ T92 w 900"/>
                  <a:gd name="T94" fmla="+- 0 9899 9006"/>
                  <a:gd name="T95" fmla="*/ 9899 h 924"/>
                  <a:gd name="T96" fmla="+- 0 7964 7323"/>
                  <a:gd name="T97" fmla="*/ T96 w 900"/>
                  <a:gd name="T98" fmla="+- 0 9884 9006"/>
                  <a:gd name="T99" fmla="*/ 9884 h 924"/>
                  <a:gd name="T100" fmla="+- 0 7784 7323"/>
                  <a:gd name="T101" fmla="*/ T100 w 900"/>
                  <a:gd name="T102" fmla="+- 0 9884 9006"/>
                  <a:gd name="T103" fmla="*/ 9884 h 924"/>
                  <a:gd name="T104" fmla="+- 0 7765 7323"/>
                  <a:gd name="T105" fmla="*/ T104 w 900"/>
                  <a:gd name="T106" fmla="+- 0 9883 9006"/>
                  <a:gd name="T107" fmla="*/ 9883 h 924"/>
                  <a:gd name="T108" fmla="+- 0 7691 7323"/>
                  <a:gd name="T109" fmla="*/ T108 w 900"/>
                  <a:gd name="T110" fmla="+- 0 9865 9006"/>
                  <a:gd name="T111" fmla="*/ 9865 h 924"/>
                  <a:gd name="T112" fmla="+- 0 7636 7323"/>
                  <a:gd name="T113" fmla="*/ T112 w 900"/>
                  <a:gd name="T114" fmla="+- 0 9831 9006"/>
                  <a:gd name="T115" fmla="*/ 9831 h 924"/>
                  <a:gd name="T116" fmla="+- 0 7590 7323"/>
                  <a:gd name="T117" fmla="*/ T116 w 900"/>
                  <a:gd name="T118" fmla="+- 0 9781 9006"/>
                  <a:gd name="T119" fmla="*/ 9781 h 924"/>
                  <a:gd name="T120" fmla="+- 0 7559 7323"/>
                  <a:gd name="T121" fmla="*/ T120 w 900"/>
                  <a:gd name="T122" fmla="+- 0 9722 9006"/>
                  <a:gd name="T123" fmla="*/ 9722 h 924"/>
                  <a:gd name="T124" fmla="+- 0 7543 7323"/>
                  <a:gd name="T125" fmla="*/ T124 w 900"/>
                  <a:gd name="T126" fmla="+- 0 9661 9006"/>
                  <a:gd name="T127" fmla="*/ 9661 h 924"/>
                  <a:gd name="T128" fmla="+- 0 7534 7323"/>
                  <a:gd name="T129" fmla="*/ T128 w 900"/>
                  <a:gd name="T130" fmla="+- 0 9585 9006"/>
                  <a:gd name="T131" fmla="*/ 9585 h 924"/>
                  <a:gd name="T132" fmla="+- 0 7532 7323"/>
                  <a:gd name="T133" fmla="*/ T132 w 900"/>
                  <a:gd name="T134" fmla="+- 0 9246 9006"/>
                  <a:gd name="T135" fmla="*/ 9246 h 924"/>
                  <a:gd name="T136" fmla="+- 0 7532 7323"/>
                  <a:gd name="T137" fmla="*/ T136 w 900"/>
                  <a:gd name="T138" fmla="+- 0 9177 9006"/>
                  <a:gd name="T139" fmla="*/ 9177 h 924"/>
                  <a:gd name="T140" fmla="+- 0 7534 7323"/>
                  <a:gd name="T141" fmla="*/ T140 w 900"/>
                  <a:gd name="T142" fmla="+- 0 9112 9006"/>
                  <a:gd name="T143" fmla="*/ 9112 h 924"/>
                  <a:gd name="T144" fmla="+- 0 7546 7323"/>
                  <a:gd name="T145" fmla="*/ T144 w 900"/>
                  <a:gd name="T146" fmla="+- 0 9046 9006"/>
                  <a:gd name="T147" fmla="*/ 9046 h 924"/>
                  <a:gd name="T148" fmla="+- 0 7601 7323"/>
                  <a:gd name="T149" fmla="*/ T148 w 900"/>
                  <a:gd name="T150" fmla="+- 0 9023 9006"/>
                  <a:gd name="T151" fmla="*/ 9023 h 924"/>
                  <a:gd name="T152" fmla="+- 0 7614 7323"/>
                  <a:gd name="T153" fmla="*/ T152 w 900"/>
                  <a:gd name="T154" fmla="+- 0 9023 9006"/>
                  <a:gd name="T155" fmla="*/ 9023 h 924"/>
                  <a:gd name="T156" fmla="+- 0 7619 7323"/>
                  <a:gd name="T157" fmla="*/ T156 w 900"/>
                  <a:gd name="T158" fmla="+- 0 9021 9006"/>
                  <a:gd name="T159" fmla="*/ 9021 h 924"/>
                  <a:gd name="T160" fmla="+- 0 7619 7323"/>
                  <a:gd name="T161" fmla="*/ T160 w 900"/>
                  <a:gd name="T162" fmla="+- 0 9010 9006"/>
                  <a:gd name="T163" fmla="*/ 9010 h 924"/>
                  <a:gd name="T164" fmla="+- 0 7473 7323"/>
                  <a:gd name="T165" fmla="*/ T164 w 900"/>
                  <a:gd name="T166" fmla="+- 0 9010 9006"/>
                  <a:gd name="T167" fmla="*/ 9010 h 924"/>
                  <a:gd name="T168" fmla="+- 0 7392 7323"/>
                  <a:gd name="T169" fmla="*/ T168 w 900"/>
                  <a:gd name="T170" fmla="+- 0 9007 9006"/>
                  <a:gd name="T171" fmla="*/ 9007 h 924"/>
                  <a:gd name="T172" fmla="+- 0 7367 7323"/>
                  <a:gd name="T173" fmla="*/ T172 w 900"/>
                  <a:gd name="T174" fmla="+- 0 9007 9006"/>
                  <a:gd name="T175" fmla="*/ 9007 h 924"/>
                  <a:gd name="T176" fmla="+- 0 7343 7323"/>
                  <a:gd name="T177" fmla="*/ T176 w 900"/>
                  <a:gd name="T178" fmla="+- 0 9006 9006"/>
                  <a:gd name="T179" fmla="*/ 9006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924">
                    <a:moveTo>
                      <a:pt x="20" y="0"/>
                    </a:moveTo>
                    <a:lnTo>
                      <a:pt x="6" y="0"/>
                    </a:lnTo>
                    <a:lnTo>
                      <a:pt x="0" y="3"/>
                    </a:lnTo>
                    <a:lnTo>
                      <a:pt x="0" y="15"/>
                    </a:lnTo>
                    <a:lnTo>
                      <a:pt x="5" y="17"/>
                    </a:lnTo>
                    <a:lnTo>
                      <a:pt x="22" y="18"/>
                    </a:lnTo>
                    <a:lnTo>
                      <a:pt x="41" y="20"/>
                    </a:lnTo>
                    <a:lnTo>
                      <a:pt x="100" y="70"/>
                    </a:lnTo>
                    <a:lnTo>
                      <a:pt x="104" y="140"/>
                    </a:lnTo>
                    <a:lnTo>
                      <a:pt x="105" y="348"/>
                    </a:lnTo>
                    <a:lnTo>
                      <a:pt x="105" y="540"/>
                    </a:lnTo>
                    <a:lnTo>
                      <a:pt x="106" y="564"/>
                    </a:lnTo>
                    <a:lnTo>
                      <a:pt x="113" y="640"/>
                    </a:lnTo>
                    <a:lnTo>
                      <a:pt x="128" y="703"/>
                    </a:lnTo>
                    <a:lnTo>
                      <a:pt x="158" y="772"/>
                    </a:lnTo>
                    <a:lnTo>
                      <a:pt x="199" y="827"/>
                    </a:lnTo>
                    <a:lnTo>
                      <a:pt x="263" y="879"/>
                    </a:lnTo>
                    <a:lnTo>
                      <a:pt x="327" y="905"/>
                    </a:lnTo>
                    <a:lnTo>
                      <a:pt x="389" y="919"/>
                    </a:lnTo>
                    <a:lnTo>
                      <a:pt x="457" y="924"/>
                    </a:lnTo>
                    <a:lnTo>
                      <a:pt x="470" y="924"/>
                    </a:lnTo>
                    <a:lnTo>
                      <a:pt x="486" y="924"/>
                    </a:lnTo>
                    <a:lnTo>
                      <a:pt x="556" y="913"/>
                    </a:lnTo>
                    <a:lnTo>
                      <a:pt x="613" y="893"/>
                    </a:lnTo>
                    <a:lnTo>
                      <a:pt x="641" y="878"/>
                    </a:lnTo>
                    <a:lnTo>
                      <a:pt x="461" y="878"/>
                    </a:lnTo>
                    <a:lnTo>
                      <a:pt x="442" y="877"/>
                    </a:lnTo>
                    <a:lnTo>
                      <a:pt x="368" y="859"/>
                    </a:lnTo>
                    <a:lnTo>
                      <a:pt x="313" y="825"/>
                    </a:lnTo>
                    <a:lnTo>
                      <a:pt x="267" y="775"/>
                    </a:lnTo>
                    <a:lnTo>
                      <a:pt x="236" y="716"/>
                    </a:lnTo>
                    <a:lnTo>
                      <a:pt x="220" y="655"/>
                    </a:lnTo>
                    <a:lnTo>
                      <a:pt x="211" y="579"/>
                    </a:lnTo>
                    <a:lnTo>
                      <a:pt x="209" y="240"/>
                    </a:lnTo>
                    <a:lnTo>
                      <a:pt x="209" y="171"/>
                    </a:lnTo>
                    <a:lnTo>
                      <a:pt x="211" y="106"/>
                    </a:lnTo>
                    <a:lnTo>
                      <a:pt x="223" y="40"/>
                    </a:lnTo>
                    <a:lnTo>
                      <a:pt x="278" y="17"/>
                    </a:lnTo>
                    <a:lnTo>
                      <a:pt x="291" y="17"/>
                    </a:lnTo>
                    <a:lnTo>
                      <a:pt x="296" y="15"/>
                    </a:lnTo>
                    <a:lnTo>
                      <a:pt x="296" y="4"/>
                    </a:lnTo>
                    <a:lnTo>
                      <a:pt x="150" y="4"/>
                    </a:lnTo>
                    <a:lnTo>
                      <a:pt x="69" y="1"/>
                    </a:lnTo>
                    <a:lnTo>
                      <a:pt x="44" y="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9"/>
              <p:cNvSpPr>
                <a:spLocks/>
              </p:cNvSpPr>
              <p:nvPr/>
            </p:nvSpPr>
            <p:spPr bwMode="auto">
              <a:xfrm>
                <a:off x="7323" y="9006"/>
                <a:ext cx="900" cy="924"/>
              </a:xfrm>
              <a:custGeom>
                <a:avLst/>
                <a:gdLst>
                  <a:gd name="T0" fmla="+- 0 7976 7323"/>
                  <a:gd name="T1" fmla="*/ T0 w 900"/>
                  <a:gd name="T2" fmla="+- 0 9006 9006"/>
                  <a:gd name="T3" fmla="*/ 9006 h 924"/>
                  <a:gd name="T4" fmla="+- 0 7963 7323"/>
                  <a:gd name="T5" fmla="*/ T4 w 900"/>
                  <a:gd name="T6" fmla="+- 0 9006 9006"/>
                  <a:gd name="T7" fmla="*/ 9006 h 924"/>
                  <a:gd name="T8" fmla="+- 0 7957 7323"/>
                  <a:gd name="T9" fmla="*/ T8 w 900"/>
                  <a:gd name="T10" fmla="+- 0 9009 9006"/>
                  <a:gd name="T11" fmla="*/ 9009 h 924"/>
                  <a:gd name="T12" fmla="+- 0 7957 7323"/>
                  <a:gd name="T13" fmla="*/ T12 w 900"/>
                  <a:gd name="T14" fmla="+- 0 9021 9006"/>
                  <a:gd name="T15" fmla="*/ 9021 h 924"/>
                  <a:gd name="T16" fmla="+- 0 7962 7323"/>
                  <a:gd name="T17" fmla="*/ T16 w 900"/>
                  <a:gd name="T18" fmla="+- 0 9023 9006"/>
                  <a:gd name="T19" fmla="*/ 9023 h 924"/>
                  <a:gd name="T20" fmla="+- 0 7978 7323"/>
                  <a:gd name="T21" fmla="*/ T20 w 900"/>
                  <a:gd name="T22" fmla="+- 0 9024 9006"/>
                  <a:gd name="T23" fmla="*/ 9024 h 924"/>
                  <a:gd name="T24" fmla="+- 0 7998 7323"/>
                  <a:gd name="T25" fmla="*/ T24 w 900"/>
                  <a:gd name="T26" fmla="+- 0 9026 9006"/>
                  <a:gd name="T27" fmla="*/ 9026 h 924"/>
                  <a:gd name="T28" fmla="+- 0 8056 7323"/>
                  <a:gd name="T29" fmla="*/ T28 w 900"/>
                  <a:gd name="T30" fmla="+- 0 9076 9006"/>
                  <a:gd name="T31" fmla="*/ 9076 h 924"/>
                  <a:gd name="T32" fmla="+- 0 8061 7323"/>
                  <a:gd name="T33" fmla="*/ T32 w 900"/>
                  <a:gd name="T34" fmla="+- 0 9146 9006"/>
                  <a:gd name="T35" fmla="*/ 9146 h 924"/>
                  <a:gd name="T36" fmla="+- 0 8061 7323"/>
                  <a:gd name="T37" fmla="*/ T36 w 900"/>
                  <a:gd name="T38" fmla="+- 0 9522 9006"/>
                  <a:gd name="T39" fmla="*/ 9522 h 924"/>
                  <a:gd name="T40" fmla="+- 0 8061 7323"/>
                  <a:gd name="T41" fmla="*/ T40 w 900"/>
                  <a:gd name="T42" fmla="+- 0 9536 9006"/>
                  <a:gd name="T43" fmla="*/ 9536 h 924"/>
                  <a:gd name="T44" fmla="+- 0 8057 7323"/>
                  <a:gd name="T45" fmla="*/ T44 w 900"/>
                  <a:gd name="T46" fmla="+- 0 9603 9006"/>
                  <a:gd name="T47" fmla="*/ 9603 h 924"/>
                  <a:gd name="T48" fmla="+- 0 8048 7323"/>
                  <a:gd name="T49" fmla="*/ T48 w 900"/>
                  <a:gd name="T50" fmla="+- 0 9666 9006"/>
                  <a:gd name="T51" fmla="*/ 9666 h 924"/>
                  <a:gd name="T52" fmla="+- 0 8026 7323"/>
                  <a:gd name="T53" fmla="*/ T52 w 900"/>
                  <a:gd name="T54" fmla="+- 0 9740 9006"/>
                  <a:gd name="T55" fmla="*/ 9740 h 924"/>
                  <a:gd name="T56" fmla="+- 0 7989 7323"/>
                  <a:gd name="T57" fmla="*/ T56 w 900"/>
                  <a:gd name="T58" fmla="+- 0 9802 9006"/>
                  <a:gd name="T59" fmla="*/ 9802 h 924"/>
                  <a:gd name="T60" fmla="+- 0 7931 7323"/>
                  <a:gd name="T61" fmla="*/ T60 w 900"/>
                  <a:gd name="T62" fmla="+- 0 9849 9006"/>
                  <a:gd name="T63" fmla="*/ 9849 h 924"/>
                  <a:gd name="T64" fmla="+- 0 7875 7323"/>
                  <a:gd name="T65" fmla="*/ T64 w 900"/>
                  <a:gd name="T66" fmla="+- 0 9872 9006"/>
                  <a:gd name="T67" fmla="*/ 9872 h 924"/>
                  <a:gd name="T68" fmla="+- 0 7808 7323"/>
                  <a:gd name="T69" fmla="*/ T68 w 900"/>
                  <a:gd name="T70" fmla="+- 0 9884 9006"/>
                  <a:gd name="T71" fmla="*/ 9884 h 924"/>
                  <a:gd name="T72" fmla="+- 0 7784 7323"/>
                  <a:gd name="T73" fmla="*/ T72 w 900"/>
                  <a:gd name="T74" fmla="+- 0 9884 9006"/>
                  <a:gd name="T75" fmla="*/ 9884 h 924"/>
                  <a:gd name="T76" fmla="+- 0 7964 7323"/>
                  <a:gd name="T77" fmla="*/ T76 w 900"/>
                  <a:gd name="T78" fmla="+- 0 9884 9006"/>
                  <a:gd name="T79" fmla="*/ 9884 h 924"/>
                  <a:gd name="T80" fmla="+- 0 8017 7323"/>
                  <a:gd name="T81" fmla="*/ T80 w 900"/>
                  <a:gd name="T82" fmla="+- 0 9849 9006"/>
                  <a:gd name="T83" fmla="*/ 9849 h 924"/>
                  <a:gd name="T84" fmla="+- 0 8064 7323"/>
                  <a:gd name="T85" fmla="*/ T84 w 900"/>
                  <a:gd name="T86" fmla="+- 0 9800 9006"/>
                  <a:gd name="T87" fmla="*/ 9800 h 924"/>
                  <a:gd name="T88" fmla="+- 0 8102 7323"/>
                  <a:gd name="T89" fmla="*/ T88 w 900"/>
                  <a:gd name="T90" fmla="+- 0 9730 9006"/>
                  <a:gd name="T91" fmla="*/ 9730 h 924"/>
                  <a:gd name="T92" fmla="+- 0 8120 7323"/>
                  <a:gd name="T93" fmla="*/ T92 w 900"/>
                  <a:gd name="T94" fmla="+- 0 9671 9006"/>
                  <a:gd name="T95" fmla="*/ 9671 h 924"/>
                  <a:gd name="T96" fmla="+- 0 8130 7323"/>
                  <a:gd name="T97" fmla="*/ T96 w 900"/>
                  <a:gd name="T98" fmla="+- 0 9609 9006"/>
                  <a:gd name="T99" fmla="*/ 9609 h 924"/>
                  <a:gd name="T100" fmla="+- 0 8136 7323"/>
                  <a:gd name="T101" fmla="*/ T100 w 900"/>
                  <a:gd name="T102" fmla="+- 0 9546 9006"/>
                  <a:gd name="T103" fmla="*/ 9546 h 924"/>
                  <a:gd name="T104" fmla="+- 0 8137 7323"/>
                  <a:gd name="T105" fmla="*/ T104 w 900"/>
                  <a:gd name="T106" fmla="+- 0 9246 9006"/>
                  <a:gd name="T107" fmla="*/ 9246 h 924"/>
                  <a:gd name="T108" fmla="+- 0 8137 7323"/>
                  <a:gd name="T109" fmla="*/ T108 w 900"/>
                  <a:gd name="T110" fmla="+- 0 9177 9006"/>
                  <a:gd name="T111" fmla="*/ 9177 h 924"/>
                  <a:gd name="T112" fmla="+- 0 8139 7323"/>
                  <a:gd name="T113" fmla="*/ T112 w 900"/>
                  <a:gd name="T114" fmla="+- 0 9112 9006"/>
                  <a:gd name="T115" fmla="*/ 9112 h 924"/>
                  <a:gd name="T116" fmla="+- 0 8151 7323"/>
                  <a:gd name="T117" fmla="*/ T116 w 900"/>
                  <a:gd name="T118" fmla="+- 0 9047 9006"/>
                  <a:gd name="T119" fmla="*/ 9047 h 924"/>
                  <a:gd name="T120" fmla="+- 0 8205 7323"/>
                  <a:gd name="T121" fmla="*/ T120 w 900"/>
                  <a:gd name="T122" fmla="+- 0 9023 9006"/>
                  <a:gd name="T123" fmla="*/ 9023 h 924"/>
                  <a:gd name="T124" fmla="+- 0 8219 7323"/>
                  <a:gd name="T125" fmla="*/ T124 w 900"/>
                  <a:gd name="T126" fmla="+- 0 9023 9006"/>
                  <a:gd name="T127" fmla="*/ 9023 h 924"/>
                  <a:gd name="T128" fmla="+- 0 8223 7323"/>
                  <a:gd name="T129" fmla="*/ T128 w 900"/>
                  <a:gd name="T130" fmla="+- 0 9021 9006"/>
                  <a:gd name="T131" fmla="*/ 9021 h 924"/>
                  <a:gd name="T132" fmla="+- 0 8223 7323"/>
                  <a:gd name="T133" fmla="*/ T132 w 900"/>
                  <a:gd name="T134" fmla="+- 0 9010 9006"/>
                  <a:gd name="T135" fmla="*/ 9010 h 924"/>
                  <a:gd name="T136" fmla="+- 0 8102 7323"/>
                  <a:gd name="T137" fmla="*/ T136 w 900"/>
                  <a:gd name="T138" fmla="+- 0 9010 9006"/>
                  <a:gd name="T139" fmla="*/ 9010 h 924"/>
                  <a:gd name="T140" fmla="+- 0 8028 7323"/>
                  <a:gd name="T141" fmla="*/ T140 w 900"/>
                  <a:gd name="T142" fmla="+- 0 9007 9006"/>
                  <a:gd name="T143" fmla="*/ 9007 h 924"/>
                  <a:gd name="T144" fmla="+- 0 8002 7323"/>
                  <a:gd name="T145" fmla="*/ T144 w 900"/>
                  <a:gd name="T146" fmla="+- 0 9007 9006"/>
                  <a:gd name="T147" fmla="*/ 9007 h 924"/>
                  <a:gd name="T148" fmla="+- 0 7976 7323"/>
                  <a:gd name="T149" fmla="*/ T148 w 900"/>
                  <a:gd name="T150" fmla="+- 0 9006 9006"/>
                  <a:gd name="T151" fmla="*/ 9006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900" h="924">
                    <a:moveTo>
                      <a:pt x="653" y="0"/>
                    </a:moveTo>
                    <a:lnTo>
                      <a:pt x="640" y="0"/>
                    </a:lnTo>
                    <a:lnTo>
                      <a:pt x="634" y="3"/>
                    </a:lnTo>
                    <a:lnTo>
                      <a:pt x="634" y="15"/>
                    </a:lnTo>
                    <a:lnTo>
                      <a:pt x="639" y="17"/>
                    </a:lnTo>
                    <a:lnTo>
                      <a:pt x="655" y="18"/>
                    </a:lnTo>
                    <a:lnTo>
                      <a:pt x="675" y="20"/>
                    </a:lnTo>
                    <a:lnTo>
                      <a:pt x="733" y="70"/>
                    </a:lnTo>
                    <a:lnTo>
                      <a:pt x="738" y="140"/>
                    </a:lnTo>
                    <a:lnTo>
                      <a:pt x="738" y="516"/>
                    </a:lnTo>
                    <a:lnTo>
                      <a:pt x="738" y="530"/>
                    </a:lnTo>
                    <a:lnTo>
                      <a:pt x="734" y="597"/>
                    </a:lnTo>
                    <a:lnTo>
                      <a:pt x="725" y="660"/>
                    </a:lnTo>
                    <a:lnTo>
                      <a:pt x="703" y="734"/>
                    </a:lnTo>
                    <a:lnTo>
                      <a:pt x="666" y="796"/>
                    </a:lnTo>
                    <a:lnTo>
                      <a:pt x="608" y="843"/>
                    </a:lnTo>
                    <a:lnTo>
                      <a:pt x="552" y="866"/>
                    </a:lnTo>
                    <a:lnTo>
                      <a:pt x="485" y="878"/>
                    </a:lnTo>
                    <a:lnTo>
                      <a:pt x="461" y="878"/>
                    </a:lnTo>
                    <a:lnTo>
                      <a:pt x="641" y="878"/>
                    </a:lnTo>
                    <a:lnTo>
                      <a:pt x="694" y="843"/>
                    </a:lnTo>
                    <a:lnTo>
                      <a:pt x="741" y="794"/>
                    </a:lnTo>
                    <a:lnTo>
                      <a:pt x="779" y="724"/>
                    </a:lnTo>
                    <a:lnTo>
                      <a:pt x="797" y="665"/>
                    </a:lnTo>
                    <a:lnTo>
                      <a:pt x="807" y="603"/>
                    </a:lnTo>
                    <a:lnTo>
                      <a:pt x="813" y="540"/>
                    </a:lnTo>
                    <a:lnTo>
                      <a:pt x="814" y="240"/>
                    </a:lnTo>
                    <a:lnTo>
                      <a:pt x="814" y="171"/>
                    </a:lnTo>
                    <a:lnTo>
                      <a:pt x="816" y="106"/>
                    </a:lnTo>
                    <a:lnTo>
                      <a:pt x="828" y="41"/>
                    </a:lnTo>
                    <a:lnTo>
                      <a:pt x="882" y="17"/>
                    </a:lnTo>
                    <a:lnTo>
                      <a:pt x="896" y="17"/>
                    </a:lnTo>
                    <a:lnTo>
                      <a:pt x="900" y="15"/>
                    </a:lnTo>
                    <a:lnTo>
                      <a:pt x="900" y="4"/>
                    </a:lnTo>
                    <a:lnTo>
                      <a:pt x="779" y="4"/>
                    </a:lnTo>
                    <a:lnTo>
                      <a:pt x="705" y="1"/>
                    </a:lnTo>
                    <a:lnTo>
                      <a:pt x="679" y="1"/>
                    </a:lnTo>
                    <a:lnTo>
                      <a:pt x="6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0"/>
              <p:cNvSpPr>
                <a:spLocks/>
              </p:cNvSpPr>
              <p:nvPr/>
            </p:nvSpPr>
            <p:spPr bwMode="auto">
              <a:xfrm>
                <a:off x="7323" y="9006"/>
                <a:ext cx="900" cy="924"/>
              </a:xfrm>
              <a:custGeom>
                <a:avLst/>
                <a:gdLst>
                  <a:gd name="T0" fmla="+- 0 8217 7323"/>
                  <a:gd name="T1" fmla="*/ T0 w 900"/>
                  <a:gd name="T2" fmla="+- 0 9006 9006"/>
                  <a:gd name="T3" fmla="*/ 9006 h 924"/>
                  <a:gd name="T4" fmla="+- 0 8201 7323"/>
                  <a:gd name="T5" fmla="*/ T4 w 900"/>
                  <a:gd name="T6" fmla="+- 0 9006 9006"/>
                  <a:gd name="T7" fmla="*/ 9006 h 924"/>
                  <a:gd name="T8" fmla="+- 0 8178 7323"/>
                  <a:gd name="T9" fmla="*/ T8 w 900"/>
                  <a:gd name="T10" fmla="+- 0 9007 9006"/>
                  <a:gd name="T11" fmla="*/ 9007 h 924"/>
                  <a:gd name="T12" fmla="+- 0 8112 7323"/>
                  <a:gd name="T13" fmla="*/ T12 w 900"/>
                  <a:gd name="T14" fmla="+- 0 9010 9006"/>
                  <a:gd name="T15" fmla="*/ 9010 h 924"/>
                  <a:gd name="T16" fmla="+- 0 8102 7323"/>
                  <a:gd name="T17" fmla="*/ T16 w 900"/>
                  <a:gd name="T18" fmla="+- 0 9010 9006"/>
                  <a:gd name="T19" fmla="*/ 9010 h 924"/>
                  <a:gd name="T20" fmla="+- 0 8223 7323"/>
                  <a:gd name="T21" fmla="*/ T20 w 900"/>
                  <a:gd name="T22" fmla="+- 0 9010 9006"/>
                  <a:gd name="T23" fmla="*/ 9010 h 924"/>
                  <a:gd name="T24" fmla="+- 0 8223 7323"/>
                  <a:gd name="T25" fmla="*/ T24 w 900"/>
                  <a:gd name="T26" fmla="+- 0 9009 9006"/>
                  <a:gd name="T27" fmla="*/ 9009 h 924"/>
                  <a:gd name="T28" fmla="+- 0 8217 7323"/>
                  <a:gd name="T29" fmla="*/ T28 w 900"/>
                  <a:gd name="T30" fmla="+- 0 9006 9006"/>
                  <a:gd name="T31" fmla="*/ 9006 h 92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0" h="924">
                    <a:moveTo>
                      <a:pt x="894" y="0"/>
                    </a:moveTo>
                    <a:lnTo>
                      <a:pt x="878" y="0"/>
                    </a:lnTo>
                    <a:lnTo>
                      <a:pt x="855" y="1"/>
                    </a:lnTo>
                    <a:lnTo>
                      <a:pt x="789" y="4"/>
                    </a:lnTo>
                    <a:lnTo>
                      <a:pt x="779" y="4"/>
                    </a:lnTo>
                    <a:lnTo>
                      <a:pt x="900" y="4"/>
                    </a:lnTo>
                    <a:lnTo>
                      <a:pt x="900" y="3"/>
                    </a:lnTo>
                    <a:lnTo>
                      <a:pt x="8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1"/>
              <p:cNvSpPr>
                <a:spLocks/>
              </p:cNvSpPr>
              <p:nvPr/>
            </p:nvSpPr>
            <p:spPr bwMode="auto">
              <a:xfrm>
                <a:off x="7323" y="9006"/>
                <a:ext cx="900" cy="924"/>
              </a:xfrm>
              <a:custGeom>
                <a:avLst/>
                <a:gdLst>
                  <a:gd name="T0" fmla="+- 0 7613 7323"/>
                  <a:gd name="T1" fmla="*/ T0 w 900"/>
                  <a:gd name="T2" fmla="+- 0 9006 9006"/>
                  <a:gd name="T3" fmla="*/ 9006 h 924"/>
                  <a:gd name="T4" fmla="+- 0 7594 7323"/>
                  <a:gd name="T5" fmla="*/ T4 w 900"/>
                  <a:gd name="T6" fmla="+- 0 9006 9006"/>
                  <a:gd name="T7" fmla="*/ 9006 h 924"/>
                  <a:gd name="T8" fmla="+- 0 7573 7323"/>
                  <a:gd name="T9" fmla="*/ T8 w 900"/>
                  <a:gd name="T10" fmla="+- 0 9007 9006"/>
                  <a:gd name="T11" fmla="*/ 9007 h 924"/>
                  <a:gd name="T12" fmla="+- 0 7486 7323"/>
                  <a:gd name="T13" fmla="*/ T12 w 900"/>
                  <a:gd name="T14" fmla="+- 0 9010 9006"/>
                  <a:gd name="T15" fmla="*/ 9010 h 924"/>
                  <a:gd name="T16" fmla="+- 0 7473 7323"/>
                  <a:gd name="T17" fmla="*/ T16 w 900"/>
                  <a:gd name="T18" fmla="+- 0 9010 9006"/>
                  <a:gd name="T19" fmla="*/ 9010 h 924"/>
                  <a:gd name="T20" fmla="+- 0 7619 7323"/>
                  <a:gd name="T21" fmla="*/ T20 w 900"/>
                  <a:gd name="T22" fmla="+- 0 9010 9006"/>
                  <a:gd name="T23" fmla="*/ 9010 h 924"/>
                  <a:gd name="T24" fmla="+- 0 7619 7323"/>
                  <a:gd name="T25" fmla="*/ T24 w 900"/>
                  <a:gd name="T26" fmla="+- 0 9009 9006"/>
                  <a:gd name="T27" fmla="*/ 9009 h 924"/>
                  <a:gd name="T28" fmla="+- 0 7613 7323"/>
                  <a:gd name="T29" fmla="*/ T28 w 900"/>
                  <a:gd name="T30" fmla="+- 0 9006 9006"/>
                  <a:gd name="T31" fmla="*/ 9006 h 92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0" h="924">
                    <a:moveTo>
                      <a:pt x="290" y="0"/>
                    </a:moveTo>
                    <a:lnTo>
                      <a:pt x="271" y="0"/>
                    </a:lnTo>
                    <a:lnTo>
                      <a:pt x="250" y="1"/>
                    </a:lnTo>
                    <a:lnTo>
                      <a:pt x="163" y="4"/>
                    </a:lnTo>
                    <a:lnTo>
                      <a:pt x="150" y="4"/>
                    </a:lnTo>
                    <a:lnTo>
                      <a:pt x="296" y="4"/>
                    </a:lnTo>
                    <a:lnTo>
                      <a:pt x="296" y="3"/>
                    </a:lnTo>
                    <a:lnTo>
                      <a:pt x="2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52"/>
            <p:cNvGrpSpPr>
              <a:grpSpLocks/>
            </p:cNvGrpSpPr>
            <p:nvPr/>
          </p:nvGrpSpPr>
          <p:grpSpPr bwMode="auto">
            <a:xfrm>
              <a:off x="8389" y="9006"/>
              <a:ext cx="588" cy="907"/>
              <a:chOff x="8389" y="9006"/>
              <a:chExt cx="588" cy="907"/>
            </a:xfrm>
          </p:grpSpPr>
          <p:sp>
            <p:nvSpPr>
              <p:cNvPr id="18" name="Freeform 53"/>
              <p:cNvSpPr>
                <a:spLocks/>
              </p:cNvSpPr>
              <p:nvPr/>
            </p:nvSpPr>
            <p:spPr bwMode="auto">
              <a:xfrm>
                <a:off x="8389" y="9006"/>
                <a:ext cx="588" cy="907"/>
              </a:xfrm>
              <a:custGeom>
                <a:avLst/>
                <a:gdLst>
                  <a:gd name="T0" fmla="+- 0 8408 8389"/>
                  <a:gd name="T1" fmla="*/ T0 w 588"/>
                  <a:gd name="T2" fmla="+- 0 9006 9006"/>
                  <a:gd name="T3" fmla="*/ 9006 h 907"/>
                  <a:gd name="T4" fmla="+- 0 8395 8389"/>
                  <a:gd name="T5" fmla="*/ T4 w 588"/>
                  <a:gd name="T6" fmla="+- 0 9006 9006"/>
                  <a:gd name="T7" fmla="*/ 9006 h 907"/>
                  <a:gd name="T8" fmla="+- 0 8389 8389"/>
                  <a:gd name="T9" fmla="*/ T8 w 588"/>
                  <a:gd name="T10" fmla="+- 0 9009 9006"/>
                  <a:gd name="T11" fmla="*/ 9009 h 907"/>
                  <a:gd name="T12" fmla="+- 0 8389 8389"/>
                  <a:gd name="T13" fmla="*/ T12 w 588"/>
                  <a:gd name="T14" fmla="+- 0 9021 9006"/>
                  <a:gd name="T15" fmla="*/ 9021 h 907"/>
                  <a:gd name="T16" fmla="+- 0 8394 8389"/>
                  <a:gd name="T17" fmla="*/ T16 w 588"/>
                  <a:gd name="T18" fmla="+- 0 9023 9006"/>
                  <a:gd name="T19" fmla="*/ 9023 h 907"/>
                  <a:gd name="T20" fmla="+- 0 8410 8389"/>
                  <a:gd name="T21" fmla="*/ T20 w 588"/>
                  <a:gd name="T22" fmla="+- 0 9024 9006"/>
                  <a:gd name="T23" fmla="*/ 9024 h 907"/>
                  <a:gd name="T24" fmla="+- 0 8430 8389"/>
                  <a:gd name="T25" fmla="*/ T24 w 588"/>
                  <a:gd name="T26" fmla="+- 0 9026 9006"/>
                  <a:gd name="T27" fmla="*/ 9026 h 907"/>
                  <a:gd name="T28" fmla="+- 0 8488 8389"/>
                  <a:gd name="T29" fmla="*/ T28 w 588"/>
                  <a:gd name="T30" fmla="+- 0 9076 9006"/>
                  <a:gd name="T31" fmla="*/ 9076 h 907"/>
                  <a:gd name="T32" fmla="+- 0 8493 8389"/>
                  <a:gd name="T33" fmla="*/ T32 w 588"/>
                  <a:gd name="T34" fmla="+- 0 9146 9006"/>
                  <a:gd name="T35" fmla="*/ 9146 h 907"/>
                  <a:gd name="T36" fmla="+- 0 8493 8389"/>
                  <a:gd name="T37" fmla="*/ T36 w 588"/>
                  <a:gd name="T38" fmla="+- 0 9206 9006"/>
                  <a:gd name="T39" fmla="*/ 9206 h 907"/>
                  <a:gd name="T40" fmla="+- 0 8493 8389"/>
                  <a:gd name="T41" fmla="*/ T40 w 588"/>
                  <a:gd name="T42" fmla="+- 0 9590 9006"/>
                  <a:gd name="T43" fmla="*/ 9590 h 907"/>
                  <a:gd name="T44" fmla="+- 0 8493 8389"/>
                  <a:gd name="T45" fmla="*/ T44 w 588"/>
                  <a:gd name="T46" fmla="+- 0 9659 9006"/>
                  <a:gd name="T47" fmla="*/ 9659 h 907"/>
                  <a:gd name="T48" fmla="+- 0 8492 8389"/>
                  <a:gd name="T49" fmla="*/ T48 w 588"/>
                  <a:gd name="T50" fmla="+- 0 9723 9006"/>
                  <a:gd name="T51" fmla="*/ 9723 h 907"/>
                  <a:gd name="T52" fmla="+- 0 8489 8389"/>
                  <a:gd name="T53" fmla="*/ T52 w 588"/>
                  <a:gd name="T54" fmla="+- 0 9797 9006"/>
                  <a:gd name="T55" fmla="*/ 9797 h 907"/>
                  <a:gd name="T56" fmla="+- 0 8478 8389"/>
                  <a:gd name="T57" fmla="*/ T56 w 588"/>
                  <a:gd name="T58" fmla="+- 0 9868 9006"/>
                  <a:gd name="T59" fmla="*/ 9868 h 907"/>
                  <a:gd name="T60" fmla="+- 0 8427 8389"/>
                  <a:gd name="T61" fmla="*/ T60 w 588"/>
                  <a:gd name="T62" fmla="+- 0 9897 9006"/>
                  <a:gd name="T63" fmla="*/ 9897 h 907"/>
                  <a:gd name="T64" fmla="+- 0 8409 8389"/>
                  <a:gd name="T65" fmla="*/ T64 w 588"/>
                  <a:gd name="T66" fmla="+- 0 9897 9006"/>
                  <a:gd name="T67" fmla="*/ 9897 h 907"/>
                  <a:gd name="T68" fmla="+- 0 8407 8389"/>
                  <a:gd name="T69" fmla="*/ T68 w 588"/>
                  <a:gd name="T70" fmla="+- 0 9900 9006"/>
                  <a:gd name="T71" fmla="*/ 9900 h 907"/>
                  <a:gd name="T72" fmla="+- 0 8407 8389"/>
                  <a:gd name="T73" fmla="*/ T72 w 588"/>
                  <a:gd name="T74" fmla="+- 0 9911 9006"/>
                  <a:gd name="T75" fmla="*/ 9911 h 907"/>
                  <a:gd name="T76" fmla="+- 0 8413 8389"/>
                  <a:gd name="T77" fmla="*/ T76 w 588"/>
                  <a:gd name="T78" fmla="+- 0 9914 9006"/>
                  <a:gd name="T79" fmla="*/ 9914 h 907"/>
                  <a:gd name="T80" fmla="+- 0 8444 8389"/>
                  <a:gd name="T81" fmla="*/ T80 w 588"/>
                  <a:gd name="T82" fmla="+- 0 9913 9006"/>
                  <a:gd name="T83" fmla="*/ 9913 h 907"/>
                  <a:gd name="T84" fmla="+- 0 8543 8389"/>
                  <a:gd name="T85" fmla="*/ T84 w 588"/>
                  <a:gd name="T86" fmla="+- 0 9910 9006"/>
                  <a:gd name="T87" fmla="*/ 9910 h 907"/>
                  <a:gd name="T88" fmla="+- 0 8708 8389"/>
                  <a:gd name="T89" fmla="*/ T88 w 588"/>
                  <a:gd name="T90" fmla="+- 0 9910 9006"/>
                  <a:gd name="T91" fmla="*/ 9910 h 907"/>
                  <a:gd name="T92" fmla="+- 0 8708 8389"/>
                  <a:gd name="T93" fmla="*/ T92 w 588"/>
                  <a:gd name="T94" fmla="+- 0 9900 9006"/>
                  <a:gd name="T95" fmla="*/ 9900 h 907"/>
                  <a:gd name="T96" fmla="+- 0 8706 8389"/>
                  <a:gd name="T97" fmla="*/ T96 w 588"/>
                  <a:gd name="T98" fmla="+- 0 9897 9006"/>
                  <a:gd name="T99" fmla="*/ 9897 h 907"/>
                  <a:gd name="T100" fmla="+- 0 8686 8389"/>
                  <a:gd name="T101" fmla="*/ T100 w 588"/>
                  <a:gd name="T102" fmla="+- 0 9896 9006"/>
                  <a:gd name="T103" fmla="*/ 9896 h 907"/>
                  <a:gd name="T104" fmla="+- 0 8665 8389"/>
                  <a:gd name="T105" fmla="*/ T104 w 588"/>
                  <a:gd name="T106" fmla="+- 0 9894 9006"/>
                  <a:gd name="T107" fmla="*/ 9894 h 907"/>
                  <a:gd name="T108" fmla="+- 0 8609 8389"/>
                  <a:gd name="T109" fmla="*/ T108 w 588"/>
                  <a:gd name="T110" fmla="+- 0 9870 9006"/>
                  <a:gd name="T111" fmla="*/ 9870 h 907"/>
                  <a:gd name="T112" fmla="+- 0 8595 8389"/>
                  <a:gd name="T113" fmla="*/ T112 w 588"/>
                  <a:gd name="T114" fmla="+- 0 9799 9006"/>
                  <a:gd name="T115" fmla="*/ 9799 h 907"/>
                  <a:gd name="T116" fmla="+- 0 8593 8389"/>
                  <a:gd name="T117" fmla="*/ T116 w 588"/>
                  <a:gd name="T118" fmla="+- 0 9730 9006"/>
                  <a:gd name="T119" fmla="*/ 9730 h 907"/>
                  <a:gd name="T120" fmla="+- 0 8592 8389"/>
                  <a:gd name="T121" fmla="*/ T120 w 588"/>
                  <a:gd name="T122" fmla="+- 0 9659 9006"/>
                  <a:gd name="T123" fmla="*/ 9659 h 907"/>
                  <a:gd name="T124" fmla="+- 0 8592 8389"/>
                  <a:gd name="T125" fmla="*/ T124 w 588"/>
                  <a:gd name="T126" fmla="+- 0 9060 9006"/>
                  <a:gd name="T127" fmla="*/ 9060 h 907"/>
                  <a:gd name="T128" fmla="+- 0 8594 8389"/>
                  <a:gd name="T129" fmla="*/ T128 w 588"/>
                  <a:gd name="T130" fmla="+- 0 9052 9006"/>
                  <a:gd name="T131" fmla="*/ 9052 h 907"/>
                  <a:gd name="T132" fmla="+- 0 8611 8389"/>
                  <a:gd name="T133" fmla="*/ T132 w 588"/>
                  <a:gd name="T134" fmla="+- 0 9047 9006"/>
                  <a:gd name="T135" fmla="*/ 9047 h 907"/>
                  <a:gd name="T136" fmla="+- 0 8630 8389"/>
                  <a:gd name="T137" fmla="*/ T136 w 588"/>
                  <a:gd name="T138" fmla="+- 0 9043 9006"/>
                  <a:gd name="T139" fmla="*/ 9043 h 907"/>
                  <a:gd name="T140" fmla="+- 0 8654 8389"/>
                  <a:gd name="T141" fmla="*/ T140 w 588"/>
                  <a:gd name="T142" fmla="+- 0 9042 9006"/>
                  <a:gd name="T143" fmla="*/ 9042 h 907"/>
                  <a:gd name="T144" fmla="+- 0 8872 8389"/>
                  <a:gd name="T145" fmla="*/ T144 w 588"/>
                  <a:gd name="T146" fmla="+- 0 9042 9006"/>
                  <a:gd name="T147" fmla="*/ 9042 h 907"/>
                  <a:gd name="T148" fmla="+- 0 8865 8389"/>
                  <a:gd name="T149" fmla="*/ T148 w 588"/>
                  <a:gd name="T150" fmla="+- 0 9039 9006"/>
                  <a:gd name="T151" fmla="*/ 9039 h 907"/>
                  <a:gd name="T152" fmla="+- 0 8805 8389"/>
                  <a:gd name="T153" fmla="*/ T152 w 588"/>
                  <a:gd name="T154" fmla="+- 0 9019 9006"/>
                  <a:gd name="T155" fmla="*/ 9019 h 907"/>
                  <a:gd name="T156" fmla="+- 0 8747 8389"/>
                  <a:gd name="T157" fmla="*/ T156 w 588"/>
                  <a:gd name="T158" fmla="+- 0 9010 9006"/>
                  <a:gd name="T159" fmla="*/ 9010 h 907"/>
                  <a:gd name="T160" fmla="+- 0 8538 8389"/>
                  <a:gd name="T161" fmla="*/ T160 w 588"/>
                  <a:gd name="T162" fmla="+- 0 9010 9006"/>
                  <a:gd name="T163" fmla="*/ 9010 h 907"/>
                  <a:gd name="T164" fmla="+- 0 8459 8389"/>
                  <a:gd name="T165" fmla="*/ T164 w 588"/>
                  <a:gd name="T166" fmla="+- 0 9007 9006"/>
                  <a:gd name="T167" fmla="*/ 9007 h 907"/>
                  <a:gd name="T168" fmla="+- 0 8433 8389"/>
                  <a:gd name="T169" fmla="*/ T168 w 588"/>
                  <a:gd name="T170" fmla="+- 0 9007 9006"/>
                  <a:gd name="T171" fmla="*/ 9007 h 907"/>
                  <a:gd name="T172" fmla="+- 0 8408 8389"/>
                  <a:gd name="T173" fmla="*/ T172 w 588"/>
                  <a:gd name="T174" fmla="+- 0 9006 9006"/>
                  <a:gd name="T175" fmla="*/ 9006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588" h="907">
                    <a:moveTo>
                      <a:pt x="19" y="0"/>
                    </a:moveTo>
                    <a:lnTo>
                      <a:pt x="6" y="0"/>
                    </a:lnTo>
                    <a:lnTo>
                      <a:pt x="0" y="3"/>
                    </a:lnTo>
                    <a:lnTo>
                      <a:pt x="0" y="15"/>
                    </a:lnTo>
                    <a:lnTo>
                      <a:pt x="5" y="17"/>
                    </a:lnTo>
                    <a:lnTo>
                      <a:pt x="21" y="18"/>
                    </a:lnTo>
                    <a:lnTo>
                      <a:pt x="41" y="20"/>
                    </a:lnTo>
                    <a:lnTo>
                      <a:pt x="99" y="70"/>
                    </a:lnTo>
                    <a:lnTo>
                      <a:pt x="104" y="140"/>
                    </a:lnTo>
                    <a:lnTo>
                      <a:pt x="104" y="200"/>
                    </a:lnTo>
                    <a:lnTo>
                      <a:pt x="104" y="584"/>
                    </a:lnTo>
                    <a:lnTo>
                      <a:pt x="104" y="653"/>
                    </a:lnTo>
                    <a:lnTo>
                      <a:pt x="103" y="717"/>
                    </a:lnTo>
                    <a:lnTo>
                      <a:pt x="100" y="791"/>
                    </a:lnTo>
                    <a:lnTo>
                      <a:pt x="89" y="862"/>
                    </a:lnTo>
                    <a:lnTo>
                      <a:pt x="38" y="891"/>
                    </a:lnTo>
                    <a:lnTo>
                      <a:pt x="20" y="891"/>
                    </a:lnTo>
                    <a:lnTo>
                      <a:pt x="18" y="894"/>
                    </a:lnTo>
                    <a:lnTo>
                      <a:pt x="18" y="905"/>
                    </a:lnTo>
                    <a:lnTo>
                      <a:pt x="24" y="908"/>
                    </a:lnTo>
                    <a:lnTo>
                      <a:pt x="55" y="907"/>
                    </a:lnTo>
                    <a:lnTo>
                      <a:pt x="154" y="904"/>
                    </a:lnTo>
                    <a:lnTo>
                      <a:pt x="319" y="904"/>
                    </a:lnTo>
                    <a:lnTo>
                      <a:pt x="319" y="894"/>
                    </a:lnTo>
                    <a:lnTo>
                      <a:pt x="317" y="891"/>
                    </a:lnTo>
                    <a:lnTo>
                      <a:pt x="297" y="890"/>
                    </a:lnTo>
                    <a:lnTo>
                      <a:pt x="276" y="888"/>
                    </a:lnTo>
                    <a:lnTo>
                      <a:pt x="220" y="864"/>
                    </a:lnTo>
                    <a:lnTo>
                      <a:pt x="206" y="793"/>
                    </a:lnTo>
                    <a:lnTo>
                      <a:pt x="204" y="724"/>
                    </a:lnTo>
                    <a:lnTo>
                      <a:pt x="203" y="653"/>
                    </a:lnTo>
                    <a:lnTo>
                      <a:pt x="203" y="54"/>
                    </a:lnTo>
                    <a:lnTo>
                      <a:pt x="205" y="46"/>
                    </a:lnTo>
                    <a:lnTo>
                      <a:pt x="222" y="41"/>
                    </a:lnTo>
                    <a:lnTo>
                      <a:pt x="241" y="37"/>
                    </a:lnTo>
                    <a:lnTo>
                      <a:pt x="265" y="36"/>
                    </a:lnTo>
                    <a:lnTo>
                      <a:pt x="483" y="36"/>
                    </a:lnTo>
                    <a:lnTo>
                      <a:pt x="476" y="33"/>
                    </a:lnTo>
                    <a:lnTo>
                      <a:pt x="416" y="13"/>
                    </a:lnTo>
                    <a:lnTo>
                      <a:pt x="358" y="4"/>
                    </a:lnTo>
                    <a:lnTo>
                      <a:pt x="149" y="4"/>
                    </a:lnTo>
                    <a:lnTo>
                      <a:pt x="70" y="1"/>
                    </a:lnTo>
                    <a:lnTo>
                      <a:pt x="44" y="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4"/>
              <p:cNvSpPr>
                <a:spLocks/>
              </p:cNvSpPr>
              <p:nvPr/>
            </p:nvSpPr>
            <p:spPr bwMode="auto">
              <a:xfrm>
                <a:off x="8389" y="9006"/>
                <a:ext cx="588" cy="907"/>
              </a:xfrm>
              <a:custGeom>
                <a:avLst/>
                <a:gdLst>
                  <a:gd name="T0" fmla="+- 0 8708 8389"/>
                  <a:gd name="T1" fmla="*/ T0 w 588"/>
                  <a:gd name="T2" fmla="+- 0 9910 9006"/>
                  <a:gd name="T3" fmla="*/ 9910 h 907"/>
                  <a:gd name="T4" fmla="+- 0 8543 8389"/>
                  <a:gd name="T5" fmla="*/ T4 w 588"/>
                  <a:gd name="T6" fmla="+- 0 9910 9006"/>
                  <a:gd name="T7" fmla="*/ 9910 h 907"/>
                  <a:gd name="T8" fmla="+- 0 8586 8389"/>
                  <a:gd name="T9" fmla="*/ T8 w 588"/>
                  <a:gd name="T10" fmla="+- 0 9912 9006"/>
                  <a:gd name="T11" fmla="*/ 9912 h 907"/>
                  <a:gd name="T12" fmla="+- 0 8662 8389"/>
                  <a:gd name="T13" fmla="*/ T12 w 588"/>
                  <a:gd name="T14" fmla="+- 0 9913 9006"/>
                  <a:gd name="T15" fmla="*/ 9913 h 907"/>
                  <a:gd name="T16" fmla="+- 0 8702 8389"/>
                  <a:gd name="T17" fmla="*/ T16 w 588"/>
                  <a:gd name="T18" fmla="+- 0 9914 9006"/>
                  <a:gd name="T19" fmla="*/ 9914 h 907"/>
                  <a:gd name="T20" fmla="+- 0 8708 8389"/>
                  <a:gd name="T21" fmla="*/ T20 w 588"/>
                  <a:gd name="T22" fmla="+- 0 9910 9006"/>
                  <a:gd name="T23" fmla="*/ 9910 h 907"/>
                </a:gdLst>
                <a:ahLst/>
                <a:cxnLst>
                  <a:cxn ang="0">
                    <a:pos x="T1" y="T3"/>
                  </a:cxn>
                  <a:cxn ang="0">
                    <a:pos x="T5" y="T7"/>
                  </a:cxn>
                  <a:cxn ang="0">
                    <a:pos x="T9" y="T11"/>
                  </a:cxn>
                  <a:cxn ang="0">
                    <a:pos x="T13" y="T15"/>
                  </a:cxn>
                  <a:cxn ang="0">
                    <a:pos x="T17" y="T19"/>
                  </a:cxn>
                  <a:cxn ang="0">
                    <a:pos x="T21" y="T23"/>
                  </a:cxn>
                </a:cxnLst>
                <a:rect l="0" t="0" r="r" b="b"/>
                <a:pathLst>
                  <a:path w="588" h="907">
                    <a:moveTo>
                      <a:pt x="319" y="904"/>
                    </a:moveTo>
                    <a:lnTo>
                      <a:pt x="154" y="904"/>
                    </a:lnTo>
                    <a:lnTo>
                      <a:pt x="197" y="906"/>
                    </a:lnTo>
                    <a:lnTo>
                      <a:pt x="273" y="907"/>
                    </a:lnTo>
                    <a:lnTo>
                      <a:pt x="313" y="908"/>
                    </a:lnTo>
                    <a:lnTo>
                      <a:pt x="319"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5"/>
              <p:cNvSpPr>
                <a:spLocks/>
              </p:cNvSpPr>
              <p:nvPr/>
            </p:nvSpPr>
            <p:spPr bwMode="auto">
              <a:xfrm>
                <a:off x="8389" y="9006"/>
                <a:ext cx="588" cy="907"/>
              </a:xfrm>
              <a:custGeom>
                <a:avLst/>
                <a:gdLst>
                  <a:gd name="T0" fmla="+- 0 8872 8389"/>
                  <a:gd name="T1" fmla="*/ T0 w 588"/>
                  <a:gd name="T2" fmla="+- 0 9042 9006"/>
                  <a:gd name="T3" fmla="*/ 9042 h 907"/>
                  <a:gd name="T4" fmla="+- 0 8665 8389"/>
                  <a:gd name="T5" fmla="*/ T4 w 588"/>
                  <a:gd name="T6" fmla="+- 0 9042 9006"/>
                  <a:gd name="T7" fmla="*/ 9042 h 907"/>
                  <a:gd name="T8" fmla="+- 0 8678 8389"/>
                  <a:gd name="T9" fmla="*/ T8 w 588"/>
                  <a:gd name="T10" fmla="+- 0 9043 9006"/>
                  <a:gd name="T11" fmla="*/ 9043 h 907"/>
                  <a:gd name="T12" fmla="+- 0 8695 8389"/>
                  <a:gd name="T13" fmla="*/ T12 w 588"/>
                  <a:gd name="T14" fmla="+- 0 9044 9006"/>
                  <a:gd name="T15" fmla="*/ 9044 h 907"/>
                  <a:gd name="T16" fmla="+- 0 8754 8389"/>
                  <a:gd name="T17" fmla="*/ T16 w 588"/>
                  <a:gd name="T18" fmla="+- 0 9059 9006"/>
                  <a:gd name="T19" fmla="*/ 9059 h 907"/>
                  <a:gd name="T20" fmla="+- 0 8820 8389"/>
                  <a:gd name="T21" fmla="*/ T20 w 588"/>
                  <a:gd name="T22" fmla="+- 0 9105 9006"/>
                  <a:gd name="T23" fmla="*/ 9105 h 907"/>
                  <a:gd name="T24" fmla="+- 0 8861 8389"/>
                  <a:gd name="T25" fmla="*/ T24 w 588"/>
                  <a:gd name="T26" fmla="+- 0 9165 9006"/>
                  <a:gd name="T27" fmla="*/ 9165 h 907"/>
                  <a:gd name="T28" fmla="+- 0 8879 8389"/>
                  <a:gd name="T29" fmla="*/ T28 w 588"/>
                  <a:gd name="T30" fmla="+- 0 9226 9006"/>
                  <a:gd name="T31" fmla="*/ 9226 h 907"/>
                  <a:gd name="T32" fmla="+- 0 8884 8389"/>
                  <a:gd name="T33" fmla="*/ T32 w 588"/>
                  <a:gd name="T34" fmla="+- 0 9293 9006"/>
                  <a:gd name="T35" fmla="*/ 9293 h 907"/>
                  <a:gd name="T36" fmla="+- 0 8882 8389"/>
                  <a:gd name="T37" fmla="*/ T36 w 588"/>
                  <a:gd name="T38" fmla="+- 0 9316 9006"/>
                  <a:gd name="T39" fmla="*/ 9316 h 907"/>
                  <a:gd name="T40" fmla="+- 0 8862 8389"/>
                  <a:gd name="T41" fmla="*/ T40 w 588"/>
                  <a:gd name="T42" fmla="+- 0 9378 9006"/>
                  <a:gd name="T43" fmla="*/ 9378 h 907"/>
                  <a:gd name="T44" fmla="+- 0 8822 8389"/>
                  <a:gd name="T45" fmla="*/ T44 w 588"/>
                  <a:gd name="T46" fmla="+- 0 9428 9006"/>
                  <a:gd name="T47" fmla="*/ 9428 h 907"/>
                  <a:gd name="T48" fmla="+- 0 8767 8389"/>
                  <a:gd name="T49" fmla="*/ T48 w 588"/>
                  <a:gd name="T50" fmla="+- 0 9464 9006"/>
                  <a:gd name="T51" fmla="*/ 9464 h 907"/>
                  <a:gd name="T52" fmla="+- 0 8701 8389"/>
                  <a:gd name="T53" fmla="*/ T52 w 588"/>
                  <a:gd name="T54" fmla="+- 0 9482 9006"/>
                  <a:gd name="T55" fmla="*/ 9482 h 907"/>
                  <a:gd name="T56" fmla="+- 0 8677 8389"/>
                  <a:gd name="T57" fmla="*/ T56 w 588"/>
                  <a:gd name="T58" fmla="+- 0 9483 9006"/>
                  <a:gd name="T59" fmla="*/ 9483 h 907"/>
                  <a:gd name="T60" fmla="+- 0 8652 8389"/>
                  <a:gd name="T61" fmla="*/ T60 w 588"/>
                  <a:gd name="T62" fmla="+- 0 9483 9006"/>
                  <a:gd name="T63" fmla="*/ 9483 h 907"/>
                  <a:gd name="T64" fmla="+- 0 8645 8389"/>
                  <a:gd name="T65" fmla="*/ T64 w 588"/>
                  <a:gd name="T66" fmla="+- 0 9484 9006"/>
                  <a:gd name="T67" fmla="*/ 9484 h 907"/>
                  <a:gd name="T68" fmla="+- 0 8645 8389"/>
                  <a:gd name="T69" fmla="*/ T68 w 588"/>
                  <a:gd name="T70" fmla="+- 0 9500 9006"/>
                  <a:gd name="T71" fmla="*/ 9500 h 907"/>
                  <a:gd name="T72" fmla="+- 0 8652 8389"/>
                  <a:gd name="T73" fmla="*/ T72 w 588"/>
                  <a:gd name="T74" fmla="+- 0 9502 9006"/>
                  <a:gd name="T75" fmla="*/ 9502 h 907"/>
                  <a:gd name="T76" fmla="+- 0 8658 8389"/>
                  <a:gd name="T77" fmla="*/ T76 w 588"/>
                  <a:gd name="T78" fmla="+- 0 9502 9006"/>
                  <a:gd name="T79" fmla="*/ 9502 h 907"/>
                  <a:gd name="T80" fmla="+- 0 8664 8389"/>
                  <a:gd name="T81" fmla="*/ T80 w 588"/>
                  <a:gd name="T82" fmla="+- 0 9503 9006"/>
                  <a:gd name="T83" fmla="*/ 9503 h 907"/>
                  <a:gd name="T84" fmla="+- 0 8683 8389"/>
                  <a:gd name="T85" fmla="*/ T84 w 588"/>
                  <a:gd name="T86" fmla="+- 0 9503 9006"/>
                  <a:gd name="T87" fmla="*/ 9503 h 907"/>
                  <a:gd name="T88" fmla="+- 0 8708 8389"/>
                  <a:gd name="T89" fmla="*/ T88 w 588"/>
                  <a:gd name="T90" fmla="+- 0 9502 9006"/>
                  <a:gd name="T91" fmla="*/ 9502 h 907"/>
                  <a:gd name="T92" fmla="+- 0 8779 8389"/>
                  <a:gd name="T93" fmla="*/ T92 w 588"/>
                  <a:gd name="T94" fmla="+- 0 9490 9006"/>
                  <a:gd name="T95" fmla="*/ 9490 h 907"/>
                  <a:gd name="T96" fmla="+- 0 8842 8389"/>
                  <a:gd name="T97" fmla="*/ T96 w 588"/>
                  <a:gd name="T98" fmla="+- 0 9463 9006"/>
                  <a:gd name="T99" fmla="*/ 9463 h 907"/>
                  <a:gd name="T100" fmla="+- 0 8894 8389"/>
                  <a:gd name="T101" fmla="*/ T100 w 588"/>
                  <a:gd name="T102" fmla="+- 0 9422 9006"/>
                  <a:gd name="T103" fmla="*/ 9422 h 907"/>
                  <a:gd name="T104" fmla="+- 0 8935 8389"/>
                  <a:gd name="T105" fmla="*/ T104 w 588"/>
                  <a:gd name="T106" fmla="+- 0 9368 9006"/>
                  <a:gd name="T107" fmla="*/ 9368 h 907"/>
                  <a:gd name="T108" fmla="+- 0 8963 8389"/>
                  <a:gd name="T109" fmla="*/ T108 w 588"/>
                  <a:gd name="T110" fmla="+- 0 9302 9006"/>
                  <a:gd name="T111" fmla="*/ 9302 h 907"/>
                  <a:gd name="T112" fmla="+- 0 8976 8389"/>
                  <a:gd name="T113" fmla="*/ T112 w 588"/>
                  <a:gd name="T114" fmla="+- 0 9224 9006"/>
                  <a:gd name="T115" fmla="*/ 9224 h 907"/>
                  <a:gd name="T116" fmla="+- 0 8977 8389"/>
                  <a:gd name="T117" fmla="*/ T116 w 588"/>
                  <a:gd name="T118" fmla="+- 0 9196 9006"/>
                  <a:gd name="T119" fmla="*/ 9196 h 907"/>
                  <a:gd name="T120" fmla="+- 0 8973 8389"/>
                  <a:gd name="T121" fmla="*/ T120 w 588"/>
                  <a:gd name="T122" fmla="+- 0 9173 9006"/>
                  <a:gd name="T123" fmla="*/ 9173 h 907"/>
                  <a:gd name="T124" fmla="+- 0 8948 8389"/>
                  <a:gd name="T125" fmla="*/ T124 w 588"/>
                  <a:gd name="T126" fmla="+- 0 9114 9006"/>
                  <a:gd name="T127" fmla="*/ 9114 h 907"/>
                  <a:gd name="T128" fmla="+- 0 8909 8389"/>
                  <a:gd name="T129" fmla="*/ T128 w 588"/>
                  <a:gd name="T130" fmla="+- 0 9067 9006"/>
                  <a:gd name="T131" fmla="*/ 9067 h 907"/>
                  <a:gd name="T132" fmla="+- 0 8880 8389"/>
                  <a:gd name="T133" fmla="*/ T132 w 588"/>
                  <a:gd name="T134" fmla="+- 0 9046 9006"/>
                  <a:gd name="T135" fmla="*/ 9046 h 907"/>
                  <a:gd name="T136" fmla="+- 0 8872 8389"/>
                  <a:gd name="T137" fmla="*/ T136 w 588"/>
                  <a:gd name="T138" fmla="+- 0 9042 9006"/>
                  <a:gd name="T139" fmla="*/ 9042 h 9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88" h="907">
                    <a:moveTo>
                      <a:pt x="483" y="36"/>
                    </a:moveTo>
                    <a:lnTo>
                      <a:pt x="276" y="36"/>
                    </a:lnTo>
                    <a:lnTo>
                      <a:pt x="289" y="37"/>
                    </a:lnTo>
                    <a:lnTo>
                      <a:pt x="306" y="38"/>
                    </a:lnTo>
                    <a:lnTo>
                      <a:pt x="365" y="53"/>
                    </a:lnTo>
                    <a:lnTo>
                      <a:pt x="431" y="99"/>
                    </a:lnTo>
                    <a:lnTo>
                      <a:pt x="472" y="159"/>
                    </a:lnTo>
                    <a:lnTo>
                      <a:pt x="490" y="220"/>
                    </a:lnTo>
                    <a:lnTo>
                      <a:pt x="495" y="287"/>
                    </a:lnTo>
                    <a:lnTo>
                      <a:pt x="493" y="310"/>
                    </a:lnTo>
                    <a:lnTo>
                      <a:pt x="473" y="372"/>
                    </a:lnTo>
                    <a:lnTo>
                      <a:pt x="433" y="422"/>
                    </a:lnTo>
                    <a:lnTo>
                      <a:pt x="378" y="458"/>
                    </a:lnTo>
                    <a:lnTo>
                      <a:pt x="312" y="476"/>
                    </a:lnTo>
                    <a:lnTo>
                      <a:pt x="288" y="477"/>
                    </a:lnTo>
                    <a:lnTo>
                      <a:pt x="263" y="477"/>
                    </a:lnTo>
                    <a:lnTo>
                      <a:pt x="256" y="478"/>
                    </a:lnTo>
                    <a:lnTo>
                      <a:pt x="256" y="494"/>
                    </a:lnTo>
                    <a:lnTo>
                      <a:pt x="263" y="496"/>
                    </a:lnTo>
                    <a:lnTo>
                      <a:pt x="269" y="496"/>
                    </a:lnTo>
                    <a:lnTo>
                      <a:pt x="275" y="497"/>
                    </a:lnTo>
                    <a:lnTo>
                      <a:pt x="294" y="497"/>
                    </a:lnTo>
                    <a:lnTo>
                      <a:pt x="319" y="496"/>
                    </a:lnTo>
                    <a:lnTo>
                      <a:pt x="390" y="484"/>
                    </a:lnTo>
                    <a:lnTo>
                      <a:pt x="453" y="457"/>
                    </a:lnTo>
                    <a:lnTo>
                      <a:pt x="505" y="416"/>
                    </a:lnTo>
                    <a:lnTo>
                      <a:pt x="546" y="362"/>
                    </a:lnTo>
                    <a:lnTo>
                      <a:pt x="574" y="296"/>
                    </a:lnTo>
                    <a:lnTo>
                      <a:pt x="587" y="218"/>
                    </a:lnTo>
                    <a:lnTo>
                      <a:pt x="588" y="190"/>
                    </a:lnTo>
                    <a:lnTo>
                      <a:pt x="584" y="167"/>
                    </a:lnTo>
                    <a:lnTo>
                      <a:pt x="559" y="108"/>
                    </a:lnTo>
                    <a:lnTo>
                      <a:pt x="520" y="61"/>
                    </a:lnTo>
                    <a:lnTo>
                      <a:pt x="491" y="40"/>
                    </a:lnTo>
                    <a:lnTo>
                      <a:pt x="48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6"/>
              <p:cNvSpPr>
                <a:spLocks/>
              </p:cNvSpPr>
              <p:nvPr/>
            </p:nvSpPr>
            <p:spPr bwMode="auto">
              <a:xfrm>
                <a:off x="8389" y="9006"/>
                <a:ext cx="588" cy="907"/>
              </a:xfrm>
              <a:custGeom>
                <a:avLst/>
                <a:gdLst>
                  <a:gd name="T0" fmla="+- 0 8677 8389"/>
                  <a:gd name="T1" fmla="*/ T0 w 588"/>
                  <a:gd name="T2" fmla="+- 0 9007 9006"/>
                  <a:gd name="T3" fmla="*/ 9007 h 907"/>
                  <a:gd name="T4" fmla="+- 0 8654 8389"/>
                  <a:gd name="T5" fmla="*/ T4 w 588"/>
                  <a:gd name="T6" fmla="+- 0 9007 9006"/>
                  <a:gd name="T7" fmla="*/ 9007 h 907"/>
                  <a:gd name="T8" fmla="+- 0 8552 8389"/>
                  <a:gd name="T9" fmla="*/ T8 w 588"/>
                  <a:gd name="T10" fmla="+- 0 9010 9006"/>
                  <a:gd name="T11" fmla="*/ 9010 h 907"/>
                  <a:gd name="T12" fmla="+- 0 8538 8389"/>
                  <a:gd name="T13" fmla="*/ T12 w 588"/>
                  <a:gd name="T14" fmla="+- 0 9010 9006"/>
                  <a:gd name="T15" fmla="*/ 9010 h 907"/>
                  <a:gd name="T16" fmla="+- 0 8747 8389"/>
                  <a:gd name="T17" fmla="*/ T16 w 588"/>
                  <a:gd name="T18" fmla="+- 0 9010 9006"/>
                  <a:gd name="T19" fmla="*/ 9010 h 907"/>
                  <a:gd name="T20" fmla="+- 0 8715 8389"/>
                  <a:gd name="T21" fmla="*/ T20 w 588"/>
                  <a:gd name="T22" fmla="+- 0 9007 9006"/>
                  <a:gd name="T23" fmla="*/ 9007 h 907"/>
                  <a:gd name="T24" fmla="+- 0 8677 8389"/>
                  <a:gd name="T25" fmla="*/ T24 w 588"/>
                  <a:gd name="T26" fmla="+- 0 9007 9006"/>
                  <a:gd name="T27" fmla="*/ 9007 h 907"/>
                </a:gdLst>
                <a:ahLst/>
                <a:cxnLst>
                  <a:cxn ang="0">
                    <a:pos x="T1" y="T3"/>
                  </a:cxn>
                  <a:cxn ang="0">
                    <a:pos x="T5" y="T7"/>
                  </a:cxn>
                  <a:cxn ang="0">
                    <a:pos x="T9" y="T11"/>
                  </a:cxn>
                  <a:cxn ang="0">
                    <a:pos x="T13" y="T15"/>
                  </a:cxn>
                  <a:cxn ang="0">
                    <a:pos x="T17" y="T19"/>
                  </a:cxn>
                  <a:cxn ang="0">
                    <a:pos x="T21" y="T23"/>
                  </a:cxn>
                  <a:cxn ang="0">
                    <a:pos x="T25" y="T27"/>
                  </a:cxn>
                </a:cxnLst>
                <a:rect l="0" t="0" r="r" b="b"/>
                <a:pathLst>
                  <a:path w="588" h="907">
                    <a:moveTo>
                      <a:pt x="288" y="1"/>
                    </a:moveTo>
                    <a:lnTo>
                      <a:pt x="265" y="1"/>
                    </a:lnTo>
                    <a:lnTo>
                      <a:pt x="163" y="4"/>
                    </a:lnTo>
                    <a:lnTo>
                      <a:pt x="149" y="4"/>
                    </a:lnTo>
                    <a:lnTo>
                      <a:pt x="358" y="4"/>
                    </a:lnTo>
                    <a:lnTo>
                      <a:pt x="326" y="1"/>
                    </a:lnTo>
                    <a:lnTo>
                      <a:pt x="28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57"/>
            <p:cNvGrpSpPr>
              <a:grpSpLocks/>
            </p:cNvGrpSpPr>
            <p:nvPr/>
          </p:nvGrpSpPr>
          <p:grpSpPr bwMode="auto">
            <a:xfrm>
              <a:off x="13" y="17"/>
              <a:ext cx="2" cy="11888"/>
              <a:chOff x="13" y="17"/>
              <a:chExt cx="2" cy="11888"/>
            </a:xfrm>
          </p:grpSpPr>
          <p:sp>
            <p:nvSpPr>
              <p:cNvPr id="17" name="Freeform 58"/>
              <p:cNvSpPr>
                <a:spLocks/>
              </p:cNvSpPr>
              <p:nvPr/>
            </p:nvSpPr>
            <p:spPr bwMode="auto">
              <a:xfrm>
                <a:off x="13" y="17"/>
                <a:ext cx="2" cy="11888"/>
              </a:xfrm>
              <a:custGeom>
                <a:avLst/>
                <a:gdLst>
                  <a:gd name="T0" fmla="+- 0 17 17"/>
                  <a:gd name="T1" fmla="*/ 17 h 11888"/>
                  <a:gd name="T2" fmla="+- 0 11905 17"/>
                  <a:gd name="T3" fmla="*/ 11905 h 11888"/>
                </a:gdLst>
                <a:ahLst/>
                <a:cxnLst>
                  <a:cxn ang="0">
                    <a:pos x="0" y="T1"/>
                  </a:cxn>
                  <a:cxn ang="0">
                    <a:pos x="0" y="T3"/>
                  </a:cxn>
                </a:cxnLst>
                <a:rect l="0" t="0" r="r" b="b"/>
                <a:pathLst>
                  <a:path h="11888">
                    <a:moveTo>
                      <a:pt x="0" y="0"/>
                    </a:moveTo>
                    <a:lnTo>
                      <a:pt x="0" y="11888"/>
                    </a:lnTo>
                  </a:path>
                </a:pathLst>
              </a:custGeom>
              <a:noFill/>
              <a:ln w="762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59"/>
            <p:cNvGrpSpPr>
              <a:grpSpLocks/>
            </p:cNvGrpSpPr>
            <p:nvPr/>
          </p:nvGrpSpPr>
          <p:grpSpPr bwMode="auto">
            <a:xfrm>
              <a:off x="8" y="12"/>
              <a:ext cx="22669" cy="2"/>
              <a:chOff x="8" y="12"/>
              <a:chExt cx="22669" cy="2"/>
            </a:xfrm>
          </p:grpSpPr>
          <p:sp>
            <p:nvSpPr>
              <p:cNvPr id="16" name="Freeform 60"/>
              <p:cNvSpPr>
                <a:spLocks/>
              </p:cNvSpPr>
              <p:nvPr/>
            </p:nvSpPr>
            <p:spPr bwMode="auto">
              <a:xfrm>
                <a:off x="8" y="12"/>
                <a:ext cx="22669" cy="2"/>
              </a:xfrm>
              <a:custGeom>
                <a:avLst/>
                <a:gdLst>
                  <a:gd name="T0" fmla="+- 0 8 8"/>
                  <a:gd name="T1" fmla="*/ T0 w 22669"/>
                  <a:gd name="T2" fmla="+- 0 22677 8"/>
                  <a:gd name="T3" fmla="*/ T2 w 22669"/>
                </a:gdLst>
                <a:ahLst/>
                <a:cxnLst>
                  <a:cxn ang="0">
                    <a:pos x="T1" y="0"/>
                  </a:cxn>
                  <a:cxn ang="0">
                    <a:pos x="T3" y="0"/>
                  </a:cxn>
                </a:cxnLst>
                <a:rect l="0" t="0" r="r" b="b"/>
                <a:pathLst>
                  <a:path w="22669">
                    <a:moveTo>
                      <a:pt x="0" y="0"/>
                    </a:moveTo>
                    <a:lnTo>
                      <a:pt x="22669" y="0"/>
                    </a:lnTo>
                  </a:path>
                </a:pathLst>
              </a:custGeom>
              <a:noFill/>
              <a:ln w="762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2" name="TextBox 31"/>
          <p:cNvSpPr txBox="1"/>
          <p:nvPr/>
        </p:nvSpPr>
        <p:spPr>
          <a:xfrm>
            <a:off x="170153" y="5570651"/>
            <a:ext cx="4725461" cy="646331"/>
          </a:xfrm>
          <a:prstGeom prst="rect">
            <a:avLst/>
          </a:prstGeom>
          <a:noFill/>
        </p:spPr>
        <p:txBody>
          <a:bodyPr wrap="none" rtlCol="0">
            <a:spAutoFit/>
          </a:bodyPr>
          <a:lstStyle/>
          <a:p>
            <a:r>
              <a:rPr lang="en-US" sz="3600" dirty="0" smtClean="0">
                <a:solidFill>
                  <a:schemeClr val="bg1">
                    <a:lumMod val="65000"/>
                  </a:schemeClr>
                </a:solidFill>
                <a:latin typeface="Calibri" pitchFamily="34" charset="0"/>
              </a:rPr>
              <a:t>A</a:t>
            </a:r>
            <a:r>
              <a:rPr lang="en-US" sz="3600" dirty="0" smtClean="0">
                <a:solidFill>
                  <a:srgbClr val="FF6600"/>
                </a:solidFill>
                <a:latin typeface="Calibri" pitchFamily="34" charset="0"/>
              </a:rPr>
              <a:t>W</a:t>
            </a:r>
            <a:r>
              <a:rPr lang="en-US" sz="3600" dirty="0" smtClean="0">
                <a:solidFill>
                  <a:schemeClr val="bg1"/>
                </a:solidFill>
                <a:latin typeface="Calibri" pitchFamily="34" charset="0"/>
              </a:rPr>
              <a:t> </a:t>
            </a:r>
            <a:r>
              <a:rPr lang="en-US" sz="3600" dirty="0" smtClean="0">
                <a:solidFill>
                  <a:srgbClr val="C00000"/>
                </a:solidFill>
                <a:latin typeface="Calibri" pitchFamily="34" charset="0"/>
              </a:rPr>
              <a:t>R</a:t>
            </a:r>
            <a:r>
              <a:rPr lang="en-US" sz="3600" dirty="0" smtClean="0">
                <a:solidFill>
                  <a:schemeClr val="bg1">
                    <a:lumMod val="65000"/>
                  </a:schemeClr>
                </a:solidFill>
                <a:latin typeface="Calibri" pitchFamily="34" charset="0"/>
              </a:rPr>
              <a:t>OSTAMANI </a:t>
            </a:r>
            <a:r>
              <a:rPr lang="en-US" sz="3600" dirty="0" smtClean="0">
                <a:solidFill>
                  <a:schemeClr val="bg1"/>
                </a:solidFill>
                <a:latin typeface="Calibri" pitchFamily="34" charset="0"/>
              </a:rPr>
              <a:t>GROUP</a:t>
            </a:r>
            <a:endParaRPr lang="en-US" sz="3600" dirty="0">
              <a:solidFill>
                <a:schemeClr val="bg1"/>
              </a:solidFill>
              <a:latin typeface="Calibri" pitchFamily="34" charset="0"/>
            </a:endParaRPr>
          </a:p>
        </p:txBody>
      </p:sp>
    </p:spTree>
    <p:extLst>
      <p:ext uri="{BB962C8B-B14F-4D97-AF65-F5344CB8AC3E}">
        <p14:creationId xmlns:p14="http://schemas.microsoft.com/office/powerpoint/2010/main" val="135361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sp>
        <p:nvSpPr>
          <p:cNvPr id="17" name="TextBox 16"/>
          <p:cNvSpPr txBox="1"/>
          <p:nvPr/>
        </p:nvSpPr>
        <p:spPr>
          <a:xfrm>
            <a:off x="406402" y="152400"/>
            <a:ext cx="11240653" cy="523220"/>
          </a:xfrm>
          <a:prstGeom prst="rect">
            <a:avLst/>
          </a:prstGeom>
          <a:noFill/>
        </p:spPr>
        <p:txBody>
          <a:bodyPr wrap="square" rtlCol="0">
            <a:spAutoFit/>
          </a:bodyPr>
          <a:lstStyle/>
          <a:p>
            <a:pPr algn="ctr"/>
            <a:r>
              <a:rPr lang="en-US" sz="2800" b="1" dirty="0" smtClean="0">
                <a:solidFill>
                  <a:srgbClr val="FF0000"/>
                </a:solidFill>
                <a:latin typeface="Calibri" pitchFamily="34" charset="0"/>
              </a:rPr>
              <a:t>Custom Documentation &amp; Vehicle Collection From Port  </a:t>
            </a:r>
            <a:endParaRPr lang="en-US" sz="2800" dirty="0">
              <a:solidFill>
                <a:srgbClr val="FF0000"/>
              </a:solidFill>
            </a:endParaRPr>
          </a:p>
        </p:txBody>
      </p:sp>
      <p:pic>
        <p:nvPicPr>
          <p:cNvPr id="1026" name="Picture 2" descr="C:\Users\SHAHAB\Pictures\vehicle_shipping_processing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855" y="3581400"/>
            <a:ext cx="5664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HAB\Pictures\untitled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3581400"/>
            <a:ext cx="528319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AHAB\Pictures\imagesCA2UVU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2" y="990600"/>
            <a:ext cx="5283197" cy="2379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AHAB\Pictures\20101227-AB-16-Nissan-Unveils-Eco-ship-to-Transport-Electric-Vehic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855" y="990600"/>
            <a:ext cx="5664200" cy="2379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68270" y="6172201"/>
            <a:ext cx="6118167" cy="584775"/>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 </a:t>
            </a:r>
            <a:endParaRPr lang="en-US" sz="3200" b="1" dirty="0">
              <a:solidFill>
                <a:srgbClr val="C00000"/>
              </a:solidFill>
              <a:latin typeface="Calibri" pitchFamily="34" charset="0"/>
            </a:endParaRP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 y="6165338"/>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3576299909"/>
      </p:ext>
    </p:extLst>
  </p:cSld>
  <p:clrMapOvr>
    <a:masterClrMapping/>
  </p:clrMapOvr>
  <p:transition spd="slow" advClick="0" advTm="2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sp>
        <p:nvSpPr>
          <p:cNvPr id="17" name="TextBox 16"/>
          <p:cNvSpPr txBox="1"/>
          <p:nvPr/>
        </p:nvSpPr>
        <p:spPr>
          <a:xfrm>
            <a:off x="554874" y="152400"/>
            <a:ext cx="11027527" cy="584775"/>
          </a:xfrm>
          <a:prstGeom prst="rect">
            <a:avLst/>
          </a:prstGeom>
          <a:noFill/>
        </p:spPr>
        <p:txBody>
          <a:bodyPr wrap="square" rtlCol="0">
            <a:spAutoFit/>
          </a:bodyPr>
          <a:lstStyle/>
          <a:p>
            <a:pPr algn="ctr"/>
            <a:r>
              <a:rPr lang="en-US" sz="3200" b="1" dirty="0" smtClean="0">
                <a:solidFill>
                  <a:srgbClr val="FF0000"/>
                </a:solidFill>
                <a:latin typeface="Calibri" pitchFamily="34" charset="0"/>
              </a:rPr>
              <a:t>UAE &amp; GCC Deliveries for Spare Parts &amp; Vehicles </a:t>
            </a:r>
            <a:endParaRPr lang="en-US" sz="3200" dirty="0">
              <a:solidFill>
                <a:srgbClr val="FF0000"/>
              </a:solidFill>
            </a:endParaRPr>
          </a:p>
        </p:txBody>
      </p:sp>
      <p:pic>
        <p:nvPicPr>
          <p:cNvPr id="2050" name="Picture 2" descr="C:\Users\SHAHAB\Pictures\Qatar Tax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83" y="1066801"/>
            <a:ext cx="5361017" cy="23376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HAHAB\Pictures\imagesCAUUWZ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1066801"/>
            <a:ext cx="5537200" cy="23376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HAHAB\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3581400"/>
            <a:ext cx="5537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1143001"/>
            <a:ext cx="3352800" cy="646331"/>
          </a:xfrm>
          <a:prstGeom prst="rect">
            <a:avLst/>
          </a:prstGeom>
          <a:noFill/>
        </p:spPr>
        <p:txBody>
          <a:bodyPr wrap="square" rtlCol="0">
            <a:spAutoFit/>
          </a:bodyPr>
          <a:lstStyle/>
          <a:p>
            <a:r>
              <a:rPr lang="en-US" sz="3600" dirty="0" smtClean="0">
                <a:solidFill>
                  <a:srgbClr val="FF0000"/>
                </a:solidFill>
              </a:rPr>
              <a:t>QATAR</a:t>
            </a:r>
            <a:endParaRPr lang="en-US" sz="3600" dirty="0">
              <a:solidFill>
                <a:srgbClr val="FF0000"/>
              </a:solidFill>
            </a:endParaRPr>
          </a:p>
        </p:txBody>
      </p:sp>
      <p:sp>
        <p:nvSpPr>
          <p:cNvPr id="4" name="TextBox 3"/>
          <p:cNvSpPr txBox="1"/>
          <p:nvPr/>
        </p:nvSpPr>
        <p:spPr>
          <a:xfrm>
            <a:off x="9184981" y="1219201"/>
            <a:ext cx="1991020" cy="584775"/>
          </a:xfrm>
          <a:prstGeom prst="rect">
            <a:avLst/>
          </a:prstGeom>
          <a:noFill/>
        </p:spPr>
        <p:txBody>
          <a:bodyPr wrap="square" rtlCol="0">
            <a:spAutoFit/>
          </a:bodyPr>
          <a:lstStyle/>
          <a:p>
            <a:r>
              <a:rPr lang="en-US" sz="3200" dirty="0" smtClean="0">
                <a:solidFill>
                  <a:srgbClr val="FF0000"/>
                </a:solidFill>
              </a:rPr>
              <a:t>OMAN</a:t>
            </a:r>
            <a:endParaRPr lang="en-US" dirty="0"/>
          </a:p>
        </p:txBody>
      </p:sp>
      <p:pic>
        <p:nvPicPr>
          <p:cNvPr id="2056" name="Picture 8" descr="C:\Users\SHAHAB\Pictures\imagesCA943IJ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74" y="3581400"/>
            <a:ext cx="5337927"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23837" y="3886201"/>
            <a:ext cx="2668964" cy="1200329"/>
          </a:xfrm>
          <a:prstGeom prst="rect">
            <a:avLst/>
          </a:prstGeom>
          <a:noFill/>
        </p:spPr>
        <p:txBody>
          <a:bodyPr wrap="square" rtlCol="0">
            <a:spAutoFit/>
          </a:bodyPr>
          <a:lstStyle/>
          <a:p>
            <a:r>
              <a:rPr lang="en-US" sz="3600" dirty="0" smtClean="0">
                <a:solidFill>
                  <a:srgbClr val="FF0000"/>
                </a:solidFill>
              </a:rPr>
              <a:t>BAHRAIN</a:t>
            </a:r>
          </a:p>
          <a:p>
            <a:r>
              <a:rPr lang="en-US" sz="3600" dirty="0" smtClean="0">
                <a:solidFill>
                  <a:srgbClr val="FF0000"/>
                </a:solidFill>
              </a:rPr>
              <a:t>&amp; KSA</a:t>
            </a:r>
            <a:endParaRPr lang="en-US" sz="3600" dirty="0">
              <a:solidFill>
                <a:srgbClr val="FF0000"/>
              </a:solidFill>
            </a:endParaRPr>
          </a:p>
        </p:txBody>
      </p:sp>
      <p:sp>
        <p:nvSpPr>
          <p:cNvPr id="6" name="TextBox 5"/>
          <p:cNvSpPr txBox="1"/>
          <p:nvPr/>
        </p:nvSpPr>
        <p:spPr>
          <a:xfrm>
            <a:off x="7213600" y="4038601"/>
            <a:ext cx="3288080" cy="646331"/>
          </a:xfrm>
          <a:prstGeom prst="rect">
            <a:avLst/>
          </a:prstGeom>
          <a:noFill/>
        </p:spPr>
        <p:txBody>
          <a:bodyPr wrap="none" rtlCol="0">
            <a:spAutoFit/>
          </a:bodyPr>
          <a:lstStyle/>
          <a:p>
            <a:r>
              <a:rPr lang="en-US" sz="3600" dirty="0" smtClean="0">
                <a:solidFill>
                  <a:srgbClr val="FF0000"/>
                </a:solidFill>
              </a:rPr>
              <a:t>GCC Countries </a:t>
            </a:r>
            <a:endParaRPr lang="en-US" sz="3600" dirty="0">
              <a:solidFill>
                <a:srgbClr val="FF0000"/>
              </a:solidFill>
            </a:endParaRPr>
          </a:p>
        </p:txBody>
      </p:sp>
      <p:sp>
        <p:nvSpPr>
          <p:cNvPr id="7" name="TextBox 6"/>
          <p:cNvSpPr txBox="1"/>
          <p:nvPr/>
        </p:nvSpPr>
        <p:spPr>
          <a:xfrm>
            <a:off x="6078450" y="6172201"/>
            <a:ext cx="6072566" cy="584775"/>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6050900"/>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00" y="6148713"/>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551328733"/>
      </p:ext>
    </p:extLst>
  </p:cSld>
  <p:clrMapOvr>
    <a:masterClrMapping/>
  </p:clrMapOvr>
  <p:transition spd="slow" advClick="0" advTm="2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8" name="タイトル 5"/>
          <p:cNvSpPr>
            <a:spLocks/>
          </p:cNvSpPr>
          <p:nvPr/>
        </p:nvSpPr>
        <p:spPr bwMode="auto">
          <a:xfrm>
            <a:off x="4547917" y="354714"/>
            <a:ext cx="2590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2800" b="1" u="sng" dirty="0" smtClean="0">
                <a:solidFill>
                  <a:srgbClr val="C00000"/>
                </a:solidFill>
                <a:latin typeface="Trebuchet MS" pitchFamily="34" charset="0"/>
                <a:ea typeface="HGｺﾞｼｯｸM" pitchFamily="49" charset="-128"/>
              </a:rPr>
              <a:t>FZE Facilities</a:t>
            </a:r>
            <a:endParaRPr lang="ja-JP" altLang="en-US" sz="2800" b="1" u="sng" dirty="0">
              <a:solidFill>
                <a:srgbClr val="C00000"/>
              </a:solidFill>
              <a:latin typeface="Trebuchet MS" pitchFamily="34" charset="0"/>
              <a:ea typeface="HGｺﾞｼｯｸM" pitchFamily="49" charset="-128"/>
            </a:endParaRPr>
          </a:p>
        </p:txBody>
      </p:sp>
      <p:sp>
        <p:nvSpPr>
          <p:cNvPr id="739" name="TextBox 7"/>
          <p:cNvSpPr txBox="1">
            <a:spLocks noChangeArrowheads="1"/>
          </p:cNvSpPr>
          <p:nvPr/>
        </p:nvSpPr>
        <p:spPr bwMode="auto">
          <a:xfrm>
            <a:off x="-20638" y="76200"/>
            <a:ext cx="5927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IN" sz="2800" b="1" dirty="0">
                <a:solidFill>
                  <a:schemeClr val="tx1">
                    <a:lumMod val="95000"/>
                    <a:lumOff val="5000"/>
                  </a:schemeClr>
                </a:solidFill>
                <a:latin typeface="Calibri" pitchFamily="34" charset="0"/>
                <a:cs typeface="Arial" panose="020B0604020202020204" pitchFamily="34" charset="0"/>
              </a:rPr>
              <a:t>K</a:t>
            </a:r>
            <a:r>
              <a:rPr lang="en-IN" sz="2800" b="1" dirty="0">
                <a:solidFill>
                  <a:srgbClr val="FF6600"/>
                </a:solidFill>
                <a:latin typeface="Calibri" pitchFamily="34" charset="0"/>
                <a:cs typeface="Arial" panose="020B0604020202020204" pitchFamily="34" charset="0"/>
              </a:rPr>
              <a:t>A</a:t>
            </a:r>
            <a:r>
              <a:rPr lang="en-IN" sz="2800" b="1" dirty="0">
                <a:solidFill>
                  <a:srgbClr val="C00000"/>
                </a:solidFill>
                <a:latin typeface="Calibri" pitchFamily="34" charset="0"/>
                <a:cs typeface="Arial" panose="020B0604020202020204" pitchFamily="34" charset="0"/>
              </a:rPr>
              <a:t>R </a:t>
            </a:r>
            <a:r>
              <a:rPr lang="en-IN" sz="2800" b="1" dirty="0" smtClean="0">
                <a:solidFill>
                  <a:srgbClr val="C00000"/>
                </a:solidFill>
                <a:latin typeface="Calibri" pitchFamily="34" charset="0"/>
                <a:cs typeface="Arial" panose="020B0604020202020204" pitchFamily="34" charset="0"/>
              </a:rPr>
              <a:t>FF </a:t>
            </a:r>
            <a:r>
              <a:rPr lang="en-IN" sz="2800" b="1" dirty="0" smtClean="0">
                <a:solidFill>
                  <a:srgbClr val="FF0000"/>
                </a:solidFill>
                <a:latin typeface="Calibri" pitchFamily="34" charset="0"/>
                <a:cs typeface="Arial" panose="020B0604020202020204" pitchFamily="34" charset="0"/>
              </a:rPr>
              <a:t>Strengths </a:t>
            </a:r>
            <a:r>
              <a:rPr lang="en-IN" sz="2800" b="1" dirty="0">
                <a:solidFill>
                  <a:srgbClr val="FF0000"/>
                </a:solidFill>
                <a:latin typeface="Calibri" pitchFamily="34" charset="0"/>
                <a:cs typeface="Arial" panose="020B0604020202020204" pitchFamily="34" charset="0"/>
              </a:rPr>
              <a:t>&amp; Capabilities</a:t>
            </a:r>
          </a:p>
        </p:txBody>
      </p:sp>
      <p:sp>
        <p:nvSpPr>
          <p:cNvPr id="2" name="TextBox 1"/>
          <p:cNvSpPr txBox="1"/>
          <p:nvPr/>
        </p:nvSpPr>
        <p:spPr>
          <a:xfrm>
            <a:off x="6087798" y="6237453"/>
            <a:ext cx="6077498" cy="584775"/>
          </a:xfrm>
          <a:prstGeom prst="rect">
            <a:avLst/>
          </a:prstGeom>
          <a:noFill/>
        </p:spPr>
        <p:txBody>
          <a:bodyPr wrap="none" rtlCol="0">
            <a:spAutoFit/>
          </a:bodyPr>
          <a:lstStyle/>
          <a:p>
            <a:r>
              <a:rPr lang="en-US" sz="3200" b="1" dirty="0">
                <a:solidFill>
                  <a:schemeClr val="tx1">
                    <a:lumMod val="65000"/>
                    <a:lumOff val="3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p:txBody>
      </p:sp>
      <p:sp>
        <p:nvSpPr>
          <p:cNvPr id="4" name="TextBox 3"/>
          <p:cNvSpPr txBox="1"/>
          <p:nvPr/>
        </p:nvSpPr>
        <p:spPr>
          <a:xfrm>
            <a:off x="-20638" y="1014276"/>
            <a:ext cx="12212638" cy="5078313"/>
          </a:xfrm>
          <a:prstGeom prst="rect">
            <a:avLst/>
          </a:prstGeom>
          <a:solidFill>
            <a:schemeClr val="tx1"/>
          </a:solidFill>
        </p:spPr>
        <p:txBody>
          <a:bodyPr wrap="square" rtlCol="0">
            <a:spAutoFit/>
          </a:bodyPr>
          <a:lstStyle/>
          <a:p>
            <a:r>
              <a:rPr lang="en-US" dirty="0" smtClean="0"/>
              <a:t>1111111111111111111111111111111111111111111111111111111111111111111111111111111111111111111111111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1111111111111111111111111111111111111111111111111111111111111111111111111111111111111111111111111</a:t>
            </a:r>
            <a:endParaRPr lang="en-US" dirty="0"/>
          </a:p>
        </p:txBody>
      </p:sp>
      <p:pic>
        <p:nvPicPr>
          <p:cNvPr id="31" name="Picture 5" descr="Jebel Ali Jan 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85" y="1114022"/>
            <a:ext cx="11355186" cy="478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7"/>
          <p:cNvSpPr>
            <a:spLocks/>
          </p:cNvSpPr>
          <p:nvPr/>
        </p:nvSpPr>
        <p:spPr bwMode="auto">
          <a:xfrm>
            <a:off x="3375722" y="1114026"/>
            <a:ext cx="2878145" cy="2760225"/>
          </a:xfrm>
          <a:custGeom>
            <a:avLst/>
            <a:gdLst>
              <a:gd name="T0" fmla="*/ 2147483647 w 1337"/>
              <a:gd name="T1" fmla="*/ 2147483647 h 1831"/>
              <a:gd name="T2" fmla="*/ 2147483647 w 1337"/>
              <a:gd name="T3" fmla="*/ 2147483647 h 1831"/>
              <a:gd name="T4" fmla="*/ 2147483647 w 1337"/>
              <a:gd name="T5" fmla="*/ 2147483647 h 1831"/>
              <a:gd name="T6" fmla="*/ 2147483647 w 1337"/>
              <a:gd name="T7" fmla="*/ 2147483647 h 1831"/>
              <a:gd name="T8" fmla="*/ 2147483647 w 1337"/>
              <a:gd name="T9" fmla="*/ 2147483647 h 1831"/>
              <a:gd name="T10" fmla="*/ 2147483647 w 1337"/>
              <a:gd name="T11" fmla="*/ 2147483647 h 1831"/>
              <a:gd name="T12" fmla="*/ 0 w 1337"/>
              <a:gd name="T13" fmla="*/ 2147483647 h 1831"/>
              <a:gd name="T14" fmla="*/ 2147483647 w 1337"/>
              <a:gd name="T15" fmla="*/ 2147483647 h 1831"/>
              <a:gd name="T16" fmla="*/ 2147483647 w 1337"/>
              <a:gd name="T17" fmla="*/ 2147483647 h 1831"/>
              <a:gd name="T18" fmla="*/ 2147483647 w 1337"/>
              <a:gd name="T19" fmla="*/ 2147483647 h 1831"/>
              <a:gd name="T20" fmla="*/ 2147483647 w 1337"/>
              <a:gd name="T21" fmla="*/ 2147483647 h 1831"/>
              <a:gd name="T22" fmla="*/ 2147483647 w 1337"/>
              <a:gd name="T23" fmla="*/ 2147483647 h 1831"/>
              <a:gd name="T24" fmla="*/ 2147483647 w 1337"/>
              <a:gd name="T25" fmla="*/ 2147483647 h 1831"/>
              <a:gd name="T26" fmla="*/ 2147483647 w 1337"/>
              <a:gd name="T27" fmla="*/ 2147483647 h 1831"/>
              <a:gd name="T28" fmla="*/ 2147483647 w 1337"/>
              <a:gd name="T29" fmla="*/ 2147483647 h 1831"/>
              <a:gd name="T30" fmla="*/ 2147483647 w 1337"/>
              <a:gd name="T31" fmla="*/ 0 h 1831"/>
              <a:gd name="T32" fmla="*/ 2147483647 w 1337"/>
              <a:gd name="T33" fmla="*/ 2147483647 h 1831"/>
              <a:gd name="T34" fmla="*/ 2147483647 w 1337"/>
              <a:gd name="T35" fmla="*/ 2147483647 h 1831"/>
              <a:gd name="T36" fmla="*/ 2147483647 w 1337"/>
              <a:gd name="T37" fmla="*/ 2147483647 h 1831"/>
              <a:gd name="T38" fmla="*/ 2147483647 w 1337"/>
              <a:gd name="T39" fmla="*/ 2147483647 h 1831"/>
              <a:gd name="T40" fmla="*/ 2147483647 w 1337"/>
              <a:gd name="T41" fmla="*/ 2147483647 h 1831"/>
              <a:gd name="T42" fmla="*/ 2147483647 w 1337"/>
              <a:gd name="T43" fmla="*/ 2147483647 h 1831"/>
              <a:gd name="T44" fmla="*/ 2147483647 w 1337"/>
              <a:gd name="T45" fmla="*/ 2147483647 h 1831"/>
              <a:gd name="T46" fmla="*/ 2147483647 w 1337"/>
              <a:gd name="T47" fmla="*/ 2147483647 h 1831"/>
              <a:gd name="T48" fmla="*/ 2147483647 w 1337"/>
              <a:gd name="T49" fmla="*/ 2147483647 h 1831"/>
              <a:gd name="T50" fmla="*/ 2147483647 w 1337"/>
              <a:gd name="T51" fmla="*/ 2147483647 h 1831"/>
              <a:gd name="T52" fmla="*/ 2147483647 w 1337"/>
              <a:gd name="T53" fmla="*/ 2147483647 h 1831"/>
              <a:gd name="T54" fmla="*/ 2147483647 w 1337"/>
              <a:gd name="T55" fmla="*/ 2147483647 h 1831"/>
              <a:gd name="T56" fmla="*/ 2147483647 w 1337"/>
              <a:gd name="T57" fmla="*/ 2147483647 h 1831"/>
              <a:gd name="T58" fmla="*/ 2147483647 w 1337"/>
              <a:gd name="T59" fmla="*/ 2147483647 h 1831"/>
              <a:gd name="T60" fmla="*/ 2147483647 w 1337"/>
              <a:gd name="T61" fmla="*/ 2147483647 h 18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7"/>
              <a:gd name="T94" fmla="*/ 0 h 1831"/>
              <a:gd name="T95" fmla="*/ 1337 w 1337"/>
              <a:gd name="T96" fmla="*/ 1831 h 18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7" h="1831">
                <a:moveTo>
                  <a:pt x="1088" y="1757"/>
                </a:moveTo>
                <a:lnTo>
                  <a:pt x="841" y="1815"/>
                </a:lnTo>
                <a:lnTo>
                  <a:pt x="652" y="1831"/>
                </a:lnTo>
                <a:lnTo>
                  <a:pt x="457" y="1824"/>
                </a:lnTo>
                <a:lnTo>
                  <a:pt x="233" y="1799"/>
                </a:lnTo>
                <a:lnTo>
                  <a:pt x="54" y="1748"/>
                </a:lnTo>
                <a:lnTo>
                  <a:pt x="0" y="1703"/>
                </a:lnTo>
                <a:lnTo>
                  <a:pt x="32" y="1092"/>
                </a:lnTo>
                <a:lnTo>
                  <a:pt x="44" y="1018"/>
                </a:lnTo>
                <a:lnTo>
                  <a:pt x="112" y="759"/>
                </a:lnTo>
                <a:lnTo>
                  <a:pt x="182" y="512"/>
                </a:lnTo>
                <a:lnTo>
                  <a:pt x="256" y="365"/>
                </a:lnTo>
                <a:lnTo>
                  <a:pt x="419" y="404"/>
                </a:lnTo>
                <a:lnTo>
                  <a:pt x="560" y="269"/>
                </a:lnTo>
                <a:lnTo>
                  <a:pt x="643" y="295"/>
                </a:lnTo>
                <a:lnTo>
                  <a:pt x="870" y="0"/>
                </a:lnTo>
                <a:lnTo>
                  <a:pt x="1011" y="84"/>
                </a:lnTo>
                <a:lnTo>
                  <a:pt x="1171" y="253"/>
                </a:lnTo>
                <a:lnTo>
                  <a:pt x="1190" y="298"/>
                </a:lnTo>
                <a:lnTo>
                  <a:pt x="1155" y="404"/>
                </a:lnTo>
                <a:lnTo>
                  <a:pt x="1228" y="442"/>
                </a:lnTo>
                <a:lnTo>
                  <a:pt x="1337" y="480"/>
                </a:lnTo>
                <a:lnTo>
                  <a:pt x="1296" y="823"/>
                </a:lnTo>
                <a:lnTo>
                  <a:pt x="979" y="957"/>
                </a:lnTo>
                <a:lnTo>
                  <a:pt x="892" y="989"/>
                </a:lnTo>
                <a:lnTo>
                  <a:pt x="921" y="1044"/>
                </a:lnTo>
                <a:lnTo>
                  <a:pt x="966" y="1248"/>
                </a:lnTo>
                <a:lnTo>
                  <a:pt x="1014" y="1437"/>
                </a:lnTo>
                <a:lnTo>
                  <a:pt x="1059" y="1556"/>
                </a:lnTo>
                <a:lnTo>
                  <a:pt x="1120" y="1719"/>
                </a:lnTo>
                <a:lnTo>
                  <a:pt x="1088" y="1757"/>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 name="Group 10"/>
          <p:cNvGrpSpPr>
            <a:grpSpLocks/>
          </p:cNvGrpSpPr>
          <p:nvPr/>
        </p:nvGrpSpPr>
        <p:grpSpPr bwMode="auto">
          <a:xfrm>
            <a:off x="3009060" y="3474778"/>
            <a:ext cx="6168192" cy="2387201"/>
            <a:chOff x="1485" y="2816"/>
            <a:chExt cx="3066" cy="1354"/>
          </a:xfrm>
        </p:grpSpPr>
        <p:sp>
          <p:nvSpPr>
            <p:cNvPr id="34" name="Freeform 11"/>
            <p:cNvSpPr>
              <a:spLocks/>
            </p:cNvSpPr>
            <p:nvPr/>
          </p:nvSpPr>
          <p:spPr bwMode="auto">
            <a:xfrm>
              <a:off x="1485" y="2816"/>
              <a:ext cx="1392" cy="1354"/>
            </a:xfrm>
            <a:custGeom>
              <a:avLst/>
              <a:gdLst>
                <a:gd name="T0" fmla="*/ 0 w 1392"/>
                <a:gd name="T1" fmla="*/ 992 h 1354"/>
                <a:gd name="T2" fmla="*/ 0 w 1392"/>
                <a:gd name="T3" fmla="*/ 1280 h 1354"/>
                <a:gd name="T4" fmla="*/ 195 w 1392"/>
                <a:gd name="T5" fmla="*/ 1318 h 1354"/>
                <a:gd name="T6" fmla="*/ 371 w 1392"/>
                <a:gd name="T7" fmla="*/ 1341 h 1354"/>
                <a:gd name="T8" fmla="*/ 515 w 1392"/>
                <a:gd name="T9" fmla="*/ 1354 h 1354"/>
                <a:gd name="T10" fmla="*/ 889 w 1392"/>
                <a:gd name="T11" fmla="*/ 1354 h 1354"/>
                <a:gd name="T12" fmla="*/ 1129 w 1392"/>
                <a:gd name="T13" fmla="*/ 1350 h 1354"/>
                <a:gd name="T14" fmla="*/ 1222 w 1392"/>
                <a:gd name="T15" fmla="*/ 1318 h 1354"/>
                <a:gd name="T16" fmla="*/ 1232 w 1392"/>
                <a:gd name="T17" fmla="*/ 1293 h 1354"/>
                <a:gd name="T18" fmla="*/ 1241 w 1392"/>
                <a:gd name="T19" fmla="*/ 1178 h 1354"/>
                <a:gd name="T20" fmla="*/ 1245 w 1392"/>
                <a:gd name="T21" fmla="*/ 1078 h 1354"/>
                <a:gd name="T22" fmla="*/ 1389 w 1392"/>
                <a:gd name="T23" fmla="*/ 1078 h 1354"/>
                <a:gd name="T24" fmla="*/ 1392 w 1392"/>
                <a:gd name="T25" fmla="*/ 666 h 1354"/>
                <a:gd name="T26" fmla="*/ 1312 w 1392"/>
                <a:gd name="T27" fmla="*/ 666 h 1354"/>
                <a:gd name="T28" fmla="*/ 1312 w 1392"/>
                <a:gd name="T29" fmla="*/ 454 h 1354"/>
                <a:gd name="T30" fmla="*/ 1206 w 1392"/>
                <a:gd name="T31" fmla="*/ 454 h 1354"/>
                <a:gd name="T32" fmla="*/ 1206 w 1392"/>
                <a:gd name="T33" fmla="*/ 291 h 1354"/>
                <a:gd name="T34" fmla="*/ 819 w 1392"/>
                <a:gd name="T35" fmla="*/ 294 h 1354"/>
                <a:gd name="T36" fmla="*/ 819 w 1392"/>
                <a:gd name="T37" fmla="*/ 3 h 1354"/>
                <a:gd name="T38" fmla="*/ 582 w 1392"/>
                <a:gd name="T39" fmla="*/ 0 h 1354"/>
                <a:gd name="T40" fmla="*/ 582 w 1392"/>
                <a:gd name="T41" fmla="*/ 288 h 1354"/>
                <a:gd name="T42" fmla="*/ 176 w 1392"/>
                <a:gd name="T43" fmla="*/ 288 h 1354"/>
                <a:gd name="T44" fmla="*/ 176 w 1392"/>
                <a:gd name="T45" fmla="*/ 371 h 1354"/>
                <a:gd name="T46" fmla="*/ 144 w 1392"/>
                <a:gd name="T47" fmla="*/ 374 h 1354"/>
                <a:gd name="T48" fmla="*/ 144 w 1392"/>
                <a:gd name="T49" fmla="*/ 496 h 1354"/>
                <a:gd name="T50" fmla="*/ 9 w 1392"/>
                <a:gd name="T51" fmla="*/ 499 h 1354"/>
                <a:gd name="T52" fmla="*/ 9 w 1392"/>
                <a:gd name="T53" fmla="*/ 675 h 1354"/>
                <a:gd name="T54" fmla="*/ 134 w 1392"/>
                <a:gd name="T55" fmla="*/ 672 h 1354"/>
                <a:gd name="T56" fmla="*/ 131 w 1392"/>
                <a:gd name="T57" fmla="*/ 752 h 1354"/>
                <a:gd name="T58" fmla="*/ 9 w 1392"/>
                <a:gd name="T59" fmla="*/ 752 h 1354"/>
                <a:gd name="T60" fmla="*/ 9 w 1392"/>
                <a:gd name="T61" fmla="*/ 845 h 1354"/>
                <a:gd name="T62" fmla="*/ 137 w 1392"/>
                <a:gd name="T63" fmla="*/ 845 h 1354"/>
                <a:gd name="T64" fmla="*/ 137 w 1392"/>
                <a:gd name="T65" fmla="*/ 925 h 1354"/>
                <a:gd name="T66" fmla="*/ 3 w 1392"/>
                <a:gd name="T67" fmla="*/ 925 h 1354"/>
                <a:gd name="T68" fmla="*/ 0 w 1392"/>
                <a:gd name="T69" fmla="*/ 992 h 1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2"/>
                <a:gd name="T106" fmla="*/ 0 h 1354"/>
                <a:gd name="T107" fmla="*/ 1392 w 1392"/>
                <a:gd name="T108" fmla="*/ 1354 h 13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2" h="1354">
                  <a:moveTo>
                    <a:pt x="0" y="992"/>
                  </a:moveTo>
                  <a:lnTo>
                    <a:pt x="0" y="1280"/>
                  </a:lnTo>
                  <a:lnTo>
                    <a:pt x="195" y="1318"/>
                  </a:lnTo>
                  <a:lnTo>
                    <a:pt x="371" y="1341"/>
                  </a:lnTo>
                  <a:lnTo>
                    <a:pt x="515" y="1354"/>
                  </a:lnTo>
                  <a:lnTo>
                    <a:pt x="889" y="1354"/>
                  </a:lnTo>
                  <a:lnTo>
                    <a:pt x="1129" y="1350"/>
                  </a:lnTo>
                  <a:lnTo>
                    <a:pt x="1222" y="1318"/>
                  </a:lnTo>
                  <a:lnTo>
                    <a:pt x="1232" y="1293"/>
                  </a:lnTo>
                  <a:lnTo>
                    <a:pt x="1241" y="1178"/>
                  </a:lnTo>
                  <a:lnTo>
                    <a:pt x="1245" y="1078"/>
                  </a:lnTo>
                  <a:lnTo>
                    <a:pt x="1389" y="1078"/>
                  </a:lnTo>
                  <a:lnTo>
                    <a:pt x="1392" y="666"/>
                  </a:lnTo>
                  <a:lnTo>
                    <a:pt x="1312" y="666"/>
                  </a:lnTo>
                  <a:lnTo>
                    <a:pt x="1312" y="454"/>
                  </a:lnTo>
                  <a:lnTo>
                    <a:pt x="1206" y="454"/>
                  </a:lnTo>
                  <a:lnTo>
                    <a:pt x="1206" y="291"/>
                  </a:lnTo>
                  <a:lnTo>
                    <a:pt x="819" y="294"/>
                  </a:lnTo>
                  <a:lnTo>
                    <a:pt x="819" y="3"/>
                  </a:lnTo>
                  <a:lnTo>
                    <a:pt x="582" y="0"/>
                  </a:lnTo>
                  <a:lnTo>
                    <a:pt x="582" y="288"/>
                  </a:lnTo>
                  <a:lnTo>
                    <a:pt x="176" y="288"/>
                  </a:lnTo>
                  <a:lnTo>
                    <a:pt x="176" y="371"/>
                  </a:lnTo>
                  <a:lnTo>
                    <a:pt x="144" y="374"/>
                  </a:lnTo>
                  <a:lnTo>
                    <a:pt x="144" y="496"/>
                  </a:lnTo>
                  <a:lnTo>
                    <a:pt x="9" y="499"/>
                  </a:lnTo>
                  <a:lnTo>
                    <a:pt x="9" y="675"/>
                  </a:lnTo>
                  <a:lnTo>
                    <a:pt x="134" y="672"/>
                  </a:lnTo>
                  <a:lnTo>
                    <a:pt x="131" y="752"/>
                  </a:lnTo>
                  <a:lnTo>
                    <a:pt x="9" y="752"/>
                  </a:lnTo>
                  <a:lnTo>
                    <a:pt x="9" y="845"/>
                  </a:lnTo>
                  <a:lnTo>
                    <a:pt x="137" y="845"/>
                  </a:lnTo>
                  <a:lnTo>
                    <a:pt x="137" y="925"/>
                  </a:lnTo>
                  <a:lnTo>
                    <a:pt x="3" y="925"/>
                  </a:lnTo>
                  <a:lnTo>
                    <a:pt x="0" y="99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Text Box 12"/>
            <p:cNvSpPr txBox="1">
              <a:spLocks noChangeArrowheads="1"/>
            </p:cNvSpPr>
            <p:nvPr/>
          </p:nvSpPr>
          <p:spPr bwMode="auto">
            <a:xfrm>
              <a:off x="2356" y="3491"/>
              <a:ext cx="2195" cy="407"/>
            </a:xfrm>
            <a:prstGeom prst="rect">
              <a:avLst/>
            </a:prstGeom>
            <a:solidFill>
              <a:srgbClr val="FFFFFF">
                <a:alpha val="50000"/>
              </a:srgbClr>
            </a:solidFill>
            <a:ln w="9525">
              <a:noFill/>
              <a:miter lim="800000"/>
              <a:headEnd/>
              <a:tailEnd/>
            </a:ln>
            <a:effectLst/>
          </p:spPr>
          <p:txBody>
            <a:bodyPr wrap="none">
              <a:spAutoFit/>
            </a:bodyPr>
            <a:lstStyle/>
            <a:p>
              <a:pPr>
                <a:defRPr/>
              </a:pPr>
              <a:r>
                <a:rPr kumimoji="0" lang="en-US" altLang="ja-JP" b="1" dirty="0">
                  <a:solidFill>
                    <a:srgbClr val="FF0000"/>
                  </a:solidFill>
                  <a:effectLst>
                    <a:outerShdw blurRad="38100" dist="38100" dir="2700000" algn="tl">
                      <a:srgbClr val="C0C0C0"/>
                    </a:outerShdw>
                  </a:effectLst>
                </a:rPr>
                <a:t>Dubai World Central International Airport</a:t>
              </a:r>
            </a:p>
            <a:p>
              <a:pPr>
                <a:defRPr/>
              </a:pPr>
              <a:r>
                <a:rPr kumimoji="0" lang="en-US" altLang="ja-JP" b="1" dirty="0">
                  <a:solidFill>
                    <a:srgbClr val="3333FF"/>
                  </a:solidFill>
                  <a:effectLst>
                    <a:outerShdw blurRad="38100" dist="38100" dir="2700000" algn="tl">
                      <a:srgbClr val="C0C0C0"/>
                    </a:outerShdw>
                  </a:effectLst>
                </a:rPr>
                <a:t>=Al </a:t>
              </a:r>
              <a:r>
                <a:rPr kumimoji="0" lang="en-US" altLang="ja-JP" b="1" dirty="0" err="1">
                  <a:solidFill>
                    <a:srgbClr val="3333FF"/>
                  </a:solidFill>
                  <a:effectLst>
                    <a:outerShdw blurRad="38100" dist="38100" dir="2700000" algn="tl">
                      <a:srgbClr val="C0C0C0"/>
                    </a:outerShdw>
                  </a:effectLst>
                </a:rPr>
                <a:t>Maktoum</a:t>
              </a:r>
              <a:r>
                <a:rPr kumimoji="0" lang="en-US" altLang="ja-JP" b="1" dirty="0">
                  <a:solidFill>
                    <a:srgbClr val="3333FF"/>
                  </a:solidFill>
                  <a:effectLst>
                    <a:outerShdw blurRad="38100" dist="38100" dir="2700000" algn="tl">
                      <a:srgbClr val="C0C0C0"/>
                    </a:outerShdw>
                  </a:effectLst>
                </a:rPr>
                <a:t> International Airport</a:t>
              </a:r>
              <a:r>
                <a:rPr kumimoji="0" lang="en-US" altLang="ja-JP" b="1" dirty="0">
                  <a:solidFill>
                    <a:srgbClr val="FF0000"/>
                  </a:solidFill>
                  <a:effectLst>
                    <a:outerShdw blurRad="38100" dist="38100" dir="2700000" algn="tl">
                      <a:srgbClr val="C0C0C0"/>
                    </a:outerShdw>
                  </a:effectLst>
                </a:rPr>
                <a:t> </a:t>
              </a:r>
            </a:p>
          </p:txBody>
        </p:sp>
      </p:grpSp>
      <p:sp>
        <p:nvSpPr>
          <p:cNvPr id="36" name="Text Box 23"/>
          <p:cNvSpPr txBox="1">
            <a:spLocks noChangeArrowheads="1"/>
          </p:cNvSpPr>
          <p:nvPr/>
        </p:nvSpPr>
        <p:spPr bwMode="auto">
          <a:xfrm>
            <a:off x="6576485" y="2997200"/>
            <a:ext cx="1822449" cy="1016000"/>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u="sng" dirty="0"/>
              <a:t>Warehouse No.2</a:t>
            </a:r>
          </a:p>
          <a:p>
            <a:pPr eaLnBrk="1" hangingPunct="1"/>
            <a:r>
              <a:rPr lang="en-US" altLang="zh-TW" sz="1200" u="sng" dirty="0"/>
              <a:t>(u/c)</a:t>
            </a:r>
            <a:endParaRPr lang="zh-TW" altLang="en-US" sz="1200" u="sng" dirty="0"/>
          </a:p>
          <a:p>
            <a:pPr eaLnBrk="1" hangingPunct="1"/>
            <a:r>
              <a:rPr lang="en-US" altLang="zh-TW" sz="1200" dirty="0"/>
              <a:t>space:  45,863㎡</a:t>
            </a:r>
          </a:p>
          <a:p>
            <a:pPr eaLnBrk="1" hangingPunct="1"/>
            <a:r>
              <a:rPr lang="en-US" altLang="zh-TW" sz="1200" dirty="0"/>
              <a:t>storage:</a:t>
            </a:r>
            <a:r>
              <a:rPr lang="en-US" altLang="ja-JP" sz="1200" dirty="0"/>
              <a:t>20,500</a:t>
            </a:r>
            <a:r>
              <a:rPr lang="en-US" altLang="zh-TW" sz="1200" dirty="0"/>
              <a:t>㎡</a:t>
            </a:r>
            <a:endParaRPr lang="en-US" altLang="ja-JP" sz="1200" dirty="0"/>
          </a:p>
          <a:p>
            <a:pPr eaLnBrk="1" hangingPunct="1"/>
            <a:r>
              <a:rPr lang="en-US" altLang="ja-JP" sz="1200" dirty="0"/>
              <a:t>yard:</a:t>
            </a:r>
            <a:r>
              <a:rPr lang="ja-JP" altLang="en-US" sz="1200" dirty="0"/>
              <a:t>　    </a:t>
            </a:r>
            <a:r>
              <a:rPr lang="en-US" altLang="ja-JP" sz="1200" dirty="0"/>
              <a:t>6,000</a:t>
            </a:r>
            <a:r>
              <a:rPr lang="ja-JP" altLang="en-US" sz="1200" dirty="0"/>
              <a:t>㎡</a:t>
            </a:r>
          </a:p>
        </p:txBody>
      </p:sp>
      <p:sp>
        <p:nvSpPr>
          <p:cNvPr id="37" name="Rectangle 21"/>
          <p:cNvSpPr>
            <a:spLocks noChangeArrowheads="1"/>
          </p:cNvSpPr>
          <p:nvPr/>
        </p:nvSpPr>
        <p:spPr bwMode="auto">
          <a:xfrm>
            <a:off x="4944534" y="3500438"/>
            <a:ext cx="190500" cy="144462"/>
          </a:xfrm>
          <a:prstGeom prst="rect">
            <a:avLst/>
          </a:prstGeom>
          <a:solidFill>
            <a:srgbClr val="FFFF00"/>
          </a:solidFill>
          <a:ln w="9525">
            <a:solidFill>
              <a:schemeClr val="tx1"/>
            </a:solidFill>
            <a:miter lim="800000"/>
            <a:headEnd/>
            <a:tailEnd/>
          </a:ln>
        </p:spPr>
        <p:txBody>
          <a:bodyPr wrap="none" anchor="ctr"/>
          <a:lstStyle/>
          <a:p>
            <a:endParaRPr lang="ja-JP" altLang="en-US"/>
          </a:p>
        </p:txBody>
      </p:sp>
      <p:sp>
        <p:nvSpPr>
          <p:cNvPr id="38" name="Line 24"/>
          <p:cNvSpPr>
            <a:spLocks noChangeShapeType="1"/>
          </p:cNvSpPr>
          <p:nvPr/>
        </p:nvSpPr>
        <p:spPr bwMode="auto">
          <a:xfrm flipV="1">
            <a:off x="5135033" y="3500438"/>
            <a:ext cx="1441451" cy="106362"/>
          </a:xfrm>
          <a:prstGeom prst="line">
            <a:avLst/>
          </a:prstGeom>
          <a:noFill/>
          <a:ln w="127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9" name="Picture 26" descr="A W Rostamani Logis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860" y="2492375"/>
            <a:ext cx="1841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noChangeAspect="1"/>
          </p:cNvSpPr>
          <p:nvPr/>
        </p:nvSpPr>
        <p:spPr bwMode="auto">
          <a:xfrm>
            <a:off x="2353201" y="3611375"/>
            <a:ext cx="1869017" cy="2024654"/>
          </a:xfrm>
          <a:custGeom>
            <a:avLst/>
            <a:gdLst>
              <a:gd name="T0" fmla="*/ 2147483647 w 1523"/>
              <a:gd name="T1" fmla="*/ 2147483647 h 2045"/>
              <a:gd name="T2" fmla="*/ 2147483647 w 1523"/>
              <a:gd name="T3" fmla="*/ 2147483647 h 2045"/>
              <a:gd name="T4" fmla="*/ 2147483647 w 1523"/>
              <a:gd name="T5" fmla="*/ 2147483647 h 2045"/>
              <a:gd name="T6" fmla="*/ 2147483647 w 1523"/>
              <a:gd name="T7" fmla="*/ 2147483647 h 2045"/>
              <a:gd name="T8" fmla="*/ 2147483647 w 1523"/>
              <a:gd name="T9" fmla="*/ 2147483647 h 2045"/>
              <a:gd name="T10" fmla="*/ 2147483647 w 1523"/>
              <a:gd name="T11" fmla="*/ 2147483647 h 2045"/>
              <a:gd name="T12" fmla="*/ 2147483647 w 1523"/>
              <a:gd name="T13" fmla="*/ 2147483647 h 2045"/>
              <a:gd name="T14" fmla="*/ 2147483647 w 1523"/>
              <a:gd name="T15" fmla="*/ 2147483647 h 2045"/>
              <a:gd name="T16" fmla="*/ 2147483647 w 1523"/>
              <a:gd name="T17" fmla="*/ 2147483647 h 2045"/>
              <a:gd name="T18" fmla="*/ 0 w 1523"/>
              <a:gd name="T19" fmla="*/ 2147483647 h 2045"/>
              <a:gd name="T20" fmla="*/ 2147483647 w 1523"/>
              <a:gd name="T21" fmla="*/ 2147483647 h 2045"/>
              <a:gd name="T22" fmla="*/ 2147483647 w 1523"/>
              <a:gd name="T23" fmla="*/ 2147483647 h 2045"/>
              <a:gd name="T24" fmla="*/ 2147483647 w 1523"/>
              <a:gd name="T25" fmla="*/ 2147483647 h 2045"/>
              <a:gd name="T26" fmla="*/ 2147483647 w 1523"/>
              <a:gd name="T27" fmla="*/ 2147483647 h 2045"/>
              <a:gd name="T28" fmla="*/ 2147483647 w 1523"/>
              <a:gd name="T29" fmla="*/ 2147483647 h 2045"/>
              <a:gd name="T30" fmla="*/ 2147483647 w 1523"/>
              <a:gd name="T31" fmla="*/ 2147483647 h 2045"/>
              <a:gd name="T32" fmla="*/ 2147483647 w 1523"/>
              <a:gd name="T33" fmla="*/ 2147483647 h 2045"/>
              <a:gd name="T34" fmla="*/ 2147483647 w 1523"/>
              <a:gd name="T35" fmla="*/ 2147483647 h 2045"/>
              <a:gd name="T36" fmla="*/ 2147483647 w 1523"/>
              <a:gd name="T37" fmla="*/ 2147483647 h 2045"/>
              <a:gd name="T38" fmla="*/ 2147483647 w 1523"/>
              <a:gd name="T39" fmla="*/ 2147483647 h 2045"/>
              <a:gd name="T40" fmla="*/ 2147483647 w 1523"/>
              <a:gd name="T41" fmla="*/ 2147483647 h 2045"/>
              <a:gd name="T42" fmla="*/ 2147483647 w 1523"/>
              <a:gd name="T43" fmla="*/ 2147483647 h 2045"/>
              <a:gd name="T44" fmla="*/ 2147483647 w 1523"/>
              <a:gd name="T45" fmla="*/ 2147483647 h 2045"/>
              <a:gd name="T46" fmla="*/ 2147483647 w 1523"/>
              <a:gd name="T47" fmla="*/ 2147483647 h 2045"/>
              <a:gd name="T48" fmla="*/ 2147483647 w 1523"/>
              <a:gd name="T49" fmla="*/ 2147483647 h 2045"/>
              <a:gd name="T50" fmla="*/ 2147483647 w 1523"/>
              <a:gd name="T51" fmla="*/ 2147483647 h 2045"/>
              <a:gd name="T52" fmla="*/ 2147483647 w 1523"/>
              <a:gd name="T53" fmla="*/ 2147483647 h 2045"/>
              <a:gd name="T54" fmla="*/ 2147483647 w 1523"/>
              <a:gd name="T55" fmla="*/ 2147483647 h 2045"/>
              <a:gd name="T56" fmla="*/ 2147483647 w 1523"/>
              <a:gd name="T57" fmla="*/ 2147483647 h 2045"/>
              <a:gd name="T58" fmla="*/ 2147483647 w 1523"/>
              <a:gd name="T59" fmla="*/ 2147483647 h 2045"/>
              <a:gd name="T60" fmla="*/ 2147483647 w 1523"/>
              <a:gd name="T61" fmla="*/ 2147483647 h 2045"/>
              <a:gd name="T62" fmla="*/ 2147483647 w 1523"/>
              <a:gd name="T63" fmla="*/ 2147483647 h 2045"/>
              <a:gd name="T64" fmla="*/ 2147483647 w 1523"/>
              <a:gd name="T65" fmla="*/ 2147483647 h 2045"/>
              <a:gd name="T66" fmla="*/ 2147483647 w 1523"/>
              <a:gd name="T67" fmla="*/ 2147483647 h 2045"/>
              <a:gd name="T68" fmla="*/ 2147483647 w 1523"/>
              <a:gd name="T69" fmla="*/ 2147483647 h 2045"/>
              <a:gd name="T70" fmla="*/ 2147483647 w 1523"/>
              <a:gd name="T71" fmla="*/ 2147483647 h 2045"/>
              <a:gd name="T72" fmla="*/ 2147483647 w 1523"/>
              <a:gd name="T73" fmla="*/ 2147483647 h 2045"/>
              <a:gd name="T74" fmla="*/ 2147483647 w 1523"/>
              <a:gd name="T75" fmla="*/ 2147483647 h 2045"/>
              <a:gd name="T76" fmla="*/ 2147483647 w 1523"/>
              <a:gd name="T77" fmla="*/ 0 h 2045"/>
              <a:gd name="T78" fmla="*/ 2147483647 w 1523"/>
              <a:gd name="T79" fmla="*/ 2147483647 h 20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3"/>
              <a:gd name="T121" fmla="*/ 0 h 2045"/>
              <a:gd name="T122" fmla="*/ 1523 w 1523"/>
              <a:gd name="T123" fmla="*/ 2045 h 20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3" h="2045">
                <a:moveTo>
                  <a:pt x="278" y="3"/>
                </a:moveTo>
                <a:lnTo>
                  <a:pt x="233" y="41"/>
                </a:lnTo>
                <a:lnTo>
                  <a:pt x="214" y="77"/>
                </a:lnTo>
                <a:lnTo>
                  <a:pt x="70" y="374"/>
                </a:lnTo>
                <a:lnTo>
                  <a:pt x="48" y="422"/>
                </a:lnTo>
                <a:lnTo>
                  <a:pt x="32" y="470"/>
                </a:lnTo>
                <a:lnTo>
                  <a:pt x="16" y="537"/>
                </a:lnTo>
                <a:lnTo>
                  <a:pt x="6" y="640"/>
                </a:lnTo>
                <a:lnTo>
                  <a:pt x="6" y="710"/>
                </a:lnTo>
                <a:lnTo>
                  <a:pt x="0" y="2045"/>
                </a:lnTo>
                <a:lnTo>
                  <a:pt x="528" y="2045"/>
                </a:lnTo>
                <a:lnTo>
                  <a:pt x="528" y="1933"/>
                </a:lnTo>
                <a:lnTo>
                  <a:pt x="761" y="1933"/>
                </a:lnTo>
                <a:lnTo>
                  <a:pt x="761" y="1795"/>
                </a:lnTo>
                <a:lnTo>
                  <a:pt x="540" y="1795"/>
                </a:lnTo>
                <a:lnTo>
                  <a:pt x="540" y="1635"/>
                </a:lnTo>
                <a:lnTo>
                  <a:pt x="761" y="1635"/>
                </a:lnTo>
                <a:lnTo>
                  <a:pt x="761" y="1507"/>
                </a:lnTo>
                <a:lnTo>
                  <a:pt x="537" y="1507"/>
                </a:lnTo>
                <a:lnTo>
                  <a:pt x="537" y="1197"/>
                </a:lnTo>
                <a:lnTo>
                  <a:pt x="771" y="1197"/>
                </a:lnTo>
                <a:lnTo>
                  <a:pt x="771" y="982"/>
                </a:lnTo>
                <a:lnTo>
                  <a:pt x="825" y="979"/>
                </a:lnTo>
                <a:lnTo>
                  <a:pt x="825" y="835"/>
                </a:lnTo>
                <a:lnTo>
                  <a:pt x="1523" y="835"/>
                </a:lnTo>
                <a:lnTo>
                  <a:pt x="1523" y="435"/>
                </a:lnTo>
                <a:lnTo>
                  <a:pt x="1388" y="345"/>
                </a:lnTo>
                <a:lnTo>
                  <a:pt x="1299" y="301"/>
                </a:lnTo>
                <a:lnTo>
                  <a:pt x="1152" y="249"/>
                </a:lnTo>
                <a:lnTo>
                  <a:pt x="1049" y="240"/>
                </a:lnTo>
                <a:lnTo>
                  <a:pt x="1004" y="221"/>
                </a:lnTo>
                <a:lnTo>
                  <a:pt x="940" y="201"/>
                </a:lnTo>
                <a:lnTo>
                  <a:pt x="873" y="201"/>
                </a:lnTo>
                <a:lnTo>
                  <a:pt x="787" y="214"/>
                </a:lnTo>
                <a:lnTo>
                  <a:pt x="710" y="192"/>
                </a:lnTo>
                <a:lnTo>
                  <a:pt x="640" y="141"/>
                </a:lnTo>
                <a:lnTo>
                  <a:pt x="595" y="96"/>
                </a:lnTo>
                <a:lnTo>
                  <a:pt x="361" y="3"/>
                </a:lnTo>
                <a:lnTo>
                  <a:pt x="316" y="0"/>
                </a:lnTo>
                <a:lnTo>
                  <a:pt x="278" y="3"/>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Text Box 9"/>
          <p:cNvSpPr txBox="1">
            <a:spLocks noChangeArrowheads="1"/>
          </p:cNvSpPr>
          <p:nvPr/>
        </p:nvSpPr>
        <p:spPr bwMode="auto">
          <a:xfrm>
            <a:off x="1150391" y="4681050"/>
            <a:ext cx="1173718" cy="923330"/>
          </a:xfrm>
          <a:prstGeom prst="rect">
            <a:avLst/>
          </a:prstGeom>
          <a:solidFill>
            <a:srgbClr val="FFFFFF">
              <a:alpha val="75000"/>
            </a:srgbClr>
          </a:solidFill>
          <a:ln w="9525">
            <a:noFill/>
            <a:miter lim="800000"/>
            <a:headEnd/>
            <a:tailEnd/>
          </a:ln>
          <a:effectLst/>
        </p:spPr>
        <p:txBody>
          <a:bodyPr wrap="none">
            <a:spAutoFit/>
          </a:bodyPr>
          <a:lstStyle/>
          <a:p>
            <a:pPr algn="ctr">
              <a:defRPr/>
            </a:pPr>
            <a:r>
              <a:rPr kumimoji="0" lang="en-US" altLang="ja-JP" b="1" dirty="0">
                <a:solidFill>
                  <a:srgbClr val="002060"/>
                </a:solidFill>
                <a:effectLst>
                  <a:outerShdw blurRad="38100" dist="38100" dir="2700000" algn="tl">
                    <a:srgbClr val="C0C0C0"/>
                  </a:outerShdw>
                </a:effectLst>
              </a:rPr>
              <a:t>Dubai </a:t>
            </a:r>
          </a:p>
          <a:p>
            <a:pPr algn="ctr">
              <a:defRPr/>
            </a:pPr>
            <a:r>
              <a:rPr kumimoji="0" lang="en-US" altLang="ja-JP" b="1" dirty="0">
                <a:solidFill>
                  <a:srgbClr val="002060"/>
                </a:solidFill>
                <a:effectLst>
                  <a:outerShdw blurRad="38100" dist="38100" dir="2700000" algn="tl">
                    <a:srgbClr val="C0C0C0"/>
                  </a:outerShdw>
                </a:effectLst>
              </a:rPr>
              <a:t>Logistics </a:t>
            </a:r>
          </a:p>
          <a:p>
            <a:pPr algn="ctr">
              <a:defRPr/>
            </a:pPr>
            <a:r>
              <a:rPr kumimoji="0" lang="en-US" altLang="ja-JP" b="1" dirty="0">
                <a:solidFill>
                  <a:srgbClr val="002060"/>
                </a:solidFill>
                <a:effectLst>
                  <a:outerShdw blurRad="38100" dist="38100" dir="2700000" algn="tl">
                    <a:srgbClr val="C0C0C0"/>
                  </a:outerShdw>
                </a:effectLst>
              </a:rPr>
              <a:t>City</a:t>
            </a:r>
          </a:p>
        </p:txBody>
      </p:sp>
      <p:sp>
        <p:nvSpPr>
          <p:cNvPr id="42" name="Text Box 13"/>
          <p:cNvSpPr txBox="1">
            <a:spLocks noChangeArrowheads="1"/>
          </p:cNvSpPr>
          <p:nvPr/>
        </p:nvSpPr>
        <p:spPr bwMode="auto">
          <a:xfrm>
            <a:off x="624418" y="3355976"/>
            <a:ext cx="2834430" cy="584775"/>
          </a:xfrm>
          <a:prstGeom prst="rect">
            <a:avLst/>
          </a:prstGeom>
          <a:solidFill>
            <a:srgbClr val="FFFFFF">
              <a:alpha val="50000"/>
            </a:srgbClr>
          </a:solidFill>
          <a:ln w="9525">
            <a:noFill/>
            <a:miter lim="800000"/>
            <a:headEnd/>
            <a:tailEnd/>
          </a:ln>
          <a:effectLst/>
        </p:spPr>
        <p:txBody>
          <a:bodyPr wrap="none">
            <a:spAutoFit/>
          </a:bodyPr>
          <a:lstStyle/>
          <a:p>
            <a:pPr>
              <a:defRPr/>
            </a:pPr>
            <a:r>
              <a:rPr kumimoji="0" lang="en-US" altLang="ja-JP" sz="1600" b="1" dirty="0">
                <a:solidFill>
                  <a:srgbClr val="002060"/>
                </a:solidFill>
                <a:effectLst>
                  <a:outerShdw blurRad="38100" dist="38100" dir="2700000" algn="tl">
                    <a:srgbClr val="C0C0C0"/>
                  </a:outerShdw>
                </a:effectLst>
              </a:rPr>
              <a:t>Main road Port – DLC</a:t>
            </a:r>
          </a:p>
          <a:p>
            <a:pPr>
              <a:defRPr/>
            </a:pPr>
            <a:r>
              <a:rPr kumimoji="0" lang="en-US" altLang="ja-JP" sz="1600" b="1" dirty="0">
                <a:solidFill>
                  <a:srgbClr val="002060"/>
                </a:solidFill>
                <a:effectLst>
                  <a:outerShdw blurRad="38100" dist="38100" dir="2700000" algn="tl">
                    <a:srgbClr val="C0C0C0"/>
                  </a:outerShdw>
                </a:effectLst>
              </a:rPr>
              <a:t>(bonded, within Free Zone)</a:t>
            </a:r>
          </a:p>
        </p:txBody>
      </p:sp>
      <p:sp>
        <p:nvSpPr>
          <p:cNvPr id="43" name="Text Box 19"/>
          <p:cNvSpPr txBox="1">
            <a:spLocks noChangeArrowheads="1"/>
          </p:cNvSpPr>
          <p:nvPr/>
        </p:nvSpPr>
        <p:spPr bwMode="auto">
          <a:xfrm>
            <a:off x="1678518" y="2852738"/>
            <a:ext cx="2281458" cy="369332"/>
          </a:xfrm>
          <a:prstGeom prst="rect">
            <a:avLst/>
          </a:prstGeom>
          <a:solidFill>
            <a:srgbClr val="FFFFFF">
              <a:alpha val="50000"/>
            </a:srgbClr>
          </a:solidFill>
          <a:ln w="9525">
            <a:noFill/>
            <a:miter lim="800000"/>
            <a:headEnd/>
            <a:tailEnd/>
          </a:ln>
          <a:effectLst/>
        </p:spPr>
        <p:txBody>
          <a:bodyPr wrap="none">
            <a:spAutoFit/>
          </a:bodyPr>
          <a:lstStyle/>
          <a:p>
            <a:pPr>
              <a:defRPr/>
            </a:pPr>
            <a:r>
              <a:rPr kumimoji="0" lang="en-US" altLang="ja-JP" b="1" dirty="0">
                <a:solidFill>
                  <a:srgbClr val="FF0000"/>
                </a:solidFill>
                <a:effectLst>
                  <a:outerShdw blurRad="38100" dist="38100" dir="2700000" algn="tl">
                    <a:srgbClr val="C0C0C0"/>
                  </a:outerShdw>
                </a:effectLst>
              </a:rPr>
              <a:t>Jebel Ali Free Zone</a:t>
            </a:r>
          </a:p>
        </p:txBody>
      </p:sp>
      <p:sp>
        <p:nvSpPr>
          <p:cNvPr id="44" name="Text Box 22"/>
          <p:cNvSpPr txBox="1">
            <a:spLocks noChangeArrowheads="1"/>
          </p:cNvSpPr>
          <p:nvPr/>
        </p:nvSpPr>
        <p:spPr bwMode="auto">
          <a:xfrm>
            <a:off x="1488018" y="1916113"/>
            <a:ext cx="1824567" cy="830262"/>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u="sng" dirty="0">
                <a:ea typeface="ＭＳ 明朝" pitchFamily="17" charset="-128"/>
                <a:cs typeface="Times New Roman" pitchFamily="18" charset="0"/>
              </a:rPr>
              <a:t>Warehouse No.1</a:t>
            </a:r>
            <a:endParaRPr lang="ja-JP" altLang="en-US" sz="1200" u="sng" dirty="0">
              <a:ea typeface="ＭＳ 明朝" pitchFamily="17" charset="-128"/>
              <a:cs typeface="Times New Roman" pitchFamily="18" charset="0"/>
            </a:endParaRPr>
          </a:p>
          <a:p>
            <a:r>
              <a:rPr lang="en-US" altLang="ja-JP" sz="1200" dirty="0">
                <a:latin typeface="Century" pitchFamily="18" charset="0"/>
                <a:ea typeface="ＭＳ 明朝" pitchFamily="17" charset="-128"/>
                <a:cs typeface="Times New Roman" pitchFamily="18" charset="0"/>
              </a:rPr>
              <a:t>space:  15,000㎡</a:t>
            </a:r>
            <a:endParaRPr lang="en-US" altLang="ja-JP" sz="1200" dirty="0">
              <a:ea typeface="ＭＳ 明朝" pitchFamily="17" charset="-128"/>
              <a:cs typeface="Times New Roman" pitchFamily="18" charset="0"/>
            </a:endParaRPr>
          </a:p>
          <a:p>
            <a:r>
              <a:rPr lang="en-US" altLang="ja-JP" sz="1200" dirty="0">
                <a:latin typeface="Century" pitchFamily="18" charset="0"/>
                <a:ea typeface="ＭＳ 明朝" pitchFamily="17" charset="-128"/>
                <a:cs typeface="Times New Roman" pitchFamily="18" charset="0"/>
              </a:rPr>
              <a:t>storage: 7,200㎡</a:t>
            </a:r>
          </a:p>
          <a:p>
            <a:r>
              <a:rPr lang="en-US" altLang="ja-JP" sz="1200" dirty="0">
                <a:latin typeface="Century" pitchFamily="18" charset="0"/>
                <a:ea typeface="ＭＳ 明朝" pitchFamily="17" charset="-128"/>
                <a:cs typeface="Times New Roman" pitchFamily="18" charset="0"/>
              </a:rPr>
              <a:t>yard:      1,400</a:t>
            </a:r>
            <a:r>
              <a:rPr lang="ja-JP" altLang="en-US" sz="1200" dirty="0">
                <a:latin typeface="Century" pitchFamily="18" charset="0"/>
                <a:ea typeface="ＭＳ 明朝" pitchFamily="17" charset="-128"/>
                <a:cs typeface="Times New Roman" pitchFamily="18" charset="0"/>
              </a:rPr>
              <a:t>㎡</a:t>
            </a:r>
            <a:endParaRPr lang="ja-JP" altLang="en-US" sz="1200" dirty="0">
              <a:ea typeface="ＭＳ 明朝" pitchFamily="17" charset="-128"/>
              <a:cs typeface="Times New Roman" pitchFamily="18" charset="0"/>
            </a:endParaRPr>
          </a:p>
        </p:txBody>
      </p:sp>
      <p:pic>
        <p:nvPicPr>
          <p:cNvPr id="45" name="Picture 27" descr="A W Rostamani Logis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768" y="1412875"/>
            <a:ext cx="1841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8"/>
          <p:cNvSpPr txBox="1">
            <a:spLocks noChangeArrowheads="1"/>
          </p:cNvSpPr>
          <p:nvPr/>
        </p:nvSpPr>
        <p:spPr bwMode="auto">
          <a:xfrm>
            <a:off x="6416376" y="1390863"/>
            <a:ext cx="1698350" cy="369332"/>
          </a:xfrm>
          <a:prstGeom prst="rect">
            <a:avLst/>
          </a:prstGeom>
          <a:solidFill>
            <a:srgbClr val="FFFFFF">
              <a:alpha val="50000"/>
            </a:srgbClr>
          </a:solidFill>
          <a:ln w="9525">
            <a:noFill/>
            <a:miter lim="800000"/>
            <a:headEnd/>
            <a:tailEnd/>
          </a:ln>
          <a:effectLst/>
        </p:spPr>
        <p:txBody>
          <a:bodyPr wrap="none">
            <a:spAutoFit/>
          </a:bodyPr>
          <a:lstStyle/>
          <a:p>
            <a:pPr>
              <a:defRPr/>
            </a:pPr>
            <a:r>
              <a:rPr kumimoji="0" lang="en-US" altLang="ja-JP" b="1" dirty="0">
                <a:solidFill>
                  <a:srgbClr val="FF0000"/>
                </a:solidFill>
                <a:effectLst>
                  <a:outerShdw blurRad="38100" dist="38100" dir="2700000" algn="tl">
                    <a:srgbClr val="C0C0C0"/>
                  </a:outerShdw>
                </a:effectLst>
              </a:rPr>
              <a:t>Jebel Ali Port </a:t>
            </a:r>
          </a:p>
        </p:txBody>
      </p:sp>
      <p:sp>
        <p:nvSpPr>
          <p:cNvPr id="47" name="Rectangle 20"/>
          <p:cNvSpPr>
            <a:spLocks noChangeArrowheads="1"/>
          </p:cNvSpPr>
          <p:nvPr/>
        </p:nvSpPr>
        <p:spPr bwMode="auto">
          <a:xfrm>
            <a:off x="4847167" y="2636839"/>
            <a:ext cx="95251" cy="71437"/>
          </a:xfrm>
          <a:prstGeom prst="rect">
            <a:avLst/>
          </a:prstGeom>
          <a:solidFill>
            <a:srgbClr val="FFFF00"/>
          </a:solidFill>
          <a:ln w="9525">
            <a:solidFill>
              <a:schemeClr val="tx1"/>
            </a:solidFill>
            <a:miter lim="800000"/>
            <a:headEnd/>
            <a:tailEnd/>
          </a:ln>
        </p:spPr>
        <p:txBody>
          <a:bodyPr wrap="none" anchor="ctr"/>
          <a:lstStyle/>
          <a:p>
            <a:endParaRPr lang="ja-JP" altLang="en-US"/>
          </a:p>
        </p:txBody>
      </p:sp>
      <p:sp>
        <p:nvSpPr>
          <p:cNvPr id="48" name="Line 25"/>
          <p:cNvSpPr>
            <a:spLocks noChangeShapeType="1"/>
          </p:cNvSpPr>
          <p:nvPr/>
        </p:nvSpPr>
        <p:spPr bwMode="auto">
          <a:xfrm>
            <a:off x="3312585" y="2132014"/>
            <a:ext cx="1534583" cy="504825"/>
          </a:xfrm>
          <a:prstGeom prst="line">
            <a:avLst/>
          </a:prstGeom>
          <a:noFill/>
          <a:ln w="127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6200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439668"/>
      </p:ext>
    </p:extLst>
  </p:cSld>
  <p:clrMapOvr>
    <a:masterClrMapping/>
  </p:clrMapOvr>
  <p:transition spd="slow" advClick="0" advTm="2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5" descr="A W Rostamani Log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00" y="606616"/>
            <a:ext cx="2482362" cy="527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1" name="タイトル 5"/>
          <p:cNvSpPr>
            <a:spLocks noGrp="1"/>
          </p:cNvSpPr>
          <p:nvPr>
            <p:ph type="title"/>
          </p:nvPr>
        </p:nvSpPr>
        <p:spPr>
          <a:xfrm>
            <a:off x="381000" y="781397"/>
            <a:ext cx="8280862" cy="3110666"/>
          </a:xfrm>
        </p:spPr>
        <p:txBody>
          <a:bodyPr>
            <a:normAutofit fontScale="90000"/>
          </a:bodyPr>
          <a:lstStyle/>
          <a:p>
            <a:r>
              <a:rPr lang="en-US" altLang="ja-JP" b="1" u="sng" dirty="0" smtClean="0"/>
              <a:t>                  </a:t>
            </a:r>
            <a:br>
              <a:rPr lang="en-US" altLang="ja-JP" b="1" u="sng" dirty="0" smtClean="0"/>
            </a:br>
            <a:r>
              <a:rPr lang="en-US" altLang="ja-JP" b="1" u="sng" dirty="0" smtClean="0">
                <a:solidFill>
                  <a:srgbClr val="002060"/>
                </a:solidFill>
              </a:rPr>
              <a:t>Facilities </a:t>
            </a:r>
            <a:r>
              <a:rPr lang="en-US" altLang="ja-JP" b="1" u="sng" dirty="0">
                <a:solidFill>
                  <a:srgbClr val="002060"/>
                </a:solidFill>
              </a:rPr>
              <a:t>FZE</a:t>
            </a:r>
            <a:r>
              <a:rPr lang="en-US" altLang="ja-JP" b="1" dirty="0" smtClean="0"/>
              <a:t/>
            </a:r>
            <a:br>
              <a:rPr lang="en-US" altLang="ja-JP" b="1" dirty="0" smtClean="0"/>
            </a:br>
            <a:r>
              <a:rPr lang="en-US" altLang="ja-JP" sz="1400" b="1" dirty="0" smtClean="0">
                <a:solidFill>
                  <a:schemeClr val="tx1"/>
                </a:solidFill>
                <a:latin typeface="Calibri" pitchFamily="34" charset="0"/>
                <a:ea typeface="ＭＳ Ｐゴシック" pitchFamily="50" charset="-128"/>
              </a:rPr>
              <a:t>AWR Logistics  operates a new warehouse to meet your needs at Jebel Ali Free Zone south  area.</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The location is ideal point between Jebel Ali Port, which is world  6</a:t>
            </a:r>
            <a:r>
              <a:rPr lang="en-US" altLang="ja-JP" sz="1400" b="1" baseline="30000" dirty="0" smtClean="0">
                <a:solidFill>
                  <a:schemeClr val="tx1"/>
                </a:solidFill>
                <a:latin typeface="Calibri" pitchFamily="34" charset="0"/>
                <a:ea typeface="ＭＳ Ｐゴシック" pitchFamily="50" charset="-128"/>
              </a:rPr>
              <a:t>th</a:t>
            </a:r>
            <a:r>
              <a:rPr lang="en-US" altLang="ja-JP" sz="1400" b="1" dirty="0" smtClean="0">
                <a:solidFill>
                  <a:schemeClr val="tx1"/>
                </a:solidFill>
                <a:latin typeface="Calibri" pitchFamily="34" charset="0"/>
                <a:ea typeface="ＭＳ Ｐゴシック" pitchFamily="50" charset="-128"/>
              </a:rPr>
              <a:t> largest container port and</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Al Makutum International Airport.</a:t>
            </a:r>
            <a:r>
              <a:rPr lang="en-US" altLang="ja-JP" sz="1400" b="1" dirty="0" smtClean="0">
                <a:solidFill>
                  <a:schemeClr val="tx1"/>
                </a:solidFill>
                <a:latin typeface="Calibri" pitchFamily="34" charset="0"/>
              </a:rPr>
              <a:t> </a:t>
            </a:r>
            <a:br>
              <a:rPr lang="en-US" altLang="ja-JP" sz="1400" b="1" dirty="0" smtClean="0">
                <a:solidFill>
                  <a:schemeClr val="tx1"/>
                </a:solidFill>
                <a:latin typeface="Calibri" pitchFamily="34" charset="0"/>
              </a:rPr>
            </a:br>
            <a:r>
              <a:rPr lang="en-US" altLang="ja-JP" sz="1400" b="1" dirty="0" smtClean="0">
                <a:solidFill>
                  <a:schemeClr val="tx1"/>
                </a:solidFill>
                <a:latin typeface="Calibri" pitchFamily="34" charset="0"/>
              </a:rPr>
              <a:t>We provide the </a:t>
            </a:r>
            <a:r>
              <a:rPr lang="en-US" altLang="ja-JP" sz="1400" b="1" dirty="0" smtClean="0">
                <a:solidFill>
                  <a:schemeClr val="tx1"/>
                </a:solidFill>
                <a:latin typeface="Calibri" pitchFamily="34" charset="0"/>
                <a:ea typeface="ＭＳ Ｐゴシック" pitchFamily="50" charset="-128"/>
              </a:rPr>
              <a:t>Warehouse Management System with barcode control and</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set up Rack System in the warehouse. </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rPr>
              <a:t/>
            </a:r>
            <a:br>
              <a:rPr lang="en-US" altLang="ja-JP" sz="1400" b="1" dirty="0" smtClean="0">
                <a:solidFill>
                  <a:schemeClr val="tx1"/>
                </a:solidFill>
                <a:latin typeface="Calibri" pitchFamily="34" charset="0"/>
              </a:rPr>
            </a:br>
            <a:r>
              <a:rPr lang="en-US" altLang="ja-JP" sz="1400" b="1" dirty="0" smtClean="0">
                <a:solidFill>
                  <a:schemeClr val="tx1"/>
                </a:solidFill>
                <a:latin typeface="Calibri" pitchFamily="34" charset="0"/>
                <a:ea typeface="ＭＳ Ｐゴシック" pitchFamily="50" charset="-128"/>
              </a:rPr>
              <a:t>Specifications   </a:t>
            </a:r>
            <a:r>
              <a:rPr lang="ja-JP" altLang="en-US" sz="1400" b="1" dirty="0" smtClean="0">
                <a:solidFill>
                  <a:schemeClr val="tx1"/>
                </a:solidFill>
                <a:latin typeface="Calibri" pitchFamily="34" charset="0"/>
                <a:ea typeface="ＭＳ Ｐゴシック" pitchFamily="50" charset="-128"/>
              </a:rPr>
              <a:t>　 </a:t>
            </a:r>
            <a:r>
              <a:rPr lang="en-US" altLang="ja-JP" sz="1400" b="1" dirty="0" smtClean="0">
                <a:solidFill>
                  <a:schemeClr val="tx1"/>
                </a:solidFill>
                <a:latin typeface="Calibri" pitchFamily="34" charset="0"/>
                <a:ea typeface="ＭＳ Ｐゴシック" pitchFamily="50" charset="-128"/>
              </a:rPr>
              <a:t>   	:  Reinforced concrete</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Space      </a:t>
            </a:r>
            <a:r>
              <a:rPr lang="ja-JP" altLang="en-US" sz="1400" b="1" dirty="0" smtClean="0">
                <a:solidFill>
                  <a:schemeClr val="tx1"/>
                </a:solidFill>
                <a:latin typeface="Calibri" pitchFamily="34" charset="0"/>
                <a:ea typeface="ＭＳ Ｐゴシック" pitchFamily="50" charset="-128"/>
              </a:rPr>
              <a:t>　　　</a:t>
            </a:r>
            <a:r>
              <a:rPr lang="en-US" altLang="ja-JP" sz="1400" b="1" dirty="0" smtClean="0">
                <a:solidFill>
                  <a:schemeClr val="tx1"/>
                </a:solidFill>
                <a:latin typeface="Calibri" pitchFamily="34" charset="0"/>
                <a:ea typeface="ＭＳ Ｐゴシック" pitchFamily="50" charset="-128"/>
              </a:rPr>
              <a:t>       	:   45,863M2</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Warehouse Area   </a:t>
            </a:r>
            <a:r>
              <a:rPr lang="ja-JP" altLang="en-US" sz="1400" b="1" dirty="0" smtClean="0">
                <a:solidFill>
                  <a:schemeClr val="tx1"/>
                </a:solidFill>
                <a:latin typeface="Calibri" pitchFamily="34" charset="0"/>
                <a:ea typeface="ＭＳ Ｐゴシック" pitchFamily="50" charset="-128"/>
              </a:rPr>
              <a:t>　</a:t>
            </a:r>
            <a:r>
              <a:rPr lang="en-US" altLang="ja-JP" sz="1400" b="1" dirty="0" smtClean="0">
                <a:solidFill>
                  <a:schemeClr val="tx1"/>
                </a:solidFill>
                <a:latin typeface="Calibri" pitchFamily="34" charset="0"/>
                <a:ea typeface="ＭＳ Ｐゴシック" pitchFamily="50" charset="-128"/>
              </a:rPr>
              <a:t>	:   20,517M2</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latin typeface="Calibri" pitchFamily="34" charset="0"/>
                <a:ea typeface="ＭＳ Ｐゴシック" pitchFamily="50" charset="-128"/>
              </a:rPr>
              <a:t>Open yard Area       	:    6,000M2</a:t>
            </a:r>
            <a:br>
              <a:rPr lang="en-US" altLang="ja-JP" sz="1400" b="1" dirty="0" smtClean="0">
                <a:solidFill>
                  <a:schemeClr val="tx1"/>
                </a:solidFill>
                <a:latin typeface="Calibri" pitchFamily="34" charset="0"/>
                <a:ea typeface="ＭＳ Ｐゴシック" pitchFamily="50" charset="-128"/>
              </a:rPr>
            </a:br>
            <a:r>
              <a:rPr lang="en-US" altLang="ja-JP" sz="1400" b="1" dirty="0" smtClean="0">
                <a:solidFill>
                  <a:schemeClr val="tx1"/>
                </a:solidFill>
              </a:rPr>
              <a:t>      </a:t>
            </a:r>
            <a:br>
              <a:rPr lang="en-US" altLang="ja-JP" sz="1400" b="1" dirty="0" smtClean="0">
                <a:solidFill>
                  <a:schemeClr val="tx1"/>
                </a:solidFill>
              </a:rPr>
            </a:br>
            <a:r>
              <a:rPr lang="en-US" altLang="ja-JP" sz="1400" b="1" dirty="0" smtClean="0">
                <a:solidFill>
                  <a:schemeClr val="tx1"/>
                </a:solidFill>
              </a:rPr>
              <a:t/>
            </a:r>
            <a:br>
              <a:rPr lang="en-US" altLang="ja-JP" sz="1400" b="1" dirty="0" smtClean="0">
                <a:solidFill>
                  <a:schemeClr val="tx1"/>
                </a:solidFill>
              </a:rPr>
            </a:br>
            <a:r>
              <a:rPr lang="en-US" altLang="ja-JP" sz="1400" b="1" dirty="0" smtClean="0">
                <a:solidFill>
                  <a:schemeClr val="tx1"/>
                </a:solidFill>
              </a:rPr>
              <a:t/>
            </a:r>
            <a:br>
              <a:rPr lang="en-US" altLang="ja-JP" sz="1400" b="1" dirty="0" smtClean="0">
                <a:solidFill>
                  <a:schemeClr val="tx1"/>
                </a:solidFill>
              </a:rPr>
            </a:br>
            <a:r>
              <a:rPr lang="en-US" altLang="ja-JP" sz="1400" b="1" dirty="0" smtClean="0">
                <a:solidFill>
                  <a:schemeClr val="tx1"/>
                </a:solidFill>
              </a:rPr>
              <a:t/>
            </a:r>
            <a:br>
              <a:rPr lang="en-US" altLang="ja-JP" sz="1400" b="1" dirty="0" smtClean="0">
                <a:solidFill>
                  <a:schemeClr val="tx1"/>
                </a:solidFill>
              </a:rPr>
            </a:br>
            <a:r>
              <a:rPr lang="en-US" altLang="ja-JP" sz="1400" b="1" dirty="0" smtClean="0">
                <a:solidFill>
                  <a:schemeClr val="tx1"/>
                </a:solidFill>
              </a:rPr>
              <a:t/>
            </a:r>
            <a:br>
              <a:rPr lang="en-US" altLang="ja-JP" sz="1400" b="1" dirty="0" smtClean="0">
                <a:solidFill>
                  <a:schemeClr val="tx1"/>
                </a:solidFill>
              </a:rPr>
            </a:br>
            <a:r>
              <a:rPr lang="en-US" altLang="ja-JP" sz="1400" dirty="0" smtClean="0">
                <a:solidFill>
                  <a:schemeClr val="tx1"/>
                </a:solidFill>
              </a:rPr>
              <a:t/>
            </a:r>
            <a:br>
              <a:rPr lang="en-US" altLang="ja-JP" sz="1400" dirty="0" smtClean="0">
                <a:solidFill>
                  <a:schemeClr val="tx1"/>
                </a:solidFill>
              </a:rPr>
            </a:br>
            <a:r>
              <a:rPr lang="en-US" altLang="ja-JP" sz="1400" b="1" dirty="0" smtClean="0">
                <a:solidFill>
                  <a:schemeClr val="tx1"/>
                </a:solidFill>
              </a:rPr>
              <a:t/>
            </a:r>
            <a:br>
              <a:rPr lang="en-US" altLang="ja-JP" sz="1400" b="1" dirty="0" smtClean="0">
                <a:solidFill>
                  <a:schemeClr val="tx1"/>
                </a:solidFill>
              </a:rPr>
            </a:br>
            <a:endParaRPr lang="ja-JP" altLang="en-US" b="1" dirty="0" smtClean="0"/>
          </a:p>
        </p:txBody>
      </p:sp>
      <p:sp>
        <p:nvSpPr>
          <p:cNvPr id="3" name="TextBox 2"/>
          <p:cNvSpPr txBox="1"/>
          <p:nvPr/>
        </p:nvSpPr>
        <p:spPr>
          <a:xfrm>
            <a:off x="6087974" y="6238468"/>
            <a:ext cx="6077498" cy="584775"/>
          </a:xfrm>
          <a:prstGeom prst="rect">
            <a:avLst/>
          </a:prstGeom>
          <a:noFill/>
        </p:spPr>
        <p:txBody>
          <a:bodyPr wrap="none" rtlCol="0">
            <a:spAutoFit/>
          </a:bodyPr>
          <a:lstStyle/>
          <a:p>
            <a:r>
              <a:rPr lang="en-US" sz="3200" b="1" dirty="0">
                <a:solidFill>
                  <a:schemeClr val="tx1">
                    <a:lumMod val="65000"/>
                    <a:lumOff val="3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 </a:t>
            </a:r>
            <a:r>
              <a:rPr lang="en-US" sz="3200" b="1" dirty="0">
                <a:solidFill>
                  <a:srgbClr val="C00000"/>
                </a:solidFill>
                <a:latin typeface="Calibri" pitchFamily="34" charset="0"/>
              </a:rPr>
              <a:t>FORWARDING  LLC</a:t>
            </a:r>
            <a:endParaRPr lang="en-US" sz="3200" b="1" dirty="0">
              <a:latin typeface="Calibri" pitchFamily="34" charset="0"/>
            </a:endParaRPr>
          </a:p>
        </p:txBody>
      </p:sp>
      <p:sp>
        <p:nvSpPr>
          <p:cNvPr id="4" name="TextBox 3"/>
          <p:cNvSpPr txBox="1"/>
          <p:nvPr/>
        </p:nvSpPr>
        <p:spPr>
          <a:xfrm>
            <a:off x="0" y="1280163"/>
            <a:ext cx="12192000" cy="4801314"/>
          </a:xfrm>
          <a:prstGeom prst="rect">
            <a:avLst/>
          </a:prstGeom>
          <a:solidFill>
            <a:schemeClr val="tx1"/>
          </a:solidFill>
        </p:spPr>
        <p:txBody>
          <a:bodyPr wrap="square" rtlCol="0">
            <a:spAutoFit/>
          </a:bodyPr>
          <a:lstStyle/>
          <a:p>
            <a:r>
              <a:rPr lang="en-US" dirty="0" smtClean="0"/>
              <a:t>111111111111111111111111111111111111111111111111111111111111111111111111111111111111111111111111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a:p>
          <a:p>
            <a:r>
              <a:rPr lang="en-US" dirty="0" smtClean="0"/>
              <a:t>1111111111111111111111111111111111111111111111111111111111111111111111111111111111111111111111             1111</a:t>
            </a:r>
            <a:endParaRPr lang="en-US" dirty="0"/>
          </a:p>
        </p:txBody>
      </p:sp>
      <p:pic>
        <p:nvPicPr>
          <p:cNvPr id="11" name="コンテンツ プレースホルダ 3" descr="AWRL 2009 A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7709" y="1429790"/>
            <a:ext cx="4422371" cy="45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4" descr="AWRL 20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378" y="3499651"/>
            <a:ext cx="7448204" cy="243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5"/>
          <p:cNvSpPr txBox="1">
            <a:spLocks/>
          </p:cNvSpPr>
          <p:nvPr/>
        </p:nvSpPr>
        <p:spPr bwMode="auto">
          <a:xfrm>
            <a:off x="-20916" y="274022"/>
            <a:ext cx="8596668" cy="486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ja-JP" b="1" u="sng" dirty="0" smtClean="0">
                <a:solidFill>
                  <a:schemeClr val="bg1"/>
                </a:solidFill>
              </a:rPr>
              <a:t>                  </a:t>
            </a:r>
            <a:br>
              <a:rPr lang="en-US" altLang="ja-JP" b="1" u="sng" dirty="0" smtClean="0">
                <a:solidFill>
                  <a:schemeClr val="bg1"/>
                </a:solidFill>
              </a:rPr>
            </a:br>
            <a:r>
              <a:rPr lang="en-US" altLang="ja-JP" b="1" u="sng" dirty="0" smtClean="0">
                <a:solidFill>
                  <a:schemeClr val="bg1"/>
                </a:solidFill>
              </a:rPr>
              <a:t>                                                                      </a:t>
            </a:r>
          </a:p>
          <a:p>
            <a:r>
              <a:rPr lang="en-US" altLang="ja-JP" sz="12800" b="1" dirty="0">
                <a:solidFill>
                  <a:srgbClr val="C00000"/>
                </a:solidFill>
              </a:rPr>
              <a:t> </a:t>
            </a:r>
            <a:r>
              <a:rPr lang="en-US" altLang="ja-JP" sz="12800" b="1" dirty="0" smtClean="0">
                <a:solidFill>
                  <a:srgbClr val="C00000"/>
                </a:solidFill>
              </a:rPr>
              <a:t>                     </a:t>
            </a:r>
            <a:r>
              <a:rPr lang="en-US" altLang="ja-JP" sz="12800" b="1" dirty="0" smtClean="0">
                <a:solidFill>
                  <a:srgbClr val="C00000"/>
                </a:solidFill>
                <a:latin typeface="Calibri" pitchFamily="34" charset="0"/>
              </a:rPr>
              <a:t>Facilities FZE</a:t>
            </a:r>
            <a:r>
              <a:rPr lang="en-US" altLang="ja-JP" sz="12800" b="1" dirty="0" smtClean="0">
                <a:solidFill>
                  <a:srgbClr val="C00000"/>
                </a:solidFill>
              </a:rPr>
              <a:t/>
            </a:r>
            <a:br>
              <a:rPr lang="en-US" altLang="ja-JP" sz="12800" b="1" dirty="0" smtClean="0">
                <a:solidFill>
                  <a:srgbClr val="C00000"/>
                </a:solidFill>
              </a:rPr>
            </a:br>
            <a:endParaRPr lang="en-US" altLang="ja-JP" sz="3800" b="1" dirty="0" smtClean="0">
              <a:solidFill>
                <a:srgbClr val="C00000"/>
              </a:solidFill>
              <a:latin typeface="Calibri" pitchFamily="34" charset="0"/>
            </a:endParaRPr>
          </a:p>
          <a:p>
            <a:r>
              <a:rPr lang="en-US" altLang="ja-JP" sz="3800" b="1" dirty="0" smtClean="0">
                <a:solidFill>
                  <a:schemeClr val="bg1">
                    <a:lumMod val="50000"/>
                  </a:schemeClr>
                </a:solidFill>
                <a:latin typeface="Calibri" pitchFamily="34" charset="0"/>
                <a:ea typeface="ＭＳ Ｐゴシック" pitchFamily="50" charset="-128"/>
              </a:rPr>
              <a:t>AWR Logistics  operates a new warehouse to meet your needs at Jebel Ali Free Zone south  area.</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The location is ideal point between Jebel Ali Port, which is world  6</a:t>
            </a:r>
            <a:r>
              <a:rPr lang="en-US" altLang="ja-JP" sz="3800" b="1" baseline="30000" dirty="0" smtClean="0">
                <a:solidFill>
                  <a:schemeClr val="bg1">
                    <a:lumMod val="50000"/>
                  </a:schemeClr>
                </a:solidFill>
                <a:latin typeface="Calibri" pitchFamily="34" charset="0"/>
                <a:ea typeface="ＭＳ Ｐゴシック" pitchFamily="50" charset="-128"/>
              </a:rPr>
              <a:t>th</a:t>
            </a:r>
            <a:r>
              <a:rPr lang="en-US" altLang="ja-JP" sz="3800" b="1" dirty="0" smtClean="0">
                <a:solidFill>
                  <a:schemeClr val="bg1">
                    <a:lumMod val="50000"/>
                  </a:schemeClr>
                </a:solidFill>
                <a:latin typeface="Calibri" pitchFamily="34" charset="0"/>
                <a:ea typeface="ＭＳ Ｐゴシック" pitchFamily="50" charset="-128"/>
              </a:rPr>
              <a:t> largest container port and</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Al Makutum International Airport.</a:t>
            </a:r>
            <a:r>
              <a:rPr lang="en-US" altLang="ja-JP" sz="3800" b="1" dirty="0" smtClean="0">
                <a:solidFill>
                  <a:schemeClr val="bg1">
                    <a:lumMod val="50000"/>
                  </a:schemeClr>
                </a:solidFill>
                <a:latin typeface="Calibri" pitchFamily="34" charset="0"/>
              </a:rPr>
              <a:t> </a:t>
            </a:r>
            <a:br>
              <a:rPr lang="en-US" altLang="ja-JP" sz="3800" b="1" dirty="0" smtClean="0">
                <a:solidFill>
                  <a:schemeClr val="bg1">
                    <a:lumMod val="50000"/>
                  </a:schemeClr>
                </a:solidFill>
                <a:latin typeface="Calibri" pitchFamily="34" charset="0"/>
              </a:rPr>
            </a:br>
            <a:endParaRPr lang="en-US" altLang="ja-JP" sz="3800" b="1" dirty="0" smtClean="0">
              <a:solidFill>
                <a:schemeClr val="bg1">
                  <a:lumMod val="50000"/>
                </a:schemeClr>
              </a:solidFill>
              <a:latin typeface="Calibri" pitchFamily="34" charset="0"/>
            </a:endParaRPr>
          </a:p>
          <a:p>
            <a:r>
              <a:rPr lang="en-US" altLang="ja-JP" sz="3800" b="1" dirty="0" smtClean="0">
                <a:solidFill>
                  <a:schemeClr val="bg1">
                    <a:lumMod val="50000"/>
                  </a:schemeClr>
                </a:solidFill>
                <a:latin typeface="Calibri" pitchFamily="34" charset="0"/>
              </a:rPr>
              <a:t>We provide the </a:t>
            </a:r>
            <a:r>
              <a:rPr lang="en-US" altLang="ja-JP" sz="3800" b="1" dirty="0" smtClean="0">
                <a:solidFill>
                  <a:schemeClr val="bg1">
                    <a:lumMod val="50000"/>
                  </a:schemeClr>
                </a:solidFill>
                <a:latin typeface="Calibri" pitchFamily="34" charset="0"/>
                <a:ea typeface="ＭＳ Ｐゴシック" pitchFamily="50" charset="-128"/>
              </a:rPr>
              <a:t>Warehouse Management System with barcode control and</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set up Rack System in the warehouse. </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rPr>
              <a:t/>
            </a:r>
            <a:br>
              <a:rPr lang="en-US" altLang="ja-JP" sz="3800" b="1" dirty="0" smtClean="0">
                <a:solidFill>
                  <a:schemeClr val="bg1">
                    <a:lumMod val="50000"/>
                  </a:schemeClr>
                </a:solidFill>
                <a:latin typeface="Calibri" pitchFamily="34" charset="0"/>
              </a:rPr>
            </a:br>
            <a:r>
              <a:rPr lang="en-US" altLang="ja-JP" sz="3800" b="1" dirty="0" smtClean="0">
                <a:solidFill>
                  <a:schemeClr val="bg1">
                    <a:lumMod val="50000"/>
                  </a:schemeClr>
                </a:solidFill>
                <a:latin typeface="Calibri" pitchFamily="34" charset="0"/>
                <a:ea typeface="ＭＳ Ｐゴシック" pitchFamily="50" charset="-128"/>
              </a:rPr>
              <a:t>Specifications   </a:t>
            </a:r>
            <a:r>
              <a:rPr lang="ja-JP" altLang="en-US" sz="3800" b="1" dirty="0" smtClean="0">
                <a:solidFill>
                  <a:schemeClr val="bg1">
                    <a:lumMod val="50000"/>
                  </a:schemeClr>
                </a:solidFill>
                <a:latin typeface="Calibri" pitchFamily="34" charset="0"/>
                <a:ea typeface="ＭＳ Ｐゴシック" pitchFamily="50" charset="-128"/>
              </a:rPr>
              <a:t>　 </a:t>
            </a:r>
            <a:r>
              <a:rPr lang="en-US" altLang="ja-JP" sz="3800" b="1" dirty="0" smtClean="0">
                <a:solidFill>
                  <a:schemeClr val="bg1">
                    <a:lumMod val="50000"/>
                  </a:schemeClr>
                </a:solidFill>
                <a:latin typeface="Calibri" pitchFamily="34" charset="0"/>
                <a:ea typeface="ＭＳ Ｐゴシック" pitchFamily="50" charset="-128"/>
              </a:rPr>
              <a:t>   	:  Reinforced concrete</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Space      </a:t>
            </a:r>
            <a:r>
              <a:rPr lang="ja-JP" altLang="en-US" sz="3800" b="1" dirty="0" smtClean="0">
                <a:solidFill>
                  <a:schemeClr val="bg1">
                    <a:lumMod val="50000"/>
                  </a:schemeClr>
                </a:solidFill>
                <a:latin typeface="Calibri" pitchFamily="34" charset="0"/>
                <a:ea typeface="ＭＳ Ｐゴシック" pitchFamily="50" charset="-128"/>
              </a:rPr>
              <a:t>　　　</a:t>
            </a:r>
            <a:r>
              <a:rPr lang="en-US" altLang="ja-JP" sz="3800" b="1" dirty="0" smtClean="0">
                <a:solidFill>
                  <a:schemeClr val="bg1">
                    <a:lumMod val="50000"/>
                  </a:schemeClr>
                </a:solidFill>
                <a:latin typeface="Calibri" pitchFamily="34" charset="0"/>
                <a:ea typeface="ＭＳ Ｐゴシック" pitchFamily="50" charset="-128"/>
              </a:rPr>
              <a:t>       	:   45,863M2</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Warehouse Area   </a:t>
            </a:r>
            <a:r>
              <a:rPr lang="ja-JP" altLang="en-US" sz="3800" b="1" dirty="0" smtClean="0">
                <a:solidFill>
                  <a:schemeClr val="bg1">
                    <a:lumMod val="50000"/>
                  </a:schemeClr>
                </a:solidFill>
                <a:latin typeface="Calibri" pitchFamily="34" charset="0"/>
                <a:ea typeface="ＭＳ Ｐゴシック" pitchFamily="50" charset="-128"/>
              </a:rPr>
              <a:t>　</a:t>
            </a:r>
            <a:r>
              <a:rPr lang="en-US" altLang="ja-JP" sz="3800" b="1" dirty="0" smtClean="0">
                <a:solidFill>
                  <a:schemeClr val="bg1">
                    <a:lumMod val="50000"/>
                  </a:schemeClr>
                </a:solidFill>
                <a:latin typeface="Calibri" pitchFamily="34" charset="0"/>
                <a:ea typeface="ＭＳ Ｐゴシック" pitchFamily="50" charset="-128"/>
              </a:rPr>
              <a:t>	:   20,517M2</a:t>
            </a:r>
            <a:br>
              <a:rPr lang="en-US" altLang="ja-JP" sz="3800" b="1" dirty="0" smtClean="0">
                <a:solidFill>
                  <a:schemeClr val="bg1">
                    <a:lumMod val="50000"/>
                  </a:schemeClr>
                </a:solidFill>
                <a:latin typeface="Calibri" pitchFamily="34" charset="0"/>
                <a:ea typeface="ＭＳ Ｐゴシック" pitchFamily="50" charset="-128"/>
              </a:rPr>
            </a:br>
            <a:r>
              <a:rPr lang="en-US" altLang="ja-JP" sz="3800" b="1" dirty="0" smtClean="0">
                <a:solidFill>
                  <a:schemeClr val="bg1">
                    <a:lumMod val="50000"/>
                  </a:schemeClr>
                </a:solidFill>
                <a:latin typeface="Calibri" pitchFamily="34" charset="0"/>
                <a:ea typeface="ＭＳ Ｐゴシック" pitchFamily="50" charset="-128"/>
              </a:rPr>
              <a:t>Open yard Area       	:    6,000M2</a:t>
            </a:r>
            <a:br>
              <a:rPr lang="en-US" altLang="ja-JP" sz="3800" b="1" dirty="0" smtClean="0">
                <a:solidFill>
                  <a:schemeClr val="bg1">
                    <a:lumMod val="50000"/>
                  </a:schemeClr>
                </a:solidFill>
                <a:latin typeface="Calibri" pitchFamily="34" charset="0"/>
                <a:ea typeface="ＭＳ Ｐゴシック" pitchFamily="50" charset="-128"/>
              </a:rPr>
            </a:br>
            <a:r>
              <a:rPr lang="en-US" altLang="ja-JP" sz="1400" b="1" dirty="0" smtClean="0">
                <a:solidFill>
                  <a:schemeClr val="bg1"/>
                </a:solidFill>
              </a:rPr>
              <a:t>      </a:t>
            </a:r>
            <a:br>
              <a:rPr lang="en-US" altLang="ja-JP" sz="1400" b="1" dirty="0" smtClean="0">
                <a:solidFill>
                  <a:schemeClr val="bg1"/>
                </a:solidFill>
              </a:rPr>
            </a:br>
            <a:r>
              <a:rPr lang="en-US" altLang="ja-JP" sz="1400" b="1" dirty="0" smtClean="0">
                <a:solidFill>
                  <a:schemeClr val="bg1"/>
                </a:solidFill>
              </a:rPr>
              <a:t/>
            </a:r>
            <a:br>
              <a:rPr lang="en-US" altLang="ja-JP" sz="1400" b="1" dirty="0" smtClean="0">
                <a:solidFill>
                  <a:schemeClr val="bg1"/>
                </a:solidFill>
              </a:rPr>
            </a:br>
            <a:r>
              <a:rPr lang="en-US" altLang="ja-JP" sz="1400" b="1" dirty="0" smtClean="0">
                <a:solidFill>
                  <a:schemeClr val="bg1"/>
                </a:solidFill>
              </a:rPr>
              <a:t/>
            </a:r>
            <a:br>
              <a:rPr lang="en-US" altLang="ja-JP" sz="1400" b="1" dirty="0" smtClean="0">
                <a:solidFill>
                  <a:schemeClr val="bg1"/>
                </a:solidFill>
              </a:rPr>
            </a:br>
            <a:r>
              <a:rPr lang="en-US" altLang="ja-JP" sz="1400" b="1" dirty="0" smtClean="0">
                <a:solidFill>
                  <a:schemeClr val="bg1"/>
                </a:solidFill>
              </a:rPr>
              <a:t/>
            </a:r>
            <a:br>
              <a:rPr lang="en-US" altLang="ja-JP" sz="1400" b="1" dirty="0" smtClean="0">
                <a:solidFill>
                  <a:schemeClr val="bg1"/>
                </a:solidFill>
              </a:rPr>
            </a:br>
            <a:r>
              <a:rPr lang="en-US" altLang="ja-JP" sz="1400" b="1" dirty="0" smtClean="0">
                <a:solidFill>
                  <a:schemeClr val="bg1"/>
                </a:solidFill>
              </a:rPr>
              <a:t/>
            </a:r>
            <a:br>
              <a:rPr lang="en-US" altLang="ja-JP" sz="1400" b="1" dirty="0" smtClean="0">
                <a:solidFill>
                  <a:schemeClr val="bg1"/>
                </a:solidFill>
              </a:rPr>
            </a:br>
            <a:r>
              <a:rPr lang="en-US" altLang="ja-JP" sz="1400" dirty="0" smtClean="0">
                <a:solidFill>
                  <a:schemeClr val="bg1"/>
                </a:solidFill>
              </a:rPr>
              <a:t/>
            </a:r>
            <a:br>
              <a:rPr lang="en-US" altLang="ja-JP" sz="1400" dirty="0" smtClean="0">
                <a:solidFill>
                  <a:schemeClr val="bg1"/>
                </a:solidFill>
              </a:rPr>
            </a:br>
            <a:r>
              <a:rPr lang="en-US" altLang="ja-JP" sz="1400" b="1" dirty="0" smtClean="0">
                <a:solidFill>
                  <a:schemeClr val="bg1"/>
                </a:solidFill>
              </a:rPr>
              <a:t/>
            </a:r>
            <a:br>
              <a:rPr lang="en-US" altLang="ja-JP" sz="1400" b="1" dirty="0" smtClean="0">
                <a:solidFill>
                  <a:schemeClr val="bg1"/>
                </a:solidFill>
              </a:rPr>
            </a:br>
            <a:endParaRPr lang="ja-JP" altLang="en-US" b="1" dirty="0" smtClean="0">
              <a:solidFill>
                <a:schemeClr val="bg1"/>
              </a:solidFill>
            </a:endParaRP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6183900"/>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00" y="6281480"/>
            <a:ext cx="4541628" cy="523220"/>
          </a:xfrm>
          <a:prstGeom prst="rect">
            <a:avLst/>
          </a:prstGeom>
          <a:noFill/>
        </p:spPr>
        <p:txBody>
          <a:bodyPr wrap="none" rtlCol="0">
            <a:spAutoFit/>
          </a:bodyPr>
          <a:lstStyle/>
          <a:p>
            <a:r>
              <a:rPr lang="en-US" sz="2800" b="1" kern="0" dirty="0">
                <a:solidFill>
                  <a:schemeClr val="tx1">
                    <a:lumMod val="85000"/>
                    <a:lumOff val="15000"/>
                  </a:schemeClr>
                </a:solidFill>
                <a:latin typeface="Calibri" pitchFamily="34" charset="0"/>
              </a:rPr>
              <a:t>K</a:t>
            </a:r>
            <a:r>
              <a:rPr lang="en-US" sz="2800" b="1" kern="0" dirty="0">
                <a:solidFill>
                  <a:srgbClr val="FF6600"/>
                </a:solidFill>
                <a:latin typeface="Calibri" pitchFamily="34" charset="0"/>
              </a:rPr>
              <a:t>A</a:t>
            </a:r>
            <a:r>
              <a:rPr lang="en-US" sz="2800" b="1" kern="0" dirty="0">
                <a:solidFill>
                  <a:srgbClr val="C00000"/>
                </a:solidFill>
                <a:latin typeface="Calibri" pitchFamily="34" charset="0"/>
              </a:rPr>
              <a:t>R Strengths &amp; Capabilities </a:t>
            </a:r>
          </a:p>
        </p:txBody>
      </p:sp>
    </p:spTree>
    <p:extLst>
      <p:ext uri="{BB962C8B-B14F-4D97-AF65-F5344CB8AC3E}">
        <p14:creationId xmlns:p14="http://schemas.microsoft.com/office/powerpoint/2010/main" val="3939473301"/>
      </p:ext>
    </p:extLst>
  </p:cSld>
  <p:clrMapOvr>
    <a:masterClrMapping/>
  </p:clrMapOvr>
  <p:transition spd="slow" advClick="0" advTm="2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SHAHAB\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4"/>
          <p:cNvGraphicFramePr>
            <a:graphicFrameLocks/>
          </p:cNvGraphicFramePr>
          <p:nvPr>
            <p:extLst>
              <p:ext uri="{D42A27DB-BD31-4B8C-83A1-F6EECF244321}">
                <p14:modId xmlns:p14="http://schemas.microsoft.com/office/powerpoint/2010/main" val="971556826"/>
              </p:ext>
            </p:extLst>
          </p:nvPr>
        </p:nvGraphicFramePr>
        <p:xfrm>
          <a:off x="609600" y="1511526"/>
          <a:ext cx="11074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2880" y="1446415"/>
            <a:ext cx="11773232" cy="4524315"/>
          </a:xfrm>
          <a:prstGeom prst="rect">
            <a:avLst/>
          </a:prstGeom>
          <a:solidFill>
            <a:schemeClr val="tx1"/>
          </a:solidFill>
        </p:spPr>
        <p:txBody>
          <a:bodyPr wrap="square" rtlCol="0">
            <a:spAutoFit/>
          </a:bodyPr>
          <a:lstStyle/>
          <a:p>
            <a:r>
              <a:rPr lang="en-US" dirty="0" smtClean="0"/>
              <a:t>AAAAAAAAAAAAAAAAAAAAAAAAAAAAAAAAAAAAAAAAAAAAAAAAAAAAAAAAAAAAAAAAAAAAAAAAAAAAAAAAAA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830276622"/>
              </p:ext>
            </p:extLst>
          </p:nvPr>
        </p:nvGraphicFramePr>
        <p:xfrm>
          <a:off x="299259" y="1478276"/>
          <a:ext cx="11504814" cy="4830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6"/>
          <p:cNvSpPr txBox="1">
            <a:spLocks noChangeArrowheads="1"/>
          </p:cNvSpPr>
          <p:nvPr/>
        </p:nvSpPr>
        <p:spPr bwMode="auto">
          <a:xfrm>
            <a:off x="914400" y="982300"/>
            <a:ext cx="1828800" cy="369888"/>
          </a:xfrm>
          <a:prstGeom prst="rect">
            <a:avLst/>
          </a:prstGeom>
          <a:solidFill>
            <a:schemeClr val="tx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FF0000"/>
                </a:solidFill>
                <a:hlinkClick r:id="rId13" action="ppaction://hlinkfile"/>
              </a:rPr>
              <a:t>Air Bound</a:t>
            </a:r>
            <a:endParaRPr lang="en-US" dirty="0">
              <a:solidFill>
                <a:srgbClr val="FF0000"/>
              </a:solidFill>
            </a:endParaRPr>
          </a:p>
        </p:txBody>
      </p:sp>
      <p:sp>
        <p:nvSpPr>
          <p:cNvPr id="11" name="TextBox 9"/>
          <p:cNvSpPr txBox="1">
            <a:spLocks noChangeArrowheads="1"/>
          </p:cNvSpPr>
          <p:nvPr/>
        </p:nvSpPr>
        <p:spPr bwMode="auto">
          <a:xfrm>
            <a:off x="3478425" y="982300"/>
            <a:ext cx="2133600" cy="369888"/>
          </a:xfrm>
          <a:prstGeom prst="rect">
            <a:avLst/>
          </a:prstGeom>
          <a:solidFill>
            <a:schemeClr val="tx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C00000"/>
                </a:solidFill>
                <a:hlinkClick r:id="rId14" action="ppaction://hlinkfile"/>
              </a:rPr>
              <a:t>Air Outbound</a:t>
            </a:r>
            <a:endParaRPr lang="en-US" dirty="0">
              <a:solidFill>
                <a:srgbClr val="C00000"/>
              </a:solidFill>
            </a:endParaRPr>
          </a:p>
        </p:txBody>
      </p:sp>
      <p:sp>
        <p:nvSpPr>
          <p:cNvPr id="12" name="TextBox 10"/>
          <p:cNvSpPr txBox="1">
            <a:spLocks noChangeArrowheads="1"/>
          </p:cNvSpPr>
          <p:nvPr/>
        </p:nvSpPr>
        <p:spPr bwMode="auto">
          <a:xfrm>
            <a:off x="6524575" y="982300"/>
            <a:ext cx="2032000" cy="369888"/>
          </a:xfrm>
          <a:prstGeom prst="rect">
            <a:avLst/>
          </a:prstGeom>
          <a:solidFill>
            <a:schemeClr val="tx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hlinkClick r:id="rId15" action="ppaction://hlinkfile"/>
              </a:rPr>
              <a:t>Sea Inbound</a:t>
            </a:r>
            <a:endParaRPr lang="en-US" dirty="0"/>
          </a:p>
        </p:txBody>
      </p:sp>
      <p:sp>
        <p:nvSpPr>
          <p:cNvPr id="13" name="TextBox 11"/>
          <p:cNvSpPr txBox="1">
            <a:spLocks noChangeArrowheads="1"/>
          </p:cNvSpPr>
          <p:nvPr/>
        </p:nvSpPr>
        <p:spPr bwMode="auto">
          <a:xfrm>
            <a:off x="9147700" y="982300"/>
            <a:ext cx="2235200" cy="369888"/>
          </a:xfrm>
          <a:prstGeom prst="rect">
            <a:avLst/>
          </a:prstGeom>
          <a:solidFill>
            <a:schemeClr val="tx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C00000"/>
                </a:solidFill>
                <a:hlinkClick r:id="rId16" action="ppaction://hlinkfile"/>
              </a:rPr>
              <a:t>Sea </a:t>
            </a:r>
            <a:r>
              <a:rPr lang="en-US" dirty="0">
                <a:solidFill>
                  <a:srgbClr val="C00000"/>
                </a:solidFill>
                <a:hlinkClick r:id="rId16" action="ppaction://hlinkfile"/>
              </a:rPr>
              <a:t>Outbound</a:t>
            </a:r>
            <a:endParaRPr lang="en-US" dirty="0">
              <a:solidFill>
                <a:srgbClr val="C00000"/>
              </a:solidFill>
            </a:endParaRPr>
          </a:p>
        </p:txBody>
      </p:sp>
      <p:sp>
        <p:nvSpPr>
          <p:cNvPr id="14" name="Title 1"/>
          <p:cNvSpPr txBox="1">
            <a:spLocks/>
          </p:cNvSpPr>
          <p:nvPr/>
        </p:nvSpPr>
        <p:spPr bwMode="auto">
          <a:xfrm>
            <a:off x="2270300" y="306200"/>
            <a:ext cx="782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smtClean="0">
                <a:solidFill>
                  <a:srgbClr val="FF0000"/>
                </a:solidFill>
              </a:rPr>
              <a:t>Standard Operating Procedure</a:t>
            </a:r>
            <a:endParaRPr lang="en-US" sz="3200" dirty="0" smtClean="0">
              <a:solidFill>
                <a:srgbClr val="FF0000"/>
              </a:solidFill>
            </a:endParaRPr>
          </a:p>
        </p:txBody>
      </p:sp>
      <p:sp>
        <p:nvSpPr>
          <p:cNvPr id="15" name="TextBox 14"/>
          <p:cNvSpPr txBox="1"/>
          <p:nvPr/>
        </p:nvSpPr>
        <p:spPr>
          <a:xfrm>
            <a:off x="160712" y="105338"/>
            <a:ext cx="4727171" cy="369332"/>
          </a:xfrm>
          <a:prstGeom prst="rect">
            <a:avLst/>
          </a:prstGeom>
          <a:noFill/>
        </p:spPr>
        <p:txBody>
          <a:bodyPr wrap="square">
            <a:spAutoFit/>
          </a:bodyPr>
          <a:lstStyle/>
          <a:p>
            <a:pPr>
              <a:defRPr/>
            </a:pPr>
            <a:r>
              <a:rPr lang="en-US" b="1" dirty="0">
                <a:solidFill>
                  <a:srgbClr val="C00000"/>
                </a:solidFill>
              </a:rPr>
              <a:t>About </a:t>
            </a:r>
            <a:r>
              <a:rPr lang="en-IN" b="1" dirty="0">
                <a:solidFill>
                  <a:schemeClr val="tx1">
                    <a:lumMod val="95000"/>
                    <a:lumOff val="5000"/>
                  </a:schemeClr>
                </a:solidFill>
                <a:latin typeface="Calibri" pitchFamily="34" charset="0"/>
                <a:cs typeface="Arial" panose="020B0604020202020204" pitchFamily="34" charset="0"/>
              </a:rPr>
              <a:t>K</a:t>
            </a:r>
            <a:r>
              <a:rPr lang="en-IN" b="1" dirty="0">
                <a:solidFill>
                  <a:srgbClr val="FF6600"/>
                </a:solidFill>
                <a:latin typeface="Calibri" pitchFamily="34" charset="0"/>
                <a:cs typeface="Arial" panose="020B0604020202020204" pitchFamily="34" charset="0"/>
              </a:rPr>
              <a:t>A</a:t>
            </a:r>
            <a:r>
              <a:rPr lang="en-IN" b="1" dirty="0">
                <a:solidFill>
                  <a:srgbClr val="C00000"/>
                </a:solidFill>
                <a:latin typeface="Calibri" pitchFamily="34" charset="0"/>
                <a:cs typeface="Arial" panose="020B0604020202020204" pitchFamily="34" charset="0"/>
              </a:rPr>
              <a:t>R FF</a:t>
            </a:r>
            <a:r>
              <a:rPr lang="en-US" b="1" dirty="0" smtClean="0">
                <a:solidFill>
                  <a:srgbClr val="C00000"/>
                </a:solidFill>
              </a:rPr>
              <a:t> - </a:t>
            </a:r>
            <a:r>
              <a:rPr lang="en-US" b="1" kern="0" dirty="0" smtClean="0">
                <a:solidFill>
                  <a:srgbClr val="C00000"/>
                </a:solidFill>
              </a:rPr>
              <a:t>Business </a:t>
            </a:r>
            <a:r>
              <a:rPr lang="en-US" b="1" kern="0" dirty="0">
                <a:solidFill>
                  <a:srgbClr val="C00000"/>
                </a:solidFill>
              </a:rPr>
              <a:t>Processes &amp; SOP</a:t>
            </a:r>
            <a:endParaRPr lang="en-US" b="1" dirty="0">
              <a:solidFill>
                <a:srgbClr val="C00000"/>
              </a:solidFill>
            </a:endParaRPr>
          </a:p>
        </p:txBody>
      </p:sp>
      <p:sp>
        <p:nvSpPr>
          <p:cNvPr id="8" name="TextBox 7"/>
          <p:cNvSpPr txBox="1"/>
          <p:nvPr/>
        </p:nvSpPr>
        <p:spPr>
          <a:xfrm>
            <a:off x="6084789" y="6234550"/>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Tree>
    <p:extLst>
      <p:ext uri="{BB962C8B-B14F-4D97-AF65-F5344CB8AC3E}">
        <p14:creationId xmlns:p14="http://schemas.microsoft.com/office/powerpoint/2010/main" val="3592936315"/>
      </p:ext>
    </p:extLst>
  </p:cSld>
  <p:clrMapOvr>
    <a:masterClrMapping/>
  </p:clrMapOvr>
  <p:transition spd="slow" advClick="0" advTm="2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HAHAB\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022" y="1136970"/>
            <a:ext cx="10263433" cy="4801314"/>
          </a:xfrm>
          <a:prstGeom prst="rect">
            <a:avLst/>
          </a:prstGeom>
          <a:solidFill>
            <a:schemeClr val="tx1"/>
          </a:solidFill>
        </p:spPr>
        <p:txBody>
          <a:bodyPr wrap="square" rtlCol="0">
            <a:spAutoFit/>
          </a:bodyPr>
          <a:lstStyle/>
          <a:p>
            <a:r>
              <a:rPr lang="en-US" dirty="0" smtClean="0"/>
              <a:t>1111111111111111111111111111111111111111111111111111111111111111111111111111111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11111111111111111111111111111111111111111111111111111111111111111111111111111111</a:t>
            </a: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25" y="1311939"/>
            <a:ext cx="9975273" cy="447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918724" y="671950"/>
            <a:ext cx="609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rPr>
              <a:t>CONTROL TOWER SYSTEM @ </a:t>
            </a:r>
            <a:r>
              <a:rPr lang="en-US" sz="2400" b="1" dirty="0" smtClean="0">
                <a:solidFill>
                  <a:srgbClr val="FF0000"/>
                </a:solidFill>
              </a:rPr>
              <a:t>KAR FF </a:t>
            </a:r>
            <a:endParaRPr lang="en-US" sz="2400" b="1" dirty="0">
              <a:solidFill>
                <a:srgbClr val="FF0000"/>
              </a:solidFill>
            </a:endParaRPr>
          </a:p>
        </p:txBody>
      </p:sp>
      <p:sp>
        <p:nvSpPr>
          <p:cNvPr id="7" name="TextBox 6"/>
          <p:cNvSpPr txBox="1"/>
          <p:nvPr/>
        </p:nvSpPr>
        <p:spPr>
          <a:xfrm>
            <a:off x="22175" y="42950"/>
            <a:ext cx="4464684" cy="523220"/>
          </a:xfrm>
          <a:prstGeom prst="rect">
            <a:avLst/>
          </a:prstGeom>
          <a:noFill/>
        </p:spPr>
        <p:txBody>
          <a:bodyPr wrap="none">
            <a:spAutoFit/>
          </a:bodyPr>
          <a:lstStyle/>
          <a:p>
            <a:pPr>
              <a:defRPr/>
            </a:pPr>
            <a:r>
              <a:rPr lang="en-US" sz="2800" b="1" dirty="0">
                <a:solidFill>
                  <a:srgbClr val="FF0000"/>
                </a:solidFill>
              </a:rPr>
              <a:t>About </a:t>
            </a:r>
            <a:r>
              <a:rPr lang="en-IN" sz="2800" b="1" dirty="0">
                <a:solidFill>
                  <a:schemeClr val="tx1">
                    <a:lumMod val="95000"/>
                    <a:lumOff val="5000"/>
                  </a:schemeClr>
                </a:solidFill>
                <a:latin typeface="Calibri" pitchFamily="34" charset="0"/>
                <a:cs typeface="Arial" panose="020B0604020202020204" pitchFamily="34" charset="0"/>
              </a:rPr>
              <a:t>K</a:t>
            </a:r>
            <a:r>
              <a:rPr lang="en-IN" sz="2800" b="1" dirty="0">
                <a:solidFill>
                  <a:srgbClr val="FF6600"/>
                </a:solidFill>
                <a:latin typeface="Calibri" pitchFamily="34" charset="0"/>
                <a:cs typeface="Arial" panose="020B0604020202020204" pitchFamily="34" charset="0"/>
              </a:rPr>
              <a:t>A</a:t>
            </a:r>
            <a:r>
              <a:rPr lang="en-IN" sz="2800" b="1" dirty="0">
                <a:solidFill>
                  <a:srgbClr val="C00000"/>
                </a:solidFill>
                <a:latin typeface="Calibri" pitchFamily="34" charset="0"/>
                <a:cs typeface="Arial" panose="020B0604020202020204" pitchFamily="34" charset="0"/>
              </a:rPr>
              <a:t>R FF </a:t>
            </a:r>
            <a:r>
              <a:rPr lang="en-US" sz="2800" b="1" dirty="0" smtClean="0">
                <a:solidFill>
                  <a:srgbClr val="002060"/>
                </a:solidFill>
              </a:rPr>
              <a:t>– </a:t>
            </a:r>
            <a:r>
              <a:rPr lang="en-US" sz="2000" b="1" kern="0" dirty="0">
                <a:solidFill>
                  <a:schemeClr val="bg1"/>
                </a:solidFill>
              </a:rPr>
              <a:t>Control Tower</a:t>
            </a:r>
            <a:r>
              <a:rPr lang="en-US" sz="2800" b="1" kern="0" dirty="0">
                <a:solidFill>
                  <a:schemeClr val="bg1"/>
                </a:solidFill>
              </a:rPr>
              <a:t> </a:t>
            </a:r>
            <a:endParaRPr lang="en-US" sz="2800" b="1" dirty="0">
              <a:solidFill>
                <a:schemeClr val="bg1"/>
              </a:solidFill>
            </a:endParaRPr>
          </a:p>
        </p:txBody>
      </p:sp>
      <p:sp>
        <p:nvSpPr>
          <p:cNvPr id="3" name="TextBox 2"/>
          <p:cNvSpPr txBox="1"/>
          <p:nvPr/>
        </p:nvSpPr>
        <p:spPr>
          <a:xfrm>
            <a:off x="6084780" y="6217926"/>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Tree>
    <p:extLst>
      <p:ext uri="{BB962C8B-B14F-4D97-AF65-F5344CB8AC3E}">
        <p14:creationId xmlns:p14="http://schemas.microsoft.com/office/powerpoint/2010/main" val="1833845955"/>
      </p:ext>
    </p:extLst>
  </p:cSld>
  <p:clrMapOvr>
    <a:masterClrMapping/>
  </p:clrMapOvr>
  <p:transition spd="slow" advClick="0" advTm="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sp>
        <p:nvSpPr>
          <p:cNvPr id="17" name="TextBox 16"/>
          <p:cNvSpPr txBox="1"/>
          <p:nvPr/>
        </p:nvSpPr>
        <p:spPr>
          <a:xfrm>
            <a:off x="304800" y="0"/>
            <a:ext cx="11487317" cy="892552"/>
          </a:xfrm>
          <a:prstGeom prst="rect">
            <a:avLst/>
          </a:prstGeom>
          <a:noFill/>
        </p:spPr>
        <p:txBody>
          <a:bodyPr wrap="square" rtlCol="0">
            <a:spAutoFit/>
          </a:bodyPr>
          <a:lstStyle/>
          <a:p>
            <a:pPr algn="ctr"/>
            <a:r>
              <a:rPr lang="en-US" sz="1600" b="1" dirty="0">
                <a:solidFill>
                  <a:srgbClr val="FF0000"/>
                </a:solidFill>
                <a:latin typeface="Calibri" pitchFamily="34" charset="0"/>
              </a:rPr>
              <a:t>CHINA HARBOR PROJECT IN FUJAIRAH </a:t>
            </a:r>
            <a:br>
              <a:rPr lang="en-US" sz="1600" b="1" dirty="0">
                <a:solidFill>
                  <a:srgbClr val="FF0000"/>
                </a:solidFill>
                <a:latin typeface="Calibri" pitchFamily="34" charset="0"/>
              </a:rPr>
            </a:br>
            <a:r>
              <a:rPr lang="en-US" sz="1600" b="1" dirty="0">
                <a:solidFill>
                  <a:srgbClr val="FF0000"/>
                </a:solidFill>
                <a:latin typeface="Calibri" pitchFamily="34" charset="0"/>
              </a:rPr>
              <a:t>K.A.R </a:t>
            </a:r>
            <a:r>
              <a:rPr lang="en-US" sz="1600" b="1" dirty="0" smtClean="0">
                <a:solidFill>
                  <a:srgbClr val="FF0000"/>
                </a:solidFill>
                <a:latin typeface="Calibri" pitchFamily="34" charset="0"/>
              </a:rPr>
              <a:t> TRANSPORT LLC, </a:t>
            </a:r>
            <a:r>
              <a:rPr lang="en-US" sz="1600" b="1" dirty="0">
                <a:solidFill>
                  <a:srgbClr val="FF0000"/>
                </a:solidFill>
                <a:latin typeface="Calibri" pitchFamily="34" charset="0"/>
              </a:rPr>
              <a:t>ARRANGED COMPLETE SUPPLY CHAIN SOLUTION EX-SUPPLIER WAREHOUSE TO DESTINATION DELIVERY </a:t>
            </a:r>
            <a:r>
              <a:rPr lang="en-US" sz="1600" b="1" dirty="0" smtClean="0">
                <a:solidFill>
                  <a:srgbClr val="FF0000"/>
                </a:solidFill>
                <a:latin typeface="Calibri" pitchFamily="34" charset="0"/>
              </a:rPr>
              <a:t>YARD OF CONSIGNEE</a:t>
            </a:r>
            <a:r>
              <a:rPr lang="en-US" sz="2000" b="1" dirty="0" smtClean="0">
                <a:solidFill>
                  <a:srgbClr val="FF0000"/>
                </a:solidFill>
                <a:latin typeface="Calibri" pitchFamily="34" charset="0"/>
              </a:rPr>
              <a:t>. </a:t>
            </a:r>
            <a:endParaRPr lang="en-US" sz="1600" dirty="0">
              <a:solidFill>
                <a:srgbClr val="FF0000"/>
              </a:solidFill>
            </a:endParaRPr>
          </a:p>
        </p:txBody>
      </p:sp>
      <p:pic>
        <p:nvPicPr>
          <p:cNvPr id="18"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08001" y="1046018"/>
            <a:ext cx="3697287" cy="1468583"/>
          </a:xfrm>
          <a:prstGeom prst="rect">
            <a:avLst/>
          </a:prstGeom>
        </p:spPr>
      </p:pic>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2" y="1046018"/>
            <a:ext cx="3759199" cy="146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1200" y="1066801"/>
            <a:ext cx="3269675"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55" y="2626568"/>
            <a:ext cx="36972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8802" y="2626568"/>
            <a:ext cx="3759199"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1201" y="2626568"/>
            <a:ext cx="32696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999" y="4267201"/>
            <a:ext cx="36972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8802" y="4267201"/>
            <a:ext cx="3759199"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1203" y="4267201"/>
            <a:ext cx="32696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81250" y="6172200"/>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pic>
        <p:nvPicPr>
          <p:cNvPr id="1536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5" y="610077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725" y="6201300"/>
            <a:ext cx="5418471" cy="677108"/>
          </a:xfrm>
          <a:prstGeom prst="rect">
            <a:avLst/>
          </a:prstGeom>
          <a:noFill/>
        </p:spPr>
        <p:txBody>
          <a:bodyPr wrap="none" rtlCol="0">
            <a:spAutoFit/>
          </a:bodyPr>
          <a:lstStyle/>
          <a:p>
            <a:r>
              <a:rPr lang="en-US" sz="2000" b="1" kern="0" dirty="0">
                <a:solidFill>
                  <a:srgbClr val="C00000"/>
                </a:solidFill>
                <a:latin typeface="Calibri" pitchFamily="34" charset="0"/>
              </a:rPr>
              <a:t>Synopsis of Jobs / Project Undertaken / Executed</a:t>
            </a:r>
          </a:p>
          <a:p>
            <a:endParaRPr lang="en-US" dirty="0"/>
          </a:p>
        </p:txBody>
      </p:sp>
    </p:spTree>
    <p:extLst>
      <p:ext uri="{BB962C8B-B14F-4D97-AF65-F5344CB8AC3E}">
        <p14:creationId xmlns:p14="http://schemas.microsoft.com/office/powerpoint/2010/main" val="4229373723"/>
      </p:ext>
    </p:extLst>
  </p:cSld>
  <p:clrMapOvr>
    <a:masterClrMapping/>
  </p:clrMapOvr>
  <p:transition spd="slow" advClick="0" advTm="2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924479"/>
            <a:ext cx="3657600" cy="235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0" y="1066801"/>
            <a:ext cx="3759200"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1201" y="1066801"/>
            <a:ext cx="3269673"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0" y="3404444"/>
            <a:ext cx="3657600"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8802" y="3404444"/>
            <a:ext cx="3759199"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1201" y="3404444"/>
            <a:ext cx="3269673"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914400" y="152401"/>
            <a:ext cx="10261600" cy="646331"/>
          </a:xfrm>
          <a:prstGeom prst="rect">
            <a:avLst/>
          </a:prstGeom>
          <a:noFill/>
        </p:spPr>
        <p:txBody>
          <a:bodyPr wrap="square" rtlCol="0">
            <a:spAutoFit/>
          </a:bodyPr>
          <a:lstStyle/>
          <a:p>
            <a:pPr algn="ctr"/>
            <a:r>
              <a:rPr lang="en-US" b="1" dirty="0">
                <a:solidFill>
                  <a:srgbClr val="FF0000"/>
                </a:solidFill>
                <a:latin typeface="Calibri" pitchFamily="34" charset="0"/>
              </a:rPr>
              <a:t>ALBRIVAP CHEMICALS DELIVERY AT DUBAL-JABEL ALI, DEWA JABEL ALI, FEWA SITES IN SHARJAH &amp; SEWA SITES </a:t>
            </a:r>
            <a:r>
              <a:rPr lang="en-US" b="1" dirty="0" smtClean="0">
                <a:solidFill>
                  <a:srgbClr val="FF0000"/>
                </a:solidFill>
                <a:latin typeface="Calibri" pitchFamily="34" charset="0"/>
              </a:rPr>
              <a:t> WITH F-LIFT, BOOM LOADER </a:t>
            </a:r>
            <a:endParaRPr lang="en-US" dirty="0">
              <a:solidFill>
                <a:srgbClr val="FF0000"/>
              </a:solidFill>
            </a:endParaRPr>
          </a:p>
        </p:txBody>
      </p:sp>
      <p:sp>
        <p:nvSpPr>
          <p:cNvPr id="18" name="TextBox 17"/>
          <p:cNvSpPr txBox="1"/>
          <p:nvPr/>
        </p:nvSpPr>
        <p:spPr>
          <a:xfrm>
            <a:off x="6068282" y="6172201"/>
            <a:ext cx="6039711" cy="584775"/>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pic>
        <p:nvPicPr>
          <p:cNvPr id="163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 y="6050900"/>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725" y="6184673"/>
            <a:ext cx="5418471" cy="400110"/>
          </a:xfrm>
          <a:prstGeom prst="rect">
            <a:avLst/>
          </a:prstGeom>
          <a:noFill/>
        </p:spPr>
        <p:txBody>
          <a:bodyPr wrap="none" rtlCol="0">
            <a:spAutoFit/>
          </a:bodyPr>
          <a:lstStyle/>
          <a:p>
            <a:r>
              <a:rPr lang="en-US" sz="2000" b="1" kern="0" dirty="0">
                <a:solidFill>
                  <a:srgbClr val="C00000"/>
                </a:solidFill>
                <a:latin typeface="Calibri" pitchFamily="34" charset="0"/>
              </a:rPr>
              <a:t>Synopsis of Jobs / Project Undertaken / </a:t>
            </a:r>
            <a:r>
              <a:rPr lang="en-US" sz="2000" b="1" kern="0" dirty="0" smtClean="0">
                <a:solidFill>
                  <a:srgbClr val="C00000"/>
                </a:solidFill>
                <a:latin typeface="Calibri" pitchFamily="34" charset="0"/>
              </a:rPr>
              <a:t>Executed</a:t>
            </a:r>
            <a:endParaRPr lang="en-US" sz="2000" b="1" kern="0" dirty="0">
              <a:solidFill>
                <a:srgbClr val="C00000"/>
              </a:solidFill>
              <a:latin typeface="Calibri" pitchFamily="34" charset="0"/>
            </a:endParaRPr>
          </a:p>
        </p:txBody>
      </p:sp>
    </p:spTree>
    <p:extLst>
      <p:ext uri="{BB962C8B-B14F-4D97-AF65-F5344CB8AC3E}">
        <p14:creationId xmlns:p14="http://schemas.microsoft.com/office/powerpoint/2010/main" val="1420902451"/>
      </p:ext>
    </p:extLst>
  </p:cSld>
  <p:clrMapOvr>
    <a:masterClrMapping/>
  </p:clrMapOvr>
  <p:transition spd="slow" advClick="0" advTm="2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65288"/>
            <a:ext cx="11487317" cy="5078313"/>
          </a:xfrm>
          <a:prstGeom prst="rect">
            <a:avLst/>
          </a:prstGeom>
          <a:solidFill>
            <a:schemeClr val="tx1"/>
          </a:solidFill>
        </p:spPr>
        <p:txBody>
          <a:bodyPr wrap="square" rtlCol="0">
            <a:spAutoFit/>
          </a:bodyPr>
          <a:lstStyle/>
          <a:p>
            <a:r>
              <a:rPr lang="en-US" dirty="0" smtClean="0"/>
              <a:t>111111111111111111111111111111111111111111111111111111111111111111111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11111111111111111111111111111111111111111111111111111111111111111111111111</a:t>
            </a:r>
            <a:endParaRPr lang="en-US" dirty="0"/>
          </a:p>
        </p:txBody>
      </p:sp>
      <p:sp>
        <p:nvSpPr>
          <p:cNvPr id="17" name="TextBox 16"/>
          <p:cNvSpPr txBox="1"/>
          <p:nvPr/>
        </p:nvSpPr>
        <p:spPr>
          <a:xfrm>
            <a:off x="914400" y="152401"/>
            <a:ext cx="10261600" cy="646331"/>
          </a:xfrm>
          <a:prstGeom prst="rect">
            <a:avLst/>
          </a:prstGeom>
          <a:noFill/>
        </p:spPr>
        <p:txBody>
          <a:bodyPr wrap="square" rtlCol="0">
            <a:spAutoFit/>
          </a:bodyPr>
          <a:lstStyle/>
          <a:p>
            <a:pPr algn="ctr"/>
            <a:r>
              <a:rPr lang="en-US" b="1" dirty="0">
                <a:solidFill>
                  <a:srgbClr val="FF0000"/>
                </a:solidFill>
                <a:latin typeface="Calibri" pitchFamily="34" charset="0"/>
              </a:rPr>
              <a:t>INSTALLATION OF TRAFFIC SIGNALS </a:t>
            </a:r>
            <a:br>
              <a:rPr lang="en-US" b="1" dirty="0">
                <a:solidFill>
                  <a:srgbClr val="FF0000"/>
                </a:solidFill>
                <a:latin typeface="Calibri" pitchFamily="34" charset="0"/>
              </a:rPr>
            </a:br>
            <a:r>
              <a:rPr lang="en-US" b="1" dirty="0">
                <a:solidFill>
                  <a:srgbClr val="FF0000"/>
                </a:solidFill>
                <a:latin typeface="Calibri" pitchFamily="34" charset="0"/>
              </a:rPr>
              <a:t>AT DOWNTOWN BURJ KHALIFA, USING 7 TONS PICKUP WITH BUILT IN CRANES</a:t>
            </a:r>
            <a:r>
              <a:rPr lang="en-US" b="1" dirty="0" smtClean="0">
                <a:solidFill>
                  <a:srgbClr val="FF0000"/>
                </a:solidFill>
                <a:latin typeface="Calibri" pitchFamily="34" charset="0"/>
              </a:rPr>
              <a:t> </a:t>
            </a:r>
            <a:endParaRPr lang="en-US" dirty="0">
              <a:solidFill>
                <a:srgbClr val="FF0000"/>
              </a:solidFill>
            </a:endParaRPr>
          </a:p>
        </p:txBody>
      </p:sp>
      <p:sp>
        <p:nvSpPr>
          <p:cNvPr id="18" name="TextBox 17"/>
          <p:cNvSpPr txBox="1"/>
          <p:nvPr/>
        </p:nvSpPr>
        <p:spPr>
          <a:xfrm>
            <a:off x="6046125" y="6172201"/>
            <a:ext cx="6146800" cy="584775"/>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pic>
        <p:nvPicPr>
          <p:cNvPr id="19"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8000" y="1070150"/>
            <a:ext cx="3657600" cy="2206452"/>
          </a:xfrm>
          <a:prstGeom prst="rect">
            <a:avLst/>
          </a:prstGeom>
        </p:spPr>
      </p:pic>
      <p:pic>
        <p:nvPicPr>
          <p:cNvPr id="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8802" y="1070150"/>
            <a:ext cx="3759199" cy="220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1201" y="3404444"/>
            <a:ext cx="3269673"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1070150"/>
            <a:ext cx="3269673" cy="220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68802" y="3404444"/>
            <a:ext cx="3759199"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8000" y="3404444"/>
            <a:ext cx="3657600"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 y="6084150"/>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725" y="6165338"/>
            <a:ext cx="5418471" cy="400110"/>
          </a:xfrm>
          <a:prstGeom prst="rect">
            <a:avLst/>
          </a:prstGeom>
          <a:noFill/>
        </p:spPr>
        <p:txBody>
          <a:bodyPr wrap="none" rtlCol="0">
            <a:spAutoFit/>
          </a:bodyPr>
          <a:lstStyle/>
          <a:p>
            <a:r>
              <a:rPr lang="en-US" sz="2000" b="1" kern="0" dirty="0">
                <a:solidFill>
                  <a:srgbClr val="C00000"/>
                </a:solidFill>
                <a:latin typeface="Calibri" pitchFamily="34" charset="0"/>
              </a:rPr>
              <a:t>Synopsis of Jobs / Project Undertaken / </a:t>
            </a:r>
            <a:r>
              <a:rPr lang="en-US" sz="2000" b="1" kern="0" dirty="0" smtClean="0">
                <a:solidFill>
                  <a:srgbClr val="C00000"/>
                </a:solidFill>
                <a:latin typeface="Calibri" pitchFamily="34" charset="0"/>
              </a:rPr>
              <a:t>Executed</a:t>
            </a:r>
            <a:endParaRPr lang="en-US" sz="2000" b="1" kern="0" dirty="0">
              <a:solidFill>
                <a:srgbClr val="C00000"/>
              </a:solidFill>
              <a:latin typeface="Calibri" pitchFamily="34" charset="0"/>
            </a:endParaRPr>
          </a:p>
        </p:txBody>
      </p:sp>
    </p:spTree>
    <p:extLst>
      <p:ext uri="{BB962C8B-B14F-4D97-AF65-F5344CB8AC3E}">
        <p14:creationId xmlns:p14="http://schemas.microsoft.com/office/powerpoint/2010/main" val="4238906498"/>
      </p:ext>
    </p:extLst>
  </p:cSld>
  <p:clrMapOvr>
    <a:masterClrMapping/>
  </p:clrMapOvr>
  <p:transition spd="slow" advClick="0" advTm="2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C:\MACINTOSH 2012\FEBRUARY 2012\12-02-2012\DULOG FRAMES\fram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4800" y="193675"/>
            <a:ext cx="22415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031" y="738187"/>
            <a:ext cx="3425780" cy="461665"/>
          </a:xfrm>
          <a:prstGeom prst="rect">
            <a:avLst/>
          </a:prstGeom>
          <a:solidFill>
            <a:schemeClr val="bg1"/>
          </a:solidFill>
        </p:spPr>
        <p:txBody>
          <a:bodyPr wrap="square" rtlCol="0">
            <a:spAutoFit/>
          </a:bodyPr>
          <a:lstStyle/>
          <a:p>
            <a:r>
              <a:rPr lang="en-IN" sz="2400" b="1" dirty="0" smtClean="0">
                <a:solidFill>
                  <a:srgbClr val="002060"/>
                </a:solidFill>
                <a:latin typeface="Times New Roman" panose="02020603050405020304" pitchFamily="18" charset="0"/>
                <a:cs typeface="Times New Roman" panose="02020603050405020304" pitchFamily="18" charset="0"/>
              </a:rPr>
              <a:t>TOP CUSTOMERS</a:t>
            </a:r>
            <a:endParaRPr lang="en-IN"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2368" y="6201508"/>
            <a:ext cx="3867084" cy="400110"/>
          </a:xfrm>
          <a:prstGeom prst="rect">
            <a:avLst/>
          </a:prstGeom>
          <a:noFill/>
        </p:spPr>
        <p:txBody>
          <a:bodyPr wrap="none" rtlCol="0">
            <a:spAutoFit/>
          </a:bodyPr>
          <a:lstStyle/>
          <a:p>
            <a:r>
              <a:rPr lang="en-US" sz="2000" b="1" dirty="0">
                <a:solidFill>
                  <a:schemeClr val="tx1">
                    <a:lumMod val="65000"/>
                    <a:lumOff val="35000"/>
                  </a:schemeClr>
                </a:solidFill>
                <a:latin typeface="Calibri" pitchFamily="34" charset="0"/>
              </a:rPr>
              <a:t>KAR</a:t>
            </a:r>
            <a:r>
              <a:rPr lang="en-US" sz="2000" b="1" dirty="0">
                <a:solidFill>
                  <a:schemeClr val="bg1">
                    <a:lumMod val="50000"/>
                  </a:schemeClr>
                </a:solidFill>
                <a:latin typeface="Calibri" pitchFamily="34" charset="0"/>
              </a:rPr>
              <a:t> </a:t>
            </a:r>
            <a:r>
              <a:rPr lang="en-US" sz="2000" b="1" dirty="0">
                <a:solidFill>
                  <a:srgbClr val="FF6600"/>
                </a:solidFill>
                <a:latin typeface="Calibri" pitchFamily="34" charset="0"/>
              </a:rPr>
              <a:t>FREIGHT &amp; </a:t>
            </a:r>
            <a:r>
              <a:rPr lang="en-US" sz="2000" b="1" dirty="0">
                <a:solidFill>
                  <a:srgbClr val="C00000"/>
                </a:solidFill>
                <a:latin typeface="Calibri" pitchFamily="34" charset="0"/>
              </a:rPr>
              <a:t>FORWARDING  LLC</a:t>
            </a:r>
            <a:endParaRPr lang="en-US" sz="2000" b="1" dirty="0">
              <a:latin typeface="Calibri" pitchFamily="34" charset="0"/>
            </a:endParaRPr>
          </a:p>
        </p:txBody>
      </p:sp>
    </p:spTree>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11743" y="-536454"/>
            <a:ext cx="13347829" cy="7559676"/>
            <a:chOff x="0" y="0"/>
            <a:chExt cx="22677" cy="1190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0" y="10692"/>
              <a:ext cx="22677" cy="68"/>
              <a:chOff x="0" y="10692"/>
              <a:chExt cx="22677" cy="68"/>
            </a:xfrm>
          </p:grpSpPr>
          <p:sp>
            <p:nvSpPr>
              <p:cNvPr id="10" name="Freeform 5"/>
              <p:cNvSpPr>
                <a:spLocks/>
              </p:cNvSpPr>
              <p:nvPr/>
            </p:nvSpPr>
            <p:spPr bwMode="auto">
              <a:xfrm>
                <a:off x="0" y="10692"/>
                <a:ext cx="22677" cy="68"/>
              </a:xfrm>
              <a:custGeom>
                <a:avLst/>
                <a:gdLst>
                  <a:gd name="T0" fmla="*/ 0 w 22677"/>
                  <a:gd name="T1" fmla="+- 0 10760 10692"/>
                  <a:gd name="T2" fmla="*/ 10760 h 68"/>
                  <a:gd name="T3" fmla="*/ 22677 w 22677"/>
                  <a:gd name="T4" fmla="+- 0 10760 10692"/>
                  <a:gd name="T5" fmla="*/ 10760 h 68"/>
                  <a:gd name="T6" fmla="*/ 22677 w 22677"/>
                  <a:gd name="T7" fmla="+- 0 10692 10692"/>
                  <a:gd name="T8" fmla="*/ 10692 h 68"/>
                  <a:gd name="T9" fmla="*/ 0 w 22677"/>
                  <a:gd name="T10" fmla="+- 0 10692 10692"/>
                  <a:gd name="T11" fmla="*/ 10692 h 68"/>
                  <a:gd name="T12" fmla="*/ 0 w 22677"/>
                  <a:gd name="T13" fmla="+- 0 10760 10692"/>
                  <a:gd name="T14" fmla="*/ 10760 h 68"/>
                </a:gdLst>
                <a:ahLst/>
                <a:cxnLst>
                  <a:cxn ang="0">
                    <a:pos x="T0" y="T2"/>
                  </a:cxn>
                  <a:cxn ang="0">
                    <a:pos x="T3" y="T5"/>
                  </a:cxn>
                  <a:cxn ang="0">
                    <a:pos x="T6" y="T8"/>
                  </a:cxn>
                  <a:cxn ang="0">
                    <a:pos x="T9" y="T11"/>
                  </a:cxn>
                  <a:cxn ang="0">
                    <a:pos x="T12" y="T14"/>
                  </a:cxn>
                </a:cxnLst>
                <a:rect l="0" t="0" r="r" b="b"/>
                <a:pathLst>
                  <a:path w="22677" h="68">
                    <a:moveTo>
                      <a:pt x="0" y="68"/>
                    </a:moveTo>
                    <a:lnTo>
                      <a:pt x="22677" y="68"/>
                    </a:lnTo>
                    <a:lnTo>
                      <a:pt x="22677" y="0"/>
                    </a:lnTo>
                    <a:lnTo>
                      <a:pt x="0" y="0"/>
                    </a:lnTo>
                    <a:lnTo>
                      <a:pt x="0" y="68"/>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6"/>
            <p:cNvGrpSpPr>
              <a:grpSpLocks/>
            </p:cNvGrpSpPr>
            <p:nvPr/>
          </p:nvGrpSpPr>
          <p:grpSpPr bwMode="auto">
            <a:xfrm>
              <a:off x="0" y="10756"/>
              <a:ext cx="22677" cy="66"/>
              <a:chOff x="0" y="10756"/>
              <a:chExt cx="22677" cy="66"/>
            </a:xfrm>
          </p:grpSpPr>
          <p:sp>
            <p:nvSpPr>
              <p:cNvPr id="9" name="Freeform 7"/>
              <p:cNvSpPr>
                <a:spLocks/>
              </p:cNvSpPr>
              <p:nvPr/>
            </p:nvSpPr>
            <p:spPr bwMode="auto">
              <a:xfrm>
                <a:off x="0" y="10756"/>
                <a:ext cx="22677" cy="66"/>
              </a:xfrm>
              <a:custGeom>
                <a:avLst/>
                <a:gdLst>
                  <a:gd name="T0" fmla="*/ 0 w 22677"/>
                  <a:gd name="T1" fmla="+- 0 10822 10756"/>
                  <a:gd name="T2" fmla="*/ 10822 h 66"/>
                  <a:gd name="T3" fmla="*/ 22677 w 22677"/>
                  <a:gd name="T4" fmla="+- 0 10822 10756"/>
                  <a:gd name="T5" fmla="*/ 10822 h 66"/>
                  <a:gd name="T6" fmla="*/ 22677 w 22677"/>
                  <a:gd name="T7" fmla="+- 0 10756 10756"/>
                  <a:gd name="T8" fmla="*/ 10756 h 66"/>
                  <a:gd name="T9" fmla="*/ 0 w 22677"/>
                  <a:gd name="T10" fmla="+- 0 10756 10756"/>
                  <a:gd name="T11" fmla="*/ 10756 h 66"/>
                  <a:gd name="T12" fmla="*/ 0 w 22677"/>
                  <a:gd name="T13" fmla="+- 0 10822 10756"/>
                  <a:gd name="T14" fmla="*/ 10822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8"/>
            <p:cNvGrpSpPr>
              <a:grpSpLocks/>
            </p:cNvGrpSpPr>
            <p:nvPr/>
          </p:nvGrpSpPr>
          <p:grpSpPr bwMode="auto">
            <a:xfrm>
              <a:off x="0" y="10819"/>
              <a:ext cx="22677" cy="66"/>
              <a:chOff x="0" y="10819"/>
              <a:chExt cx="22677" cy="66"/>
            </a:xfrm>
          </p:grpSpPr>
          <p:sp>
            <p:nvSpPr>
              <p:cNvPr id="8" name="Freeform 9"/>
              <p:cNvSpPr>
                <a:spLocks/>
              </p:cNvSpPr>
              <p:nvPr/>
            </p:nvSpPr>
            <p:spPr bwMode="auto">
              <a:xfrm>
                <a:off x="0" y="10819"/>
                <a:ext cx="22677" cy="66"/>
              </a:xfrm>
              <a:custGeom>
                <a:avLst/>
                <a:gdLst>
                  <a:gd name="T0" fmla="*/ 0 w 22677"/>
                  <a:gd name="T1" fmla="+- 0 10885 10819"/>
                  <a:gd name="T2" fmla="*/ 10885 h 66"/>
                  <a:gd name="T3" fmla="*/ 22677 w 22677"/>
                  <a:gd name="T4" fmla="+- 0 10885 10819"/>
                  <a:gd name="T5" fmla="*/ 10885 h 66"/>
                  <a:gd name="T6" fmla="*/ 22677 w 22677"/>
                  <a:gd name="T7" fmla="+- 0 10819 10819"/>
                  <a:gd name="T8" fmla="*/ 10819 h 66"/>
                  <a:gd name="T9" fmla="*/ 0 w 22677"/>
                  <a:gd name="T10" fmla="+- 0 10819 10819"/>
                  <a:gd name="T11" fmla="*/ 10819 h 66"/>
                  <a:gd name="T12" fmla="*/ 0 w 22677"/>
                  <a:gd name="T13" fmla="+- 0 10885 10819"/>
                  <a:gd name="T14" fmla="*/ 10885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2" name="TextBox 11"/>
          <p:cNvSpPr txBox="1"/>
          <p:nvPr/>
        </p:nvSpPr>
        <p:spPr>
          <a:xfrm>
            <a:off x="3972703" y="164123"/>
            <a:ext cx="3417923" cy="830997"/>
          </a:xfrm>
          <a:prstGeom prst="rect">
            <a:avLst/>
          </a:prstGeom>
          <a:noFill/>
        </p:spPr>
        <p:txBody>
          <a:bodyPr wrap="none" rtlCol="0">
            <a:spAutoFit/>
          </a:bodyPr>
          <a:lstStyle/>
          <a:p>
            <a:r>
              <a:rPr lang="en-US" sz="4800" b="1" dirty="0" smtClean="0">
                <a:solidFill>
                  <a:srgbClr val="C00000"/>
                </a:solidFill>
              </a:rPr>
              <a:t>CONTENTS </a:t>
            </a:r>
            <a:endParaRPr lang="en-US" sz="4800" b="1" dirty="0">
              <a:solidFill>
                <a:srgbClr val="C00000"/>
              </a:solidFill>
            </a:endParaRPr>
          </a:p>
        </p:txBody>
      </p:sp>
      <p:sp>
        <p:nvSpPr>
          <p:cNvPr id="15" name="Content Placeholder 2"/>
          <p:cNvSpPr>
            <a:spLocks noGrp="1"/>
          </p:cNvSpPr>
          <p:nvPr>
            <p:ph idx="1"/>
          </p:nvPr>
        </p:nvSpPr>
        <p:spPr>
          <a:xfrm>
            <a:off x="0" y="1113692"/>
            <a:ext cx="9274175" cy="4928334"/>
          </a:xfrm>
        </p:spPr>
        <p:txBody>
          <a:bodyPr rtlCol="0">
            <a:normAutofit/>
          </a:bodyPr>
          <a:lstStyle/>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Chairman Message </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Introduction – KAR Freight &amp; Forwarding </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Core Values &amp; Our Vision</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Products </a:t>
            </a:r>
            <a:r>
              <a:rPr lang="en-US" sz="1700" b="1" kern="0" dirty="0">
                <a:solidFill>
                  <a:srgbClr val="C00000"/>
                </a:solidFill>
                <a:latin typeface="Calibri" pitchFamily="34" charset="0"/>
              </a:rPr>
              <a:t>&amp;</a:t>
            </a:r>
            <a:r>
              <a:rPr lang="en-US" sz="1700" b="1" kern="0" dirty="0" smtClean="0">
                <a:solidFill>
                  <a:srgbClr val="C00000"/>
                </a:solidFill>
                <a:latin typeface="Calibri" pitchFamily="34" charset="0"/>
              </a:rPr>
              <a:t> Services </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Specialties &amp; Value Added Services</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KAR Strengths </a:t>
            </a:r>
            <a:r>
              <a:rPr lang="en-US" sz="1700" b="1" kern="0" dirty="0">
                <a:solidFill>
                  <a:srgbClr val="C00000"/>
                </a:solidFill>
                <a:latin typeface="Calibri" pitchFamily="34" charset="0"/>
              </a:rPr>
              <a:t>&amp; </a:t>
            </a:r>
            <a:r>
              <a:rPr lang="en-US" sz="1700" b="1" kern="0" dirty="0" smtClean="0">
                <a:solidFill>
                  <a:srgbClr val="C00000"/>
                </a:solidFill>
                <a:latin typeface="Calibri" pitchFamily="34" charset="0"/>
              </a:rPr>
              <a:t>Capabilities </a:t>
            </a:r>
          </a:p>
          <a:p>
            <a:pPr eaLnBrk="0" fontAlgn="auto" hangingPunct="0">
              <a:lnSpc>
                <a:spcPct val="110000"/>
              </a:lnSpc>
              <a:spcBef>
                <a:spcPct val="20000"/>
              </a:spcBef>
              <a:spcAft>
                <a:spcPts val="0"/>
              </a:spcAft>
              <a:buFont typeface="Wingdings" pitchFamily="2" charset="2"/>
              <a:buChar char="Ø"/>
              <a:defRPr/>
            </a:pPr>
            <a:r>
              <a:rPr lang="en-US" sz="1700" b="1" dirty="0" smtClean="0">
                <a:solidFill>
                  <a:srgbClr val="C00000"/>
                </a:solidFill>
                <a:latin typeface="Calibri" pitchFamily="34" charset="0"/>
              </a:rPr>
              <a:t>KAR FF </a:t>
            </a:r>
            <a:r>
              <a:rPr lang="en-US" sz="1700" b="1" kern="0" dirty="0" smtClean="0">
                <a:solidFill>
                  <a:srgbClr val="C00000"/>
                </a:solidFill>
                <a:latin typeface="Calibri" pitchFamily="34" charset="0"/>
              </a:rPr>
              <a:t>Business </a:t>
            </a:r>
            <a:r>
              <a:rPr lang="en-US" sz="1700" b="1" kern="0" dirty="0">
                <a:solidFill>
                  <a:srgbClr val="C00000"/>
                </a:solidFill>
                <a:latin typeface="Calibri" pitchFamily="34" charset="0"/>
              </a:rPr>
              <a:t>Processes &amp; </a:t>
            </a:r>
            <a:r>
              <a:rPr lang="en-US" sz="1700" b="1" kern="0" dirty="0" smtClean="0">
                <a:solidFill>
                  <a:srgbClr val="C00000"/>
                </a:solidFill>
                <a:latin typeface="Calibri" pitchFamily="34" charset="0"/>
              </a:rPr>
              <a:t>SOP</a:t>
            </a:r>
            <a:endParaRPr lang="en-US" sz="1700" b="1" kern="0" dirty="0">
              <a:solidFill>
                <a:srgbClr val="C00000"/>
              </a:solidFill>
              <a:latin typeface="Calibri" pitchFamily="34" charset="0"/>
            </a:endParaRP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Synopsis of Jobs / Project Undertaken / Executed</a:t>
            </a:r>
          </a:p>
          <a:p>
            <a:pPr eaLnBrk="0" fontAlgn="auto" hangingPunct="0">
              <a:lnSpc>
                <a:spcPct val="110000"/>
              </a:lnSpc>
              <a:spcBef>
                <a:spcPct val="20000"/>
              </a:spcBef>
              <a:spcAft>
                <a:spcPts val="0"/>
              </a:spcAft>
              <a:buFont typeface="Wingdings" pitchFamily="2" charset="2"/>
              <a:buChar char="Ø"/>
              <a:defRPr/>
            </a:pPr>
            <a:r>
              <a:rPr lang="en-US" sz="1700" b="1" kern="0" dirty="0" smtClean="0">
                <a:solidFill>
                  <a:srgbClr val="C00000"/>
                </a:solidFill>
                <a:latin typeface="Calibri" pitchFamily="34" charset="0"/>
              </a:rPr>
              <a:t>TOP Customers</a:t>
            </a:r>
          </a:p>
          <a:p>
            <a:pPr lvl="0" eaLnBrk="0" fontAlgn="auto" hangingPunct="0">
              <a:lnSpc>
                <a:spcPct val="110000"/>
              </a:lnSpc>
              <a:spcBef>
                <a:spcPct val="20000"/>
              </a:spcBef>
              <a:spcAft>
                <a:spcPts val="0"/>
              </a:spcAft>
              <a:buFont typeface="Wingdings" pitchFamily="2" charset="2"/>
              <a:buChar char="Ø"/>
              <a:defRPr/>
            </a:pPr>
            <a:r>
              <a:rPr lang="en-IN" sz="1700" b="1" dirty="0" smtClean="0">
                <a:solidFill>
                  <a:srgbClr val="C00000"/>
                </a:solidFill>
                <a:latin typeface="Calibri" pitchFamily="34" charset="0"/>
                <a:cs typeface="Times New Roman" panose="02020603050405020304" pitchFamily="18" charset="0"/>
              </a:rPr>
              <a:t>Advantages of Partnering with KAR FREIGHT </a:t>
            </a:r>
            <a:r>
              <a:rPr lang="en-IN" sz="1700" b="1" dirty="0">
                <a:solidFill>
                  <a:srgbClr val="C00000"/>
                </a:solidFill>
                <a:latin typeface="Calibri" pitchFamily="34" charset="0"/>
                <a:cs typeface="Times New Roman" panose="02020603050405020304" pitchFamily="18" charset="0"/>
              </a:rPr>
              <a:t>&amp; FORWARDING LLC.</a:t>
            </a:r>
          </a:p>
          <a:p>
            <a:pPr eaLnBrk="0" fontAlgn="auto" hangingPunct="0">
              <a:lnSpc>
                <a:spcPct val="110000"/>
              </a:lnSpc>
              <a:spcBef>
                <a:spcPct val="20000"/>
              </a:spcBef>
              <a:spcAft>
                <a:spcPts val="0"/>
              </a:spcAft>
              <a:buFont typeface="Wingdings" pitchFamily="2" charset="2"/>
              <a:buChar char="Ø"/>
              <a:defRPr/>
            </a:pPr>
            <a:endParaRPr lang="en-US" sz="1700" b="1" kern="0" dirty="0" smtClean="0">
              <a:solidFill>
                <a:srgbClr val="C00000"/>
              </a:solidFill>
              <a:latin typeface="Calibri" pitchFamily="34" charset="0"/>
            </a:endParaRPr>
          </a:p>
          <a:p>
            <a:pPr eaLnBrk="0" fontAlgn="auto" hangingPunct="0">
              <a:lnSpc>
                <a:spcPct val="110000"/>
              </a:lnSpc>
              <a:spcBef>
                <a:spcPct val="20000"/>
              </a:spcBef>
              <a:spcAft>
                <a:spcPts val="0"/>
              </a:spcAft>
              <a:buFont typeface="Wingdings" pitchFamily="2" charset="2"/>
              <a:buChar char="Ø"/>
              <a:defRPr/>
            </a:pPr>
            <a:endParaRPr lang="en-IN" dirty="0">
              <a:solidFill>
                <a:srgbClr val="C00000"/>
              </a:solidFill>
            </a:endParaRPr>
          </a:p>
        </p:txBody>
      </p:sp>
      <p:sp>
        <p:nvSpPr>
          <p:cNvPr id="18" name="TextBox 17"/>
          <p:cNvSpPr txBox="1"/>
          <p:nvPr/>
        </p:nvSpPr>
        <p:spPr>
          <a:xfrm>
            <a:off x="5962997" y="6307715"/>
            <a:ext cx="6107115" cy="584775"/>
          </a:xfrm>
          <a:prstGeom prst="rect">
            <a:avLst/>
          </a:prstGeom>
          <a:noFill/>
        </p:spPr>
        <p:txBody>
          <a:bodyPr wrap="square" rtlCol="0">
            <a:spAutoFit/>
          </a:bodyPr>
          <a:lstStyle/>
          <a:p>
            <a:r>
              <a:rPr lang="en-US" sz="3200" b="1" dirty="0" smtClean="0">
                <a:solidFill>
                  <a:schemeClr val="bg1">
                    <a:lumMod val="50000"/>
                  </a:schemeClr>
                </a:solidFill>
                <a:latin typeface="Calibri" pitchFamily="34" charset="0"/>
              </a:rPr>
              <a:t>KAR </a:t>
            </a:r>
            <a:r>
              <a:rPr lang="en-US" sz="3200" b="1" dirty="0" smtClean="0">
                <a:solidFill>
                  <a:srgbClr val="FF6600"/>
                </a:solidFill>
                <a:latin typeface="Calibri" pitchFamily="34" charset="0"/>
              </a:rPr>
              <a:t>FREIGHT &amp;</a:t>
            </a:r>
            <a:r>
              <a:rPr lang="en-US" sz="3200" b="1" dirty="0" smtClean="0">
                <a:solidFill>
                  <a:srgbClr val="FFC000"/>
                </a:solidFill>
                <a:latin typeface="Calibri" pitchFamily="34" charset="0"/>
              </a:rPr>
              <a:t> </a:t>
            </a:r>
            <a:r>
              <a:rPr lang="en-US" sz="3200" b="1" dirty="0" smtClean="0">
                <a:solidFill>
                  <a:srgbClr val="C00000"/>
                </a:solidFill>
                <a:latin typeface="Calibri" pitchFamily="34" charset="0"/>
              </a:rPr>
              <a:t>FORWARDING  LLC</a:t>
            </a:r>
            <a:r>
              <a:rPr lang="en-US" sz="3200" b="1" dirty="0" smtClean="0">
                <a:latin typeface="Calibri" pitchFamily="34" charset="0"/>
              </a:rPr>
              <a:t> </a:t>
            </a:r>
            <a:endParaRPr lang="en-US" sz="3200" b="1" dirty="0">
              <a:latin typeface="Calibri" pitchFamily="34" charset="0"/>
            </a:endParaRPr>
          </a:p>
        </p:txBody>
      </p:sp>
    </p:spTree>
    <p:extLst>
      <p:ext uri="{BB962C8B-B14F-4D97-AF65-F5344CB8AC3E}">
        <p14:creationId xmlns:p14="http://schemas.microsoft.com/office/powerpoint/2010/main" val="1328976733"/>
      </p:ext>
    </p:extLst>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1200"/>
                            </p:stCondLst>
                            <p:childTnLst>
                              <p:par>
                                <p:cTn id="9" presetID="9" presetClass="entr" presetSubtype="0" fill="hold" grpId="0" nodeType="afterEffect">
                                  <p:stCondLst>
                                    <p:cond delay="0"/>
                                  </p:stCondLst>
                                  <p:iterate type="lt">
                                    <p:tmPct val="10000"/>
                                  </p:iterate>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dissolve">
                                      <p:cBhvr>
                                        <p:cTn id="11" dur="500"/>
                                        <p:tgtEl>
                                          <p:spTgt spid="15">
                                            <p:txEl>
                                              <p:pRg st="1" end="1"/>
                                            </p:txEl>
                                          </p:spTgt>
                                        </p:tgtEl>
                                      </p:cBhvr>
                                    </p:animEffect>
                                  </p:childTnLst>
                                </p:cTn>
                              </p:par>
                            </p:childTnLst>
                          </p:cTn>
                        </p:par>
                        <p:par>
                          <p:cTn id="12" fill="hold">
                            <p:stCondLst>
                              <p:cond delay="3350"/>
                            </p:stCondLst>
                            <p:childTnLst>
                              <p:par>
                                <p:cTn id="13" presetID="9" presetClass="entr" presetSubtype="0" fill="hold" grpId="0" nodeType="afterEffect">
                                  <p:stCondLst>
                                    <p:cond delay="0"/>
                                  </p:stCondLst>
                                  <p:iterate type="lt">
                                    <p:tmPct val="10000"/>
                                  </p:iterate>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dissolve">
                                      <p:cBhvr>
                                        <p:cTn id="15" dur="500"/>
                                        <p:tgtEl>
                                          <p:spTgt spid="15">
                                            <p:txEl>
                                              <p:pRg st="2" end="2"/>
                                            </p:txEl>
                                          </p:spTgt>
                                        </p:tgtEl>
                                      </p:cBhvr>
                                    </p:animEffect>
                                  </p:childTnLst>
                                </p:cTn>
                              </p:par>
                            </p:childTnLst>
                          </p:cTn>
                        </p:par>
                        <p:par>
                          <p:cTn id="16" fill="hold">
                            <p:stCondLst>
                              <p:cond delay="4800"/>
                            </p:stCondLst>
                            <p:childTnLst>
                              <p:par>
                                <p:cTn id="17" presetID="9" presetClass="entr" presetSubtype="0" fill="hold" grpId="0" nodeType="afterEffect">
                                  <p:stCondLst>
                                    <p:cond delay="0"/>
                                  </p:stCondLst>
                                  <p:iterate type="lt">
                                    <p:tmPct val="10000"/>
                                  </p:iterate>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dissolve">
                                      <p:cBhvr>
                                        <p:cTn id="19" dur="500"/>
                                        <p:tgtEl>
                                          <p:spTgt spid="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iterate type="lt">
                                    <p:tmPct val="10000"/>
                                  </p:iterate>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dissolve">
                                      <p:cBhvr>
                                        <p:cTn id="24" dur="500"/>
                                        <p:tgtEl>
                                          <p:spTgt spid="15">
                                            <p:txEl>
                                              <p:pRg st="4" end="4"/>
                                            </p:txEl>
                                          </p:spTgt>
                                        </p:tgtEl>
                                      </p:cBhvr>
                                    </p:animEffect>
                                  </p:childTnLst>
                                </p:cTn>
                              </p:par>
                            </p:childTnLst>
                          </p:cTn>
                        </p:par>
                        <p:par>
                          <p:cTn id="25" fill="hold">
                            <p:stCondLst>
                              <p:cond delay="1950"/>
                            </p:stCondLst>
                            <p:childTnLst>
                              <p:par>
                                <p:cTn id="26" presetID="9" presetClass="entr" presetSubtype="0" fill="hold" grpId="0" nodeType="afterEffect">
                                  <p:stCondLst>
                                    <p:cond delay="0"/>
                                  </p:stCondLst>
                                  <p:iterate type="lt">
                                    <p:tmPct val="10000"/>
                                  </p:iterate>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dissolve">
                                      <p:cBhvr>
                                        <p:cTn id="28" dur="500"/>
                                        <p:tgtEl>
                                          <p:spTgt spid="1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iterate type="lt">
                                    <p:tmPct val="10000"/>
                                  </p:iterate>
                                  <p:childTnLst>
                                    <p:set>
                                      <p:cBhvr>
                                        <p:cTn id="32" dur="1" fill="hold">
                                          <p:stCondLst>
                                            <p:cond delay="0"/>
                                          </p:stCondLst>
                                        </p:cTn>
                                        <p:tgtEl>
                                          <p:spTgt spid="15">
                                            <p:txEl>
                                              <p:pRg st="6" end="6"/>
                                            </p:txEl>
                                          </p:spTgt>
                                        </p:tgtEl>
                                        <p:attrNameLst>
                                          <p:attrName>style.visibility</p:attrName>
                                        </p:attrNameLst>
                                      </p:cBhvr>
                                      <p:to>
                                        <p:strVal val="visible"/>
                                      </p:to>
                                    </p:set>
                                    <p:animEffect transition="in" filter="dissolve">
                                      <p:cBhvr>
                                        <p:cTn id="33" dur="500"/>
                                        <p:tgtEl>
                                          <p:spTgt spid="15">
                                            <p:txEl>
                                              <p:pRg st="6" end="6"/>
                                            </p:txEl>
                                          </p:spTgt>
                                        </p:tgtEl>
                                      </p:cBhvr>
                                    </p:animEffect>
                                  </p:childTnLst>
                                </p:cTn>
                              </p:par>
                            </p:childTnLst>
                          </p:cTn>
                        </p:par>
                        <p:par>
                          <p:cTn id="34" fill="hold">
                            <p:stCondLst>
                              <p:cond delay="1750"/>
                            </p:stCondLst>
                            <p:childTnLst>
                              <p:par>
                                <p:cTn id="35" presetID="9" presetClass="entr" presetSubtype="0" fill="hold" grpId="0" nodeType="afterEffect">
                                  <p:stCondLst>
                                    <p:cond delay="0"/>
                                  </p:stCondLst>
                                  <p:iterate type="lt">
                                    <p:tmPct val="10000"/>
                                  </p:iterate>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dissolve">
                                      <p:cBhvr>
                                        <p:cTn id="37" dur="500"/>
                                        <p:tgtEl>
                                          <p:spTgt spid="15">
                                            <p:txEl>
                                              <p:pRg st="7" end="7"/>
                                            </p:txEl>
                                          </p:spTgt>
                                        </p:tgtEl>
                                      </p:cBhvr>
                                    </p:animEffect>
                                  </p:childTnLst>
                                </p:cTn>
                              </p:par>
                            </p:childTnLst>
                          </p:cTn>
                        </p:par>
                        <p:par>
                          <p:cTn id="38" fill="hold">
                            <p:stCondLst>
                              <p:cond delay="4250"/>
                            </p:stCondLst>
                            <p:childTnLst>
                              <p:par>
                                <p:cTn id="39" presetID="9" presetClass="entr" presetSubtype="0" fill="hold" grpId="0" nodeType="afterEffect">
                                  <p:stCondLst>
                                    <p:cond delay="0"/>
                                  </p:stCondLst>
                                  <p:iterate type="lt">
                                    <p:tmPct val="10000"/>
                                  </p:iterate>
                                  <p:childTnLst>
                                    <p:set>
                                      <p:cBhvr>
                                        <p:cTn id="40" dur="1" fill="hold">
                                          <p:stCondLst>
                                            <p:cond delay="0"/>
                                          </p:stCondLst>
                                        </p:cTn>
                                        <p:tgtEl>
                                          <p:spTgt spid="15">
                                            <p:txEl>
                                              <p:pRg st="8" end="8"/>
                                            </p:txEl>
                                          </p:spTgt>
                                        </p:tgtEl>
                                        <p:attrNameLst>
                                          <p:attrName>style.visibility</p:attrName>
                                        </p:attrNameLst>
                                      </p:cBhvr>
                                      <p:to>
                                        <p:strVal val="visible"/>
                                      </p:to>
                                    </p:set>
                                    <p:animEffect transition="in" filter="dissolve">
                                      <p:cBhvr>
                                        <p:cTn id="41" dur="500"/>
                                        <p:tgtEl>
                                          <p:spTgt spid="1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iterate type="lt">
                                    <p:tmPct val="10000"/>
                                  </p:iterate>
                                  <p:childTnLst>
                                    <p:set>
                                      <p:cBhvr>
                                        <p:cTn id="45" dur="1" fill="hold">
                                          <p:stCondLst>
                                            <p:cond delay="0"/>
                                          </p:stCondLst>
                                        </p:cTn>
                                        <p:tgtEl>
                                          <p:spTgt spid="15">
                                            <p:txEl>
                                              <p:pRg st="9" end="9"/>
                                            </p:txEl>
                                          </p:spTgt>
                                        </p:tgtEl>
                                        <p:attrNameLst>
                                          <p:attrName>style.visibility</p:attrName>
                                        </p:attrNameLst>
                                      </p:cBhvr>
                                      <p:to>
                                        <p:strVal val="visible"/>
                                      </p:to>
                                    </p:set>
                                    <p:animEffect transition="in" filter="dissolve">
                                      <p:cBhvr>
                                        <p:cTn id="46"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AHAB\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29514"/>
            <a:ext cx="12192000" cy="4134465"/>
          </a:xfrm>
          <a:prstGeom prst="rect">
            <a:avLst/>
          </a:prstGeom>
          <a:solidFill>
            <a:schemeClr val="tx1"/>
          </a:solidFill>
        </p:spPr>
        <p:txBody>
          <a:bodyPr wrap="square" rtlCol="0">
            <a:spAutoFit/>
          </a:bodyPr>
          <a:lstStyle/>
          <a:p>
            <a:pPr lvl="0" fontAlgn="base">
              <a:lnSpc>
                <a:spcPts val="1200"/>
              </a:lnSpc>
              <a:spcBef>
                <a:spcPct val="0"/>
              </a:spcBef>
              <a:spcAft>
                <a:spcPts val="800"/>
              </a:spcAft>
            </a:pPr>
            <a:r>
              <a:rPr lang="en-IN" sz="1600" dirty="0" smtClean="0">
                <a:solidFill>
                  <a:schemeClr val="bg1">
                    <a:lumMod val="50000"/>
                  </a:schemeClr>
                </a:solidFill>
                <a:latin typeface="Calibri" pitchFamily="34" charset="0"/>
                <a:cs typeface="Times New Roman" panose="02020603050405020304" pitchFamily="18" charset="0"/>
              </a:rPr>
              <a:t>We've </a:t>
            </a:r>
            <a:r>
              <a:rPr lang="en-IN" sz="1600" dirty="0">
                <a:solidFill>
                  <a:schemeClr val="bg1">
                    <a:lumMod val="50000"/>
                  </a:schemeClr>
                </a:solidFill>
                <a:latin typeface="Calibri" pitchFamily="34" charset="0"/>
                <a:cs typeface="Times New Roman" panose="02020603050405020304" pitchFamily="18" charset="0"/>
              </a:rPr>
              <a:t>built our reputation on delivering outstanding solutions that meet the specific needs of our clients, </a:t>
            </a:r>
            <a:endParaRPr lang="en-IN" sz="1600" dirty="0" smtClean="0">
              <a:solidFill>
                <a:schemeClr val="bg1">
                  <a:lumMod val="50000"/>
                </a:schemeClr>
              </a:solidFill>
              <a:latin typeface="Calibri" pitchFamily="34" charset="0"/>
              <a:cs typeface="Times New Roman" panose="02020603050405020304" pitchFamily="18" charset="0"/>
            </a:endParaRPr>
          </a:p>
          <a:p>
            <a:pPr lvl="0" fontAlgn="base">
              <a:lnSpc>
                <a:spcPts val="1200"/>
              </a:lnSpc>
              <a:spcBef>
                <a:spcPct val="0"/>
              </a:spcBef>
              <a:spcAft>
                <a:spcPts val="800"/>
              </a:spcAft>
            </a:pPr>
            <a:r>
              <a:rPr lang="en-IN" sz="1600" dirty="0" smtClean="0">
                <a:solidFill>
                  <a:schemeClr val="bg1">
                    <a:lumMod val="50000"/>
                  </a:schemeClr>
                </a:solidFill>
                <a:latin typeface="Calibri" pitchFamily="34" charset="0"/>
                <a:cs typeface="Times New Roman" panose="02020603050405020304" pitchFamily="18" charset="0"/>
              </a:rPr>
              <a:t>for </a:t>
            </a:r>
            <a:r>
              <a:rPr lang="en-IN" sz="1600" dirty="0">
                <a:solidFill>
                  <a:schemeClr val="bg1">
                    <a:lumMod val="50000"/>
                  </a:schemeClr>
                </a:solidFill>
                <a:latin typeface="Calibri" pitchFamily="34" charset="0"/>
                <a:cs typeface="Times New Roman" panose="02020603050405020304" pitchFamily="18" charset="0"/>
              </a:rPr>
              <a:t>example:</a:t>
            </a:r>
          </a:p>
          <a:p>
            <a:pPr lvl="0" fontAlgn="base">
              <a:spcBef>
                <a:spcPct val="0"/>
              </a:spcBef>
              <a:spcAft>
                <a:spcPts val="800"/>
              </a:spcAft>
              <a:buSzPts val="1000"/>
            </a:pPr>
            <a:r>
              <a:rPr lang="en-IN" sz="1600" dirty="0" smtClean="0">
                <a:solidFill>
                  <a:schemeClr val="bg1">
                    <a:lumMod val="50000"/>
                  </a:schemeClr>
                </a:solidFill>
                <a:latin typeface="Calibri" pitchFamily="34" charset="0"/>
                <a:ea typeface="Calibri" panose="020F0502020204030204" pitchFamily="34" charset="0"/>
                <a:cs typeface="Times New Roman" panose="02020603050405020304" pitchFamily="18" charset="0"/>
              </a:rPr>
              <a:t>*   End </a:t>
            </a:r>
            <a:r>
              <a:rPr lang="en-IN" sz="1600" dirty="0">
                <a:solidFill>
                  <a:schemeClr val="bg1">
                    <a:lumMod val="50000"/>
                  </a:schemeClr>
                </a:solidFill>
                <a:latin typeface="Calibri" pitchFamily="34" charset="0"/>
                <a:ea typeface="Calibri" panose="020F0502020204030204" pitchFamily="34" charset="0"/>
                <a:cs typeface="Times New Roman" panose="02020603050405020304" pitchFamily="18" charset="0"/>
              </a:rPr>
              <a:t>to end supply chain solutions</a:t>
            </a:r>
          </a:p>
          <a:p>
            <a:pPr lvl="0" fontAlgn="base">
              <a:spcBef>
                <a:spcPct val="0"/>
              </a:spcBef>
              <a:spcAft>
                <a:spcPts val="800"/>
              </a:spcAft>
              <a:buSzPts val="1000"/>
            </a:pPr>
            <a:r>
              <a:rPr lang="en-IN" sz="1600" dirty="0" smtClean="0">
                <a:solidFill>
                  <a:schemeClr val="bg1">
                    <a:lumMod val="50000"/>
                  </a:schemeClr>
                </a:solidFill>
                <a:latin typeface="Calibri" pitchFamily="34" charset="0"/>
                <a:ea typeface="Calibri" panose="020F0502020204030204" pitchFamily="34" charset="0"/>
                <a:cs typeface="Times New Roman" panose="02020603050405020304" pitchFamily="18" charset="0"/>
              </a:rPr>
              <a:t>*   Managing </a:t>
            </a:r>
            <a:r>
              <a:rPr lang="en-IN" sz="1600" dirty="0">
                <a:solidFill>
                  <a:schemeClr val="bg1">
                    <a:lumMod val="50000"/>
                  </a:schemeClr>
                </a:solidFill>
                <a:latin typeface="Calibri" pitchFamily="34" charset="0"/>
                <a:ea typeface="Calibri" panose="020F0502020204030204" pitchFamily="34" charset="0"/>
                <a:cs typeface="Times New Roman" panose="02020603050405020304" pitchFamily="18" charset="0"/>
              </a:rPr>
              <a:t>consumer goods warehouses</a:t>
            </a:r>
            <a:endParaRPr lang="en-IN" sz="1600" dirty="0">
              <a:solidFill>
                <a:schemeClr val="bg1">
                  <a:lumMod val="50000"/>
                </a:schemeClr>
              </a:solidFill>
              <a:latin typeface="Calibri" pitchFamily="34" charset="0"/>
              <a:ea typeface="Calibri" panose="020F0502020204030204" pitchFamily="34" charset="0"/>
              <a:cs typeface="Calibri" panose="020F0502020204030204" pitchFamily="34" charset="0"/>
            </a:endParaRP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Supplying </a:t>
            </a:r>
            <a:r>
              <a:rPr lang="en-IN" sz="1600" dirty="0">
                <a:solidFill>
                  <a:schemeClr val="bg1">
                    <a:lumMod val="50000"/>
                  </a:schemeClr>
                </a:solidFill>
                <a:latin typeface="Calibri" pitchFamily="34" charset="0"/>
                <a:cs typeface="Times New Roman" panose="02020603050405020304" pitchFamily="18" charset="0"/>
              </a:rPr>
              <a:t>time-sensitive  consignments on time</a:t>
            </a:r>
            <a:endParaRPr lang="en-IN" sz="1600" dirty="0">
              <a:solidFill>
                <a:schemeClr val="bg1">
                  <a:lumMod val="50000"/>
                </a:schemeClr>
              </a:solidFill>
              <a:latin typeface="Calibri" pitchFamily="34" charset="0"/>
              <a:ea typeface="Calibri" panose="020F0502020204030204" pitchFamily="34" charset="0"/>
              <a:cs typeface="Calibri" panose="020F0502020204030204" pitchFamily="34" charset="0"/>
            </a:endParaRP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Our </a:t>
            </a:r>
            <a:r>
              <a:rPr lang="en-IN" sz="1600" dirty="0">
                <a:solidFill>
                  <a:schemeClr val="bg1">
                    <a:lumMod val="50000"/>
                  </a:schemeClr>
                </a:solidFill>
                <a:latin typeface="Calibri" pitchFamily="34" charset="0"/>
                <a:cs typeface="Times New Roman" panose="02020603050405020304" pitchFamily="18" charset="0"/>
              </a:rPr>
              <a:t>Operations Excellence approach  means  implementation is quicker and less </a:t>
            </a:r>
            <a:r>
              <a:rPr lang="en-IN" sz="1600" dirty="0" smtClean="0">
                <a:solidFill>
                  <a:schemeClr val="bg1">
                    <a:lumMod val="50000"/>
                  </a:schemeClr>
                </a:solidFill>
                <a:latin typeface="Calibri" pitchFamily="34" charset="0"/>
                <a:cs typeface="Times New Roman" panose="02020603050405020304" pitchFamily="18" charset="0"/>
              </a:rPr>
              <a:t>risky , your </a:t>
            </a:r>
            <a:r>
              <a:rPr lang="en-IN" sz="1600" dirty="0">
                <a:solidFill>
                  <a:schemeClr val="bg1">
                    <a:lumMod val="50000"/>
                  </a:schemeClr>
                </a:solidFill>
                <a:latin typeface="Calibri" pitchFamily="34" charset="0"/>
                <a:cs typeface="Times New Roman" panose="02020603050405020304" pitchFamily="18" charset="0"/>
              </a:rPr>
              <a:t>operations </a:t>
            </a:r>
            <a:r>
              <a:rPr lang="en-IN" sz="1600" dirty="0" smtClean="0">
                <a:solidFill>
                  <a:schemeClr val="bg1">
                    <a:lumMod val="50000"/>
                  </a:schemeClr>
                </a:solidFill>
                <a:latin typeface="Calibri" pitchFamily="34" charset="0"/>
                <a:cs typeface="Times New Roman" panose="02020603050405020304" pitchFamily="18" charset="0"/>
              </a:rPr>
              <a:t> are </a:t>
            </a:r>
            <a:r>
              <a:rPr lang="en-IN" sz="1600" dirty="0">
                <a:solidFill>
                  <a:schemeClr val="bg1">
                    <a:lumMod val="50000"/>
                  </a:schemeClr>
                </a:solidFill>
                <a:latin typeface="Calibri" pitchFamily="34" charset="0"/>
                <a:cs typeface="Times New Roman" panose="02020603050405020304" pitchFamily="18" charset="0"/>
              </a:rPr>
              <a:t>more efficient, flexible and consistent; and you get the right metrics for better management.</a:t>
            </a: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Providing </a:t>
            </a:r>
            <a:r>
              <a:rPr lang="en-IN" sz="1600" dirty="0">
                <a:solidFill>
                  <a:schemeClr val="bg1">
                    <a:lumMod val="50000"/>
                  </a:schemeClr>
                </a:solidFill>
                <a:latin typeface="Calibri" pitchFamily="34" charset="0"/>
                <a:cs typeface="Times New Roman" panose="02020603050405020304" pitchFamily="18" charset="0"/>
              </a:rPr>
              <a:t>impeccable after-sales service that brings you competitive advantage at a commercial rate.</a:t>
            </a: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Tailored </a:t>
            </a:r>
            <a:r>
              <a:rPr lang="en-IN" sz="1600" dirty="0">
                <a:solidFill>
                  <a:schemeClr val="bg1">
                    <a:lumMod val="50000"/>
                  </a:schemeClr>
                </a:solidFill>
                <a:latin typeface="Calibri" pitchFamily="34" charset="0"/>
                <a:cs typeface="Times New Roman" panose="02020603050405020304" pitchFamily="18" charset="0"/>
              </a:rPr>
              <a:t>solutions based on proven best practice</a:t>
            </a: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Range </a:t>
            </a:r>
            <a:r>
              <a:rPr lang="en-IN" sz="1600" dirty="0">
                <a:solidFill>
                  <a:schemeClr val="bg1">
                    <a:lumMod val="50000"/>
                  </a:schemeClr>
                </a:solidFill>
                <a:latin typeface="Calibri" pitchFamily="34" charset="0"/>
                <a:cs typeface="Times New Roman" panose="02020603050405020304" pitchFamily="18" charset="0"/>
              </a:rPr>
              <a:t>of specialized solutions that enable you to maintain a controlled, cost-effective production flow.</a:t>
            </a: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Unsurpassed </a:t>
            </a:r>
            <a:r>
              <a:rPr lang="en-IN" sz="1600" dirty="0">
                <a:solidFill>
                  <a:schemeClr val="bg1">
                    <a:lumMod val="50000"/>
                  </a:schemeClr>
                </a:solidFill>
                <a:latin typeface="Calibri" pitchFamily="34" charset="0"/>
                <a:cs typeface="Times New Roman" panose="02020603050405020304" pitchFamily="18" charset="0"/>
              </a:rPr>
              <a:t>sector knowledge and logistics expertise to design and implement the right solutions for your business.</a:t>
            </a:r>
          </a:p>
          <a:p>
            <a:pPr lvl="0" fontAlgn="base">
              <a:spcBef>
                <a:spcPct val="0"/>
              </a:spcBef>
              <a:spcAft>
                <a:spcPts val="800"/>
              </a:spcAft>
              <a:buSzPts val="1000"/>
            </a:pPr>
            <a:r>
              <a:rPr lang="en-IN" sz="1600" dirty="0" smtClean="0">
                <a:solidFill>
                  <a:schemeClr val="bg1">
                    <a:lumMod val="50000"/>
                  </a:schemeClr>
                </a:solidFill>
                <a:latin typeface="Calibri" pitchFamily="34" charset="0"/>
                <a:cs typeface="Times New Roman" panose="02020603050405020304" pitchFamily="18" charset="0"/>
              </a:rPr>
              <a:t>*  Keeping </a:t>
            </a:r>
            <a:r>
              <a:rPr lang="en-IN" sz="1600" dirty="0">
                <a:solidFill>
                  <a:schemeClr val="bg1">
                    <a:lumMod val="50000"/>
                  </a:schemeClr>
                </a:solidFill>
                <a:latin typeface="Calibri" pitchFamily="34" charset="0"/>
                <a:cs typeface="Times New Roman" panose="02020603050405020304" pitchFamily="18" charset="0"/>
              </a:rPr>
              <a:t>your customers satisfied and your costs under control and that's how “</a:t>
            </a:r>
            <a:r>
              <a:rPr lang="en-IN" sz="1600" dirty="0" smtClean="0">
                <a:solidFill>
                  <a:schemeClr val="bg1">
                    <a:lumMod val="50000"/>
                  </a:schemeClr>
                </a:solidFill>
                <a:latin typeface="Calibri" pitchFamily="34" charset="0"/>
                <a:cs typeface="Times New Roman" panose="02020603050405020304" pitchFamily="18" charset="0"/>
              </a:rPr>
              <a:t>K</a:t>
            </a:r>
            <a:r>
              <a:rPr lang="en-IN" sz="1600" dirty="0" smtClean="0">
                <a:solidFill>
                  <a:srgbClr val="FF6600"/>
                </a:solidFill>
                <a:latin typeface="Calibri" pitchFamily="34" charset="0"/>
                <a:cs typeface="Times New Roman" panose="02020603050405020304" pitchFamily="18" charset="0"/>
              </a:rPr>
              <a:t>A</a:t>
            </a:r>
            <a:r>
              <a:rPr lang="en-IN" sz="1600" dirty="0" smtClean="0">
                <a:solidFill>
                  <a:srgbClr val="C00000"/>
                </a:solidFill>
                <a:latin typeface="Calibri" pitchFamily="34" charset="0"/>
                <a:cs typeface="Times New Roman" panose="02020603050405020304" pitchFamily="18" charset="0"/>
              </a:rPr>
              <a:t>R TRANSPORT, LLC </a:t>
            </a:r>
            <a:r>
              <a:rPr lang="en-IN" sz="1600" dirty="0" smtClean="0">
                <a:solidFill>
                  <a:schemeClr val="bg1">
                    <a:lumMod val="50000"/>
                  </a:schemeClr>
                </a:solidFill>
                <a:latin typeface="Calibri" pitchFamily="34" charset="0"/>
                <a:cs typeface="Times New Roman" panose="02020603050405020304" pitchFamily="18" charset="0"/>
              </a:rPr>
              <a:t>” </a:t>
            </a:r>
            <a:r>
              <a:rPr lang="en-IN" sz="1600" dirty="0">
                <a:solidFill>
                  <a:schemeClr val="bg1">
                    <a:lumMod val="50000"/>
                  </a:schemeClr>
                </a:solidFill>
                <a:latin typeface="Calibri" pitchFamily="34" charset="0"/>
                <a:cs typeface="Times New Roman" panose="02020603050405020304" pitchFamily="18" charset="0"/>
              </a:rPr>
              <a:t>logistics expertise can help your business</a:t>
            </a:r>
            <a:r>
              <a:rPr lang="en-IN" sz="1600" dirty="0" smtClean="0">
                <a:solidFill>
                  <a:schemeClr val="bg1">
                    <a:lumMod val="50000"/>
                  </a:schemeClr>
                </a:solidFill>
                <a:latin typeface="Calibri" pitchFamily="34" charset="0"/>
                <a:cs typeface="Times New Roman" panose="02020603050405020304" pitchFamily="18" charset="0"/>
              </a:rPr>
              <a:t>.</a:t>
            </a:r>
            <a:endParaRPr lang="en-IN" sz="1600" dirty="0">
              <a:solidFill>
                <a:schemeClr val="bg1">
                  <a:lumMod val="50000"/>
                </a:schemeClr>
              </a:solidFill>
              <a:latin typeface="Calibri" pitchFamily="34" charset="0"/>
              <a:ea typeface="Calibri" panose="020F0502020204030204" pitchFamily="34" charset="0"/>
              <a:cs typeface="Calibri" panose="020F0502020204030204" pitchFamily="34" charset="0"/>
            </a:endParaRPr>
          </a:p>
        </p:txBody>
      </p:sp>
      <p:sp>
        <p:nvSpPr>
          <p:cNvPr id="2" name="TextBox 1"/>
          <p:cNvSpPr txBox="1"/>
          <p:nvPr/>
        </p:nvSpPr>
        <p:spPr>
          <a:xfrm>
            <a:off x="1479811" y="299265"/>
            <a:ext cx="8929303" cy="523220"/>
          </a:xfrm>
          <a:prstGeom prst="rect">
            <a:avLst/>
          </a:prstGeom>
          <a:noFill/>
        </p:spPr>
        <p:txBody>
          <a:bodyPr wrap="none" rtlCol="0">
            <a:spAutoFit/>
          </a:bodyPr>
          <a:lstStyle/>
          <a:p>
            <a:pPr lvl="0" algn="ctr"/>
            <a:r>
              <a:rPr lang="en-IN" sz="2800" b="1" u="sng" dirty="0">
                <a:solidFill>
                  <a:srgbClr val="FF0000"/>
                </a:solidFill>
                <a:latin typeface="Calibri" pitchFamily="34" charset="0"/>
                <a:cs typeface="Times New Roman" panose="02020603050405020304" pitchFamily="18" charset="0"/>
              </a:rPr>
              <a:t>ADVANTAGES OF PARTNERING WITH </a:t>
            </a:r>
            <a:r>
              <a:rPr lang="en-IN" sz="2800" b="1" u="sng" dirty="0">
                <a:solidFill>
                  <a:schemeClr val="bg1">
                    <a:lumMod val="50000"/>
                  </a:schemeClr>
                </a:solidFill>
                <a:latin typeface="Calibri" pitchFamily="34" charset="0"/>
                <a:cs typeface="Times New Roman" panose="02020603050405020304" pitchFamily="18" charset="0"/>
              </a:rPr>
              <a:t>K</a:t>
            </a:r>
            <a:r>
              <a:rPr lang="en-IN" sz="2800" b="1" u="sng" dirty="0">
                <a:solidFill>
                  <a:srgbClr val="FF6600"/>
                </a:solidFill>
                <a:latin typeface="Calibri" pitchFamily="34" charset="0"/>
                <a:cs typeface="Times New Roman" panose="02020603050405020304" pitchFamily="18" charset="0"/>
              </a:rPr>
              <a:t>A</a:t>
            </a:r>
            <a:r>
              <a:rPr lang="en-IN" sz="2800" b="1" u="sng" dirty="0">
                <a:solidFill>
                  <a:srgbClr val="FF0000"/>
                </a:solidFill>
                <a:latin typeface="Calibri" pitchFamily="34" charset="0"/>
                <a:cs typeface="Times New Roman" panose="02020603050405020304" pitchFamily="18" charset="0"/>
              </a:rPr>
              <a:t>R </a:t>
            </a:r>
            <a:r>
              <a:rPr lang="en-IN" sz="2800" b="1" u="sng" dirty="0">
                <a:solidFill>
                  <a:srgbClr val="C00000"/>
                </a:solidFill>
                <a:latin typeface="Calibri" pitchFamily="34" charset="0"/>
                <a:cs typeface="Times New Roman" panose="02020603050405020304" pitchFamily="18" charset="0"/>
              </a:rPr>
              <a:t>TRANSPORT, LLC </a:t>
            </a:r>
          </a:p>
        </p:txBody>
      </p:sp>
      <p:sp>
        <p:nvSpPr>
          <p:cNvPr id="4" name="TextBox 3"/>
          <p:cNvSpPr txBox="1"/>
          <p:nvPr/>
        </p:nvSpPr>
        <p:spPr>
          <a:xfrm>
            <a:off x="6101606" y="6234555"/>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Tree>
    <p:extLst>
      <p:ext uri="{BB962C8B-B14F-4D97-AF65-F5344CB8AC3E}">
        <p14:creationId xmlns:p14="http://schemas.microsoft.com/office/powerpoint/2010/main" val="1882568797"/>
      </p:ext>
    </p:extLst>
  </p:cSld>
  <p:clrMapOvr>
    <a:masterClrMapping/>
  </p:clrMapOvr>
  <p:transition spd="slow" advClick="0" advTm="2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HAB\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1905001"/>
            <a:ext cx="8026400" cy="2954655"/>
          </a:xfrm>
          <a:prstGeom prst="rect">
            <a:avLst/>
          </a:prstGeom>
          <a:solidFill>
            <a:schemeClr val="tx1"/>
          </a:solidFill>
        </p:spPr>
        <p:txBody>
          <a:bodyPr wrap="square" rtlCol="0">
            <a:spAutoFit/>
          </a:bodyPr>
          <a:lstStyle/>
          <a:p>
            <a:pPr>
              <a:defRPr/>
            </a:pPr>
            <a:r>
              <a:rPr lang="en-IN" sz="2400" b="1" dirty="0" smtClean="0">
                <a:solidFill>
                  <a:schemeClr val="bg1">
                    <a:lumMod val="50000"/>
                  </a:schemeClr>
                </a:solidFill>
                <a:latin typeface="Calibri" pitchFamily="34" charset="0"/>
              </a:rPr>
              <a:t>KAR </a:t>
            </a:r>
            <a:r>
              <a:rPr lang="en-IN" sz="2400" b="1" dirty="0">
                <a:solidFill>
                  <a:srgbClr val="FF6600"/>
                </a:solidFill>
                <a:latin typeface="Calibri" pitchFamily="34" charset="0"/>
              </a:rPr>
              <a:t>Freight</a:t>
            </a:r>
            <a:r>
              <a:rPr lang="en-IN" sz="2400" b="1" dirty="0">
                <a:solidFill>
                  <a:schemeClr val="bg1">
                    <a:lumMod val="50000"/>
                  </a:schemeClr>
                </a:solidFill>
                <a:latin typeface="Calibri" pitchFamily="34" charset="0"/>
              </a:rPr>
              <a:t> </a:t>
            </a:r>
            <a:r>
              <a:rPr lang="en-IN" sz="2400" b="1" dirty="0">
                <a:solidFill>
                  <a:srgbClr val="C00000"/>
                </a:solidFill>
                <a:latin typeface="Calibri" pitchFamily="34" charset="0"/>
              </a:rPr>
              <a:t>&amp;</a:t>
            </a:r>
            <a:r>
              <a:rPr lang="en-IN" sz="2400" b="1" dirty="0" smtClean="0">
                <a:solidFill>
                  <a:srgbClr val="C00000"/>
                </a:solidFill>
                <a:latin typeface="Calibri" pitchFamily="34" charset="0"/>
              </a:rPr>
              <a:t> </a:t>
            </a:r>
            <a:r>
              <a:rPr lang="en-IN" sz="2400" b="1" dirty="0">
                <a:solidFill>
                  <a:srgbClr val="C00000"/>
                </a:solidFill>
                <a:latin typeface="Calibri" pitchFamily="34" charset="0"/>
              </a:rPr>
              <a:t>Forwarding LLC</a:t>
            </a:r>
          </a:p>
          <a:p>
            <a:pPr>
              <a:defRPr/>
            </a:pPr>
            <a:endParaRPr lang="en-IN" dirty="0" smtClean="0">
              <a:solidFill>
                <a:schemeClr val="bg1">
                  <a:lumMod val="50000"/>
                </a:schemeClr>
              </a:solidFill>
              <a:latin typeface="Calibri" pitchFamily="34" charset="0"/>
            </a:endParaRPr>
          </a:p>
          <a:p>
            <a:pPr>
              <a:defRPr/>
            </a:pPr>
            <a:r>
              <a:rPr lang="en-IN" dirty="0" smtClean="0">
                <a:solidFill>
                  <a:schemeClr val="bg1">
                    <a:lumMod val="50000"/>
                  </a:schemeClr>
                </a:solidFill>
                <a:latin typeface="Calibri" pitchFamily="34" charset="0"/>
              </a:rPr>
              <a:t>P.O </a:t>
            </a:r>
            <a:r>
              <a:rPr lang="en-IN" dirty="0">
                <a:solidFill>
                  <a:schemeClr val="bg1">
                    <a:lumMod val="50000"/>
                  </a:schemeClr>
                </a:solidFill>
                <a:latin typeface="Calibri" pitchFamily="34" charset="0"/>
              </a:rPr>
              <a:t>Box 114744, Dubai, UAE</a:t>
            </a:r>
          </a:p>
          <a:p>
            <a:pPr>
              <a:defRPr/>
            </a:pPr>
            <a:r>
              <a:rPr lang="en-IN" dirty="0">
                <a:solidFill>
                  <a:schemeClr val="bg1">
                    <a:lumMod val="50000"/>
                  </a:schemeClr>
                </a:solidFill>
                <a:latin typeface="Calibri" pitchFamily="34" charset="0"/>
              </a:rPr>
              <a:t>T  +971 </a:t>
            </a:r>
            <a:r>
              <a:rPr lang="en-IN" dirty="0" smtClean="0">
                <a:solidFill>
                  <a:schemeClr val="bg1">
                    <a:lumMod val="50000"/>
                  </a:schemeClr>
                </a:solidFill>
                <a:latin typeface="Calibri" pitchFamily="34" charset="0"/>
              </a:rPr>
              <a:t>- 4 - 602 5100</a:t>
            </a:r>
            <a:endParaRPr lang="en-IN" dirty="0">
              <a:solidFill>
                <a:schemeClr val="bg1">
                  <a:lumMod val="50000"/>
                </a:schemeClr>
              </a:solidFill>
              <a:latin typeface="Calibri" pitchFamily="34" charset="0"/>
            </a:endParaRPr>
          </a:p>
          <a:p>
            <a:pPr>
              <a:defRPr/>
            </a:pPr>
            <a:r>
              <a:rPr lang="en-IN" dirty="0">
                <a:solidFill>
                  <a:schemeClr val="bg1">
                    <a:lumMod val="50000"/>
                  </a:schemeClr>
                </a:solidFill>
                <a:latin typeface="Calibri" pitchFamily="34" charset="0"/>
              </a:rPr>
              <a:t>F  +971 </a:t>
            </a:r>
            <a:r>
              <a:rPr lang="en-IN" dirty="0" smtClean="0">
                <a:solidFill>
                  <a:schemeClr val="bg1">
                    <a:lumMod val="50000"/>
                  </a:schemeClr>
                </a:solidFill>
                <a:latin typeface="Calibri" pitchFamily="34" charset="0"/>
              </a:rPr>
              <a:t>- 4 - 602 5111</a:t>
            </a:r>
            <a:endParaRPr lang="en-IN" dirty="0">
              <a:solidFill>
                <a:schemeClr val="bg1">
                  <a:lumMod val="50000"/>
                </a:schemeClr>
              </a:solidFill>
              <a:latin typeface="Calibri" pitchFamily="34" charset="0"/>
            </a:endParaRPr>
          </a:p>
          <a:p>
            <a:pPr>
              <a:defRPr/>
            </a:pPr>
            <a:r>
              <a:rPr lang="en-IN" dirty="0" smtClean="0">
                <a:solidFill>
                  <a:schemeClr val="bg1">
                    <a:lumMod val="50000"/>
                  </a:schemeClr>
                </a:solidFill>
                <a:latin typeface="Calibri" pitchFamily="34" charset="0"/>
              </a:rPr>
              <a:t>m.shahab@k</a:t>
            </a:r>
            <a:r>
              <a:rPr lang="en-IN" dirty="0" smtClean="0">
                <a:solidFill>
                  <a:srgbClr val="FF6600"/>
                </a:solidFill>
                <a:latin typeface="Calibri" pitchFamily="34" charset="0"/>
              </a:rPr>
              <a:t>a</a:t>
            </a:r>
            <a:r>
              <a:rPr lang="en-IN" dirty="0" smtClean="0">
                <a:solidFill>
                  <a:srgbClr val="C00000"/>
                </a:solidFill>
                <a:latin typeface="Calibri" pitchFamily="34" charset="0"/>
              </a:rPr>
              <a:t>rfreight.com</a:t>
            </a:r>
            <a:endParaRPr lang="en-IN" dirty="0">
              <a:solidFill>
                <a:srgbClr val="C00000"/>
              </a:solidFill>
              <a:latin typeface="Calibri" pitchFamily="34" charset="0"/>
            </a:endParaRPr>
          </a:p>
          <a:p>
            <a:pPr>
              <a:defRPr/>
            </a:pPr>
            <a:endParaRPr lang="en-IN" dirty="0">
              <a:solidFill>
                <a:schemeClr val="bg1">
                  <a:lumMod val="50000"/>
                </a:schemeClr>
              </a:solidFill>
              <a:latin typeface="Calibri" pitchFamily="34" charset="0"/>
            </a:endParaRPr>
          </a:p>
          <a:p>
            <a:pPr>
              <a:defRPr/>
            </a:pPr>
            <a:r>
              <a:rPr lang="en-IN" b="1" dirty="0" smtClean="0">
                <a:solidFill>
                  <a:schemeClr val="bg1">
                    <a:lumMod val="50000"/>
                  </a:schemeClr>
                </a:solidFill>
                <a:latin typeface="Calibri" pitchFamily="34" charset="0"/>
              </a:rPr>
              <a:t>K</a:t>
            </a:r>
            <a:r>
              <a:rPr lang="en-IN" b="1" dirty="0" smtClean="0">
                <a:solidFill>
                  <a:srgbClr val="FF6600"/>
                </a:solidFill>
                <a:latin typeface="Calibri" pitchFamily="34" charset="0"/>
              </a:rPr>
              <a:t>A</a:t>
            </a:r>
            <a:r>
              <a:rPr lang="en-IN" b="1" dirty="0" smtClean="0">
                <a:solidFill>
                  <a:srgbClr val="C00000"/>
                </a:solidFill>
                <a:latin typeface="Calibri" pitchFamily="34" charset="0"/>
              </a:rPr>
              <a:t>R </a:t>
            </a:r>
            <a:r>
              <a:rPr lang="en-IN" b="1" dirty="0" smtClean="0">
                <a:solidFill>
                  <a:schemeClr val="bg1"/>
                </a:solidFill>
                <a:latin typeface="Calibri" pitchFamily="34" charset="0"/>
              </a:rPr>
              <a:t>GROUP</a:t>
            </a:r>
            <a:r>
              <a:rPr lang="en-IN" b="1" dirty="0" smtClean="0">
                <a:solidFill>
                  <a:srgbClr val="C00000"/>
                </a:solidFill>
                <a:latin typeface="Calibri" pitchFamily="34" charset="0"/>
              </a:rPr>
              <a:t> </a:t>
            </a:r>
          </a:p>
          <a:p>
            <a:pPr>
              <a:defRPr/>
            </a:pPr>
            <a:r>
              <a:rPr lang="en-IN" b="1" dirty="0">
                <a:solidFill>
                  <a:schemeClr val="bg1">
                    <a:lumMod val="50000"/>
                  </a:schemeClr>
                </a:solidFill>
                <a:latin typeface="Calibri" pitchFamily="34" charset="0"/>
              </a:rPr>
              <a:t>KAR </a:t>
            </a:r>
            <a:r>
              <a:rPr lang="en-IN" b="1" dirty="0">
                <a:solidFill>
                  <a:srgbClr val="FF6600"/>
                </a:solidFill>
                <a:latin typeface="Calibri" pitchFamily="34" charset="0"/>
              </a:rPr>
              <a:t>FREIGHT</a:t>
            </a:r>
            <a:r>
              <a:rPr lang="en-IN" b="1" dirty="0">
                <a:solidFill>
                  <a:schemeClr val="bg1">
                    <a:lumMod val="50000"/>
                  </a:schemeClr>
                </a:solidFill>
                <a:latin typeface="Calibri" pitchFamily="34" charset="0"/>
              </a:rPr>
              <a:t> </a:t>
            </a:r>
            <a:r>
              <a:rPr lang="en-IN" b="1" dirty="0">
                <a:solidFill>
                  <a:srgbClr val="C00000"/>
                </a:solidFill>
                <a:latin typeface="Calibri" pitchFamily="34" charset="0"/>
              </a:rPr>
              <a:t>&amp; FORWARDING LLC,</a:t>
            </a:r>
            <a:r>
              <a:rPr lang="en-IN" b="1" dirty="0">
                <a:solidFill>
                  <a:schemeClr val="bg1">
                    <a:lumMod val="50000"/>
                  </a:schemeClr>
                </a:solidFill>
                <a:latin typeface="Calibri" pitchFamily="34" charset="0"/>
              </a:rPr>
              <a:t>         </a:t>
            </a:r>
            <a:endParaRPr lang="en-IN" dirty="0">
              <a:solidFill>
                <a:schemeClr val="bg1">
                  <a:lumMod val="50000"/>
                </a:schemeClr>
              </a:solidFill>
              <a:latin typeface="Calibri" pitchFamily="34" charset="0"/>
            </a:endParaRPr>
          </a:p>
          <a:p>
            <a:pPr>
              <a:defRPr/>
            </a:pPr>
            <a:r>
              <a:rPr lang="en-IN" b="1" dirty="0" smtClean="0">
                <a:solidFill>
                  <a:schemeClr val="bg1">
                    <a:lumMod val="50000"/>
                  </a:schemeClr>
                </a:solidFill>
                <a:latin typeface="Calibri" pitchFamily="34" charset="0"/>
              </a:rPr>
              <a:t>K</a:t>
            </a:r>
            <a:r>
              <a:rPr lang="en-IN" b="1" dirty="0" smtClean="0">
                <a:solidFill>
                  <a:srgbClr val="FF6600"/>
                </a:solidFill>
                <a:latin typeface="Calibri" pitchFamily="34" charset="0"/>
              </a:rPr>
              <a:t>A</a:t>
            </a:r>
            <a:r>
              <a:rPr lang="en-IN" b="1" dirty="0" smtClean="0">
                <a:solidFill>
                  <a:srgbClr val="C00000"/>
                </a:solidFill>
                <a:latin typeface="Calibri" pitchFamily="34" charset="0"/>
              </a:rPr>
              <a:t>R TRANSPORT LLC</a:t>
            </a:r>
          </a:p>
        </p:txBody>
      </p:sp>
      <p:sp>
        <p:nvSpPr>
          <p:cNvPr id="4" name="TextBox 3"/>
          <p:cNvSpPr txBox="1"/>
          <p:nvPr/>
        </p:nvSpPr>
        <p:spPr>
          <a:xfrm>
            <a:off x="304800" y="1066800"/>
            <a:ext cx="4368800" cy="461665"/>
          </a:xfrm>
          <a:prstGeom prst="rect">
            <a:avLst/>
          </a:prstGeom>
          <a:noFill/>
        </p:spPr>
        <p:txBody>
          <a:bodyPr wrap="square" rtlCol="0">
            <a:spAutoFit/>
          </a:bodyPr>
          <a:lstStyle/>
          <a:p>
            <a:r>
              <a:rPr lang="en-IN" sz="2400" b="1" u="sng" dirty="0">
                <a:solidFill>
                  <a:srgbClr val="FF0000"/>
                </a:solidFill>
                <a:latin typeface="Calibri" pitchFamily="34" charset="0"/>
              </a:rPr>
              <a:t>CONTACTS &amp; </a:t>
            </a:r>
            <a:r>
              <a:rPr lang="en-IN" sz="2400" b="1" u="sng" dirty="0" smtClean="0">
                <a:solidFill>
                  <a:srgbClr val="FF0000"/>
                </a:solidFill>
                <a:latin typeface="Calibri" pitchFamily="34" charset="0"/>
              </a:rPr>
              <a:t>INFO</a:t>
            </a:r>
            <a:endParaRPr lang="en-IN" sz="2400" b="1" u="sng" dirty="0">
              <a:solidFill>
                <a:srgbClr val="FF0000"/>
              </a:solidFill>
              <a:latin typeface="Calibri" pitchFamily="34" charset="0"/>
            </a:endParaRPr>
          </a:p>
        </p:txBody>
      </p:sp>
      <p:sp>
        <p:nvSpPr>
          <p:cNvPr id="2" name="TextBox 1"/>
          <p:cNvSpPr txBox="1"/>
          <p:nvPr/>
        </p:nvSpPr>
        <p:spPr>
          <a:xfrm>
            <a:off x="7631084" y="6600305"/>
            <a:ext cx="184731" cy="369332"/>
          </a:xfrm>
          <a:prstGeom prst="rect">
            <a:avLst/>
          </a:prstGeom>
          <a:noFill/>
        </p:spPr>
        <p:txBody>
          <a:bodyPr wrap="none" rtlCol="0">
            <a:spAutoFit/>
          </a:bodyPr>
          <a:lstStyle/>
          <a:p>
            <a:endParaRPr lang="en-US" dirty="0"/>
          </a:p>
        </p:txBody>
      </p:sp>
      <p:sp>
        <p:nvSpPr>
          <p:cNvPr id="5" name="TextBox 4"/>
          <p:cNvSpPr txBox="1"/>
          <p:nvPr/>
        </p:nvSpPr>
        <p:spPr>
          <a:xfrm>
            <a:off x="6101561" y="6234550"/>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200" b="1" dirty="0">
              <a:latin typeface="Calibri" pitchFamily="34" charset="0"/>
            </a:endParaRPr>
          </a:p>
        </p:txBody>
      </p:sp>
    </p:spTree>
    <p:extLst>
      <p:ext uri="{BB962C8B-B14F-4D97-AF65-F5344CB8AC3E}">
        <p14:creationId xmlns:p14="http://schemas.microsoft.com/office/powerpoint/2010/main" val="561080555"/>
      </p:ext>
    </p:extLst>
  </p:cSld>
  <p:clrMapOvr>
    <a:masterClrMapping/>
  </p:clrMapOvr>
  <p:transition spd="slow"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932" y="-93613"/>
            <a:ext cx="12212932" cy="6951613"/>
            <a:chOff x="0" y="-312"/>
            <a:chExt cx="22677" cy="11906"/>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
              <a:ext cx="22677" cy="119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0" y="10484"/>
              <a:ext cx="22677" cy="86"/>
              <a:chOff x="0" y="10484"/>
              <a:chExt cx="22677" cy="86"/>
            </a:xfrm>
          </p:grpSpPr>
          <p:sp>
            <p:nvSpPr>
              <p:cNvPr id="4166" name="Freeform 5"/>
              <p:cNvSpPr>
                <a:spLocks/>
              </p:cNvSpPr>
              <p:nvPr/>
            </p:nvSpPr>
            <p:spPr bwMode="auto">
              <a:xfrm>
                <a:off x="0" y="10484"/>
                <a:ext cx="22677" cy="86"/>
              </a:xfrm>
              <a:custGeom>
                <a:avLst/>
                <a:gdLst>
                  <a:gd name="T0" fmla="*/ 0 w 22677"/>
                  <a:gd name="T1" fmla="+- 0 10777 10692"/>
                  <a:gd name="T2" fmla="*/ 10777 h 86"/>
                  <a:gd name="T3" fmla="*/ 22677 w 22677"/>
                  <a:gd name="T4" fmla="+- 0 10777 10692"/>
                  <a:gd name="T5" fmla="*/ 10777 h 86"/>
                  <a:gd name="T6" fmla="*/ 22677 w 22677"/>
                  <a:gd name="T7" fmla="+- 0 10692 10692"/>
                  <a:gd name="T8" fmla="*/ 10692 h 86"/>
                  <a:gd name="T9" fmla="*/ 0 w 22677"/>
                  <a:gd name="T10" fmla="+- 0 10692 10692"/>
                  <a:gd name="T11" fmla="*/ 10692 h 86"/>
                  <a:gd name="T12" fmla="*/ 0 w 22677"/>
                  <a:gd name="T13" fmla="+- 0 10777 10692"/>
                  <a:gd name="T14" fmla="*/ 10777 h 86"/>
                </a:gdLst>
                <a:ahLst/>
                <a:cxnLst>
                  <a:cxn ang="0">
                    <a:pos x="T0" y="T2"/>
                  </a:cxn>
                  <a:cxn ang="0">
                    <a:pos x="T3" y="T5"/>
                  </a:cxn>
                  <a:cxn ang="0">
                    <a:pos x="T6" y="T8"/>
                  </a:cxn>
                  <a:cxn ang="0">
                    <a:pos x="T9" y="T11"/>
                  </a:cxn>
                  <a:cxn ang="0">
                    <a:pos x="T12" y="T14"/>
                  </a:cxn>
                </a:cxnLst>
                <a:rect l="0" t="0" r="r" b="b"/>
                <a:pathLst>
                  <a:path w="22677" h="86">
                    <a:moveTo>
                      <a:pt x="0" y="85"/>
                    </a:moveTo>
                    <a:lnTo>
                      <a:pt x="22677" y="85"/>
                    </a:lnTo>
                    <a:lnTo>
                      <a:pt x="22677" y="0"/>
                    </a:lnTo>
                    <a:lnTo>
                      <a:pt x="0" y="0"/>
                    </a:lnTo>
                    <a:lnTo>
                      <a:pt x="0" y="85"/>
                    </a:lnTo>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6"/>
            <p:cNvGrpSpPr>
              <a:grpSpLocks/>
            </p:cNvGrpSpPr>
            <p:nvPr/>
          </p:nvGrpSpPr>
          <p:grpSpPr bwMode="auto">
            <a:xfrm>
              <a:off x="0" y="10574"/>
              <a:ext cx="22677" cy="66"/>
              <a:chOff x="0" y="10574"/>
              <a:chExt cx="22677" cy="66"/>
            </a:xfrm>
          </p:grpSpPr>
          <p:sp>
            <p:nvSpPr>
              <p:cNvPr id="4165" name="Freeform 7"/>
              <p:cNvSpPr>
                <a:spLocks/>
              </p:cNvSpPr>
              <p:nvPr/>
            </p:nvSpPr>
            <p:spPr bwMode="auto">
              <a:xfrm>
                <a:off x="0" y="10574"/>
                <a:ext cx="22677" cy="66"/>
              </a:xfrm>
              <a:custGeom>
                <a:avLst/>
                <a:gdLst>
                  <a:gd name="T0" fmla="*/ 0 w 22677"/>
                  <a:gd name="T1" fmla="+- 0 10822 10756"/>
                  <a:gd name="T2" fmla="*/ 10822 h 66"/>
                  <a:gd name="T3" fmla="*/ 22677 w 22677"/>
                  <a:gd name="T4" fmla="+- 0 10822 10756"/>
                  <a:gd name="T5" fmla="*/ 10822 h 66"/>
                  <a:gd name="T6" fmla="*/ 22677 w 22677"/>
                  <a:gd name="T7" fmla="+- 0 10756 10756"/>
                  <a:gd name="T8" fmla="*/ 10756 h 66"/>
                  <a:gd name="T9" fmla="*/ 0 w 22677"/>
                  <a:gd name="T10" fmla="+- 0 10756 10756"/>
                  <a:gd name="T11" fmla="*/ 10756 h 66"/>
                  <a:gd name="T12" fmla="*/ 0 w 22677"/>
                  <a:gd name="T13" fmla="+- 0 10822 10756"/>
                  <a:gd name="T14" fmla="*/ 10822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8"/>
            <p:cNvGrpSpPr>
              <a:grpSpLocks/>
            </p:cNvGrpSpPr>
            <p:nvPr/>
          </p:nvGrpSpPr>
          <p:grpSpPr bwMode="auto">
            <a:xfrm>
              <a:off x="0" y="10638"/>
              <a:ext cx="22677" cy="66"/>
              <a:chOff x="0" y="10638"/>
              <a:chExt cx="22677" cy="66"/>
            </a:xfrm>
          </p:grpSpPr>
          <p:sp>
            <p:nvSpPr>
              <p:cNvPr id="4164" name="Freeform 9"/>
              <p:cNvSpPr>
                <a:spLocks/>
              </p:cNvSpPr>
              <p:nvPr/>
            </p:nvSpPr>
            <p:spPr bwMode="auto">
              <a:xfrm>
                <a:off x="0" y="10638"/>
                <a:ext cx="22677" cy="66"/>
              </a:xfrm>
              <a:custGeom>
                <a:avLst/>
                <a:gdLst>
                  <a:gd name="T0" fmla="*/ 0 w 22677"/>
                  <a:gd name="T1" fmla="+- 0 10886 10820"/>
                  <a:gd name="T2" fmla="*/ 10886 h 66"/>
                  <a:gd name="T3" fmla="*/ 22677 w 22677"/>
                  <a:gd name="T4" fmla="+- 0 10886 10820"/>
                  <a:gd name="T5" fmla="*/ 10886 h 66"/>
                  <a:gd name="T6" fmla="*/ 22677 w 22677"/>
                  <a:gd name="T7" fmla="+- 0 10820 10820"/>
                  <a:gd name="T8" fmla="*/ 10820 h 66"/>
                  <a:gd name="T9" fmla="*/ 0 w 22677"/>
                  <a:gd name="T10" fmla="+- 0 10820 10820"/>
                  <a:gd name="T11" fmla="*/ 10820 h 66"/>
                  <a:gd name="T12" fmla="*/ 0 w 22677"/>
                  <a:gd name="T13" fmla="+- 0 10886 10820"/>
                  <a:gd name="T14" fmla="*/ 10886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0"/>
            <p:cNvGrpSpPr>
              <a:grpSpLocks/>
            </p:cNvGrpSpPr>
            <p:nvPr/>
          </p:nvGrpSpPr>
          <p:grpSpPr bwMode="auto">
            <a:xfrm>
              <a:off x="4978" y="1048"/>
              <a:ext cx="12719" cy="8681"/>
              <a:chOff x="4978" y="1048"/>
              <a:chExt cx="12719" cy="8681"/>
            </a:xfrm>
          </p:grpSpPr>
          <p:sp>
            <p:nvSpPr>
              <p:cNvPr id="4160" name="Freeform 11"/>
              <p:cNvSpPr>
                <a:spLocks/>
              </p:cNvSpPr>
              <p:nvPr/>
            </p:nvSpPr>
            <p:spPr bwMode="auto">
              <a:xfrm>
                <a:off x="4978" y="1048"/>
                <a:ext cx="12719" cy="8681"/>
              </a:xfrm>
              <a:custGeom>
                <a:avLst/>
                <a:gdLst>
                  <a:gd name="T0" fmla="+- 0 18425 4252"/>
                  <a:gd name="T1" fmla="*/ T0 w 14173"/>
                  <a:gd name="T2" fmla="+- 0 10066 627"/>
                  <a:gd name="T3" fmla="*/ 10066 h 9439"/>
                  <a:gd name="T4" fmla="+- 0 4252 4252"/>
                  <a:gd name="T5" fmla="*/ T4 w 14173"/>
                  <a:gd name="T6" fmla="+- 0 10066 627"/>
                  <a:gd name="T7" fmla="*/ 10066 h 9439"/>
                  <a:gd name="T8" fmla="+- 0 4252 4252"/>
                  <a:gd name="T9" fmla="*/ T8 w 14173"/>
                  <a:gd name="T10" fmla="+- 0 627 627"/>
                  <a:gd name="T11" fmla="*/ 627 h 9439"/>
                  <a:gd name="T12" fmla="+- 0 18425 4252"/>
                  <a:gd name="T13" fmla="*/ T12 w 14173"/>
                  <a:gd name="T14" fmla="+- 0 627 627"/>
                  <a:gd name="T15" fmla="*/ 627 h 9439"/>
                  <a:gd name="T16" fmla="+- 0 18425 4252"/>
                  <a:gd name="T17" fmla="*/ T16 w 14173"/>
                  <a:gd name="T18" fmla="+- 0 10066 627"/>
                  <a:gd name="T19" fmla="*/ 10066 h 9439"/>
                </a:gdLst>
                <a:ahLst/>
                <a:cxnLst>
                  <a:cxn ang="0">
                    <a:pos x="T1" y="T3"/>
                  </a:cxn>
                  <a:cxn ang="0">
                    <a:pos x="T5" y="T7"/>
                  </a:cxn>
                  <a:cxn ang="0">
                    <a:pos x="T9" y="T11"/>
                  </a:cxn>
                  <a:cxn ang="0">
                    <a:pos x="T13" y="T15"/>
                  </a:cxn>
                  <a:cxn ang="0">
                    <a:pos x="T17" y="T19"/>
                  </a:cxn>
                </a:cxnLst>
                <a:rect l="0" t="0" r="r" b="b"/>
                <a:pathLst>
                  <a:path w="14173" h="9439">
                    <a:moveTo>
                      <a:pt x="14173" y="9439"/>
                    </a:moveTo>
                    <a:lnTo>
                      <a:pt x="0" y="9439"/>
                    </a:lnTo>
                    <a:lnTo>
                      <a:pt x="0" y="0"/>
                    </a:lnTo>
                    <a:lnTo>
                      <a:pt x="14173" y="0"/>
                    </a:lnTo>
                    <a:lnTo>
                      <a:pt x="14173" y="943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16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 y="2116"/>
                <a:ext cx="11919" cy="208"/>
              </a:xfrm>
              <a:prstGeom prst="rect">
                <a:avLst/>
              </a:prstGeom>
              <a:noFill/>
              <a:extLst>
                <a:ext uri="{909E8E84-426E-40DD-AFC4-6F175D3DCCD1}">
                  <a14:hiddenFill xmlns:a14="http://schemas.microsoft.com/office/drawing/2010/main">
                    <a:solidFill>
                      <a:srgbClr val="FFFFFF"/>
                    </a:solidFill>
                  </a14:hiddenFill>
                </a:ext>
              </a:extLst>
            </p:spPr>
          </p:pic>
          <p:pic>
            <p:nvPicPr>
              <p:cNvPr id="41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 y="2536"/>
                <a:ext cx="5950" cy="206"/>
              </a:xfrm>
              <a:prstGeom prst="rect">
                <a:avLst/>
              </a:prstGeom>
              <a:noFill/>
              <a:extLst>
                <a:ext uri="{909E8E84-426E-40DD-AFC4-6F175D3DCCD1}">
                  <a14:hiddenFill xmlns:a14="http://schemas.microsoft.com/office/drawing/2010/main">
                    <a:solidFill>
                      <a:srgbClr val="FFFFFF"/>
                    </a:solidFill>
                  </a14:hiddenFill>
                </a:ext>
              </a:extLst>
            </p:spPr>
          </p:pic>
          <p:pic>
            <p:nvPicPr>
              <p:cNvPr id="416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 y="3138"/>
                <a:ext cx="3731"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5"/>
            <p:cNvGrpSpPr>
              <a:grpSpLocks/>
            </p:cNvGrpSpPr>
            <p:nvPr/>
          </p:nvGrpSpPr>
          <p:grpSpPr bwMode="auto">
            <a:xfrm>
              <a:off x="9148" y="3148"/>
              <a:ext cx="2" cy="142"/>
              <a:chOff x="9148" y="3148"/>
              <a:chExt cx="2" cy="142"/>
            </a:xfrm>
          </p:grpSpPr>
          <p:sp>
            <p:nvSpPr>
              <p:cNvPr id="4159" name="Freeform 16"/>
              <p:cNvSpPr>
                <a:spLocks/>
              </p:cNvSpPr>
              <p:nvPr/>
            </p:nvSpPr>
            <p:spPr bwMode="auto">
              <a:xfrm>
                <a:off x="9148" y="3148"/>
                <a:ext cx="2" cy="142"/>
              </a:xfrm>
              <a:custGeom>
                <a:avLst/>
                <a:gdLst>
                  <a:gd name="T0" fmla="+- 0 3148 3148"/>
                  <a:gd name="T1" fmla="*/ 3148 h 142"/>
                  <a:gd name="T2" fmla="+- 0 3290 3148"/>
                  <a:gd name="T3" fmla="*/ 329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7"/>
            <p:cNvGrpSpPr>
              <a:grpSpLocks/>
            </p:cNvGrpSpPr>
            <p:nvPr/>
          </p:nvGrpSpPr>
          <p:grpSpPr bwMode="auto">
            <a:xfrm>
              <a:off x="9203" y="3148"/>
              <a:ext cx="2" cy="142"/>
              <a:chOff x="9203" y="3148"/>
              <a:chExt cx="2" cy="142"/>
            </a:xfrm>
          </p:grpSpPr>
          <p:sp>
            <p:nvSpPr>
              <p:cNvPr id="4158" name="Freeform 18"/>
              <p:cNvSpPr>
                <a:spLocks/>
              </p:cNvSpPr>
              <p:nvPr/>
            </p:nvSpPr>
            <p:spPr bwMode="auto">
              <a:xfrm>
                <a:off x="9203" y="3148"/>
                <a:ext cx="2" cy="142"/>
              </a:xfrm>
              <a:custGeom>
                <a:avLst/>
                <a:gdLst>
                  <a:gd name="T0" fmla="+- 0 3148 3148"/>
                  <a:gd name="T1" fmla="*/ 3148 h 142"/>
                  <a:gd name="T2" fmla="+- 0 3290 3148"/>
                  <a:gd name="T3" fmla="*/ 329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9"/>
            <p:cNvGrpSpPr>
              <a:grpSpLocks/>
            </p:cNvGrpSpPr>
            <p:nvPr/>
          </p:nvGrpSpPr>
          <p:grpSpPr bwMode="auto">
            <a:xfrm>
              <a:off x="9237" y="3194"/>
              <a:ext cx="91" cy="141"/>
              <a:chOff x="9237" y="3194"/>
              <a:chExt cx="91" cy="141"/>
            </a:xfrm>
          </p:grpSpPr>
          <p:sp>
            <p:nvSpPr>
              <p:cNvPr id="4156" name="Freeform 20"/>
              <p:cNvSpPr>
                <a:spLocks/>
              </p:cNvSpPr>
              <p:nvPr/>
            </p:nvSpPr>
            <p:spPr bwMode="auto">
              <a:xfrm>
                <a:off x="9237" y="3194"/>
                <a:ext cx="91" cy="141"/>
              </a:xfrm>
              <a:custGeom>
                <a:avLst/>
                <a:gdLst>
                  <a:gd name="T0" fmla="+- 0 9256 9237"/>
                  <a:gd name="T1" fmla="*/ T0 w 91"/>
                  <a:gd name="T2" fmla="+- 0 3194 3194"/>
                  <a:gd name="T3" fmla="*/ 3194 h 141"/>
                  <a:gd name="T4" fmla="+- 0 9237 9237"/>
                  <a:gd name="T5" fmla="*/ T4 w 91"/>
                  <a:gd name="T6" fmla="+- 0 3194 3194"/>
                  <a:gd name="T7" fmla="*/ 3194 h 141"/>
                  <a:gd name="T8" fmla="+- 0 9273 9237"/>
                  <a:gd name="T9" fmla="*/ T8 w 91"/>
                  <a:gd name="T10" fmla="+- 0 3283 3194"/>
                  <a:gd name="T11" fmla="*/ 3283 h 141"/>
                  <a:gd name="T12" fmla="+- 0 9273 9237"/>
                  <a:gd name="T13" fmla="*/ T12 w 91"/>
                  <a:gd name="T14" fmla="+- 0 3285 3194"/>
                  <a:gd name="T15" fmla="*/ 3285 h 141"/>
                  <a:gd name="T16" fmla="+- 0 9274 9237"/>
                  <a:gd name="T17" fmla="*/ T16 w 91"/>
                  <a:gd name="T18" fmla="+- 0 3286 3194"/>
                  <a:gd name="T19" fmla="*/ 3286 h 141"/>
                  <a:gd name="T20" fmla="+- 0 9274 9237"/>
                  <a:gd name="T21" fmla="*/ T20 w 91"/>
                  <a:gd name="T22" fmla="+- 0 3288 3194"/>
                  <a:gd name="T23" fmla="*/ 3288 h 141"/>
                  <a:gd name="T24" fmla="+- 0 9273 9237"/>
                  <a:gd name="T25" fmla="*/ T24 w 91"/>
                  <a:gd name="T26" fmla="+- 0 3290 3194"/>
                  <a:gd name="T27" fmla="*/ 3290 h 141"/>
                  <a:gd name="T28" fmla="+- 0 9268 9237"/>
                  <a:gd name="T29" fmla="*/ T28 w 91"/>
                  <a:gd name="T30" fmla="+- 0 3301 3194"/>
                  <a:gd name="T31" fmla="*/ 3301 h 141"/>
                  <a:gd name="T32" fmla="+- 0 9262 9237"/>
                  <a:gd name="T33" fmla="*/ T32 w 91"/>
                  <a:gd name="T34" fmla="+- 0 3307 3194"/>
                  <a:gd name="T35" fmla="*/ 3307 h 141"/>
                  <a:gd name="T36" fmla="+- 0 9258 9237"/>
                  <a:gd name="T37" fmla="*/ T36 w 91"/>
                  <a:gd name="T38" fmla="+- 0 3311 3194"/>
                  <a:gd name="T39" fmla="*/ 3311 h 141"/>
                  <a:gd name="T40" fmla="+- 0 9252 9237"/>
                  <a:gd name="T41" fmla="*/ T40 w 91"/>
                  <a:gd name="T42" fmla="+- 0 3316 3194"/>
                  <a:gd name="T43" fmla="*/ 3316 h 141"/>
                  <a:gd name="T44" fmla="+- 0 9247 9237"/>
                  <a:gd name="T45" fmla="*/ T44 w 91"/>
                  <a:gd name="T46" fmla="+- 0 3318 3194"/>
                  <a:gd name="T47" fmla="*/ 3318 h 141"/>
                  <a:gd name="T48" fmla="+- 0 9242 9237"/>
                  <a:gd name="T49" fmla="*/ T48 w 91"/>
                  <a:gd name="T50" fmla="+- 0 3320 3194"/>
                  <a:gd name="T51" fmla="*/ 3320 h 141"/>
                  <a:gd name="T52" fmla="+- 0 9247 9237"/>
                  <a:gd name="T53" fmla="*/ T52 w 91"/>
                  <a:gd name="T54" fmla="+- 0 3335 3194"/>
                  <a:gd name="T55" fmla="*/ 3335 h 141"/>
                  <a:gd name="T56" fmla="+- 0 9291 9237"/>
                  <a:gd name="T57" fmla="*/ T56 w 91"/>
                  <a:gd name="T58" fmla="+- 0 3288 3194"/>
                  <a:gd name="T59" fmla="*/ 3288 h 141"/>
                  <a:gd name="T60" fmla="+- 0 9298 9237"/>
                  <a:gd name="T61" fmla="*/ T60 w 91"/>
                  <a:gd name="T62" fmla="+- 0 3271 3194"/>
                  <a:gd name="T63" fmla="*/ 3271 h 141"/>
                  <a:gd name="T64" fmla="+- 0 9283 9237"/>
                  <a:gd name="T65" fmla="*/ T64 w 91"/>
                  <a:gd name="T66" fmla="+- 0 3271 3194"/>
                  <a:gd name="T67" fmla="*/ 3271 h 141"/>
                  <a:gd name="T68" fmla="+- 0 9282 9237"/>
                  <a:gd name="T69" fmla="*/ T68 w 91"/>
                  <a:gd name="T70" fmla="+- 0 3265 3194"/>
                  <a:gd name="T71" fmla="*/ 3265 h 141"/>
                  <a:gd name="T72" fmla="+- 0 9279 9237"/>
                  <a:gd name="T73" fmla="*/ T72 w 91"/>
                  <a:gd name="T74" fmla="+- 0 3257 3194"/>
                  <a:gd name="T75" fmla="*/ 3257 h 141"/>
                  <a:gd name="T76" fmla="+- 0 9277 9237"/>
                  <a:gd name="T77" fmla="*/ T76 w 91"/>
                  <a:gd name="T78" fmla="+- 0 3250 3194"/>
                  <a:gd name="T79" fmla="*/ 3250 h 141"/>
                  <a:gd name="T80" fmla="+- 0 9256 9237"/>
                  <a:gd name="T81" fmla="*/ T80 w 91"/>
                  <a:gd name="T82" fmla="+- 0 3194 3194"/>
                  <a:gd name="T83" fmla="*/ 319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Freeform 21"/>
              <p:cNvSpPr>
                <a:spLocks/>
              </p:cNvSpPr>
              <p:nvPr/>
            </p:nvSpPr>
            <p:spPr bwMode="auto">
              <a:xfrm>
                <a:off x="9237" y="3194"/>
                <a:ext cx="91" cy="141"/>
              </a:xfrm>
              <a:custGeom>
                <a:avLst/>
                <a:gdLst>
                  <a:gd name="T0" fmla="+- 0 9328 9237"/>
                  <a:gd name="T1" fmla="*/ T0 w 91"/>
                  <a:gd name="T2" fmla="+- 0 3194 3194"/>
                  <a:gd name="T3" fmla="*/ 3194 h 141"/>
                  <a:gd name="T4" fmla="+- 0 9309 9237"/>
                  <a:gd name="T5" fmla="*/ T4 w 91"/>
                  <a:gd name="T6" fmla="+- 0 3194 3194"/>
                  <a:gd name="T7" fmla="*/ 3194 h 141"/>
                  <a:gd name="T8" fmla="+- 0 9290 9237"/>
                  <a:gd name="T9" fmla="*/ T8 w 91"/>
                  <a:gd name="T10" fmla="+- 0 3251 3194"/>
                  <a:gd name="T11" fmla="*/ 3251 h 141"/>
                  <a:gd name="T12" fmla="+- 0 9288 9237"/>
                  <a:gd name="T13" fmla="*/ T12 w 91"/>
                  <a:gd name="T14" fmla="+- 0 3257 3194"/>
                  <a:gd name="T15" fmla="*/ 3257 h 141"/>
                  <a:gd name="T16" fmla="+- 0 9286 9237"/>
                  <a:gd name="T17" fmla="*/ T16 w 91"/>
                  <a:gd name="T18" fmla="+- 0 3265 3194"/>
                  <a:gd name="T19" fmla="*/ 3265 h 141"/>
                  <a:gd name="T20" fmla="+- 0 9284 9237"/>
                  <a:gd name="T21" fmla="*/ T20 w 91"/>
                  <a:gd name="T22" fmla="+- 0 3271 3194"/>
                  <a:gd name="T23" fmla="*/ 3271 h 141"/>
                  <a:gd name="T24" fmla="+- 0 9298 9237"/>
                  <a:gd name="T25" fmla="*/ T24 w 91"/>
                  <a:gd name="T26" fmla="+- 0 3271 3194"/>
                  <a:gd name="T27" fmla="*/ 3271 h 141"/>
                  <a:gd name="T28" fmla="+- 0 9301 9237"/>
                  <a:gd name="T29" fmla="*/ T28 w 91"/>
                  <a:gd name="T30" fmla="+- 0 3263 3194"/>
                  <a:gd name="T31" fmla="*/ 3263 h 141"/>
                  <a:gd name="T32" fmla="+- 0 9328 9237"/>
                  <a:gd name="T33" fmla="*/ T32 w 91"/>
                  <a:gd name="T34" fmla="+- 0 3194 3194"/>
                  <a:gd name="T35" fmla="*/ 319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2"/>
            <p:cNvGrpSpPr>
              <a:grpSpLocks/>
            </p:cNvGrpSpPr>
            <p:nvPr/>
          </p:nvGrpSpPr>
          <p:grpSpPr bwMode="auto">
            <a:xfrm>
              <a:off x="9333" y="3265"/>
              <a:ext cx="31" cy="50"/>
              <a:chOff x="9333" y="3265"/>
              <a:chExt cx="31" cy="50"/>
            </a:xfrm>
          </p:grpSpPr>
          <p:sp>
            <p:nvSpPr>
              <p:cNvPr id="4155" name="Freeform 23"/>
              <p:cNvSpPr>
                <a:spLocks/>
              </p:cNvSpPr>
              <p:nvPr/>
            </p:nvSpPr>
            <p:spPr bwMode="auto">
              <a:xfrm>
                <a:off x="9333" y="3265"/>
                <a:ext cx="31" cy="50"/>
              </a:xfrm>
              <a:custGeom>
                <a:avLst/>
                <a:gdLst>
                  <a:gd name="T0" fmla="+- 0 9364 9333"/>
                  <a:gd name="T1" fmla="*/ T0 w 31"/>
                  <a:gd name="T2" fmla="+- 0 3265 3265"/>
                  <a:gd name="T3" fmla="*/ 3265 h 50"/>
                  <a:gd name="T4" fmla="+- 0 9343 9333"/>
                  <a:gd name="T5" fmla="*/ T4 w 31"/>
                  <a:gd name="T6" fmla="+- 0 3276 3265"/>
                  <a:gd name="T7" fmla="*/ 3276 h 50"/>
                  <a:gd name="T8" fmla="+- 0 9338 9333"/>
                  <a:gd name="T9" fmla="*/ T8 w 31"/>
                  <a:gd name="T10" fmla="+- 0 3297 3265"/>
                  <a:gd name="T11" fmla="*/ 3297 h 50"/>
                  <a:gd name="T12" fmla="+- 0 9333 9333"/>
                  <a:gd name="T13" fmla="*/ T12 w 31"/>
                  <a:gd name="T14" fmla="+- 0 3315 3265"/>
                  <a:gd name="T15" fmla="*/ 3315 h 50"/>
                  <a:gd name="T16" fmla="+- 0 9350 9333"/>
                  <a:gd name="T17" fmla="*/ T16 w 31"/>
                  <a:gd name="T18" fmla="+- 0 3305 3265"/>
                  <a:gd name="T19" fmla="*/ 3305 h 50"/>
                  <a:gd name="T20" fmla="+- 0 9357 9333"/>
                  <a:gd name="T21" fmla="*/ T20 w 31"/>
                  <a:gd name="T22" fmla="+- 0 3286 3265"/>
                  <a:gd name="T23" fmla="*/ 3286 h 50"/>
                  <a:gd name="T24" fmla="+- 0 9364 9333"/>
                  <a:gd name="T25" fmla="*/ T24 w 31"/>
                  <a:gd name="T26" fmla="+- 0 3265 3265"/>
                  <a:gd name="T27" fmla="*/ 3265 h 50"/>
                </a:gdLst>
                <a:ahLst/>
                <a:cxnLst>
                  <a:cxn ang="0">
                    <a:pos x="T1" y="T3"/>
                  </a:cxn>
                  <a:cxn ang="0">
                    <a:pos x="T5" y="T7"/>
                  </a:cxn>
                  <a:cxn ang="0">
                    <a:pos x="T9" y="T11"/>
                  </a:cxn>
                  <a:cxn ang="0">
                    <a:pos x="T13" y="T15"/>
                  </a:cxn>
                  <a:cxn ang="0">
                    <a:pos x="T17" y="T19"/>
                  </a:cxn>
                  <a:cxn ang="0">
                    <a:pos x="T21" y="T23"/>
                  </a:cxn>
                  <a:cxn ang="0">
                    <a:pos x="T25" y="T27"/>
                  </a:cxn>
                </a:cxnLst>
                <a:rect l="0" t="0" r="r" b="b"/>
                <a:pathLst>
                  <a:path w="31" h="50">
                    <a:moveTo>
                      <a:pt x="31" y="0"/>
                    </a:moveTo>
                    <a:lnTo>
                      <a:pt x="10" y="11"/>
                    </a:lnTo>
                    <a:lnTo>
                      <a:pt x="5" y="32"/>
                    </a:lnTo>
                    <a:lnTo>
                      <a:pt x="0" y="50"/>
                    </a:lnTo>
                    <a:lnTo>
                      <a:pt x="17" y="40"/>
                    </a:lnTo>
                    <a:lnTo>
                      <a:pt x="24"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4"/>
            <p:cNvGrpSpPr>
              <a:grpSpLocks/>
            </p:cNvGrpSpPr>
            <p:nvPr/>
          </p:nvGrpSpPr>
          <p:grpSpPr bwMode="auto">
            <a:xfrm>
              <a:off x="9435" y="3191"/>
              <a:ext cx="77" cy="101"/>
              <a:chOff x="9435" y="3191"/>
              <a:chExt cx="77" cy="101"/>
            </a:xfrm>
          </p:grpSpPr>
          <p:sp>
            <p:nvSpPr>
              <p:cNvPr id="4151" name="Freeform 25"/>
              <p:cNvSpPr>
                <a:spLocks/>
              </p:cNvSpPr>
              <p:nvPr/>
            </p:nvSpPr>
            <p:spPr bwMode="auto">
              <a:xfrm>
                <a:off x="9435" y="3191"/>
                <a:ext cx="77" cy="101"/>
              </a:xfrm>
              <a:custGeom>
                <a:avLst/>
                <a:gdLst>
                  <a:gd name="T0" fmla="+- 0 9501 9435"/>
                  <a:gd name="T1" fmla="*/ T0 w 77"/>
                  <a:gd name="T2" fmla="+- 0 3204 3191"/>
                  <a:gd name="T3" fmla="*/ 3204 h 101"/>
                  <a:gd name="T4" fmla="+- 0 9491 9435"/>
                  <a:gd name="T5" fmla="*/ T4 w 77"/>
                  <a:gd name="T6" fmla="+- 0 3204 3191"/>
                  <a:gd name="T7" fmla="*/ 3204 h 101"/>
                  <a:gd name="T8" fmla="+- 0 9493 9435"/>
                  <a:gd name="T9" fmla="*/ T8 w 77"/>
                  <a:gd name="T10" fmla="+- 0 3219 3191"/>
                  <a:gd name="T11" fmla="*/ 3219 h 101"/>
                  <a:gd name="T12" fmla="+- 0 9493 9435"/>
                  <a:gd name="T13" fmla="*/ T12 w 77"/>
                  <a:gd name="T14" fmla="+- 0 3227 3191"/>
                  <a:gd name="T15" fmla="*/ 3227 h 101"/>
                  <a:gd name="T16" fmla="+- 0 9479 9435"/>
                  <a:gd name="T17" fmla="*/ T16 w 77"/>
                  <a:gd name="T18" fmla="+- 0 3229 3191"/>
                  <a:gd name="T19" fmla="*/ 3229 h 101"/>
                  <a:gd name="T20" fmla="+- 0 9455 9435"/>
                  <a:gd name="T21" fmla="*/ T20 w 77"/>
                  <a:gd name="T22" fmla="+- 0 3235 3191"/>
                  <a:gd name="T23" fmla="*/ 3235 h 101"/>
                  <a:gd name="T24" fmla="+- 0 9440 9435"/>
                  <a:gd name="T25" fmla="*/ T24 w 77"/>
                  <a:gd name="T26" fmla="+- 0 3247 3191"/>
                  <a:gd name="T27" fmla="*/ 3247 h 101"/>
                  <a:gd name="T28" fmla="+- 0 9435 9435"/>
                  <a:gd name="T29" fmla="*/ T28 w 77"/>
                  <a:gd name="T30" fmla="+- 0 3265 3191"/>
                  <a:gd name="T31" fmla="*/ 3265 h 101"/>
                  <a:gd name="T32" fmla="+- 0 9442 9435"/>
                  <a:gd name="T33" fmla="*/ T32 w 77"/>
                  <a:gd name="T34" fmla="+- 0 3284 3191"/>
                  <a:gd name="T35" fmla="*/ 3284 h 101"/>
                  <a:gd name="T36" fmla="+- 0 9464 9435"/>
                  <a:gd name="T37" fmla="*/ T36 w 77"/>
                  <a:gd name="T38" fmla="+- 0 3293 3191"/>
                  <a:gd name="T39" fmla="*/ 3293 h 101"/>
                  <a:gd name="T40" fmla="+- 0 9478 9435"/>
                  <a:gd name="T41" fmla="*/ T40 w 77"/>
                  <a:gd name="T42" fmla="+- 0 3293 3191"/>
                  <a:gd name="T43" fmla="*/ 3293 h 101"/>
                  <a:gd name="T44" fmla="+- 0 9488 9435"/>
                  <a:gd name="T45" fmla="*/ T44 w 77"/>
                  <a:gd name="T46" fmla="+- 0 3286 3191"/>
                  <a:gd name="T47" fmla="*/ 3286 h 101"/>
                  <a:gd name="T48" fmla="+- 0 9493 9435"/>
                  <a:gd name="T49" fmla="*/ T48 w 77"/>
                  <a:gd name="T50" fmla="+- 0 3280 3191"/>
                  <a:gd name="T51" fmla="*/ 3280 h 101"/>
                  <a:gd name="T52" fmla="+- 0 9460 9435"/>
                  <a:gd name="T53" fmla="*/ T52 w 77"/>
                  <a:gd name="T54" fmla="+- 0 3280 3191"/>
                  <a:gd name="T55" fmla="*/ 3280 h 101"/>
                  <a:gd name="T56" fmla="+- 0 9452 9435"/>
                  <a:gd name="T57" fmla="*/ T56 w 77"/>
                  <a:gd name="T58" fmla="+- 0 3274 3191"/>
                  <a:gd name="T59" fmla="*/ 3274 h 101"/>
                  <a:gd name="T60" fmla="+- 0 9454 9435"/>
                  <a:gd name="T61" fmla="*/ T60 w 77"/>
                  <a:gd name="T62" fmla="+- 0 3256 3191"/>
                  <a:gd name="T63" fmla="*/ 3256 h 101"/>
                  <a:gd name="T64" fmla="+- 0 9469 9435"/>
                  <a:gd name="T65" fmla="*/ T64 w 77"/>
                  <a:gd name="T66" fmla="+- 0 3243 3191"/>
                  <a:gd name="T67" fmla="*/ 3243 h 101"/>
                  <a:gd name="T68" fmla="+- 0 9493 9435"/>
                  <a:gd name="T69" fmla="*/ T68 w 77"/>
                  <a:gd name="T70" fmla="+- 0 3241 3191"/>
                  <a:gd name="T71" fmla="*/ 3241 h 101"/>
                  <a:gd name="T72" fmla="+- 0 9509 9435"/>
                  <a:gd name="T73" fmla="*/ T72 w 77"/>
                  <a:gd name="T74" fmla="+- 0 3241 3191"/>
                  <a:gd name="T75" fmla="*/ 3241 h 101"/>
                  <a:gd name="T76" fmla="+- 0 9509 9435"/>
                  <a:gd name="T77" fmla="*/ T76 w 77"/>
                  <a:gd name="T78" fmla="+- 0 3216 3191"/>
                  <a:gd name="T79" fmla="*/ 3216 h 101"/>
                  <a:gd name="T80" fmla="+- 0 9501 9435"/>
                  <a:gd name="T81" fmla="*/ T80 w 77"/>
                  <a:gd name="T82" fmla="+- 0 3204 3191"/>
                  <a:gd name="T83" fmla="*/ 320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4"/>
                    </a:lnTo>
                    <a:lnTo>
                      <a:pt x="7" y="93"/>
                    </a:lnTo>
                    <a:lnTo>
                      <a:pt x="29" y="102"/>
                    </a:lnTo>
                    <a:lnTo>
                      <a:pt x="43" y="102"/>
                    </a:lnTo>
                    <a:lnTo>
                      <a:pt x="53" y="95"/>
                    </a:lnTo>
                    <a:lnTo>
                      <a:pt x="58" y="89"/>
                    </a:lnTo>
                    <a:lnTo>
                      <a:pt x="25" y="89"/>
                    </a:lnTo>
                    <a:lnTo>
                      <a:pt x="17" y="83"/>
                    </a:lnTo>
                    <a:lnTo>
                      <a:pt x="19" y="65"/>
                    </a:lnTo>
                    <a:lnTo>
                      <a:pt x="34" y="52"/>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Freeform 26"/>
              <p:cNvSpPr>
                <a:spLocks/>
              </p:cNvSpPr>
              <p:nvPr/>
            </p:nvSpPr>
            <p:spPr bwMode="auto">
              <a:xfrm>
                <a:off x="9435" y="3191"/>
                <a:ext cx="77" cy="101"/>
              </a:xfrm>
              <a:custGeom>
                <a:avLst/>
                <a:gdLst>
                  <a:gd name="T0" fmla="+- 0 9510 9435"/>
                  <a:gd name="T1" fmla="*/ T0 w 77"/>
                  <a:gd name="T2" fmla="+- 0 3278 3191"/>
                  <a:gd name="T3" fmla="*/ 3278 h 101"/>
                  <a:gd name="T4" fmla="+- 0 9494 9435"/>
                  <a:gd name="T5" fmla="*/ T4 w 77"/>
                  <a:gd name="T6" fmla="+- 0 3278 3191"/>
                  <a:gd name="T7" fmla="*/ 3278 h 101"/>
                  <a:gd name="T8" fmla="+- 0 9496 9435"/>
                  <a:gd name="T9" fmla="*/ T8 w 77"/>
                  <a:gd name="T10" fmla="+- 0 3290 3191"/>
                  <a:gd name="T11" fmla="*/ 3290 h 101"/>
                  <a:gd name="T12" fmla="+- 0 9512 9435"/>
                  <a:gd name="T13" fmla="*/ T12 w 77"/>
                  <a:gd name="T14" fmla="+- 0 3290 3191"/>
                  <a:gd name="T15" fmla="*/ 3290 h 101"/>
                  <a:gd name="T16" fmla="+- 0 9511 9435"/>
                  <a:gd name="T17" fmla="*/ T16 w 77"/>
                  <a:gd name="T18" fmla="+- 0 3284 3191"/>
                  <a:gd name="T19" fmla="*/ 3284 h 101"/>
                  <a:gd name="T20" fmla="+- 0 9510 9435"/>
                  <a:gd name="T21" fmla="*/ T20 w 77"/>
                  <a:gd name="T22" fmla="+- 0 3278 3191"/>
                  <a:gd name="T23" fmla="*/ 3278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59"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Freeform 27"/>
              <p:cNvSpPr>
                <a:spLocks/>
              </p:cNvSpPr>
              <p:nvPr/>
            </p:nvSpPr>
            <p:spPr bwMode="auto">
              <a:xfrm>
                <a:off x="9435" y="3191"/>
                <a:ext cx="77" cy="101"/>
              </a:xfrm>
              <a:custGeom>
                <a:avLst/>
                <a:gdLst>
                  <a:gd name="T0" fmla="+- 0 9509 9435"/>
                  <a:gd name="T1" fmla="*/ T0 w 77"/>
                  <a:gd name="T2" fmla="+- 0 3241 3191"/>
                  <a:gd name="T3" fmla="*/ 3241 h 101"/>
                  <a:gd name="T4" fmla="+- 0 9493 9435"/>
                  <a:gd name="T5" fmla="*/ T4 w 77"/>
                  <a:gd name="T6" fmla="+- 0 3241 3191"/>
                  <a:gd name="T7" fmla="*/ 3241 h 101"/>
                  <a:gd name="T8" fmla="+- 0 9493 9435"/>
                  <a:gd name="T9" fmla="*/ T8 w 77"/>
                  <a:gd name="T10" fmla="+- 0 3260 3191"/>
                  <a:gd name="T11" fmla="*/ 3260 h 101"/>
                  <a:gd name="T12" fmla="+- 0 9493 9435"/>
                  <a:gd name="T13" fmla="*/ T12 w 77"/>
                  <a:gd name="T14" fmla="+- 0 3262 3191"/>
                  <a:gd name="T15" fmla="*/ 3262 h 101"/>
                  <a:gd name="T16" fmla="+- 0 9489 9435"/>
                  <a:gd name="T17" fmla="*/ T16 w 77"/>
                  <a:gd name="T18" fmla="+- 0 3272 3191"/>
                  <a:gd name="T19" fmla="*/ 3272 h 101"/>
                  <a:gd name="T20" fmla="+- 0 9481 9435"/>
                  <a:gd name="T21" fmla="*/ T20 w 77"/>
                  <a:gd name="T22" fmla="+- 0 3280 3191"/>
                  <a:gd name="T23" fmla="*/ 3280 h 101"/>
                  <a:gd name="T24" fmla="+- 0 9493 9435"/>
                  <a:gd name="T25" fmla="*/ T24 w 77"/>
                  <a:gd name="T26" fmla="+- 0 3280 3191"/>
                  <a:gd name="T27" fmla="*/ 3280 h 101"/>
                  <a:gd name="T28" fmla="+- 0 9494 9435"/>
                  <a:gd name="T29" fmla="*/ T28 w 77"/>
                  <a:gd name="T30" fmla="+- 0 3278 3191"/>
                  <a:gd name="T31" fmla="*/ 3278 h 101"/>
                  <a:gd name="T32" fmla="+- 0 9510 9435"/>
                  <a:gd name="T33" fmla="*/ T32 w 77"/>
                  <a:gd name="T34" fmla="+- 0 3278 3191"/>
                  <a:gd name="T35" fmla="*/ 3278 h 101"/>
                  <a:gd name="T36" fmla="+- 0 9510 9435"/>
                  <a:gd name="T37" fmla="*/ T36 w 77"/>
                  <a:gd name="T38" fmla="+- 0 3265 3191"/>
                  <a:gd name="T39" fmla="*/ 3265 h 101"/>
                  <a:gd name="T40" fmla="+- 0 9509 9435"/>
                  <a:gd name="T41" fmla="*/ T40 w 77"/>
                  <a:gd name="T42" fmla="+- 0 3241 3191"/>
                  <a:gd name="T43" fmla="*/ 324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4" y="50"/>
                    </a:moveTo>
                    <a:lnTo>
                      <a:pt x="58" y="50"/>
                    </a:lnTo>
                    <a:lnTo>
                      <a:pt x="58" y="69"/>
                    </a:lnTo>
                    <a:lnTo>
                      <a:pt x="58" y="71"/>
                    </a:lnTo>
                    <a:lnTo>
                      <a:pt x="54" y="81"/>
                    </a:lnTo>
                    <a:lnTo>
                      <a:pt x="46" y="89"/>
                    </a:lnTo>
                    <a:lnTo>
                      <a:pt x="58" y="89"/>
                    </a:lnTo>
                    <a:lnTo>
                      <a:pt x="59" y="87"/>
                    </a:lnTo>
                    <a:lnTo>
                      <a:pt x="75" y="87"/>
                    </a:lnTo>
                    <a:lnTo>
                      <a:pt x="75" y="74"/>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Freeform 28"/>
              <p:cNvSpPr>
                <a:spLocks/>
              </p:cNvSpPr>
              <p:nvPr/>
            </p:nvSpPr>
            <p:spPr bwMode="auto">
              <a:xfrm>
                <a:off x="9435" y="3191"/>
                <a:ext cx="77" cy="101"/>
              </a:xfrm>
              <a:custGeom>
                <a:avLst/>
                <a:gdLst>
                  <a:gd name="T0" fmla="+- 0 9473 9435"/>
                  <a:gd name="T1" fmla="*/ T0 w 77"/>
                  <a:gd name="T2" fmla="+- 0 3191 3191"/>
                  <a:gd name="T3" fmla="*/ 3191 h 101"/>
                  <a:gd name="T4" fmla="+- 0 9461 9435"/>
                  <a:gd name="T5" fmla="*/ T4 w 77"/>
                  <a:gd name="T6" fmla="+- 0 3191 3191"/>
                  <a:gd name="T7" fmla="*/ 3191 h 101"/>
                  <a:gd name="T8" fmla="+- 0 9450 9435"/>
                  <a:gd name="T9" fmla="*/ T8 w 77"/>
                  <a:gd name="T10" fmla="+- 0 3195 3191"/>
                  <a:gd name="T11" fmla="*/ 3195 h 101"/>
                  <a:gd name="T12" fmla="+- 0 9442 9435"/>
                  <a:gd name="T13" fmla="*/ T12 w 77"/>
                  <a:gd name="T14" fmla="+- 0 3200 3191"/>
                  <a:gd name="T15" fmla="*/ 3200 h 101"/>
                  <a:gd name="T16" fmla="+- 0 9446 9435"/>
                  <a:gd name="T17" fmla="*/ T16 w 77"/>
                  <a:gd name="T18" fmla="+- 0 3212 3191"/>
                  <a:gd name="T19" fmla="*/ 3212 h 101"/>
                  <a:gd name="T20" fmla="+- 0 9452 9435"/>
                  <a:gd name="T21" fmla="*/ T20 w 77"/>
                  <a:gd name="T22" fmla="+- 0 3207 3191"/>
                  <a:gd name="T23" fmla="*/ 3207 h 101"/>
                  <a:gd name="T24" fmla="+- 0 9462 9435"/>
                  <a:gd name="T25" fmla="*/ T24 w 77"/>
                  <a:gd name="T26" fmla="+- 0 3204 3191"/>
                  <a:gd name="T27" fmla="*/ 3204 h 101"/>
                  <a:gd name="T28" fmla="+- 0 9501 9435"/>
                  <a:gd name="T29" fmla="*/ T28 w 77"/>
                  <a:gd name="T30" fmla="+- 0 3204 3191"/>
                  <a:gd name="T31" fmla="*/ 3204 h 101"/>
                  <a:gd name="T32" fmla="+- 0 9498 9435"/>
                  <a:gd name="T33" fmla="*/ T32 w 77"/>
                  <a:gd name="T34" fmla="+- 0 3199 3191"/>
                  <a:gd name="T35" fmla="*/ 3199 h 101"/>
                  <a:gd name="T36" fmla="+- 0 9473 9435"/>
                  <a:gd name="T37" fmla="*/ T36 w 77"/>
                  <a:gd name="T38" fmla="+- 0 3191 3191"/>
                  <a:gd name="T39" fmla="*/ 31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8" y="0"/>
                    </a:moveTo>
                    <a:lnTo>
                      <a:pt x="26" y="0"/>
                    </a:lnTo>
                    <a:lnTo>
                      <a:pt x="15" y="4"/>
                    </a:lnTo>
                    <a:lnTo>
                      <a:pt x="7" y="9"/>
                    </a:lnTo>
                    <a:lnTo>
                      <a:pt x="11" y="21"/>
                    </a:lnTo>
                    <a:lnTo>
                      <a:pt x="17" y="16"/>
                    </a:lnTo>
                    <a:lnTo>
                      <a:pt x="27" y="13"/>
                    </a:lnTo>
                    <a:lnTo>
                      <a:pt x="66" y="13"/>
                    </a:lnTo>
                    <a:lnTo>
                      <a:pt x="63" y="8"/>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29"/>
            <p:cNvGrpSpPr>
              <a:grpSpLocks/>
            </p:cNvGrpSpPr>
            <p:nvPr/>
          </p:nvGrpSpPr>
          <p:grpSpPr bwMode="auto">
            <a:xfrm>
              <a:off x="9541" y="3192"/>
              <a:ext cx="75" cy="101"/>
              <a:chOff x="9541" y="3192"/>
              <a:chExt cx="75" cy="101"/>
            </a:xfrm>
          </p:grpSpPr>
          <p:sp>
            <p:nvSpPr>
              <p:cNvPr id="4148" name="Freeform 30"/>
              <p:cNvSpPr>
                <a:spLocks/>
              </p:cNvSpPr>
              <p:nvPr/>
            </p:nvSpPr>
            <p:spPr bwMode="auto">
              <a:xfrm>
                <a:off x="9541" y="3192"/>
                <a:ext cx="75" cy="101"/>
              </a:xfrm>
              <a:custGeom>
                <a:avLst/>
                <a:gdLst>
                  <a:gd name="T0" fmla="+- 0 9602 9541"/>
                  <a:gd name="T1" fmla="*/ T0 w 75"/>
                  <a:gd name="T2" fmla="+- 0 3192 3192"/>
                  <a:gd name="T3" fmla="*/ 3192 h 101"/>
                  <a:gd name="T4" fmla="+- 0 9544 9541"/>
                  <a:gd name="T5" fmla="*/ T4 w 75"/>
                  <a:gd name="T6" fmla="+- 0 3228 3192"/>
                  <a:gd name="T7" fmla="*/ 3228 h 101"/>
                  <a:gd name="T8" fmla="+- 0 9541 9541"/>
                  <a:gd name="T9" fmla="*/ T8 w 75"/>
                  <a:gd name="T10" fmla="+- 0 3254 3192"/>
                  <a:gd name="T11" fmla="*/ 3254 h 101"/>
                  <a:gd name="T12" fmla="+- 0 9549 9541"/>
                  <a:gd name="T13" fmla="*/ T12 w 75"/>
                  <a:gd name="T14" fmla="+- 0 3274 3192"/>
                  <a:gd name="T15" fmla="*/ 3274 h 101"/>
                  <a:gd name="T16" fmla="+- 0 9565 9541"/>
                  <a:gd name="T17" fmla="*/ T16 w 75"/>
                  <a:gd name="T18" fmla="+- 0 3288 3192"/>
                  <a:gd name="T19" fmla="*/ 3288 h 101"/>
                  <a:gd name="T20" fmla="+- 0 9588 9541"/>
                  <a:gd name="T21" fmla="*/ T20 w 75"/>
                  <a:gd name="T22" fmla="+- 0 3293 3192"/>
                  <a:gd name="T23" fmla="*/ 3293 h 101"/>
                  <a:gd name="T24" fmla="+- 0 9601 9541"/>
                  <a:gd name="T25" fmla="*/ T24 w 75"/>
                  <a:gd name="T26" fmla="+- 0 3293 3192"/>
                  <a:gd name="T27" fmla="*/ 3293 h 101"/>
                  <a:gd name="T28" fmla="+- 0 9611 9541"/>
                  <a:gd name="T29" fmla="*/ T28 w 75"/>
                  <a:gd name="T30" fmla="+- 0 3289 3192"/>
                  <a:gd name="T31" fmla="*/ 3289 h 101"/>
                  <a:gd name="T32" fmla="+- 0 9616 9541"/>
                  <a:gd name="T33" fmla="*/ T32 w 75"/>
                  <a:gd name="T34" fmla="+- 0 3287 3192"/>
                  <a:gd name="T35" fmla="*/ 3287 h 101"/>
                  <a:gd name="T36" fmla="+- 0 9614 9541"/>
                  <a:gd name="T37" fmla="*/ T36 w 75"/>
                  <a:gd name="T38" fmla="+- 0 3278 3192"/>
                  <a:gd name="T39" fmla="*/ 3278 h 101"/>
                  <a:gd name="T40" fmla="+- 0 9601 9541"/>
                  <a:gd name="T41" fmla="*/ T40 w 75"/>
                  <a:gd name="T42" fmla="+- 0 3278 3192"/>
                  <a:gd name="T43" fmla="*/ 3278 h 101"/>
                  <a:gd name="T44" fmla="+- 0 9574 9541"/>
                  <a:gd name="T45" fmla="*/ T44 w 75"/>
                  <a:gd name="T46" fmla="+- 0 3274 3192"/>
                  <a:gd name="T47" fmla="*/ 3274 h 101"/>
                  <a:gd name="T48" fmla="+- 0 9562 9541"/>
                  <a:gd name="T49" fmla="*/ T48 w 75"/>
                  <a:gd name="T50" fmla="+- 0 3258 3192"/>
                  <a:gd name="T51" fmla="*/ 3258 h 101"/>
                  <a:gd name="T52" fmla="+- 0 9559 9541"/>
                  <a:gd name="T53" fmla="*/ T52 w 75"/>
                  <a:gd name="T54" fmla="+- 0 3231 3192"/>
                  <a:gd name="T55" fmla="*/ 3231 h 101"/>
                  <a:gd name="T56" fmla="+- 0 9570 9541"/>
                  <a:gd name="T57" fmla="*/ T56 w 75"/>
                  <a:gd name="T58" fmla="+- 0 3213 3192"/>
                  <a:gd name="T59" fmla="*/ 3213 h 101"/>
                  <a:gd name="T60" fmla="+- 0 9592 9541"/>
                  <a:gd name="T61" fmla="*/ T60 w 75"/>
                  <a:gd name="T62" fmla="+- 0 3206 3192"/>
                  <a:gd name="T63" fmla="*/ 3206 h 101"/>
                  <a:gd name="T64" fmla="+- 0 9613 9541"/>
                  <a:gd name="T65" fmla="*/ T64 w 75"/>
                  <a:gd name="T66" fmla="+- 0 3206 3192"/>
                  <a:gd name="T67" fmla="*/ 3206 h 101"/>
                  <a:gd name="T68" fmla="+- 0 9616 9541"/>
                  <a:gd name="T69" fmla="*/ T68 w 75"/>
                  <a:gd name="T70" fmla="+- 0 3197 3192"/>
                  <a:gd name="T71" fmla="*/ 3197 h 101"/>
                  <a:gd name="T72" fmla="+- 0 9611 9541"/>
                  <a:gd name="T73" fmla="*/ T72 w 75"/>
                  <a:gd name="T74" fmla="+- 0 3194 3192"/>
                  <a:gd name="T75" fmla="*/ 3194 h 101"/>
                  <a:gd name="T76" fmla="+- 0 9602 9541"/>
                  <a:gd name="T77" fmla="*/ T76 w 75"/>
                  <a:gd name="T78" fmla="+- 0 3192 3192"/>
                  <a:gd name="T79" fmla="*/ 319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4" y="96"/>
                    </a:lnTo>
                    <a:lnTo>
                      <a:pt x="47" y="101"/>
                    </a:lnTo>
                    <a:lnTo>
                      <a:pt x="60" y="101"/>
                    </a:lnTo>
                    <a:lnTo>
                      <a:pt x="70" y="97"/>
                    </a:lnTo>
                    <a:lnTo>
                      <a:pt x="75" y="95"/>
                    </a:lnTo>
                    <a:lnTo>
                      <a:pt x="73" y="86"/>
                    </a:lnTo>
                    <a:lnTo>
                      <a:pt x="60" y="86"/>
                    </a:lnTo>
                    <a:lnTo>
                      <a:pt x="33" y="82"/>
                    </a:lnTo>
                    <a:lnTo>
                      <a:pt x="21" y="66"/>
                    </a:lnTo>
                    <a:lnTo>
                      <a:pt x="18" y="39"/>
                    </a:lnTo>
                    <a:lnTo>
                      <a:pt x="29" y="21"/>
                    </a:lnTo>
                    <a:lnTo>
                      <a:pt x="51" y="14"/>
                    </a:lnTo>
                    <a:lnTo>
                      <a:pt x="72"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Freeform 31"/>
              <p:cNvSpPr>
                <a:spLocks/>
              </p:cNvSpPr>
              <p:nvPr/>
            </p:nvSpPr>
            <p:spPr bwMode="auto">
              <a:xfrm>
                <a:off x="9541" y="3192"/>
                <a:ext cx="75" cy="101"/>
              </a:xfrm>
              <a:custGeom>
                <a:avLst/>
                <a:gdLst>
                  <a:gd name="T0" fmla="+- 0 9613 9541"/>
                  <a:gd name="T1" fmla="*/ T0 w 75"/>
                  <a:gd name="T2" fmla="+- 0 3274 3192"/>
                  <a:gd name="T3" fmla="*/ 3274 h 101"/>
                  <a:gd name="T4" fmla="+- 0 9608 9541"/>
                  <a:gd name="T5" fmla="*/ T4 w 75"/>
                  <a:gd name="T6" fmla="+- 0 3276 3192"/>
                  <a:gd name="T7" fmla="*/ 3276 h 101"/>
                  <a:gd name="T8" fmla="+- 0 9601 9541"/>
                  <a:gd name="T9" fmla="*/ T8 w 75"/>
                  <a:gd name="T10" fmla="+- 0 3278 3192"/>
                  <a:gd name="T11" fmla="*/ 3278 h 101"/>
                  <a:gd name="T12" fmla="+- 0 9614 9541"/>
                  <a:gd name="T13" fmla="*/ T12 w 75"/>
                  <a:gd name="T14" fmla="+- 0 3278 3192"/>
                  <a:gd name="T15" fmla="*/ 3278 h 101"/>
                  <a:gd name="T16" fmla="+- 0 9613 9541"/>
                  <a:gd name="T17" fmla="*/ T16 w 75"/>
                  <a:gd name="T18" fmla="+- 0 3274 3192"/>
                  <a:gd name="T19" fmla="*/ 327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Freeform 32"/>
              <p:cNvSpPr>
                <a:spLocks/>
              </p:cNvSpPr>
              <p:nvPr/>
            </p:nvSpPr>
            <p:spPr bwMode="auto">
              <a:xfrm>
                <a:off x="9541" y="3192"/>
                <a:ext cx="75" cy="101"/>
              </a:xfrm>
              <a:custGeom>
                <a:avLst/>
                <a:gdLst>
                  <a:gd name="T0" fmla="+- 0 9613 9541"/>
                  <a:gd name="T1" fmla="*/ T0 w 75"/>
                  <a:gd name="T2" fmla="+- 0 3206 3192"/>
                  <a:gd name="T3" fmla="*/ 3206 h 101"/>
                  <a:gd name="T4" fmla="+- 0 9601 9541"/>
                  <a:gd name="T5" fmla="*/ T4 w 75"/>
                  <a:gd name="T6" fmla="+- 0 3206 3192"/>
                  <a:gd name="T7" fmla="*/ 3206 h 101"/>
                  <a:gd name="T8" fmla="+- 0 9608 9541"/>
                  <a:gd name="T9" fmla="*/ T8 w 75"/>
                  <a:gd name="T10" fmla="+- 0 3208 3192"/>
                  <a:gd name="T11" fmla="*/ 3208 h 101"/>
                  <a:gd name="T12" fmla="+- 0 9612 9541"/>
                  <a:gd name="T13" fmla="*/ T12 w 75"/>
                  <a:gd name="T14" fmla="+- 0 3210 3192"/>
                  <a:gd name="T15" fmla="*/ 3210 h 101"/>
                  <a:gd name="T16" fmla="+- 0 9613 9541"/>
                  <a:gd name="T17" fmla="*/ T16 w 75"/>
                  <a:gd name="T18" fmla="+- 0 3206 3192"/>
                  <a:gd name="T19" fmla="*/ 3206 h 101"/>
                </a:gdLst>
                <a:ahLst/>
                <a:cxnLst>
                  <a:cxn ang="0">
                    <a:pos x="T1" y="T3"/>
                  </a:cxn>
                  <a:cxn ang="0">
                    <a:pos x="T5" y="T7"/>
                  </a:cxn>
                  <a:cxn ang="0">
                    <a:pos x="T9" y="T11"/>
                  </a:cxn>
                  <a:cxn ang="0">
                    <a:pos x="T13" y="T15"/>
                  </a:cxn>
                  <a:cxn ang="0">
                    <a:pos x="T17" y="T19"/>
                  </a:cxn>
                </a:cxnLst>
                <a:rect l="0" t="0" r="r" b="b"/>
                <a:pathLst>
                  <a:path w="75" h="101">
                    <a:moveTo>
                      <a:pt x="72" y="14"/>
                    </a:moveTo>
                    <a:lnTo>
                      <a:pt x="60" y="14"/>
                    </a:lnTo>
                    <a:lnTo>
                      <a:pt x="67" y="16"/>
                    </a:lnTo>
                    <a:lnTo>
                      <a:pt x="71" y="18"/>
                    </a:lnTo>
                    <a:lnTo>
                      <a:pt x="7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33"/>
            <p:cNvGrpSpPr>
              <a:grpSpLocks/>
            </p:cNvGrpSpPr>
            <p:nvPr/>
          </p:nvGrpSpPr>
          <p:grpSpPr bwMode="auto">
            <a:xfrm>
              <a:off x="9636" y="3170"/>
              <a:ext cx="56" cy="122"/>
              <a:chOff x="9636" y="3170"/>
              <a:chExt cx="56" cy="122"/>
            </a:xfrm>
          </p:grpSpPr>
          <p:sp>
            <p:nvSpPr>
              <p:cNvPr id="4144" name="Freeform 34"/>
              <p:cNvSpPr>
                <a:spLocks/>
              </p:cNvSpPr>
              <p:nvPr/>
            </p:nvSpPr>
            <p:spPr bwMode="auto">
              <a:xfrm>
                <a:off x="9636" y="3170"/>
                <a:ext cx="56" cy="122"/>
              </a:xfrm>
              <a:custGeom>
                <a:avLst/>
                <a:gdLst>
                  <a:gd name="T0" fmla="+- 0 9668 9636"/>
                  <a:gd name="T1" fmla="*/ T0 w 56"/>
                  <a:gd name="T2" fmla="+- 0 3207 3170"/>
                  <a:gd name="T3" fmla="*/ 3207 h 122"/>
                  <a:gd name="T4" fmla="+- 0 9651 9636"/>
                  <a:gd name="T5" fmla="*/ T4 w 56"/>
                  <a:gd name="T6" fmla="+- 0 3207 3170"/>
                  <a:gd name="T7" fmla="*/ 3207 h 122"/>
                  <a:gd name="T8" fmla="+- 0 9651 9636"/>
                  <a:gd name="T9" fmla="*/ T8 w 56"/>
                  <a:gd name="T10" fmla="+- 0 3271 3170"/>
                  <a:gd name="T11" fmla="*/ 3271 h 122"/>
                  <a:gd name="T12" fmla="+- 0 9653 9636"/>
                  <a:gd name="T13" fmla="*/ T12 w 56"/>
                  <a:gd name="T14" fmla="+- 0 3280 3170"/>
                  <a:gd name="T15" fmla="*/ 3280 h 122"/>
                  <a:gd name="T16" fmla="+- 0 9658 9636"/>
                  <a:gd name="T17" fmla="*/ T16 w 56"/>
                  <a:gd name="T18" fmla="+- 0 3285 3170"/>
                  <a:gd name="T19" fmla="*/ 3285 h 122"/>
                  <a:gd name="T20" fmla="+- 0 9662 9636"/>
                  <a:gd name="T21" fmla="*/ T20 w 56"/>
                  <a:gd name="T22" fmla="+- 0 3290 3170"/>
                  <a:gd name="T23" fmla="*/ 3290 h 122"/>
                  <a:gd name="T24" fmla="+- 0 9668 9636"/>
                  <a:gd name="T25" fmla="*/ T24 w 56"/>
                  <a:gd name="T26" fmla="+- 0 3293 3170"/>
                  <a:gd name="T27" fmla="*/ 3293 h 122"/>
                  <a:gd name="T28" fmla="+- 0 9683 9636"/>
                  <a:gd name="T29" fmla="*/ T28 w 56"/>
                  <a:gd name="T30" fmla="+- 0 3293 3170"/>
                  <a:gd name="T31" fmla="*/ 3293 h 122"/>
                  <a:gd name="T32" fmla="+- 0 9689 9636"/>
                  <a:gd name="T33" fmla="*/ T32 w 56"/>
                  <a:gd name="T34" fmla="+- 0 3291 3170"/>
                  <a:gd name="T35" fmla="*/ 3291 h 122"/>
                  <a:gd name="T36" fmla="+- 0 9692 9636"/>
                  <a:gd name="T37" fmla="*/ T36 w 56"/>
                  <a:gd name="T38" fmla="+- 0 3290 3170"/>
                  <a:gd name="T39" fmla="*/ 3290 h 122"/>
                  <a:gd name="T40" fmla="+- 0 9692 9636"/>
                  <a:gd name="T41" fmla="*/ T40 w 56"/>
                  <a:gd name="T42" fmla="+- 0 3278 3170"/>
                  <a:gd name="T43" fmla="*/ 3278 h 122"/>
                  <a:gd name="T44" fmla="+- 0 9671 9636"/>
                  <a:gd name="T45" fmla="*/ T44 w 56"/>
                  <a:gd name="T46" fmla="+- 0 3278 3170"/>
                  <a:gd name="T47" fmla="*/ 3278 h 122"/>
                  <a:gd name="T48" fmla="+- 0 9668 9636"/>
                  <a:gd name="T49" fmla="*/ T48 w 56"/>
                  <a:gd name="T50" fmla="+- 0 3271 3170"/>
                  <a:gd name="T51" fmla="*/ 3271 h 122"/>
                  <a:gd name="T52" fmla="+- 0 9668 9636"/>
                  <a:gd name="T53" fmla="*/ T52 w 56"/>
                  <a:gd name="T54" fmla="+- 0 3207 3170"/>
                  <a:gd name="T55" fmla="*/ 320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6"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Freeform 35"/>
              <p:cNvSpPr>
                <a:spLocks/>
              </p:cNvSpPr>
              <p:nvPr/>
            </p:nvSpPr>
            <p:spPr bwMode="auto">
              <a:xfrm>
                <a:off x="9636" y="3170"/>
                <a:ext cx="56" cy="122"/>
              </a:xfrm>
              <a:custGeom>
                <a:avLst/>
                <a:gdLst>
                  <a:gd name="T0" fmla="+- 0 9691 9636"/>
                  <a:gd name="T1" fmla="*/ T0 w 56"/>
                  <a:gd name="T2" fmla="+- 0 3277 3170"/>
                  <a:gd name="T3" fmla="*/ 3277 h 122"/>
                  <a:gd name="T4" fmla="+- 0 9689 9636"/>
                  <a:gd name="T5" fmla="*/ T4 w 56"/>
                  <a:gd name="T6" fmla="+- 0 3278 3170"/>
                  <a:gd name="T7" fmla="*/ 3278 h 122"/>
                  <a:gd name="T8" fmla="+- 0 9686 9636"/>
                  <a:gd name="T9" fmla="*/ T8 w 56"/>
                  <a:gd name="T10" fmla="+- 0 3278 3170"/>
                  <a:gd name="T11" fmla="*/ 3278 h 122"/>
                  <a:gd name="T12" fmla="+- 0 9692 9636"/>
                  <a:gd name="T13" fmla="*/ T12 w 56"/>
                  <a:gd name="T14" fmla="+- 0 3278 3170"/>
                  <a:gd name="T15" fmla="*/ 3278 h 122"/>
                  <a:gd name="T16" fmla="+- 0 9691 9636"/>
                  <a:gd name="T17" fmla="*/ T16 w 56"/>
                  <a:gd name="T18" fmla="+- 0 3277 3170"/>
                  <a:gd name="T19" fmla="*/ 3277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6"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Freeform 36"/>
              <p:cNvSpPr>
                <a:spLocks/>
              </p:cNvSpPr>
              <p:nvPr/>
            </p:nvSpPr>
            <p:spPr bwMode="auto">
              <a:xfrm>
                <a:off x="9636" y="3170"/>
                <a:ext cx="56" cy="122"/>
              </a:xfrm>
              <a:custGeom>
                <a:avLst/>
                <a:gdLst>
                  <a:gd name="T0" fmla="+- 0 9693 9636"/>
                  <a:gd name="T1" fmla="*/ T0 w 56"/>
                  <a:gd name="T2" fmla="+- 0 3194 3170"/>
                  <a:gd name="T3" fmla="*/ 3194 h 122"/>
                  <a:gd name="T4" fmla="+- 0 9636 9636"/>
                  <a:gd name="T5" fmla="*/ T4 w 56"/>
                  <a:gd name="T6" fmla="+- 0 3194 3170"/>
                  <a:gd name="T7" fmla="*/ 3194 h 122"/>
                  <a:gd name="T8" fmla="+- 0 9636 9636"/>
                  <a:gd name="T9" fmla="*/ T8 w 56"/>
                  <a:gd name="T10" fmla="+- 0 3207 3170"/>
                  <a:gd name="T11" fmla="*/ 3207 h 122"/>
                  <a:gd name="T12" fmla="+- 0 9693 9636"/>
                  <a:gd name="T13" fmla="*/ T12 w 56"/>
                  <a:gd name="T14" fmla="+- 0 3207 3170"/>
                  <a:gd name="T15" fmla="*/ 3207 h 122"/>
                  <a:gd name="T16" fmla="+- 0 9693 9636"/>
                  <a:gd name="T17" fmla="*/ T16 w 56"/>
                  <a:gd name="T18" fmla="+- 0 3194 3170"/>
                  <a:gd name="T19" fmla="*/ 3194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Freeform 37"/>
              <p:cNvSpPr>
                <a:spLocks/>
              </p:cNvSpPr>
              <p:nvPr/>
            </p:nvSpPr>
            <p:spPr bwMode="auto">
              <a:xfrm>
                <a:off x="9636" y="3170"/>
                <a:ext cx="56" cy="122"/>
              </a:xfrm>
              <a:custGeom>
                <a:avLst/>
                <a:gdLst>
                  <a:gd name="T0" fmla="+- 0 9668 9636"/>
                  <a:gd name="T1" fmla="*/ T0 w 56"/>
                  <a:gd name="T2" fmla="+- 0 3170 3170"/>
                  <a:gd name="T3" fmla="*/ 3170 h 122"/>
                  <a:gd name="T4" fmla="+- 0 9651 9636"/>
                  <a:gd name="T5" fmla="*/ T4 w 56"/>
                  <a:gd name="T6" fmla="+- 0 3176 3170"/>
                  <a:gd name="T7" fmla="*/ 3176 h 122"/>
                  <a:gd name="T8" fmla="+- 0 9651 9636"/>
                  <a:gd name="T9" fmla="*/ T8 w 56"/>
                  <a:gd name="T10" fmla="+- 0 3194 3170"/>
                  <a:gd name="T11" fmla="*/ 3194 h 122"/>
                  <a:gd name="T12" fmla="+- 0 9668 9636"/>
                  <a:gd name="T13" fmla="*/ T12 w 56"/>
                  <a:gd name="T14" fmla="+- 0 3194 3170"/>
                  <a:gd name="T15" fmla="*/ 3194 h 122"/>
                  <a:gd name="T16" fmla="+- 0 9668 9636"/>
                  <a:gd name="T17" fmla="*/ T16 w 56"/>
                  <a:gd name="T18" fmla="+- 0 3170 3170"/>
                  <a:gd name="T19" fmla="*/ 317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38"/>
            <p:cNvGrpSpPr>
              <a:grpSpLocks/>
            </p:cNvGrpSpPr>
            <p:nvPr/>
          </p:nvGrpSpPr>
          <p:grpSpPr bwMode="auto">
            <a:xfrm>
              <a:off x="9779" y="3148"/>
              <a:ext cx="2" cy="142"/>
              <a:chOff x="9779" y="3148"/>
              <a:chExt cx="2" cy="142"/>
            </a:xfrm>
          </p:grpSpPr>
          <p:sp>
            <p:nvSpPr>
              <p:cNvPr id="4143" name="Freeform 39"/>
              <p:cNvSpPr>
                <a:spLocks/>
              </p:cNvSpPr>
              <p:nvPr/>
            </p:nvSpPr>
            <p:spPr bwMode="auto">
              <a:xfrm>
                <a:off x="9779" y="3148"/>
                <a:ext cx="2" cy="142"/>
              </a:xfrm>
              <a:custGeom>
                <a:avLst/>
                <a:gdLst>
                  <a:gd name="T0" fmla="+- 0 3148 3148"/>
                  <a:gd name="T1" fmla="*/ 3148 h 142"/>
                  <a:gd name="T2" fmla="+- 0 3290 3148"/>
                  <a:gd name="T3" fmla="*/ 329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40"/>
            <p:cNvGrpSpPr>
              <a:grpSpLocks/>
            </p:cNvGrpSpPr>
            <p:nvPr/>
          </p:nvGrpSpPr>
          <p:grpSpPr bwMode="auto">
            <a:xfrm>
              <a:off x="9821" y="3192"/>
              <a:ext cx="92" cy="100"/>
              <a:chOff x="9821" y="3192"/>
              <a:chExt cx="92" cy="100"/>
            </a:xfrm>
          </p:grpSpPr>
          <p:sp>
            <p:nvSpPr>
              <p:cNvPr id="4141" name="Freeform 41"/>
              <p:cNvSpPr>
                <a:spLocks/>
              </p:cNvSpPr>
              <p:nvPr/>
            </p:nvSpPr>
            <p:spPr bwMode="auto">
              <a:xfrm>
                <a:off x="9821" y="3192"/>
                <a:ext cx="92" cy="100"/>
              </a:xfrm>
              <a:custGeom>
                <a:avLst/>
                <a:gdLst>
                  <a:gd name="T0" fmla="+- 0 9861 9821"/>
                  <a:gd name="T1" fmla="*/ T0 w 92"/>
                  <a:gd name="T2" fmla="+- 0 3192 3192"/>
                  <a:gd name="T3" fmla="*/ 3192 h 100"/>
                  <a:gd name="T4" fmla="+- 0 9844 9821"/>
                  <a:gd name="T5" fmla="*/ T4 w 92"/>
                  <a:gd name="T6" fmla="+- 0 3197 3192"/>
                  <a:gd name="T7" fmla="*/ 3197 h 100"/>
                  <a:gd name="T8" fmla="+- 0 9831 9821"/>
                  <a:gd name="T9" fmla="*/ T8 w 92"/>
                  <a:gd name="T10" fmla="+- 0 3210 3192"/>
                  <a:gd name="T11" fmla="*/ 3210 h 100"/>
                  <a:gd name="T12" fmla="+- 0 9823 9821"/>
                  <a:gd name="T13" fmla="*/ T12 w 92"/>
                  <a:gd name="T14" fmla="+- 0 3230 3192"/>
                  <a:gd name="T15" fmla="*/ 3230 h 100"/>
                  <a:gd name="T16" fmla="+- 0 9821 9821"/>
                  <a:gd name="T17" fmla="*/ T16 w 92"/>
                  <a:gd name="T18" fmla="+- 0 3261 3192"/>
                  <a:gd name="T19" fmla="*/ 3261 h 100"/>
                  <a:gd name="T20" fmla="+- 0 9831 9821"/>
                  <a:gd name="T21" fmla="*/ T20 w 92"/>
                  <a:gd name="T22" fmla="+- 0 3278 3192"/>
                  <a:gd name="T23" fmla="*/ 3278 h 100"/>
                  <a:gd name="T24" fmla="+- 0 9850 9821"/>
                  <a:gd name="T25" fmla="*/ T24 w 92"/>
                  <a:gd name="T26" fmla="+- 0 3288 3192"/>
                  <a:gd name="T27" fmla="*/ 3288 h 100"/>
                  <a:gd name="T28" fmla="+- 0 9875 9821"/>
                  <a:gd name="T29" fmla="*/ T28 w 92"/>
                  <a:gd name="T30" fmla="+- 0 3291 3192"/>
                  <a:gd name="T31" fmla="*/ 3291 h 100"/>
                  <a:gd name="T32" fmla="+- 0 9894 9821"/>
                  <a:gd name="T33" fmla="*/ T32 w 92"/>
                  <a:gd name="T34" fmla="+- 0 3283 3192"/>
                  <a:gd name="T35" fmla="*/ 3283 h 100"/>
                  <a:gd name="T36" fmla="+- 0 9898 9821"/>
                  <a:gd name="T37" fmla="*/ T36 w 92"/>
                  <a:gd name="T38" fmla="+- 0 3278 3192"/>
                  <a:gd name="T39" fmla="*/ 3278 h 100"/>
                  <a:gd name="T40" fmla="+- 0 9858 9821"/>
                  <a:gd name="T41" fmla="*/ T40 w 92"/>
                  <a:gd name="T42" fmla="+- 0 3278 3192"/>
                  <a:gd name="T43" fmla="*/ 3278 h 100"/>
                  <a:gd name="T44" fmla="+- 0 9842 9821"/>
                  <a:gd name="T45" fmla="*/ T44 w 92"/>
                  <a:gd name="T46" fmla="+- 0 3265 3192"/>
                  <a:gd name="T47" fmla="*/ 3265 h 100"/>
                  <a:gd name="T48" fmla="+- 0 9836 9821"/>
                  <a:gd name="T49" fmla="*/ T48 w 92"/>
                  <a:gd name="T50" fmla="+- 0 3242 3192"/>
                  <a:gd name="T51" fmla="*/ 3242 h 100"/>
                  <a:gd name="T52" fmla="+- 0 9837 9821"/>
                  <a:gd name="T53" fmla="*/ T52 w 92"/>
                  <a:gd name="T54" fmla="+- 0 3232 3192"/>
                  <a:gd name="T55" fmla="*/ 3232 h 100"/>
                  <a:gd name="T56" fmla="+- 0 9846 9821"/>
                  <a:gd name="T57" fmla="*/ T56 w 92"/>
                  <a:gd name="T58" fmla="+- 0 3213 3192"/>
                  <a:gd name="T59" fmla="*/ 3213 h 100"/>
                  <a:gd name="T60" fmla="+- 0 9867 9821"/>
                  <a:gd name="T61" fmla="*/ T60 w 92"/>
                  <a:gd name="T62" fmla="+- 0 3205 3192"/>
                  <a:gd name="T63" fmla="*/ 3205 h 100"/>
                  <a:gd name="T64" fmla="+- 0 9897 9821"/>
                  <a:gd name="T65" fmla="*/ T64 w 92"/>
                  <a:gd name="T66" fmla="+- 0 3205 3192"/>
                  <a:gd name="T67" fmla="*/ 3205 h 100"/>
                  <a:gd name="T68" fmla="+- 0 9885 9821"/>
                  <a:gd name="T69" fmla="*/ T68 w 92"/>
                  <a:gd name="T70" fmla="+- 0 3196 3192"/>
                  <a:gd name="T71" fmla="*/ 3196 h 100"/>
                  <a:gd name="T72" fmla="+- 0 9861 9821"/>
                  <a:gd name="T73" fmla="*/ T72 w 92"/>
                  <a:gd name="T74" fmla="+- 0 3192 3192"/>
                  <a:gd name="T75" fmla="*/ 31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0"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Freeform 42"/>
              <p:cNvSpPr>
                <a:spLocks/>
              </p:cNvSpPr>
              <p:nvPr/>
            </p:nvSpPr>
            <p:spPr bwMode="auto">
              <a:xfrm>
                <a:off x="9821" y="3192"/>
                <a:ext cx="92" cy="100"/>
              </a:xfrm>
              <a:custGeom>
                <a:avLst/>
                <a:gdLst>
                  <a:gd name="T0" fmla="+- 0 9897 9821"/>
                  <a:gd name="T1" fmla="*/ T0 w 92"/>
                  <a:gd name="T2" fmla="+- 0 3205 3192"/>
                  <a:gd name="T3" fmla="*/ 3205 h 100"/>
                  <a:gd name="T4" fmla="+- 0 9867 9821"/>
                  <a:gd name="T5" fmla="*/ T4 w 92"/>
                  <a:gd name="T6" fmla="+- 0 3205 3192"/>
                  <a:gd name="T7" fmla="*/ 3205 h 100"/>
                  <a:gd name="T8" fmla="+- 0 9883 9821"/>
                  <a:gd name="T9" fmla="*/ T8 w 92"/>
                  <a:gd name="T10" fmla="+- 0 3212 3192"/>
                  <a:gd name="T11" fmla="*/ 3212 h 100"/>
                  <a:gd name="T12" fmla="+- 0 9891 9821"/>
                  <a:gd name="T13" fmla="*/ T12 w 92"/>
                  <a:gd name="T14" fmla="+- 0 3230 3192"/>
                  <a:gd name="T15" fmla="*/ 3230 h 100"/>
                  <a:gd name="T16" fmla="+- 0 9892 9821"/>
                  <a:gd name="T17" fmla="*/ T16 w 92"/>
                  <a:gd name="T18" fmla="+- 0 3257 3192"/>
                  <a:gd name="T19" fmla="*/ 3257 h 100"/>
                  <a:gd name="T20" fmla="+- 0 9880 9821"/>
                  <a:gd name="T21" fmla="*/ T20 w 92"/>
                  <a:gd name="T22" fmla="+- 0 3273 3192"/>
                  <a:gd name="T23" fmla="*/ 3273 h 100"/>
                  <a:gd name="T24" fmla="+- 0 9858 9821"/>
                  <a:gd name="T25" fmla="*/ T24 w 92"/>
                  <a:gd name="T26" fmla="+- 0 3278 3192"/>
                  <a:gd name="T27" fmla="*/ 3278 h 100"/>
                  <a:gd name="T28" fmla="+- 0 9898 9821"/>
                  <a:gd name="T29" fmla="*/ T28 w 92"/>
                  <a:gd name="T30" fmla="+- 0 3278 3192"/>
                  <a:gd name="T31" fmla="*/ 3278 h 100"/>
                  <a:gd name="T32" fmla="+- 0 9907 9821"/>
                  <a:gd name="T33" fmla="*/ T32 w 92"/>
                  <a:gd name="T34" fmla="+- 0 3267 3192"/>
                  <a:gd name="T35" fmla="*/ 3267 h 100"/>
                  <a:gd name="T36" fmla="+- 0 9913 9821"/>
                  <a:gd name="T37" fmla="*/ T36 w 92"/>
                  <a:gd name="T38" fmla="+- 0 3241 3192"/>
                  <a:gd name="T39" fmla="*/ 3241 h 100"/>
                  <a:gd name="T40" fmla="+- 0 9911 9821"/>
                  <a:gd name="T41" fmla="*/ T40 w 92"/>
                  <a:gd name="T42" fmla="+- 0 3227 3192"/>
                  <a:gd name="T43" fmla="*/ 3227 h 100"/>
                  <a:gd name="T44" fmla="+- 0 9902 9821"/>
                  <a:gd name="T45" fmla="*/ T44 w 92"/>
                  <a:gd name="T46" fmla="+- 0 3208 3192"/>
                  <a:gd name="T47" fmla="*/ 3208 h 100"/>
                  <a:gd name="T48" fmla="+- 0 9897 9821"/>
                  <a:gd name="T49" fmla="*/ T48 w 92"/>
                  <a:gd name="T50" fmla="+- 0 3205 3192"/>
                  <a:gd name="T51" fmla="*/ 320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43"/>
            <p:cNvGrpSpPr>
              <a:grpSpLocks/>
            </p:cNvGrpSpPr>
            <p:nvPr/>
          </p:nvGrpSpPr>
          <p:grpSpPr bwMode="auto">
            <a:xfrm>
              <a:off x="9937" y="3192"/>
              <a:ext cx="75" cy="101"/>
              <a:chOff x="9937" y="3192"/>
              <a:chExt cx="75" cy="101"/>
            </a:xfrm>
          </p:grpSpPr>
          <p:sp>
            <p:nvSpPr>
              <p:cNvPr id="4138" name="Freeform 44"/>
              <p:cNvSpPr>
                <a:spLocks/>
              </p:cNvSpPr>
              <p:nvPr/>
            </p:nvSpPr>
            <p:spPr bwMode="auto">
              <a:xfrm>
                <a:off x="9937" y="3192"/>
                <a:ext cx="75" cy="101"/>
              </a:xfrm>
              <a:custGeom>
                <a:avLst/>
                <a:gdLst>
                  <a:gd name="T0" fmla="+- 0 9998 9937"/>
                  <a:gd name="T1" fmla="*/ T0 w 75"/>
                  <a:gd name="T2" fmla="+- 0 3192 3192"/>
                  <a:gd name="T3" fmla="*/ 3192 h 101"/>
                  <a:gd name="T4" fmla="+- 0 9940 9937"/>
                  <a:gd name="T5" fmla="*/ T4 w 75"/>
                  <a:gd name="T6" fmla="+- 0 3228 3192"/>
                  <a:gd name="T7" fmla="*/ 3228 h 101"/>
                  <a:gd name="T8" fmla="+- 0 9937 9937"/>
                  <a:gd name="T9" fmla="*/ T8 w 75"/>
                  <a:gd name="T10" fmla="+- 0 3254 3192"/>
                  <a:gd name="T11" fmla="*/ 3254 h 101"/>
                  <a:gd name="T12" fmla="+- 0 9945 9937"/>
                  <a:gd name="T13" fmla="*/ T12 w 75"/>
                  <a:gd name="T14" fmla="+- 0 3274 3192"/>
                  <a:gd name="T15" fmla="*/ 3274 h 101"/>
                  <a:gd name="T16" fmla="+- 0 9962 9937"/>
                  <a:gd name="T17" fmla="*/ T16 w 75"/>
                  <a:gd name="T18" fmla="+- 0 3288 3192"/>
                  <a:gd name="T19" fmla="*/ 3288 h 101"/>
                  <a:gd name="T20" fmla="+- 0 9984 9937"/>
                  <a:gd name="T21" fmla="*/ T20 w 75"/>
                  <a:gd name="T22" fmla="+- 0 3293 3192"/>
                  <a:gd name="T23" fmla="*/ 3293 h 101"/>
                  <a:gd name="T24" fmla="+- 0 9997 9937"/>
                  <a:gd name="T25" fmla="*/ T24 w 75"/>
                  <a:gd name="T26" fmla="+- 0 3293 3192"/>
                  <a:gd name="T27" fmla="*/ 3293 h 101"/>
                  <a:gd name="T28" fmla="+- 0 10007 9937"/>
                  <a:gd name="T29" fmla="*/ T28 w 75"/>
                  <a:gd name="T30" fmla="+- 0 3289 3192"/>
                  <a:gd name="T31" fmla="*/ 3289 h 101"/>
                  <a:gd name="T32" fmla="+- 0 10012 9937"/>
                  <a:gd name="T33" fmla="*/ T32 w 75"/>
                  <a:gd name="T34" fmla="+- 0 3287 3192"/>
                  <a:gd name="T35" fmla="*/ 3287 h 101"/>
                  <a:gd name="T36" fmla="+- 0 10010 9937"/>
                  <a:gd name="T37" fmla="*/ T36 w 75"/>
                  <a:gd name="T38" fmla="+- 0 3278 3192"/>
                  <a:gd name="T39" fmla="*/ 3278 h 101"/>
                  <a:gd name="T40" fmla="+- 0 9997 9937"/>
                  <a:gd name="T41" fmla="*/ T40 w 75"/>
                  <a:gd name="T42" fmla="+- 0 3278 3192"/>
                  <a:gd name="T43" fmla="*/ 3278 h 101"/>
                  <a:gd name="T44" fmla="+- 0 9970 9937"/>
                  <a:gd name="T45" fmla="*/ T44 w 75"/>
                  <a:gd name="T46" fmla="+- 0 3274 3192"/>
                  <a:gd name="T47" fmla="*/ 3274 h 101"/>
                  <a:gd name="T48" fmla="+- 0 9959 9937"/>
                  <a:gd name="T49" fmla="*/ T48 w 75"/>
                  <a:gd name="T50" fmla="+- 0 3258 3192"/>
                  <a:gd name="T51" fmla="*/ 3258 h 101"/>
                  <a:gd name="T52" fmla="+- 0 9955 9937"/>
                  <a:gd name="T53" fmla="*/ T52 w 75"/>
                  <a:gd name="T54" fmla="+- 0 3231 3192"/>
                  <a:gd name="T55" fmla="*/ 3231 h 101"/>
                  <a:gd name="T56" fmla="+- 0 9966 9937"/>
                  <a:gd name="T57" fmla="*/ T56 w 75"/>
                  <a:gd name="T58" fmla="+- 0 3213 3192"/>
                  <a:gd name="T59" fmla="*/ 3213 h 101"/>
                  <a:gd name="T60" fmla="+- 0 9988 9937"/>
                  <a:gd name="T61" fmla="*/ T60 w 75"/>
                  <a:gd name="T62" fmla="+- 0 3206 3192"/>
                  <a:gd name="T63" fmla="*/ 3206 h 101"/>
                  <a:gd name="T64" fmla="+- 0 10010 9937"/>
                  <a:gd name="T65" fmla="*/ T64 w 75"/>
                  <a:gd name="T66" fmla="+- 0 3206 3192"/>
                  <a:gd name="T67" fmla="*/ 3206 h 101"/>
                  <a:gd name="T68" fmla="+- 0 10012 9937"/>
                  <a:gd name="T69" fmla="*/ T68 w 75"/>
                  <a:gd name="T70" fmla="+- 0 3197 3192"/>
                  <a:gd name="T71" fmla="*/ 3197 h 101"/>
                  <a:gd name="T72" fmla="+- 0 10008 9937"/>
                  <a:gd name="T73" fmla="*/ T72 w 75"/>
                  <a:gd name="T74" fmla="+- 0 3194 3192"/>
                  <a:gd name="T75" fmla="*/ 3194 h 101"/>
                  <a:gd name="T76" fmla="+- 0 9998 9937"/>
                  <a:gd name="T77" fmla="*/ T76 w 75"/>
                  <a:gd name="T78" fmla="+- 0 3192 3192"/>
                  <a:gd name="T79" fmla="*/ 319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5"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1"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Freeform 45"/>
              <p:cNvSpPr>
                <a:spLocks/>
              </p:cNvSpPr>
              <p:nvPr/>
            </p:nvSpPr>
            <p:spPr bwMode="auto">
              <a:xfrm>
                <a:off x="9937" y="3192"/>
                <a:ext cx="75" cy="101"/>
              </a:xfrm>
              <a:custGeom>
                <a:avLst/>
                <a:gdLst>
                  <a:gd name="T0" fmla="+- 0 10009 9937"/>
                  <a:gd name="T1" fmla="*/ T0 w 75"/>
                  <a:gd name="T2" fmla="+- 0 3274 3192"/>
                  <a:gd name="T3" fmla="*/ 3274 h 101"/>
                  <a:gd name="T4" fmla="+- 0 10004 9937"/>
                  <a:gd name="T5" fmla="*/ T4 w 75"/>
                  <a:gd name="T6" fmla="+- 0 3276 3192"/>
                  <a:gd name="T7" fmla="*/ 3276 h 101"/>
                  <a:gd name="T8" fmla="+- 0 9997 9937"/>
                  <a:gd name="T9" fmla="*/ T8 w 75"/>
                  <a:gd name="T10" fmla="+- 0 3278 3192"/>
                  <a:gd name="T11" fmla="*/ 3278 h 101"/>
                  <a:gd name="T12" fmla="+- 0 10010 9937"/>
                  <a:gd name="T13" fmla="*/ T12 w 75"/>
                  <a:gd name="T14" fmla="+- 0 3278 3192"/>
                  <a:gd name="T15" fmla="*/ 3278 h 101"/>
                  <a:gd name="T16" fmla="+- 0 10009 9937"/>
                  <a:gd name="T17" fmla="*/ T16 w 75"/>
                  <a:gd name="T18" fmla="+- 0 3274 3192"/>
                  <a:gd name="T19" fmla="*/ 327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Freeform 46"/>
              <p:cNvSpPr>
                <a:spLocks/>
              </p:cNvSpPr>
              <p:nvPr/>
            </p:nvSpPr>
            <p:spPr bwMode="auto">
              <a:xfrm>
                <a:off x="9937" y="3192"/>
                <a:ext cx="75" cy="101"/>
              </a:xfrm>
              <a:custGeom>
                <a:avLst/>
                <a:gdLst>
                  <a:gd name="T0" fmla="+- 0 10010 9937"/>
                  <a:gd name="T1" fmla="*/ T0 w 75"/>
                  <a:gd name="T2" fmla="+- 0 3206 3192"/>
                  <a:gd name="T3" fmla="*/ 3206 h 101"/>
                  <a:gd name="T4" fmla="+- 0 9998 9937"/>
                  <a:gd name="T5" fmla="*/ T4 w 75"/>
                  <a:gd name="T6" fmla="+- 0 3206 3192"/>
                  <a:gd name="T7" fmla="*/ 3206 h 101"/>
                  <a:gd name="T8" fmla="+- 0 10004 9937"/>
                  <a:gd name="T9" fmla="*/ T8 w 75"/>
                  <a:gd name="T10" fmla="+- 0 3208 3192"/>
                  <a:gd name="T11" fmla="*/ 3208 h 101"/>
                  <a:gd name="T12" fmla="+- 0 10008 9937"/>
                  <a:gd name="T13" fmla="*/ T12 w 75"/>
                  <a:gd name="T14" fmla="+- 0 3210 3192"/>
                  <a:gd name="T15" fmla="*/ 3210 h 101"/>
                  <a:gd name="T16" fmla="+- 0 10010 9937"/>
                  <a:gd name="T17" fmla="*/ T16 w 75"/>
                  <a:gd name="T18" fmla="+- 0 3206 3192"/>
                  <a:gd name="T19" fmla="*/ 3206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47"/>
            <p:cNvGrpSpPr>
              <a:grpSpLocks/>
            </p:cNvGrpSpPr>
            <p:nvPr/>
          </p:nvGrpSpPr>
          <p:grpSpPr bwMode="auto">
            <a:xfrm>
              <a:off x="10033" y="3191"/>
              <a:ext cx="77" cy="101"/>
              <a:chOff x="10033" y="3191"/>
              <a:chExt cx="77" cy="101"/>
            </a:xfrm>
          </p:grpSpPr>
          <p:sp>
            <p:nvSpPr>
              <p:cNvPr id="4132" name="Freeform 48"/>
              <p:cNvSpPr>
                <a:spLocks/>
              </p:cNvSpPr>
              <p:nvPr/>
            </p:nvSpPr>
            <p:spPr bwMode="auto">
              <a:xfrm>
                <a:off x="10033" y="3191"/>
                <a:ext cx="77" cy="101"/>
              </a:xfrm>
              <a:custGeom>
                <a:avLst/>
                <a:gdLst>
                  <a:gd name="T0" fmla="+- 0 10100 10033"/>
                  <a:gd name="T1" fmla="*/ T0 w 77"/>
                  <a:gd name="T2" fmla="+- 0 3204 3191"/>
                  <a:gd name="T3" fmla="*/ 3204 h 101"/>
                  <a:gd name="T4" fmla="+- 0 10089 10033"/>
                  <a:gd name="T5" fmla="*/ T4 w 77"/>
                  <a:gd name="T6" fmla="+- 0 3204 3191"/>
                  <a:gd name="T7" fmla="*/ 3204 h 101"/>
                  <a:gd name="T8" fmla="+- 0 10091 10033"/>
                  <a:gd name="T9" fmla="*/ T8 w 77"/>
                  <a:gd name="T10" fmla="+- 0 3219 3191"/>
                  <a:gd name="T11" fmla="*/ 3219 h 101"/>
                  <a:gd name="T12" fmla="+- 0 10091 10033"/>
                  <a:gd name="T13" fmla="*/ T12 w 77"/>
                  <a:gd name="T14" fmla="+- 0 3227 3191"/>
                  <a:gd name="T15" fmla="*/ 3227 h 101"/>
                  <a:gd name="T16" fmla="+- 0 10077 10033"/>
                  <a:gd name="T17" fmla="*/ T16 w 77"/>
                  <a:gd name="T18" fmla="+- 0 3229 3191"/>
                  <a:gd name="T19" fmla="*/ 3229 h 101"/>
                  <a:gd name="T20" fmla="+- 0 10053 10033"/>
                  <a:gd name="T21" fmla="*/ T20 w 77"/>
                  <a:gd name="T22" fmla="+- 0 3235 3191"/>
                  <a:gd name="T23" fmla="*/ 3235 h 101"/>
                  <a:gd name="T24" fmla="+- 0 10038 10033"/>
                  <a:gd name="T25" fmla="*/ T24 w 77"/>
                  <a:gd name="T26" fmla="+- 0 3247 3191"/>
                  <a:gd name="T27" fmla="*/ 3247 h 101"/>
                  <a:gd name="T28" fmla="+- 0 10033 10033"/>
                  <a:gd name="T29" fmla="*/ T28 w 77"/>
                  <a:gd name="T30" fmla="+- 0 3265 3191"/>
                  <a:gd name="T31" fmla="*/ 3265 h 101"/>
                  <a:gd name="T32" fmla="+- 0 10041 10033"/>
                  <a:gd name="T33" fmla="*/ T32 w 77"/>
                  <a:gd name="T34" fmla="+- 0 3284 3191"/>
                  <a:gd name="T35" fmla="*/ 3284 h 101"/>
                  <a:gd name="T36" fmla="+- 0 10063 10033"/>
                  <a:gd name="T37" fmla="*/ T36 w 77"/>
                  <a:gd name="T38" fmla="+- 0 3293 3191"/>
                  <a:gd name="T39" fmla="*/ 3293 h 101"/>
                  <a:gd name="T40" fmla="+- 0 10076 10033"/>
                  <a:gd name="T41" fmla="*/ T40 w 77"/>
                  <a:gd name="T42" fmla="+- 0 3293 3191"/>
                  <a:gd name="T43" fmla="*/ 3293 h 101"/>
                  <a:gd name="T44" fmla="+- 0 10087 10033"/>
                  <a:gd name="T45" fmla="*/ T44 w 77"/>
                  <a:gd name="T46" fmla="+- 0 3286 3191"/>
                  <a:gd name="T47" fmla="*/ 3286 h 101"/>
                  <a:gd name="T48" fmla="+- 0 10091 10033"/>
                  <a:gd name="T49" fmla="*/ T48 w 77"/>
                  <a:gd name="T50" fmla="+- 0 3280 3191"/>
                  <a:gd name="T51" fmla="*/ 3280 h 101"/>
                  <a:gd name="T52" fmla="+- 0 10058 10033"/>
                  <a:gd name="T53" fmla="*/ T52 w 77"/>
                  <a:gd name="T54" fmla="+- 0 3280 3191"/>
                  <a:gd name="T55" fmla="*/ 3280 h 101"/>
                  <a:gd name="T56" fmla="+- 0 10051 10033"/>
                  <a:gd name="T57" fmla="*/ T56 w 77"/>
                  <a:gd name="T58" fmla="+- 0 3274 3191"/>
                  <a:gd name="T59" fmla="*/ 3274 h 101"/>
                  <a:gd name="T60" fmla="+- 0 10052 10033"/>
                  <a:gd name="T61" fmla="*/ T60 w 77"/>
                  <a:gd name="T62" fmla="+- 0 3256 3191"/>
                  <a:gd name="T63" fmla="*/ 3256 h 101"/>
                  <a:gd name="T64" fmla="+- 0 10067 10033"/>
                  <a:gd name="T65" fmla="*/ T64 w 77"/>
                  <a:gd name="T66" fmla="+- 0 3243 3191"/>
                  <a:gd name="T67" fmla="*/ 3243 h 101"/>
                  <a:gd name="T68" fmla="+- 0 10092 10033"/>
                  <a:gd name="T69" fmla="*/ T68 w 77"/>
                  <a:gd name="T70" fmla="+- 0 3241 3191"/>
                  <a:gd name="T71" fmla="*/ 3241 h 101"/>
                  <a:gd name="T72" fmla="+- 0 10108 10033"/>
                  <a:gd name="T73" fmla="*/ T72 w 77"/>
                  <a:gd name="T74" fmla="+- 0 3241 3191"/>
                  <a:gd name="T75" fmla="*/ 3241 h 101"/>
                  <a:gd name="T76" fmla="+- 0 10107 10033"/>
                  <a:gd name="T77" fmla="*/ T76 w 77"/>
                  <a:gd name="T78" fmla="+- 0 3216 3191"/>
                  <a:gd name="T79" fmla="*/ 3216 h 101"/>
                  <a:gd name="T80" fmla="+- 0 10100 10033"/>
                  <a:gd name="T81" fmla="*/ T80 w 77"/>
                  <a:gd name="T82" fmla="+- 0 3204 3191"/>
                  <a:gd name="T83" fmla="*/ 320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30" y="102"/>
                    </a:lnTo>
                    <a:lnTo>
                      <a:pt x="43" y="102"/>
                    </a:lnTo>
                    <a:lnTo>
                      <a:pt x="54" y="95"/>
                    </a:lnTo>
                    <a:lnTo>
                      <a:pt x="58" y="89"/>
                    </a:lnTo>
                    <a:lnTo>
                      <a:pt x="25" y="89"/>
                    </a:lnTo>
                    <a:lnTo>
                      <a:pt x="18" y="83"/>
                    </a:lnTo>
                    <a:lnTo>
                      <a:pt x="19" y="65"/>
                    </a:lnTo>
                    <a:lnTo>
                      <a:pt x="34"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49"/>
              <p:cNvSpPr>
                <a:spLocks/>
              </p:cNvSpPr>
              <p:nvPr/>
            </p:nvSpPr>
            <p:spPr bwMode="auto">
              <a:xfrm>
                <a:off x="10033" y="3191"/>
                <a:ext cx="77" cy="101"/>
              </a:xfrm>
              <a:custGeom>
                <a:avLst/>
                <a:gdLst>
                  <a:gd name="T0" fmla="+- 0 10109 10033"/>
                  <a:gd name="T1" fmla="*/ T0 w 77"/>
                  <a:gd name="T2" fmla="+- 0 3278 3191"/>
                  <a:gd name="T3" fmla="*/ 3278 h 101"/>
                  <a:gd name="T4" fmla="+- 0 10093 10033"/>
                  <a:gd name="T5" fmla="*/ T4 w 77"/>
                  <a:gd name="T6" fmla="+- 0 3278 3191"/>
                  <a:gd name="T7" fmla="*/ 3278 h 101"/>
                  <a:gd name="T8" fmla="+- 0 10094 10033"/>
                  <a:gd name="T9" fmla="*/ T8 w 77"/>
                  <a:gd name="T10" fmla="+- 0 3290 3191"/>
                  <a:gd name="T11" fmla="*/ 3290 h 101"/>
                  <a:gd name="T12" fmla="+- 0 10110 10033"/>
                  <a:gd name="T13" fmla="*/ T12 w 77"/>
                  <a:gd name="T14" fmla="+- 0 3290 3191"/>
                  <a:gd name="T15" fmla="*/ 3290 h 101"/>
                  <a:gd name="T16" fmla="+- 0 10109 10033"/>
                  <a:gd name="T17" fmla="*/ T16 w 77"/>
                  <a:gd name="T18" fmla="+- 0 3284 3191"/>
                  <a:gd name="T19" fmla="*/ 3284 h 101"/>
                  <a:gd name="T20" fmla="+- 0 10109 10033"/>
                  <a:gd name="T21" fmla="*/ T20 w 77"/>
                  <a:gd name="T22" fmla="+- 0 3278 3191"/>
                  <a:gd name="T23" fmla="*/ 327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Freeform 50"/>
              <p:cNvSpPr>
                <a:spLocks/>
              </p:cNvSpPr>
              <p:nvPr/>
            </p:nvSpPr>
            <p:spPr bwMode="auto">
              <a:xfrm>
                <a:off x="10033" y="3191"/>
                <a:ext cx="77" cy="101"/>
              </a:xfrm>
              <a:custGeom>
                <a:avLst/>
                <a:gdLst>
                  <a:gd name="T0" fmla="+- 0 10108 10033"/>
                  <a:gd name="T1" fmla="*/ T0 w 77"/>
                  <a:gd name="T2" fmla="+- 0 3241 3191"/>
                  <a:gd name="T3" fmla="*/ 3241 h 101"/>
                  <a:gd name="T4" fmla="+- 0 10092 10033"/>
                  <a:gd name="T5" fmla="*/ T4 w 77"/>
                  <a:gd name="T6" fmla="+- 0 3241 3191"/>
                  <a:gd name="T7" fmla="*/ 3241 h 101"/>
                  <a:gd name="T8" fmla="+- 0 10092 10033"/>
                  <a:gd name="T9" fmla="*/ T8 w 77"/>
                  <a:gd name="T10" fmla="+- 0 3260 3191"/>
                  <a:gd name="T11" fmla="*/ 3260 h 101"/>
                  <a:gd name="T12" fmla="+- 0 10091 10033"/>
                  <a:gd name="T13" fmla="*/ T12 w 77"/>
                  <a:gd name="T14" fmla="+- 0 3262 3191"/>
                  <a:gd name="T15" fmla="*/ 3262 h 101"/>
                  <a:gd name="T16" fmla="+- 0 10088 10033"/>
                  <a:gd name="T17" fmla="*/ T16 w 77"/>
                  <a:gd name="T18" fmla="+- 0 3272 3191"/>
                  <a:gd name="T19" fmla="*/ 3272 h 101"/>
                  <a:gd name="T20" fmla="+- 0 10080 10033"/>
                  <a:gd name="T21" fmla="*/ T20 w 77"/>
                  <a:gd name="T22" fmla="+- 0 3280 3191"/>
                  <a:gd name="T23" fmla="*/ 3280 h 101"/>
                  <a:gd name="T24" fmla="+- 0 10091 10033"/>
                  <a:gd name="T25" fmla="*/ T24 w 77"/>
                  <a:gd name="T26" fmla="+- 0 3280 3191"/>
                  <a:gd name="T27" fmla="*/ 3280 h 101"/>
                  <a:gd name="T28" fmla="+- 0 10092 10033"/>
                  <a:gd name="T29" fmla="*/ T28 w 77"/>
                  <a:gd name="T30" fmla="+- 0 3278 3191"/>
                  <a:gd name="T31" fmla="*/ 3278 h 101"/>
                  <a:gd name="T32" fmla="+- 0 10109 10033"/>
                  <a:gd name="T33" fmla="*/ T32 w 77"/>
                  <a:gd name="T34" fmla="+- 0 3278 3191"/>
                  <a:gd name="T35" fmla="*/ 3278 h 101"/>
                  <a:gd name="T36" fmla="+- 0 10108 10033"/>
                  <a:gd name="T37" fmla="*/ T36 w 77"/>
                  <a:gd name="T38" fmla="+- 0 3265 3191"/>
                  <a:gd name="T39" fmla="*/ 3265 h 101"/>
                  <a:gd name="T40" fmla="+- 0 10108 10033"/>
                  <a:gd name="T41" fmla="*/ T40 w 77"/>
                  <a:gd name="T42" fmla="+- 0 3241 3191"/>
                  <a:gd name="T43" fmla="*/ 324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Freeform 51"/>
              <p:cNvSpPr>
                <a:spLocks/>
              </p:cNvSpPr>
              <p:nvPr/>
            </p:nvSpPr>
            <p:spPr bwMode="auto">
              <a:xfrm>
                <a:off x="10033" y="3191"/>
                <a:ext cx="77" cy="101"/>
              </a:xfrm>
              <a:custGeom>
                <a:avLst/>
                <a:gdLst>
                  <a:gd name="T0" fmla="+- 0 10072 10033"/>
                  <a:gd name="T1" fmla="*/ T0 w 77"/>
                  <a:gd name="T2" fmla="+- 0 3191 3191"/>
                  <a:gd name="T3" fmla="*/ 3191 h 101"/>
                  <a:gd name="T4" fmla="+- 0 10060 10033"/>
                  <a:gd name="T5" fmla="*/ T4 w 77"/>
                  <a:gd name="T6" fmla="+- 0 3191 3191"/>
                  <a:gd name="T7" fmla="*/ 3191 h 101"/>
                  <a:gd name="T8" fmla="+- 0 10048 10033"/>
                  <a:gd name="T9" fmla="*/ T8 w 77"/>
                  <a:gd name="T10" fmla="+- 0 3195 3191"/>
                  <a:gd name="T11" fmla="*/ 3195 h 101"/>
                  <a:gd name="T12" fmla="+- 0 10040 10033"/>
                  <a:gd name="T13" fmla="*/ T12 w 77"/>
                  <a:gd name="T14" fmla="+- 0 3200 3191"/>
                  <a:gd name="T15" fmla="*/ 3200 h 101"/>
                  <a:gd name="T16" fmla="+- 0 10044 10033"/>
                  <a:gd name="T17" fmla="*/ T16 w 77"/>
                  <a:gd name="T18" fmla="+- 0 3212 3191"/>
                  <a:gd name="T19" fmla="*/ 3212 h 101"/>
                  <a:gd name="T20" fmla="+- 0 10051 10033"/>
                  <a:gd name="T21" fmla="*/ T20 w 77"/>
                  <a:gd name="T22" fmla="+- 0 3207 3191"/>
                  <a:gd name="T23" fmla="*/ 3207 h 101"/>
                  <a:gd name="T24" fmla="+- 0 10060 10033"/>
                  <a:gd name="T25" fmla="*/ T24 w 77"/>
                  <a:gd name="T26" fmla="+- 0 3204 3191"/>
                  <a:gd name="T27" fmla="*/ 3204 h 101"/>
                  <a:gd name="T28" fmla="+- 0 10100 10033"/>
                  <a:gd name="T29" fmla="*/ T28 w 77"/>
                  <a:gd name="T30" fmla="+- 0 3204 3191"/>
                  <a:gd name="T31" fmla="*/ 3204 h 101"/>
                  <a:gd name="T32" fmla="+- 0 10096 10033"/>
                  <a:gd name="T33" fmla="*/ T32 w 77"/>
                  <a:gd name="T34" fmla="+- 0 3199 3191"/>
                  <a:gd name="T35" fmla="*/ 3199 h 101"/>
                  <a:gd name="T36" fmla="+- 0 10072 10033"/>
                  <a:gd name="T37" fmla="*/ T36 w 77"/>
                  <a:gd name="T38" fmla="+- 0 3191 3191"/>
                  <a:gd name="T39" fmla="*/ 31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36"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 y="3138"/>
                <a:ext cx="7144" cy="206"/>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 y="3556"/>
                <a:ext cx="4294"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54"/>
            <p:cNvGrpSpPr>
              <a:grpSpLocks/>
            </p:cNvGrpSpPr>
            <p:nvPr/>
          </p:nvGrpSpPr>
          <p:grpSpPr bwMode="auto">
            <a:xfrm>
              <a:off x="9766" y="3568"/>
              <a:ext cx="2" cy="142"/>
              <a:chOff x="9766" y="3568"/>
              <a:chExt cx="2" cy="142"/>
            </a:xfrm>
          </p:grpSpPr>
          <p:sp>
            <p:nvSpPr>
              <p:cNvPr id="4131" name="Freeform 55"/>
              <p:cNvSpPr>
                <a:spLocks/>
              </p:cNvSpPr>
              <p:nvPr/>
            </p:nvSpPr>
            <p:spPr bwMode="auto">
              <a:xfrm>
                <a:off x="9766" y="3568"/>
                <a:ext cx="2" cy="142"/>
              </a:xfrm>
              <a:custGeom>
                <a:avLst/>
                <a:gdLst>
                  <a:gd name="T0" fmla="+- 0 3568 3568"/>
                  <a:gd name="T1" fmla="*/ 3568 h 142"/>
                  <a:gd name="T2" fmla="+- 0 3710 3568"/>
                  <a:gd name="T3" fmla="*/ 371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56"/>
            <p:cNvGrpSpPr>
              <a:grpSpLocks/>
            </p:cNvGrpSpPr>
            <p:nvPr/>
          </p:nvGrpSpPr>
          <p:grpSpPr bwMode="auto">
            <a:xfrm>
              <a:off x="9809" y="3612"/>
              <a:ext cx="92" cy="100"/>
              <a:chOff x="9809" y="3612"/>
              <a:chExt cx="92" cy="100"/>
            </a:xfrm>
          </p:grpSpPr>
          <p:sp>
            <p:nvSpPr>
              <p:cNvPr id="4129" name="Freeform 57"/>
              <p:cNvSpPr>
                <a:spLocks/>
              </p:cNvSpPr>
              <p:nvPr/>
            </p:nvSpPr>
            <p:spPr bwMode="auto">
              <a:xfrm>
                <a:off x="9809" y="3612"/>
                <a:ext cx="92" cy="100"/>
              </a:xfrm>
              <a:custGeom>
                <a:avLst/>
                <a:gdLst>
                  <a:gd name="T0" fmla="+- 0 9848 9809"/>
                  <a:gd name="T1" fmla="*/ T0 w 92"/>
                  <a:gd name="T2" fmla="+- 0 3612 3612"/>
                  <a:gd name="T3" fmla="*/ 3612 h 100"/>
                  <a:gd name="T4" fmla="+- 0 9832 9809"/>
                  <a:gd name="T5" fmla="*/ T4 w 92"/>
                  <a:gd name="T6" fmla="+- 0 3617 3612"/>
                  <a:gd name="T7" fmla="*/ 3617 h 100"/>
                  <a:gd name="T8" fmla="+- 0 9818 9809"/>
                  <a:gd name="T9" fmla="*/ T8 w 92"/>
                  <a:gd name="T10" fmla="+- 0 3629 3612"/>
                  <a:gd name="T11" fmla="*/ 3629 h 100"/>
                  <a:gd name="T12" fmla="+- 0 9810 9809"/>
                  <a:gd name="T13" fmla="*/ T12 w 92"/>
                  <a:gd name="T14" fmla="+- 0 3650 3612"/>
                  <a:gd name="T15" fmla="*/ 3650 h 100"/>
                  <a:gd name="T16" fmla="+- 0 9809 9809"/>
                  <a:gd name="T17" fmla="*/ T16 w 92"/>
                  <a:gd name="T18" fmla="+- 0 3681 3612"/>
                  <a:gd name="T19" fmla="*/ 3681 h 100"/>
                  <a:gd name="T20" fmla="+- 0 9819 9809"/>
                  <a:gd name="T21" fmla="*/ T20 w 92"/>
                  <a:gd name="T22" fmla="+- 0 3698 3612"/>
                  <a:gd name="T23" fmla="*/ 3698 h 100"/>
                  <a:gd name="T24" fmla="+- 0 9837 9809"/>
                  <a:gd name="T25" fmla="*/ T24 w 92"/>
                  <a:gd name="T26" fmla="+- 0 3708 3612"/>
                  <a:gd name="T27" fmla="*/ 3708 h 100"/>
                  <a:gd name="T28" fmla="+- 0 9863 9809"/>
                  <a:gd name="T29" fmla="*/ T28 w 92"/>
                  <a:gd name="T30" fmla="+- 0 3711 3612"/>
                  <a:gd name="T31" fmla="*/ 3711 h 100"/>
                  <a:gd name="T32" fmla="+- 0 9881 9809"/>
                  <a:gd name="T33" fmla="*/ T32 w 92"/>
                  <a:gd name="T34" fmla="+- 0 3703 3612"/>
                  <a:gd name="T35" fmla="*/ 3703 h 100"/>
                  <a:gd name="T36" fmla="+- 0 9886 9809"/>
                  <a:gd name="T37" fmla="*/ T36 w 92"/>
                  <a:gd name="T38" fmla="+- 0 3698 3612"/>
                  <a:gd name="T39" fmla="*/ 3698 h 100"/>
                  <a:gd name="T40" fmla="+- 0 9845 9809"/>
                  <a:gd name="T41" fmla="*/ T40 w 92"/>
                  <a:gd name="T42" fmla="+- 0 3698 3612"/>
                  <a:gd name="T43" fmla="*/ 3698 h 100"/>
                  <a:gd name="T44" fmla="+- 0 9830 9809"/>
                  <a:gd name="T45" fmla="*/ T44 w 92"/>
                  <a:gd name="T46" fmla="+- 0 3685 3612"/>
                  <a:gd name="T47" fmla="*/ 3685 h 100"/>
                  <a:gd name="T48" fmla="+- 0 9824 9809"/>
                  <a:gd name="T49" fmla="*/ T48 w 92"/>
                  <a:gd name="T50" fmla="+- 0 3662 3612"/>
                  <a:gd name="T51" fmla="*/ 3662 h 100"/>
                  <a:gd name="T52" fmla="+- 0 9825 9809"/>
                  <a:gd name="T53" fmla="*/ T52 w 92"/>
                  <a:gd name="T54" fmla="+- 0 3652 3612"/>
                  <a:gd name="T55" fmla="*/ 3652 h 100"/>
                  <a:gd name="T56" fmla="+- 0 9834 9809"/>
                  <a:gd name="T57" fmla="*/ T56 w 92"/>
                  <a:gd name="T58" fmla="+- 0 3633 3612"/>
                  <a:gd name="T59" fmla="*/ 3633 h 100"/>
                  <a:gd name="T60" fmla="+- 0 9855 9809"/>
                  <a:gd name="T61" fmla="*/ T60 w 92"/>
                  <a:gd name="T62" fmla="+- 0 3625 3612"/>
                  <a:gd name="T63" fmla="*/ 3625 h 100"/>
                  <a:gd name="T64" fmla="+- 0 9885 9809"/>
                  <a:gd name="T65" fmla="*/ T64 w 92"/>
                  <a:gd name="T66" fmla="+- 0 3625 3612"/>
                  <a:gd name="T67" fmla="*/ 3625 h 100"/>
                  <a:gd name="T68" fmla="+- 0 9873 9809"/>
                  <a:gd name="T69" fmla="*/ T68 w 92"/>
                  <a:gd name="T70" fmla="+- 0 3616 3612"/>
                  <a:gd name="T71" fmla="*/ 3616 h 100"/>
                  <a:gd name="T72" fmla="+- 0 9848 9809"/>
                  <a:gd name="T73" fmla="*/ T72 w 92"/>
                  <a:gd name="T74" fmla="+- 0 3612 3612"/>
                  <a:gd name="T75" fmla="*/ 361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7"/>
                    </a:lnTo>
                    <a:lnTo>
                      <a:pt x="1" y="38"/>
                    </a:lnTo>
                    <a:lnTo>
                      <a:pt x="0" y="69"/>
                    </a:lnTo>
                    <a:lnTo>
                      <a:pt x="10" y="86"/>
                    </a:lnTo>
                    <a:lnTo>
                      <a:pt x="28" y="96"/>
                    </a:lnTo>
                    <a:lnTo>
                      <a:pt x="54" y="99"/>
                    </a:lnTo>
                    <a:lnTo>
                      <a:pt x="72" y="91"/>
                    </a:lnTo>
                    <a:lnTo>
                      <a:pt x="77" y="86"/>
                    </a:lnTo>
                    <a:lnTo>
                      <a:pt x="36" y="86"/>
                    </a:lnTo>
                    <a:lnTo>
                      <a:pt x="21" y="73"/>
                    </a:lnTo>
                    <a:lnTo>
                      <a:pt x="15" y="50"/>
                    </a:lnTo>
                    <a:lnTo>
                      <a:pt x="16"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Freeform 58"/>
              <p:cNvSpPr>
                <a:spLocks/>
              </p:cNvSpPr>
              <p:nvPr/>
            </p:nvSpPr>
            <p:spPr bwMode="auto">
              <a:xfrm>
                <a:off x="9809" y="3612"/>
                <a:ext cx="92" cy="100"/>
              </a:xfrm>
              <a:custGeom>
                <a:avLst/>
                <a:gdLst>
                  <a:gd name="T0" fmla="+- 0 9885 9809"/>
                  <a:gd name="T1" fmla="*/ T0 w 92"/>
                  <a:gd name="T2" fmla="+- 0 3625 3612"/>
                  <a:gd name="T3" fmla="*/ 3625 h 100"/>
                  <a:gd name="T4" fmla="+- 0 9855 9809"/>
                  <a:gd name="T5" fmla="*/ T4 w 92"/>
                  <a:gd name="T6" fmla="+- 0 3625 3612"/>
                  <a:gd name="T7" fmla="*/ 3625 h 100"/>
                  <a:gd name="T8" fmla="+- 0 9871 9809"/>
                  <a:gd name="T9" fmla="*/ T8 w 92"/>
                  <a:gd name="T10" fmla="+- 0 3632 3612"/>
                  <a:gd name="T11" fmla="*/ 3632 h 100"/>
                  <a:gd name="T12" fmla="+- 0 9879 9809"/>
                  <a:gd name="T13" fmla="*/ T12 w 92"/>
                  <a:gd name="T14" fmla="+- 0 3650 3612"/>
                  <a:gd name="T15" fmla="*/ 3650 h 100"/>
                  <a:gd name="T16" fmla="+- 0 9880 9809"/>
                  <a:gd name="T17" fmla="*/ T16 w 92"/>
                  <a:gd name="T18" fmla="+- 0 3677 3612"/>
                  <a:gd name="T19" fmla="*/ 3677 h 100"/>
                  <a:gd name="T20" fmla="+- 0 9868 9809"/>
                  <a:gd name="T21" fmla="*/ T20 w 92"/>
                  <a:gd name="T22" fmla="+- 0 3693 3612"/>
                  <a:gd name="T23" fmla="*/ 3693 h 100"/>
                  <a:gd name="T24" fmla="+- 0 9845 9809"/>
                  <a:gd name="T25" fmla="*/ T24 w 92"/>
                  <a:gd name="T26" fmla="+- 0 3698 3612"/>
                  <a:gd name="T27" fmla="*/ 3698 h 100"/>
                  <a:gd name="T28" fmla="+- 0 9886 9809"/>
                  <a:gd name="T29" fmla="*/ T28 w 92"/>
                  <a:gd name="T30" fmla="+- 0 3698 3612"/>
                  <a:gd name="T31" fmla="*/ 3698 h 100"/>
                  <a:gd name="T32" fmla="+- 0 9895 9809"/>
                  <a:gd name="T33" fmla="*/ T32 w 92"/>
                  <a:gd name="T34" fmla="+- 0 3687 3612"/>
                  <a:gd name="T35" fmla="*/ 3687 h 100"/>
                  <a:gd name="T36" fmla="+- 0 9900 9809"/>
                  <a:gd name="T37" fmla="*/ T36 w 92"/>
                  <a:gd name="T38" fmla="+- 0 3661 3612"/>
                  <a:gd name="T39" fmla="*/ 3661 h 100"/>
                  <a:gd name="T40" fmla="+- 0 9899 9809"/>
                  <a:gd name="T41" fmla="*/ T40 w 92"/>
                  <a:gd name="T42" fmla="+- 0 3647 3612"/>
                  <a:gd name="T43" fmla="*/ 3647 h 100"/>
                  <a:gd name="T44" fmla="+- 0 9890 9809"/>
                  <a:gd name="T45" fmla="*/ T44 w 92"/>
                  <a:gd name="T46" fmla="+- 0 3628 3612"/>
                  <a:gd name="T47" fmla="*/ 3628 h 100"/>
                  <a:gd name="T48" fmla="+- 0 9885 9809"/>
                  <a:gd name="T49" fmla="*/ T48 w 92"/>
                  <a:gd name="T50" fmla="+- 0 3625 3612"/>
                  <a:gd name="T51" fmla="*/ 362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59"/>
            <p:cNvGrpSpPr>
              <a:grpSpLocks/>
            </p:cNvGrpSpPr>
            <p:nvPr/>
          </p:nvGrpSpPr>
          <p:grpSpPr bwMode="auto">
            <a:xfrm>
              <a:off x="9925" y="3612"/>
              <a:ext cx="75" cy="101"/>
              <a:chOff x="9925" y="3612"/>
              <a:chExt cx="75" cy="101"/>
            </a:xfrm>
          </p:grpSpPr>
          <p:sp>
            <p:nvSpPr>
              <p:cNvPr id="4126" name="Freeform 60"/>
              <p:cNvSpPr>
                <a:spLocks/>
              </p:cNvSpPr>
              <p:nvPr/>
            </p:nvSpPr>
            <p:spPr bwMode="auto">
              <a:xfrm>
                <a:off x="9925" y="3612"/>
                <a:ext cx="75" cy="101"/>
              </a:xfrm>
              <a:custGeom>
                <a:avLst/>
                <a:gdLst>
                  <a:gd name="T0" fmla="+- 0 9986 9925"/>
                  <a:gd name="T1" fmla="*/ T0 w 75"/>
                  <a:gd name="T2" fmla="+- 0 3612 3612"/>
                  <a:gd name="T3" fmla="*/ 3612 h 101"/>
                  <a:gd name="T4" fmla="+- 0 9928 9925"/>
                  <a:gd name="T5" fmla="*/ T4 w 75"/>
                  <a:gd name="T6" fmla="+- 0 3648 3612"/>
                  <a:gd name="T7" fmla="*/ 3648 h 101"/>
                  <a:gd name="T8" fmla="+- 0 9925 9925"/>
                  <a:gd name="T9" fmla="*/ T8 w 75"/>
                  <a:gd name="T10" fmla="+- 0 3674 3612"/>
                  <a:gd name="T11" fmla="*/ 3674 h 101"/>
                  <a:gd name="T12" fmla="+- 0 9933 9925"/>
                  <a:gd name="T13" fmla="*/ T12 w 75"/>
                  <a:gd name="T14" fmla="+- 0 3694 3612"/>
                  <a:gd name="T15" fmla="*/ 3694 h 101"/>
                  <a:gd name="T16" fmla="+- 0 9949 9925"/>
                  <a:gd name="T17" fmla="*/ T16 w 75"/>
                  <a:gd name="T18" fmla="+- 0 3708 3612"/>
                  <a:gd name="T19" fmla="*/ 3708 h 101"/>
                  <a:gd name="T20" fmla="+- 0 9972 9925"/>
                  <a:gd name="T21" fmla="*/ T20 w 75"/>
                  <a:gd name="T22" fmla="+- 0 3713 3612"/>
                  <a:gd name="T23" fmla="*/ 3713 h 101"/>
                  <a:gd name="T24" fmla="+- 0 9985 9925"/>
                  <a:gd name="T25" fmla="*/ T24 w 75"/>
                  <a:gd name="T26" fmla="+- 0 3713 3612"/>
                  <a:gd name="T27" fmla="*/ 3713 h 101"/>
                  <a:gd name="T28" fmla="+- 0 9995 9925"/>
                  <a:gd name="T29" fmla="*/ T28 w 75"/>
                  <a:gd name="T30" fmla="+- 0 3709 3612"/>
                  <a:gd name="T31" fmla="*/ 3709 h 101"/>
                  <a:gd name="T32" fmla="+- 0 10000 9925"/>
                  <a:gd name="T33" fmla="*/ T32 w 75"/>
                  <a:gd name="T34" fmla="+- 0 3707 3612"/>
                  <a:gd name="T35" fmla="*/ 3707 h 101"/>
                  <a:gd name="T36" fmla="+- 0 9998 9925"/>
                  <a:gd name="T37" fmla="*/ T36 w 75"/>
                  <a:gd name="T38" fmla="+- 0 3698 3612"/>
                  <a:gd name="T39" fmla="*/ 3698 h 101"/>
                  <a:gd name="T40" fmla="+- 0 9985 9925"/>
                  <a:gd name="T41" fmla="*/ T40 w 75"/>
                  <a:gd name="T42" fmla="+- 0 3698 3612"/>
                  <a:gd name="T43" fmla="*/ 3698 h 101"/>
                  <a:gd name="T44" fmla="+- 0 9958 9925"/>
                  <a:gd name="T45" fmla="*/ T44 w 75"/>
                  <a:gd name="T46" fmla="+- 0 3694 3612"/>
                  <a:gd name="T47" fmla="*/ 3694 h 101"/>
                  <a:gd name="T48" fmla="+- 0 9946 9925"/>
                  <a:gd name="T49" fmla="*/ T48 w 75"/>
                  <a:gd name="T50" fmla="+- 0 3678 3612"/>
                  <a:gd name="T51" fmla="*/ 3678 h 101"/>
                  <a:gd name="T52" fmla="+- 0 9943 9925"/>
                  <a:gd name="T53" fmla="*/ T52 w 75"/>
                  <a:gd name="T54" fmla="+- 0 3651 3612"/>
                  <a:gd name="T55" fmla="*/ 3651 h 101"/>
                  <a:gd name="T56" fmla="+- 0 9954 9925"/>
                  <a:gd name="T57" fmla="*/ T56 w 75"/>
                  <a:gd name="T58" fmla="+- 0 3633 3612"/>
                  <a:gd name="T59" fmla="*/ 3633 h 101"/>
                  <a:gd name="T60" fmla="+- 0 9976 9925"/>
                  <a:gd name="T61" fmla="*/ T60 w 75"/>
                  <a:gd name="T62" fmla="+- 0 3626 3612"/>
                  <a:gd name="T63" fmla="*/ 3626 h 101"/>
                  <a:gd name="T64" fmla="+- 0 9997 9925"/>
                  <a:gd name="T65" fmla="*/ T64 w 75"/>
                  <a:gd name="T66" fmla="+- 0 3626 3612"/>
                  <a:gd name="T67" fmla="*/ 3626 h 101"/>
                  <a:gd name="T68" fmla="+- 0 10000 9925"/>
                  <a:gd name="T69" fmla="*/ T68 w 75"/>
                  <a:gd name="T70" fmla="+- 0 3617 3612"/>
                  <a:gd name="T71" fmla="*/ 3617 h 101"/>
                  <a:gd name="T72" fmla="+- 0 9995 9925"/>
                  <a:gd name="T73" fmla="*/ T72 w 75"/>
                  <a:gd name="T74" fmla="+- 0 3614 3612"/>
                  <a:gd name="T75" fmla="*/ 3614 h 101"/>
                  <a:gd name="T76" fmla="+- 0 9986 9925"/>
                  <a:gd name="T77" fmla="*/ T76 w 75"/>
                  <a:gd name="T78" fmla="+- 0 3612 3612"/>
                  <a:gd name="T79" fmla="*/ 361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4" y="96"/>
                    </a:lnTo>
                    <a:lnTo>
                      <a:pt x="47" y="101"/>
                    </a:lnTo>
                    <a:lnTo>
                      <a:pt x="60" y="101"/>
                    </a:lnTo>
                    <a:lnTo>
                      <a:pt x="70" y="97"/>
                    </a:lnTo>
                    <a:lnTo>
                      <a:pt x="75" y="95"/>
                    </a:lnTo>
                    <a:lnTo>
                      <a:pt x="73" y="86"/>
                    </a:lnTo>
                    <a:lnTo>
                      <a:pt x="60" y="86"/>
                    </a:lnTo>
                    <a:lnTo>
                      <a:pt x="33" y="82"/>
                    </a:lnTo>
                    <a:lnTo>
                      <a:pt x="21" y="66"/>
                    </a:lnTo>
                    <a:lnTo>
                      <a:pt x="18" y="39"/>
                    </a:lnTo>
                    <a:lnTo>
                      <a:pt x="29" y="21"/>
                    </a:lnTo>
                    <a:lnTo>
                      <a:pt x="51" y="14"/>
                    </a:lnTo>
                    <a:lnTo>
                      <a:pt x="72"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61"/>
              <p:cNvSpPr>
                <a:spLocks/>
              </p:cNvSpPr>
              <p:nvPr/>
            </p:nvSpPr>
            <p:spPr bwMode="auto">
              <a:xfrm>
                <a:off x="9925" y="3612"/>
                <a:ext cx="75" cy="101"/>
              </a:xfrm>
              <a:custGeom>
                <a:avLst/>
                <a:gdLst>
                  <a:gd name="T0" fmla="+- 0 9997 9925"/>
                  <a:gd name="T1" fmla="*/ T0 w 75"/>
                  <a:gd name="T2" fmla="+- 0 3694 3612"/>
                  <a:gd name="T3" fmla="*/ 3694 h 101"/>
                  <a:gd name="T4" fmla="+- 0 9992 9925"/>
                  <a:gd name="T5" fmla="*/ T4 w 75"/>
                  <a:gd name="T6" fmla="+- 0 3696 3612"/>
                  <a:gd name="T7" fmla="*/ 3696 h 101"/>
                  <a:gd name="T8" fmla="+- 0 9985 9925"/>
                  <a:gd name="T9" fmla="*/ T8 w 75"/>
                  <a:gd name="T10" fmla="+- 0 3698 3612"/>
                  <a:gd name="T11" fmla="*/ 3698 h 101"/>
                  <a:gd name="T12" fmla="+- 0 9998 9925"/>
                  <a:gd name="T13" fmla="*/ T12 w 75"/>
                  <a:gd name="T14" fmla="+- 0 3698 3612"/>
                  <a:gd name="T15" fmla="*/ 3698 h 101"/>
                  <a:gd name="T16" fmla="+- 0 9997 9925"/>
                  <a:gd name="T17" fmla="*/ T16 w 75"/>
                  <a:gd name="T18" fmla="+- 0 3694 3612"/>
                  <a:gd name="T19" fmla="*/ 369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Freeform 62"/>
              <p:cNvSpPr>
                <a:spLocks/>
              </p:cNvSpPr>
              <p:nvPr/>
            </p:nvSpPr>
            <p:spPr bwMode="auto">
              <a:xfrm>
                <a:off x="9925" y="3612"/>
                <a:ext cx="75" cy="101"/>
              </a:xfrm>
              <a:custGeom>
                <a:avLst/>
                <a:gdLst>
                  <a:gd name="T0" fmla="+- 0 9997 9925"/>
                  <a:gd name="T1" fmla="*/ T0 w 75"/>
                  <a:gd name="T2" fmla="+- 0 3626 3612"/>
                  <a:gd name="T3" fmla="*/ 3626 h 101"/>
                  <a:gd name="T4" fmla="+- 0 9985 9925"/>
                  <a:gd name="T5" fmla="*/ T4 w 75"/>
                  <a:gd name="T6" fmla="+- 0 3626 3612"/>
                  <a:gd name="T7" fmla="*/ 3626 h 101"/>
                  <a:gd name="T8" fmla="+- 0 9992 9925"/>
                  <a:gd name="T9" fmla="*/ T8 w 75"/>
                  <a:gd name="T10" fmla="+- 0 3628 3612"/>
                  <a:gd name="T11" fmla="*/ 3628 h 101"/>
                  <a:gd name="T12" fmla="+- 0 9996 9925"/>
                  <a:gd name="T13" fmla="*/ T12 w 75"/>
                  <a:gd name="T14" fmla="+- 0 3630 3612"/>
                  <a:gd name="T15" fmla="*/ 3630 h 101"/>
                  <a:gd name="T16" fmla="+- 0 9997 9925"/>
                  <a:gd name="T17" fmla="*/ T16 w 75"/>
                  <a:gd name="T18" fmla="+- 0 3626 3612"/>
                  <a:gd name="T19" fmla="*/ 3626 h 101"/>
                </a:gdLst>
                <a:ahLst/>
                <a:cxnLst>
                  <a:cxn ang="0">
                    <a:pos x="T1" y="T3"/>
                  </a:cxn>
                  <a:cxn ang="0">
                    <a:pos x="T5" y="T7"/>
                  </a:cxn>
                  <a:cxn ang="0">
                    <a:pos x="T9" y="T11"/>
                  </a:cxn>
                  <a:cxn ang="0">
                    <a:pos x="T13" y="T15"/>
                  </a:cxn>
                  <a:cxn ang="0">
                    <a:pos x="T17" y="T19"/>
                  </a:cxn>
                </a:cxnLst>
                <a:rect l="0" t="0" r="r" b="b"/>
                <a:pathLst>
                  <a:path w="75" h="101">
                    <a:moveTo>
                      <a:pt x="72" y="14"/>
                    </a:moveTo>
                    <a:lnTo>
                      <a:pt x="60" y="14"/>
                    </a:lnTo>
                    <a:lnTo>
                      <a:pt x="67" y="16"/>
                    </a:lnTo>
                    <a:lnTo>
                      <a:pt x="71" y="18"/>
                    </a:lnTo>
                    <a:lnTo>
                      <a:pt x="7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63"/>
            <p:cNvGrpSpPr>
              <a:grpSpLocks/>
            </p:cNvGrpSpPr>
            <p:nvPr/>
          </p:nvGrpSpPr>
          <p:grpSpPr bwMode="auto">
            <a:xfrm>
              <a:off x="10021" y="3611"/>
              <a:ext cx="77" cy="101"/>
              <a:chOff x="10021" y="3611"/>
              <a:chExt cx="77" cy="101"/>
            </a:xfrm>
          </p:grpSpPr>
          <p:sp>
            <p:nvSpPr>
              <p:cNvPr id="4122" name="Freeform 64"/>
              <p:cNvSpPr>
                <a:spLocks/>
              </p:cNvSpPr>
              <p:nvPr/>
            </p:nvSpPr>
            <p:spPr bwMode="auto">
              <a:xfrm>
                <a:off x="10021" y="3611"/>
                <a:ext cx="77" cy="101"/>
              </a:xfrm>
              <a:custGeom>
                <a:avLst/>
                <a:gdLst>
                  <a:gd name="T0" fmla="+- 0 10087 10021"/>
                  <a:gd name="T1" fmla="*/ T0 w 77"/>
                  <a:gd name="T2" fmla="+- 0 3624 3611"/>
                  <a:gd name="T3" fmla="*/ 3624 h 101"/>
                  <a:gd name="T4" fmla="+- 0 10077 10021"/>
                  <a:gd name="T5" fmla="*/ T4 w 77"/>
                  <a:gd name="T6" fmla="+- 0 3624 3611"/>
                  <a:gd name="T7" fmla="*/ 3624 h 101"/>
                  <a:gd name="T8" fmla="+- 0 10079 10021"/>
                  <a:gd name="T9" fmla="*/ T8 w 77"/>
                  <a:gd name="T10" fmla="+- 0 3639 3611"/>
                  <a:gd name="T11" fmla="*/ 3639 h 101"/>
                  <a:gd name="T12" fmla="+- 0 10079 10021"/>
                  <a:gd name="T13" fmla="*/ T12 w 77"/>
                  <a:gd name="T14" fmla="+- 0 3647 3611"/>
                  <a:gd name="T15" fmla="*/ 3647 h 101"/>
                  <a:gd name="T16" fmla="+- 0 10065 10021"/>
                  <a:gd name="T17" fmla="*/ T16 w 77"/>
                  <a:gd name="T18" fmla="+- 0 3649 3611"/>
                  <a:gd name="T19" fmla="*/ 3649 h 101"/>
                  <a:gd name="T20" fmla="+- 0 10041 10021"/>
                  <a:gd name="T21" fmla="*/ T20 w 77"/>
                  <a:gd name="T22" fmla="+- 0 3655 3611"/>
                  <a:gd name="T23" fmla="*/ 3655 h 101"/>
                  <a:gd name="T24" fmla="+- 0 10026 10021"/>
                  <a:gd name="T25" fmla="*/ T24 w 77"/>
                  <a:gd name="T26" fmla="+- 0 3667 3611"/>
                  <a:gd name="T27" fmla="*/ 3667 h 101"/>
                  <a:gd name="T28" fmla="+- 0 10021 10021"/>
                  <a:gd name="T29" fmla="*/ T28 w 77"/>
                  <a:gd name="T30" fmla="+- 0 3685 3611"/>
                  <a:gd name="T31" fmla="*/ 3685 h 101"/>
                  <a:gd name="T32" fmla="+- 0 10028 10021"/>
                  <a:gd name="T33" fmla="*/ T32 w 77"/>
                  <a:gd name="T34" fmla="+- 0 3704 3611"/>
                  <a:gd name="T35" fmla="*/ 3704 h 101"/>
                  <a:gd name="T36" fmla="+- 0 10050 10021"/>
                  <a:gd name="T37" fmla="*/ T36 w 77"/>
                  <a:gd name="T38" fmla="+- 0 3713 3611"/>
                  <a:gd name="T39" fmla="*/ 3713 h 101"/>
                  <a:gd name="T40" fmla="+- 0 10064 10021"/>
                  <a:gd name="T41" fmla="*/ T40 w 77"/>
                  <a:gd name="T42" fmla="+- 0 3713 3611"/>
                  <a:gd name="T43" fmla="*/ 3713 h 101"/>
                  <a:gd name="T44" fmla="+- 0 10074 10021"/>
                  <a:gd name="T45" fmla="*/ T44 w 77"/>
                  <a:gd name="T46" fmla="+- 0 3706 3611"/>
                  <a:gd name="T47" fmla="*/ 3706 h 101"/>
                  <a:gd name="T48" fmla="+- 0 10079 10021"/>
                  <a:gd name="T49" fmla="*/ T48 w 77"/>
                  <a:gd name="T50" fmla="+- 0 3700 3611"/>
                  <a:gd name="T51" fmla="*/ 3700 h 101"/>
                  <a:gd name="T52" fmla="+- 0 10046 10021"/>
                  <a:gd name="T53" fmla="*/ T52 w 77"/>
                  <a:gd name="T54" fmla="+- 0 3700 3611"/>
                  <a:gd name="T55" fmla="*/ 3700 h 101"/>
                  <a:gd name="T56" fmla="+- 0 10038 10021"/>
                  <a:gd name="T57" fmla="*/ T56 w 77"/>
                  <a:gd name="T58" fmla="+- 0 3694 3611"/>
                  <a:gd name="T59" fmla="*/ 3694 h 101"/>
                  <a:gd name="T60" fmla="+- 0 10040 10021"/>
                  <a:gd name="T61" fmla="*/ T60 w 77"/>
                  <a:gd name="T62" fmla="+- 0 3676 3611"/>
                  <a:gd name="T63" fmla="*/ 3676 h 101"/>
                  <a:gd name="T64" fmla="+- 0 10055 10021"/>
                  <a:gd name="T65" fmla="*/ T64 w 77"/>
                  <a:gd name="T66" fmla="+- 0 3663 3611"/>
                  <a:gd name="T67" fmla="*/ 3663 h 101"/>
                  <a:gd name="T68" fmla="+- 0 10079 10021"/>
                  <a:gd name="T69" fmla="*/ T68 w 77"/>
                  <a:gd name="T70" fmla="+- 0 3661 3611"/>
                  <a:gd name="T71" fmla="*/ 3661 h 101"/>
                  <a:gd name="T72" fmla="+- 0 10095 10021"/>
                  <a:gd name="T73" fmla="*/ T72 w 77"/>
                  <a:gd name="T74" fmla="+- 0 3661 3611"/>
                  <a:gd name="T75" fmla="*/ 3661 h 101"/>
                  <a:gd name="T76" fmla="+- 0 10094 10021"/>
                  <a:gd name="T77" fmla="*/ T76 w 77"/>
                  <a:gd name="T78" fmla="+- 0 3636 3611"/>
                  <a:gd name="T79" fmla="*/ 3636 h 101"/>
                  <a:gd name="T80" fmla="+- 0 10087 10021"/>
                  <a:gd name="T81" fmla="*/ T80 w 77"/>
                  <a:gd name="T82" fmla="+- 0 3624 3611"/>
                  <a:gd name="T83" fmla="*/ 362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4"/>
                    </a:lnTo>
                    <a:lnTo>
                      <a:pt x="7" y="93"/>
                    </a:lnTo>
                    <a:lnTo>
                      <a:pt x="29" y="102"/>
                    </a:lnTo>
                    <a:lnTo>
                      <a:pt x="43" y="102"/>
                    </a:lnTo>
                    <a:lnTo>
                      <a:pt x="53" y="95"/>
                    </a:lnTo>
                    <a:lnTo>
                      <a:pt x="58" y="89"/>
                    </a:lnTo>
                    <a:lnTo>
                      <a:pt x="25" y="89"/>
                    </a:lnTo>
                    <a:lnTo>
                      <a:pt x="17" y="83"/>
                    </a:lnTo>
                    <a:lnTo>
                      <a:pt x="19" y="65"/>
                    </a:lnTo>
                    <a:lnTo>
                      <a:pt x="34" y="52"/>
                    </a:lnTo>
                    <a:lnTo>
                      <a:pt x="58" y="50"/>
                    </a:lnTo>
                    <a:lnTo>
                      <a:pt x="74" y="50"/>
                    </a:lnTo>
                    <a:lnTo>
                      <a:pt x="73"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Freeform 65"/>
              <p:cNvSpPr>
                <a:spLocks/>
              </p:cNvSpPr>
              <p:nvPr/>
            </p:nvSpPr>
            <p:spPr bwMode="auto">
              <a:xfrm>
                <a:off x="10021" y="3611"/>
                <a:ext cx="77" cy="101"/>
              </a:xfrm>
              <a:custGeom>
                <a:avLst/>
                <a:gdLst>
                  <a:gd name="T0" fmla="+- 0 10096 10021"/>
                  <a:gd name="T1" fmla="*/ T0 w 77"/>
                  <a:gd name="T2" fmla="+- 0 3698 3611"/>
                  <a:gd name="T3" fmla="*/ 3698 h 101"/>
                  <a:gd name="T4" fmla="+- 0 10080 10021"/>
                  <a:gd name="T5" fmla="*/ T4 w 77"/>
                  <a:gd name="T6" fmla="+- 0 3698 3611"/>
                  <a:gd name="T7" fmla="*/ 3698 h 101"/>
                  <a:gd name="T8" fmla="+- 0 10082 10021"/>
                  <a:gd name="T9" fmla="*/ T8 w 77"/>
                  <a:gd name="T10" fmla="+- 0 3710 3611"/>
                  <a:gd name="T11" fmla="*/ 3710 h 101"/>
                  <a:gd name="T12" fmla="+- 0 10098 10021"/>
                  <a:gd name="T13" fmla="*/ T12 w 77"/>
                  <a:gd name="T14" fmla="+- 0 3710 3611"/>
                  <a:gd name="T15" fmla="*/ 3710 h 101"/>
                  <a:gd name="T16" fmla="+- 0 10097 10021"/>
                  <a:gd name="T17" fmla="*/ T16 w 77"/>
                  <a:gd name="T18" fmla="+- 0 3704 3611"/>
                  <a:gd name="T19" fmla="*/ 3704 h 101"/>
                  <a:gd name="T20" fmla="+- 0 10096 10021"/>
                  <a:gd name="T21" fmla="*/ T20 w 77"/>
                  <a:gd name="T22" fmla="+- 0 3698 3611"/>
                  <a:gd name="T23" fmla="*/ 3698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59"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Freeform 66"/>
              <p:cNvSpPr>
                <a:spLocks/>
              </p:cNvSpPr>
              <p:nvPr/>
            </p:nvSpPr>
            <p:spPr bwMode="auto">
              <a:xfrm>
                <a:off x="10021" y="3611"/>
                <a:ext cx="77" cy="101"/>
              </a:xfrm>
              <a:custGeom>
                <a:avLst/>
                <a:gdLst>
                  <a:gd name="T0" fmla="+- 0 10095 10021"/>
                  <a:gd name="T1" fmla="*/ T0 w 77"/>
                  <a:gd name="T2" fmla="+- 0 3661 3611"/>
                  <a:gd name="T3" fmla="*/ 3661 h 101"/>
                  <a:gd name="T4" fmla="+- 0 10079 10021"/>
                  <a:gd name="T5" fmla="*/ T4 w 77"/>
                  <a:gd name="T6" fmla="+- 0 3661 3611"/>
                  <a:gd name="T7" fmla="*/ 3661 h 101"/>
                  <a:gd name="T8" fmla="+- 0 10079 10021"/>
                  <a:gd name="T9" fmla="*/ T8 w 77"/>
                  <a:gd name="T10" fmla="+- 0 3680 3611"/>
                  <a:gd name="T11" fmla="*/ 3680 h 101"/>
                  <a:gd name="T12" fmla="+- 0 10079 10021"/>
                  <a:gd name="T13" fmla="*/ T12 w 77"/>
                  <a:gd name="T14" fmla="+- 0 3682 3611"/>
                  <a:gd name="T15" fmla="*/ 3682 h 101"/>
                  <a:gd name="T16" fmla="+- 0 10075 10021"/>
                  <a:gd name="T17" fmla="*/ T16 w 77"/>
                  <a:gd name="T18" fmla="+- 0 3692 3611"/>
                  <a:gd name="T19" fmla="*/ 3692 h 101"/>
                  <a:gd name="T20" fmla="+- 0 10067 10021"/>
                  <a:gd name="T21" fmla="*/ T20 w 77"/>
                  <a:gd name="T22" fmla="+- 0 3700 3611"/>
                  <a:gd name="T23" fmla="*/ 3700 h 101"/>
                  <a:gd name="T24" fmla="+- 0 10079 10021"/>
                  <a:gd name="T25" fmla="*/ T24 w 77"/>
                  <a:gd name="T26" fmla="+- 0 3700 3611"/>
                  <a:gd name="T27" fmla="*/ 3700 h 101"/>
                  <a:gd name="T28" fmla="+- 0 10080 10021"/>
                  <a:gd name="T29" fmla="*/ T28 w 77"/>
                  <a:gd name="T30" fmla="+- 0 3698 3611"/>
                  <a:gd name="T31" fmla="*/ 3698 h 101"/>
                  <a:gd name="T32" fmla="+- 0 10096 10021"/>
                  <a:gd name="T33" fmla="*/ T32 w 77"/>
                  <a:gd name="T34" fmla="+- 0 3698 3611"/>
                  <a:gd name="T35" fmla="*/ 3698 h 101"/>
                  <a:gd name="T36" fmla="+- 0 10096 10021"/>
                  <a:gd name="T37" fmla="*/ T36 w 77"/>
                  <a:gd name="T38" fmla="+- 0 3685 3611"/>
                  <a:gd name="T39" fmla="*/ 3685 h 101"/>
                  <a:gd name="T40" fmla="+- 0 10095 10021"/>
                  <a:gd name="T41" fmla="*/ T40 w 77"/>
                  <a:gd name="T42" fmla="+- 0 3661 3611"/>
                  <a:gd name="T43" fmla="*/ 366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4" y="50"/>
                    </a:moveTo>
                    <a:lnTo>
                      <a:pt x="58" y="50"/>
                    </a:lnTo>
                    <a:lnTo>
                      <a:pt x="58" y="69"/>
                    </a:lnTo>
                    <a:lnTo>
                      <a:pt x="58" y="71"/>
                    </a:lnTo>
                    <a:lnTo>
                      <a:pt x="54" y="81"/>
                    </a:lnTo>
                    <a:lnTo>
                      <a:pt x="46" y="89"/>
                    </a:lnTo>
                    <a:lnTo>
                      <a:pt x="58" y="89"/>
                    </a:lnTo>
                    <a:lnTo>
                      <a:pt x="59" y="87"/>
                    </a:lnTo>
                    <a:lnTo>
                      <a:pt x="75" y="87"/>
                    </a:lnTo>
                    <a:lnTo>
                      <a:pt x="75" y="74"/>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67"/>
              <p:cNvSpPr>
                <a:spLocks/>
              </p:cNvSpPr>
              <p:nvPr/>
            </p:nvSpPr>
            <p:spPr bwMode="auto">
              <a:xfrm>
                <a:off x="10021" y="3611"/>
                <a:ext cx="77" cy="101"/>
              </a:xfrm>
              <a:custGeom>
                <a:avLst/>
                <a:gdLst>
                  <a:gd name="T0" fmla="+- 0 10059 10021"/>
                  <a:gd name="T1" fmla="*/ T0 w 77"/>
                  <a:gd name="T2" fmla="+- 0 3611 3611"/>
                  <a:gd name="T3" fmla="*/ 3611 h 101"/>
                  <a:gd name="T4" fmla="+- 0 10047 10021"/>
                  <a:gd name="T5" fmla="*/ T4 w 77"/>
                  <a:gd name="T6" fmla="+- 0 3611 3611"/>
                  <a:gd name="T7" fmla="*/ 3611 h 101"/>
                  <a:gd name="T8" fmla="+- 0 10036 10021"/>
                  <a:gd name="T9" fmla="*/ T8 w 77"/>
                  <a:gd name="T10" fmla="+- 0 3615 3611"/>
                  <a:gd name="T11" fmla="*/ 3615 h 101"/>
                  <a:gd name="T12" fmla="+- 0 10028 10021"/>
                  <a:gd name="T13" fmla="*/ T12 w 77"/>
                  <a:gd name="T14" fmla="+- 0 3620 3611"/>
                  <a:gd name="T15" fmla="*/ 3620 h 101"/>
                  <a:gd name="T16" fmla="+- 0 10032 10021"/>
                  <a:gd name="T17" fmla="*/ T16 w 77"/>
                  <a:gd name="T18" fmla="+- 0 3632 3611"/>
                  <a:gd name="T19" fmla="*/ 3632 h 101"/>
                  <a:gd name="T20" fmla="+- 0 10038 10021"/>
                  <a:gd name="T21" fmla="*/ T20 w 77"/>
                  <a:gd name="T22" fmla="+- 0 3627 3611"/>
                  <a:gd name="T23" fmla="*/ 3627 h 101"/>
                  <a:gd name="T24" fmla="+- 0 10048 10021"/>
                  <a:gd name="T25" fmla="*/ T24 w 77"/>
                  <a:gd name="T26" fmla="+- 0 3624 3611"/>
                  <a:gd name="T27" fmla="*/ 3624 h 101"/>
                  <a:gd name="T28" fmla="+- 0 10087 10021"/>
                  <a:gd name="T29" fmla="*/ T28 w 77"/>
                  <a:gd name="T30" fmla="+- 0 3624 3611"/>
                  <a:gd name="T31" fmla="*/ 3624 h 101"/>
                  <a:gd name="T32" fmla="+- 0 10084 10021"/>
                  <a:gd name="T33" fmla="*/ T32 w 77"/>
                  <a:gd name="T34" fmla="+- 0 3619 3611"/>
                  <a:gd name="T35" fmla="*/ 3619 h 101"/>
                  <a:gd name="T36" fmla="+- 0 10059 10021"/>
                  <a:gd name="T37" fmla="*/ T36 w 77"/>
                  <a:gd name="T38" fmla="+- 0 3611 3611"/>
                  <a:gd name="T39" fmla="*/ 36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8" y="0"/>
                    </a:moveTo>
                    <a:lnTo>
                      <a:pt x="26" y="0"/>
                    </a:lnTo>
                    <a:lnTo>
                      <a:pt x="15" y="4"/>
                    </a:lnTo>
                    <a:lnTo>
                      <a:pt x="7" y="9"/>
                    </a:lnTo>
                    <a:lnTo>
                      <a:pt x="11" y="21"/>
                    </a:lnTo>
                    <a:lnTo>
                      <a:pt x="17" y="16"/>
                    </a:lnTo>
                    <a:lnTo>
                      <a:pt x="27" y="13"/>
                    </a:lnTo>
                    <a:lnTo>
                      <a:pt x="66" y="13"/>
                    </a:lnTo>
                    <a:lnTo>
                      <a:pt x="63" y="8"/>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68"/>
            <p:cNvGrpSpPr>
              <a:grpSpLocks/>
            </p:cNvGrpSpPr>
            <p:nvPr/>
          </p:nvGrpSpPr>
          <p:grpSpPr bwMode="auto">
            <a:xfrm>
              <a:off x="10141" y="3568"/>
              <a:ext cx="2" cy="142"/>
              <a:chOff x="10141" y="3568"/>
              <a:chExt cx="2" cy="142"/>
            </a:xfrm>
          </p:grpSpPr>
          <p:sp>
            <p:nvSpPr>
              <p:cNvPr id="4121" name="Freeform 69"/>
              <p:cNvSpPr>
                <a:spLocks/>
              </p:cNvSpPr>
              <p:nvPr/>
            </p:nvSpPr>
            <p:spPr bwMode="auto">
              <a:xfrm>
                <a:off x="10141" y="3568"/>
                <a:ext cx="2" cy="142"/>
              </a:xfrm>
              <a:custGeom>
                <a:avLst/>
                <a:gdLst>
                  <a:gd name="T0" fmla="+- 0 3568 3568"/>
                  <a:gd name="T1" fmla="*/ 3568 h 142"/>
                  <a:gd name="T2" fmla="+- 0 3710 3568"/>
                  <a:gd name="T3" fmla="*/ 371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70"/>
            <p:cNvGrpSpPr>
              <a:grpSpLocks/>
            </p:cNvGrpSpPr>
            <p:nvPr/>
          </p:nvGrpSpPr>
          <p:grpSpPr bwMode="auto">
            <a:xfrm>
              <a:off x="10232" y="3612"/>
              <a:ext cx="75" cy="101"/>
              <a:chOff x="10232" y="3612"/>
              <a:chExt cx="75" cy="101"/>
            </a:xfrm>
          </p:grpSpPr>
          <p:sp>
            <p:nvSpPr>
              <p:cNvPr id="4118" name="Freeform 71"/>
              <p:cNvSpPr>
                <a:spLocks/>
              </p:cNvSpPr>
              <p:nvPr/>
            </p:nvSpPr>
            <p:spPr bwMode="auto">
              <a:xfrm>
                <a:off x="10232" y="3612"/>
                <a:ext cx="75" cy="101"/>
              </a:xfrm>
              <a:custGeom>
                <a:avLst/>
                <a:gdLst>
                  <a:gd name="T0" fmla="+- 0 10294 10232"/>
                  <a:gd name="T1" fmla="*/ T0 w 75"/>
                  <a:gd name="T2" fmla="+- 0 3612 3612"/>
                  <a:gd name="T3" fmla="*/ 3612 h 101"/>
                  <a:gd name="T4" fmla="+- 0 10235 10232"/>
                  <a:gd name="T5" fmla="*/ T4 w 75"/>
                  <a:gd name="T6" fmla="+- 0 3648 3612"/>
                  <a:gd name="T7" fmla="*/ 3648 h 101"/>
                  <a:gd name="T8" fmla="+- 0 10232 10232"/>
                  <a:gd name="T9" fmla="*/ T8 w 75"/>
                  <a:gd name="T10" fmla="+- 0 3674 3612"/>
                  <a:gd name="T11" fmla="*/ 3674 h 101"/>
                  <a:gd name="T12" fmla="+- 0 10241 10232"/>
                  <a:gd name="T13" fmla="*/ T12 w 75"/>
                  <a:gd name="T14" fmla="+- 0 3694 3612"/>
                  <a:gd name="T15" fmla="*/ 3694 h 101"/>
                  <a:gd name="T16" fmla="+- 0 10257 10232"/>
                  <a:gd name="T17" fmla="*/ T16 w 75"/>
                  <a:gd name="T18" fmla="+- 0 3708 3612"/>
                  <a:gd name="T19" fmla="*/ 3708 h 101"/>
                  <a:gd name="T20" fmla="+- 0 10279 10232"/>
                  <a:gd name="T21" fmla="*/ T20 w 75"/>
                  <a:gd name="T22" fmla="+- 0 3713 3612"/>
                  <a:gd name="T23" fmla="*/ 3713 h 101"/>
                  <a:gd name="T24" fmla="+- 0 10292 10232"/>
                  <a:gd name="T25" fmla="*/ T24 w 75"/>
                  <a:gd name="T26" fmla="+- 0 3713 3612"/>
                  <a:gd name="T27" fmla="*/ 3713 h 101"/>
                  <a:gd name="T28" fmla="+- 0 10303 10232"/>
                  <a:gd name="T29" fmla="*/ T28 w 75"/>
                  <a:gd name="T30" fmla="+- 0 3709 3612"/>
                  <a:gd name="T31" fmla="*/ 3709 h 101"/>
                  <a:gd name="T32" fmla="+- 0 10307 10232"/>
                  <a:gd name="T33" fmla="*/ T32 w 75"/>
                  <a:gd name="T34" fmla="+- 0 3707 3612"/>
                  <a:gd name="T35" fmla="*/ 3707 h 101"/>
                  <a:gd name="T36" fmla="+- 0 10305 10232"/>
                  <a:gd name="T37" fmla="*/ T36 w 75"/>
                  <a:gd name="T38" fmla="+- 0 3698 3612"/>
                  <a:gd name="T39" fmla="*/ 3698 h 101"/>
                  <a:gd name="T40" fmla="+- 0 10293 10232"/>
                  <a:gd name="T41" fmla="*/ T40 w 75"/>
                  <a:gd name="T42" fmla="+- 0 3698 3612"/>
                  <a:gd name="T43" fmla="*/ 3698 h 101"/>
                  <a:gd name="T44" fmla="+- 0 10266 10232"/>
                  <a:gd name="T45" fmla="*/ T44 w 75"/>
                  <a:gd name="T46" fmla="+- 0 3694 3612"/>
                  <a:gd name="T47" fmla="*/ 3694 h 101"/>
                  <a:gd name="T48" fmla="+- 0 10254 10232"/>
                  <a:gd name="T49" fmla="*/ T48 w 75"/>
                  <a:gd name="T50" fmla="+- 0 3678 3612"/>
                  <a:gd name="T51" fmla="*/ 3678 h 101"/>
                  <a:gd name="T52" fmla="+- 0 10250 10232"/>
                  <a:gd name="T53" fmla="*/ T52 w 75"/>
                  <a:gd name="T54" fmla="+- 0 3651 3612"/>
                  <a:gd name="T55" fmla="*/ 3651 h 101"/>
                  <a:gd name="T56" fmla="+- 0 10262 10232"/>
                  <a:gd name="T57" fmla="*/ T56 w 75"/>
                  <a:gd name="T58" fmla="+- 0 3633 3612"/>
                  <a:gd name="T59" fmla="*/ 3633 h 101"/>
                  <a:gd name="T60" fmla="+- 0 10283 10232"/>
                  <a:gd name="T61" fmla="*/ T60 w 75"/>
                  <a:gd name="T62" fmla="+- 0 3626 3612"/>
                  <a:gd name="T63" fmla="*/ 3626 h 101"/>
                  <a:gd name="T64" fmla="+- 0 10305 10232"/>
                  <a:gd name="T65" fmla="*/ T64 w 75"/>
                  <a:gd name="T66" fmla="+- 0 3626 3612"/>
                  <a:gd name="T67" fmla="*/ 3626 h 101"/>
                  <a:gd name="T68" fmla="+- 0 10308 10232"/>
                  <a:gd name="T69" fmla="*/ T68 w 75"/>
                  <a:gd name="T70" fmla="+- 0 3617 3612"/>
                  <a:gd name="T71" fmla="*/ 3617 h 101"/>
                  <a:gd name="T72" fmla="+- 0 10303 10232"/>
                  <a:gd name="T73" fmla="*/ T72 w 75"/>
                  <a:gd name="T74" fmla="+- 0 3614 3612"/>
                  <a:gd name="T75" fmla="*/ 3614 h 101"/>
                  <a:gd name="T76" fmla="+- 0 10294 10232"/>
                  <a:gd name="T77" fmla="*/ T76 w 75"/>
                  <a:gd name="T78" fmla="+- 0 3612 3612"/>
                  <a:gd name="T79" fmla="*/ 361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2"/>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72"/>
              <p:cNvSpPr>
                <a:spLocks/>
              </p:cNvSpPr>
              <p:nvPr/>
            </p:nvSpPr>
            <p:spPr bwMode="auto">
              <a:xfrm>
                <a:off x="10232" y="3612"/>
                <a:ext cx="75" cy="101"/>
              </a:xfrm>
              <a:custGeom>
                <a:avLst/>
                <a:gdLst>
                  <a:gd name="T0" fmla="+- 0 10304 10232"/>
                  <a:gd name="T1" fmla="*/ T0 w 75"/>
                  <a:gd name="T2" fmla="+- 0 3694 3612"/>
                  <a:gd name="T3" fmla="*/ 3694 h 101"/>
                  <a:gd name="T4" fmla="+- 0 10299 10232"/>
                  <a:gd name="T5" fmla="*/ T4 w 75"/>
                  <a:gd name="T6" fmla="+- 0 3696 3612"/>
                  <a:gd name="T7" fmla="*/ 3696 h 101"/>
                  <a:gd name="T8" fmla="+- 0 10293 10232"/>
                  <a:gd name="T9" fmla="*/ T8 w 75"/>
                  <a:gd name="T10" fmla="+- 0 3698 3612"/>
                  <a:gd name="T11" fmla="*/ 3698 h 101"/>
                  <a:gd name="T12" fmla="+- 0 10305 10232"/>
                  <a:gd name="T13" fmla="*/ T12 w 75"/>
                  <a:gd name="T14" fmla="+- 0 3698 3612"/>
                  <a:gd name="T15" fmla="*/ 3698 h 101"/>
                  <a:gd name="T16" fmla="+- 0 10304 10232"/>
                  <a:gd name="T17" fmla="*/ T16 w 75"/>
                  <a:gd name="T18" fmla="+- 0 3694 3612"/>
                  <a:gd name="T19" fmla="*/ 369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Freeform 73"/>
              <p:cNvSpPr>
                <a:spLocks/>
              </p:cNvSpPr>
              <p:nvPr/>
            </p:nvSpPr>
            <p:spPr bwMode="auto">
              <a:xfrm>
                <a:off x="10232" y="3612"/>
                <a:ext cx="75" cy="101"/>
              </a:xfrm>
              <a:custGeom>
                <a:avLst/>
                <a:gdLst>
                  <a:gd name="T0" fmla="+- 0 10305 10232"/>
                  <a:gd name="T1" fmla="*/ T0 w 75"/>
                  <a:gd name="T2" fmla="+- 0 3626 3612"/>
                  <a:gd name="T3" fmla="*/ 3626 h 101"/>
                  <a:gd name="T4" fmla="+- 0 10293 10232"/>
                  <a:gd name="T5" fmla="*/ T4 w 75"/>
                  <a:gd name="T6" fmla="+- 0 3626 3612"/>
                  <a:gd name="T7" fmla="*/ 3626 h 101"/>
                  <a:gd name="T8" fmla="+- 0 10299 10232"/>
                  <a:gd name="T9" fmla="*/ T8 w 75"/>
                  <a:gd name="T10" fmla="+- 0 3628 3612"/>
                  <a:gd name="T11" fmla="*/ 3628 h 101"/>
                  <a:gd name="T12" fmla="+- 0 10304 10232"/>
                  <a:gd name="T13" fmla="*/ T12 w 75"/>
                  <a:gd name="T14" fmla="+- 0 3630 3612"/>
                  <a:gd name="T15" fmla="*/ 3630 h 101"/>
                  <a:gd name="T16" fmla="+- 0 10305 10232"/>
                  <a:gd name="T17" fmla="*/ T16 w 75"/>
                  <a:gd name="T18" fmla="+- 0 3626 3612"/>
                  <a:gd name="T19" fmla="*/ 3626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74"/>
            <p:cNvGrpSpPr>
              <a:grpSpLocks/>
            </p:cNvGrpSpPr>
            <p:nvPr/>
          </p:nvGrpSpPr>
          <p:grpSpPr bwMode="auto">
            <a:xfrm>
              <a:off x="10335" y="3614"/>
              <a:ext cx="82" cy="99"/>
              <a:chOff x="10335" y="3614"/>
              <a:chExt cx="82" cy="99"/>
            </a:xfrm>
          </p:grpSpPr>
          <p:sp>
            <p:nvSpPr>
              <p:cNvPr id="4115" name="Freeform 75"/>
              <p:cNvSpPr>
                <a:spLocks/>
              </p:cNvSpPr>
              <p:nvPr/>
            </p:nvSpPr>
            <p:spPr bwMode="auto">
              <a:xfrm>
                <a:off x="10335" y="3614"/>
                <a:ext cx="82" cy="99"/>
              </a:xfrm>
              <a:custGeom>
                <a:avLst/>
                <a:gdLst>
                  <a:gd name="T0" fmla="+- 0 10353 10335"/>
                  <a:gd name="T1" fmla="*/ T0 w 82"/>
                  <a:gd name="T2" fmla="+- 0 3614 3614"/>
                  <a:gd name="T3" fmla="*/ 3614 h 99"/>
                  <a:gd name="T4" fmla="+- 0 10335 10335"/>
                  <a:gd name="T5" fmla="*/ T4 w 82"/>
                  <a:gd name="T6" fmla="+- 0 3614 3614"/>
                  <a:gd name="T7" fmla="*/ 3614 h 99"/>
                  <a:gd name="T8" fmla="+- 0 10339 10335"/>
                  <a:gd name="T9" fmla="*/ T8 w 82"/>
                  <a:gd name="T10" fmla="+- 0 3692 3614"/>
                  <a:gd name="T11" fmla="*/ 3692 h 99"/>
                  <a:gd name="T12" fmla="+- 0 10352 10335"/>
                  <a:gd name="T13" fmla="*/ T12 w 82"/>
                  <a:gd name="T14" fmla="+- 0 3708 3614"/>
                  <a:gd name="T15" fmla="*/ 3708 h 99"/>
                  <a:gd name="T16" fmla="+- 0 10369 10335"/>
                  <a:gd name="T17" fmla="*/ T16 w 82"/>
                  <a:gd name="T18" fmla="+- 0 3713 3614"/>
                  <a:gd name="T19" fmla="*/ 3713 h 99"/>
                  <a:gd name="T20" fmla="+- 0 10386 10335"/>
                  <a:gd name="T21" fmla="*/ T20 w 82"/>
                  <a:gd name="T22" fmla="+- 0 3713 3614"/>
                  <a:gd name="T23" fmla="*/ 3713 h 99"/>
                  <a:gd name="T24" fmla="+- 0 10396 10335"/>
                  <a:gd name="T25" fmla="*/ T24 w 82"/>
                  <a:gd name="T26" fmla="+- 0 3702 3614"/>
                  <a:gd name="T27" fmla="*/ 3702 h 99"/>
                  <a:gd name="T28" fmla="+- 0 10399 10335"/>
                  <a:gd name="T29" fmla="*/ T28 w 82"/>
                  <a:gd name="T30" fmla="+- 0 3698 3614"/>
                  <a:gd name="T31" fmla="*/ 3698 h 99"/>
                  <a:gd name="T32" fmla="+- 0 10358 10335"/>
                  <a:gd name="T33" fmla="*/ T32 w 82"/>
                  <a:gd name="T34" fmla="+- 0 3698 3614"/>
                  <a:gd name="T35" fmla="*/ 3698 h 99"/>
                  <a:gd name="T36" fmla="+- 0 10353 10335"/>
                  <a:gd name="T37" fmla="*/ T36 w 82"/>
                  <a:gd name="T38" fmla="+- 0 3686 3614"/>
                  <a:gd name="T39" fmla="*/ 3686 h 99"/>
                  <a:gd name="T40" fmla="+- 0 10353 10335"/>
                  <a:gd name="T41" fmla="*/ T40 w 82"/>
                  <a:gd name="T42" fmla="+- 0 3614 3614"/>
                  <a:gd name="T43" fmla="*/ 361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4" y="78"/>
                    </a:lnTo>
                    <a:lnTo>
                      <a:pt x="17" y="94"/>
                    </a:lnTo>
                    <a:lnTo>
                      <a:pt x="34" y="99"/>
                    </a:lnTo>
                    <a:lnTo>
                      <a:pt x="51" y="99"/>
                    </a:lnTo>
                    <a:lnTo>
                      <a:pt x="61" y="88"/>
                    </a:lnTo>
                    <a:lnTo>
                      <a:pt x="64"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Freeform 76"/>
              <p:cNvSpPr>
                <a:spLocks/>
              </p:cNvSpPr>
              <p:nvPr/>
            </p:nvSpPr>
            <p:spPr bwMode="auto">
              <a:xfrm>
                <a:off x="10335" y="3614"/>
                <a:ext cx="82" cy="99"/>
              </a:xfrm>
              <a:custGeom>
                <a:avLst/>
                <a:gdLst>
                  <a:gd name="T0" fmla="+- 0 10417 10335"/>
                  <a:gd name="T1" fmla="*/ T0 w 82"/>
                  <a:gd name="T2" fmla="+- 0 3695 3614"/>
                  <a:gd name="T3" fmla="*/ 3695 h 99"/>
                  <a:gd name="T4" fmla="+- 0 10401 10335"/>
                  <a:gd name="T5" fmla="*/ T4 w 82"/>
                  <a:gd name="T6" fmla="+- 0 3695 3614"/>
                  <a:gd name="T7" fmla="*/ 3695 h 99"/>
                  <a:gd name="T8" fmla="+- 0 10402 10335"/>
                  <a:gd name="T9" fmla="*/ T8 w 82"/>
                  <a:gd name="T10" fmla="+- 0 3710 3614"/>
                  <a:gd name="T11" fmla="*/ 3710 h 99"/>
                  <a:gd name="T12" fmla="+- 0 10418 10335"/>
                  <a:gd name="T13" fmla="*/ T12 w 82"/>
                  <a:gd name="T14" fmla="+- 0 3710 3614"/>
                  <a:gd name="T15" fmla="*/ 3710 h 99"/>
                  <a:gd name="T16" fmla="+- 0 10417 10335"/>
                  <a:gd name="T17" fmla="*/ T16 w 82"/>
                  <a:gd name="T18" fmla="+- 0 3703 3614"/>
                  <a:gd name="T19" fmla="*/ 3703 h 99"/>
                  <a:gd name="T20" fmla="+- 0 10417 10335"/>
                  <a:gd name="T21" fmla="*/ T20 w 82"/>
                  <a:gd name="T22" fmla="+- 0 3695 3614"/>
                  <a:gd name="T23" fmla="*/ 369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3"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Freeform 77"/>
              <p:cNvSpPr>
                <a:spLocks/>
              </p:cNvSpPr>
              <p:nvPr/>
            </p:nvSpPr>
            <p:spPr bwMode="auto">
              <a:xfrm>
                <a:off x="10335" y="3614"/>
                <a:ext cx="82" cy="99"/>
              </a:xfrm>
              <a:custGeom>
                <a:avLst/>
                <a:gdLst>
                  <a:gd name="T0" fmla="+- 0 10417 10335"/>
                  <a:gd name="T1" fmla="*/ T0 w 82"/>
                  <a:gd name="T2" fmla="+- 0 3614 3614"/>
                  <a:gd name="T3" fmla="*/ 3614 h 99"/>
                  <a:gd name="T4" fmla="+- 0 10399 10335"/>
                  <a:gd name="T5" fmla="*/ T4 w 82"/>
                  <a:gd name="T6" fmla="+- 0 3614 3614"/>
                  <a:gd name="T7" fmla="*/ 3614 h 99"/>
                  <a:gd name="T8" fmla="+- 0 10399 10335"/>
                  <a:gd name="T9" fmla="*/ T8 w 82"/>
                  <a:gd name="T10" fmla="+- 0 3676 3614"/>
                  <a:gd name="T11" fmla="*/ 3676 h 99"/>
                  <a:gd name="T12" fmla="+- 0 10399 10335"/>
                  <a:gd name="T13" fmla="*/ T12 w 82"/>
                  <a:gd name="T14" fmla="+- 0 3679 3614"/>
                  <a:gd name="T15" fmla="*/ 3679 h 99"/>
                  <a:gd name="T16" fmla="+- 0 10398 10335"/>
                  <a:gd name="T17" fmla="*/ T16 w 82"/>
                  <a:gd name="T18" fmla="+- 0 3682 3614"/>
                  <a:gd name="T19" fmla="*/ 3682 h 99"/>
                  <a:gd name="T20" fmla="+- 0 10394 10335"/>
                  <a:gd name="T21" fmla="*/ T20 w 82"/>
                  <a:gd name="T22" fmla="+- 0 3690 3614"/>
                  <a:gd name="T23" fmla="*/ 3690 h 99"/>
                  <a:gd name="T24" fmla="+- 0 10386 10335"/>
                  <a:gd name="T25" fmla="*/ T24 w 82"/>
                  <a:gd name="T26" fmla="+- 0 3698 3614"/>
                  <a:gd name="T27" fmla="*/ 3698 h 99"/>
                  <a:gd name="T28" fmla="+- 0 10399 10335"/>
                  <a:gd name="T29" fmla="*/ T28 w 82"/>
                  <a:gd name="T30" fmla="+- 0 3698 3614"/>
                  <a:gd name="T31" fmla="*/ 3698 h 99"/>
                  <a:gd name="T32" fmla="+- 0 10401 10335"/>
                  <a:gd name="T33" fmla="*/ T32 w 82"/>
                  <a:gd name="T34" fmla="+- 0 3695 3614"/>
                  <a:gd name="T35" fmla="*/ 3695 h 99"/>
                  <a:gd name="T36" fmla="+- 0 10417 10335"/>
                  <a:gd name="T37" fmla="*/ T36 w 82"/>
                  <a:gd name="T38" fmla="+- 0 3695 3614"/>
                  <a:gd name="T39" fmla="*/ 3695 h 99"/>
                  <a:gd name="T40" fmla="+- 0 10417 10335"/>
                  <a:gd name="T41" fmla="*/ T40 w 82"/>
                  <a:gd name="T42" fmla="+- 0 3614 3614"/>
                  <a:gd name="T43" fmla="*/ 361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3" y="68"/>
                    </a:lnTo>
                    <a:lnTo>
                      <a:pt x="59"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78"/>
            <p:cNvGrpSpPr>
              <a:grpSpLocks/>
            </p:cNvGrpSpPr>
            <p:nvPr/>
          </p:nvGrpSpPr>
          <p:grpSpPr bwMode="auto">
            <a:xfrm>
              <a:off x="10463" y="3568"/>
              <a:ext cx="2" cy="142"/>
              <a:chOff x="10463" y="3568"/>
              <a:chExt cx="2" cy="142"/>
            </a:xfrm>
          </p:grpSpPr>
          <p:sp>
            <p:nvSpPr>
              <p:cNvPr id="4114" name="Freeform 79"/>
              <p:cNvSpPr>
                <a:spLocks/>
              </p:cNvSpPr>
              <p:nvPr/>
            </p:nvSpPr>
            <p:spPr bwMode="auto">
              <a:xfrm>
                <a:off x="10463" y="3568"/>
                <a:ext cx="2" cy="142"/>
              </a:xfrm>
              <a:custGeom>
                <a:avLst/>
                <a:gdLst>
                  <a:gd name="T0" fmla="+- 0 3568 3568"/>
                  <a:gd name="T1" fmla="*/ 3568 h 142"/>
                  <a:gd name="T2" fmla="+- 0 3710 3568"/>
                  <a:gd name="T3" fmla="*/ 371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80"/>
            <p:cNvGrpSpPr>
              <a:grpSpLocks/>
            </p:cNvGrpSpPr>
            <p:nvPr/>
          </p:nvGrpSpPr>
          <p:grpSpPr bwMode="auto">
            <a:xfrm>
              <a:off x="10498" y="3590"/>
              <a:ext cx="56" cy="122"/>
              <a:chOff x="10498" y="3590"/>
              <a:chExt cx="56" cy="122"/>
            </a:xfrm>
          </p:grpSpPr>
          <p:sp>
            <p:nvSpPr>
              <p:cNvPr id="4110" name="Freeform 81"/>
              <p:cNvSpPr>
                <a:spLocks/>
              </p:cNvSpPr>
              <p:nvPr/>
            </p:nvSpPr>
            <p:spPr bwMode="auto">
              <a:xfrm>
                <a:off x="10498" y="3590"/>
                <a:ext cx="56" cy="122"/>
              </a:xfrm>
              <a:custGeom>
                <a:avLst/>
                <a:gdLst>
                  <a:gd name="T0" fmla="+- 0 10530 10498"/>
                  <a:gd name="T1" fmla="*/ T0 w 56"/>
                  <a:gd name="T2" fmla="+- 0 3627 3590"/>
                  <a:gd name="T3" fmla="*/ 3627 h 122"/>
                  <a:gd name="T4" fmla="+- 0 10513 10498"/>
                  <a:gd name="T5" fmla="*/ T4 w 56"/>
                  <a:gd name="T6" fmla="+- 0 3627 3590"/>
                  <a:gd name="T7" fmla="*/ 3627 h 122"/>
                  <a:gd name="T8" fmla="+- 0 10513 10498"/>
                  <a:gd name="T9" fmla="*/ T8 w 56"/>
                  <a:gd name="T10" fmla="+- 0 3691 3590"/>
                  <a:gd name="T11" fmla="*/ 3691 h 122"/>
                  <a:gd name="T12" fmla="+- 0 10515 10498"/>
                  <a:gd name="T13" fmla="*/ T12 w 56"/>
                  <a:gd name="T14" fmla="+- 0 3700 3590"/>
                  <a:gd name="T15" fmla="*/ 3700 h 122"/>
                  <a:gd name="T16" fmla="+- 0 10520 10498"/>
                  <a:gd name="T17" fmla="*/ T16 w 56"/>
                  <a:gd name="T18" fmla="+- 0 3705 3590"/>
                  <a:gd name="T19" fmla="*/ 3705 h 122"/>
                  <a:gd name="T20" fmla="+- 0 10524 10498"/>
                  <a:gd name="T21" fmla="*/ T20 w 56"/>
                  <a:gd name="T22" fmla="+- 0 3710 3590"/>
                  <a:gd name="T23" fmla="*/ 3710 h 122"/>
                  <a:gd name="T24" fmla="+- 0 10531 10498"/>
                  <a:gd name="T25" fmla="*/ T24 w 56"/>
                  <a:gd name="T26" fmla="+- 0 3713 3590"/>
                  <a:gd name="T27" fmla="*/ 3713 h 122"/>
                  <a:gd name="T28" fmla="+- 0 10546 10498"/>
                  <a:gd name="T29" fmla="*/ T28 w 56"/>
                  <a:gd name="T30" fmla="+- 0 3713 3590"/>
                  <a:gd name="T31" fmla="*/ 3713 h 122"/>
                  <a:gd name="T32" fmla="+- 0 10551 10498"/>
                  <a:gd name="T33" fmla="*/ T32 w 56"/>
                  <a:gd name="T34" fmla="+- 0 3711 3590"/>
                  <a:gd name="T35" fmla="*/ 3711 h 122"/>
                  <a:gd name="T36" fmla="+- 0 10555 10498"/>
                  <a:gd name="T37" fmla="*/ T36 w 56"/>
                  <a:gd name="T38" fmla="+- 0 3710 3590"/>
                  <a:gd name="T39" fmla="*/ 3710 h 122"/>
                  <a:gd name="T40" fmla="+- 0 10554 10498"/>
                  <a:gd name="T41" fmla="*/ T40 w 56"/>
                  <a:gd name="T42" fmla="+- 0 3698 3590"/>
                  <a:gd name="T43" fmla="*/ 3698 h 122"/>
                  <a:gd name="T44" fmla="+- 0 10534 10498"/>
                  <a:gd name="T45" fmla="*/ T44 w 56"/>
                  <a:gd name="T46" fmla="+- 0 3698 3590"/>
                  <a:gd name="T47" fmla="*/ 3698 h 122"/>
                  <a:gd name="T48" fmla="+- 0 10530 10498"/>
                  <a:gd name="T49" fmla="*/ T48 w 56"/>
                  <a:gd name="T50" fmla="+- 0 3691 3590"/>
                  <a:gd name="T51" fmla="*/ 3691 h 122"/>
                  <a:gd name="T52" fmla="+- 0 10530 10498"/>
                  <a:gd name="T53" fmla="*/ T52 w 56"/>
                  <a:gd name="T54" fmla="+- 0 3627 3590"/>
                  <a:gd name="T55" fmla="*/ 362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82"/>
              <p:cNvSpPr>
                <a:spLocks/>
              </p:cNvSpPr>
              <p:nvPr/>
            </p:nvSpPr>
            <p:spPr bwMode="auto">
              <a:xfrm>
                <a:off x="10498" y="3590"/>
                <a:ext cx="56" cy="122"/>
              </a:xfrm>
              <a:custGeom>
                <a:avLst/>
                <a:gdLst>
                  <a:gd name="T0" fmla="+- 0 10554 10498"/>
                  <a:gd name="T1" fmla="*/ T0 w 56"/>
                  <a:gd name="T2" fmla="+- 0 3697 3590"/>
                  <a:gd name="T3" fmla="*/ 3697 h 122"/>
                  <a:gd name="T4" fmla="+- 0 10551 10498"/>
                  <a:gd name="T5" fmla="*/ T4 w 56"/>
                  <a:gd name="T6" fmla="+- 0 3698 3590"/>
                  <a:gd name="T7" fmla="*/ 3698 h 122"/>
                  <a:gd name="T8" fmla="+- 0 10548 10498"/>
                  <a:gd name="T9" fmla="*/ T8 w 56"/>
                  <a:gd name="T10" fmla="+- 0 3698 3590"/>
                  <a:gd name="T11" fmla="*/ 3698 h 122"/>
                  <a:gd name="T12" fmla="+- 0 10554 10498"/>
                  <a:gd name="T13" fmla="*/ T12 w 56"/>
                  <a:gd name="T14" fmla="+- 0 3698 3590"/>
                  <a:gd name="T15" fmla="*/ 3698 h 122"/>
                  <a:gd name="T16" fmla="+- 0 10554 10498"/>
                  <a:gd name="T17" fmla="*/ T16 w 56"/>
                  <a:gd name="T18" fmla="+- 0 3697 3590"/>
                  <a:gd name="T19" fmla="*/ 369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83"/>
              <p:cNvSpPr>
                <a:spLocks/>
              </p:cNvSpPr>
              <p:nvPr/>
            </p:nvSpPr>
            <p:spPr bwMode="auto">
              <a:xfrm>
                <a:off x="10498" y="3590"/>
                <a:ext cx="56" cy="122"/>
              </a:xfrm>
              <a:custGeom>
                <a:avLst/>
                <a:gdLst>
                  <a:gd name="T0" fmla="+- 0 10556 10498"/>
                  <a:gd name="T1" fmla="*/ T0 w 56"/>
                  <a:gd name="T2" fmla="+- 0 3614 3590"/>
                  <a:gd name="T3" fmla="*/ 3614 h 122"/>
                  <a:gd name="T4" fmla="+- 0 10498 10498"/>
                  <a:gd name="T5" fmla="*/ T4 w 56"/>
                  <a:gd name="T6" fmla="+- 0 3614 3590"/>
                  <a:gd name="T7" fmla="*/ 3614 h 122"/>
                  <a:gd name="T8" fmla="+- 0 10498 10498"/>
                  <a:gd name="T9" fmla="*/ T8 w 56"/>
                  <a:gd name="T10" fmla="+- 0 3627 3590"/>
                  <a:gd name="T11" fmla="*/ 3627 h 122"/>
                  <a:gd name="T12" fmla="+- 0 10556 10498"/>
                  <a:gd name="T13" fmla="*/ T12 w 56"/>
                  <a:gd name="T14" fmla="+- 0 3627 3590"/>
                  <a:gd name="T15" fmla="*/ 3627 h 122"/>
                  <a:gd name="T16" fmla="+- 0 10556 10498"/>
                  <a:gd name="T17" fmla="*/ T16 w 56"/>
                  <a:gd name="T18" fmla="+- 0 3614 3590"/>
                  <a:gd name="T19" fmla="*/ 361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84"/>
              <p:cNvSpPr>
                <a:spLocks/>
              </p:cNvSpPr>
              <p:nvPr/>
            </p:nvSpPr>
            <p:spPr bwMode="auto">
              <a:xfrm>
                <a:off x="10498" y="3590"/>
                <a:ext cx="56" cy="122"/>
              </a:xfrm>
              <a:custGeom>
                <a:avLst/>
                <a:gdLst>
                  <a:gd name="T0" fmla="+- 0 10530 10498"/>
                  <a:gd name="T1" fmla="*/ T0 w 56"/>
                  <a:gd name="T2" fmla="+- 0 3590 3590"/>
                  <a:gd name="T3" fmla="*/ 3590 h 122"/>
                  <a:gd name="T4" fmla="+- 0 10513 10498"/>
                  <a:gd name="T5" fmla="*/ T4 w 56"/>
                  <a:gd name="T6" fmla="+- 0 3596 3590"/>
                  <a:gd name="T7" fmla="*/ 3596 h 122"/>
                  <a:gd name="T8" fmla="+- 0 10513 10498"/>
                  <a:gd name="T9" fmla="*/ T8 w 56"/>
                  <a:gd name="T10" fmla="+- 0 3614 3590"/>
                  <a:gd name="T11" fmla="*/ 3614 h 122"/>
                  <a:gd name="T12" fmla="+- 0 10530 10498"/>
                  <a:gd name="T13" fmla="*/ T12 w 56"/>
                  <a:gd name="T14" fmla="+- 0 3614 3590"/>
                  <a:gd name="T15" fmla="*/ 3614 h 122"/>
                  <a:gd name="T16" fmla="+- 0 10530 10498"/>
                  <a:gd name="T17" fmla="*/ T16 w 56"/>
                  <a:gd name="T18" fmla="+- 0 3590 3590"/>
                  <a:gd name="T19" fmla="*/ 359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85"/>
            <p:cNvGrpSpPr>
              <a:grpSpLocks/>
            </p:cNvGrpSpPr>
            <p:nvPr/>
          </p:nvGrpSpPr>
          <p:grpSpPr bwMode="auto">
            <a:xfrm>
              <a:off x="10583" y="3614"/>
              <a:ext cx="82" cy="99"/>
              <a:chOff x="10583" y="3614"/>
              <a:chExt cx="82" cy="99"/>
            </a:xfrm>
          </p:grpSpPr>
          <p:sp>
            <p:nvSpPr>
              <p:cNvPr id="4107" name="Freeform 86"/>
              <p:cNvSpPr>
                <a:spLocks/>
              </p:cNvSpPr>
              <p:nvPr/>
            </p:nvSpPr>
            <p:spPr bwMode="auto">
              <a:xfrm>
                <a:off x="10583" y="3614"/>
                <a:ext cx="82" cy="99"/>
              </a:xfrm>
              <a:custGeom>
                <a:avLst/>
                <a:gdLst>
                  <a:gd name="T0" fmla="+- 0 10600 10583"/>
                  <a:gd name="T1" fmla="*/ T0 w 82"/>
                  <a:gd name="T2" fmla="+- 0 3614 3614"/>
                  <a:gd name="T3" fmla="*/ 3614 h 99"/>
                  <a:gd name="T4" fmla="+- 0 10583 10583"/>
                  <a:gd name="T5" fmla="*/ T4 w 82"/>
                  <a:gd name="T6" fmla="+- 0 3614 3614"/>
                  <a:gd name="T7" fmla="*/ 3614 h 99"/>
                  <a:gd name="T8" fmla="+- 0 10586 10583"/>
                  <a:gd name="T9" fmla="*/ T8 w 82"/>
                  <a:gd name="T10" fmla="+- 0 3692 3614"/>
                  <a:gd name="T11" fmla="*/ 3692 h 99"/>
                  <a:gd name="T12" fmla="+- 0 10599 10583"/>
                  <a:gd name="T13" fmla="*/ T12 w 82"/>
                  <a:gd name="T14" fmla="+- 0 3708 3614"/>
                  <a:gd name="T15" fmla="*/ 3708 h 99"/>
                  <a:gd name="T16" fmla="+- 0 10616 10583"/>
                  <a:gd name="T17" fmla="*/ T16 w 82"/>
                  <a:gd name="T18" fmla="+- 0 3713 3614"/>
                  <a:gd name="T19" fmla="*/ 3713 h 99"/>
                  <a:gd name="T20" fmla="+- 0 10633 10583"/>
                  <a:gd name="T21" fmla="*/ T20 w 82"/>
                  <a:gd name="T22" fmla="+- 0 3713 3614"/>
                  <a:gd name="T23" fmla="*/ 3713 h 99"/>
                  <a:gd name="T24" fmla="+- 0 10644 10583"/>
                  <a:gd name="T25" fmla="*/ T24 w 82"/>
                  <a:gd name="T26" fmla="+- 0 3702 3614"/>
                  <a:gd name="T27" fmla="*/ 3702 h 99"/>
                  <a:gd name="T28" fmla="+- 0 10646 10583"/>
                  <a:gd name="T29" fmla="*/ T28 w 82"/>
                  <a:gd name="T30" fmla="+- 0 3698 3614"/>
                  <a:gd name="T31" fmla="*/ 3698 h 99"/>
                  <a:gd name="T32" fmla="+- 0 10606 10583"/>
                  <a:gd name="T33" fmla="*/ T32 w 82"/>
                  <a:gd name="T34" fmla="+- 0 3698 3614"/>
                  <a:gd name="T35" fmla="*/ 3698 h 99"/>
                  <a:gd name="T36" fmla="+- 0 10600 10583"/>
                  <a:gd name="T37" fmla="*/ T36 w 82"/>
                  <a:gd name="T38" fmla="+- 0 3686 3614"/>
                  <a:gd name="T39" fmla="*/ 3686 h 99"/>
                  <a:gd name="T40" fmla="+- 0 10600 10583"/>
                  <a:gd name="T41" fmla="*/ T40 w 82"/>
                  <a:gd name="T42" fmla="+- 0 3614 3614"/>
                  <a:gd name="T43" fmla="*/ 361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1"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87"/>
              <p:cNvSpPr>
                <a:spLocks/>
              </p:cNvSpPr>
              <p:nvPr/>
            </p:nvSpPr>
            <p:spPr bwMode="auto">
              <a:xfrm>
                <a:off x="10583" y="3614"/>
                <a:ext cx="82" cy="99"/>
              </a:xfrm>
              <a:custGeom>
                <a:avLst/>
                <a:gdLst>
                  <a:gd name="T0" fmla="+- 0 10664 10583"/>
                  <a:gd name="T1" fmla="*/ T0 w 82"/>
                  <a:gd name="T2" fmla="+- 0 3695 3614"/>
                  <a:gd name="T3" fmla="*/ 3695 h 99"/>
                  <a:gd name="T4" fmla="+- 0 10649 10583"/>
                  <a:gd name="T5" fmla="*/ T4 w 82"/>
                  <a:gd name="T6" fmla="+- 0 3695 3614"/>
                  <a:gd name="T7" fmla="*/ 3695 h 99"/>
                  <a:gd name="T8" fmla="+- 0 10650 10583"/>
                  <a:gd name="T9" fmla="*/ T8 w 82"/>
                  <a:gd name="T10" fmla="+- 0 3710 3614"/>
                  <a:gd name="T11" fmla="*/ 3710 h 99"/>
                  <a:gd name="T12" fmla="+- 0 10665 10583"/>
                  <a:gd name="T13" fmla="*/ T12 w 82"/>
                  <a:gd name="T14" fmla="+- 0 3710 3614"/>
                  <a:gd name="T15" fmla="*/ 3710 h 99"/>
                  <a:gd name="T16" fmla="+- 0 10665 10583"/>
                  <a:gd name="T17" fmla="*/ T16 w 82"/>
                  <a:gd name="T18" fmla="+- 0 3703 3614"/>
                  <a:gd name="T19" fmla="*/ 3703 h 99"/>
                  <a:gd name="T20" fmla="+- 0 10664 10583"/>
                  <a:gd name="T21" fmla="*/ T20 w 82"/>
                  <a:gd name="T22" fmla="+- 0 3695 3614"/>
                  <a:gd name="T23" fmla="*/ 3695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6" y="81"/>
                    </a:lnTo>
                    <a:lnTo>
                      <a:pt x="67" y="96"/>
                    </a:lnTo>
                    <a:lnTo>
                      <a:pt x="82" y="96"/>
                    </a:lnTo>
                    <a:lnTo>
                      <a:pt x="82"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88"/>
              <p:cNvSpPr>
                <a:spLocks/>
              </p:cNvSpPr>
              <p:nvPr/>
            </p:nvSpPr>
            <p:spPr bwMode="auto">
              <a:xfrm>
                <a:off x="10583" y="3614"/>
                <a:ext cx="82" cy="99"/>
              </a:xfrm>
              <a:custGeom>
                <a:avLst/>
                <a:gdLst>
                  <a:gd name="T0" fmla="+- 0 10664 10583"/>
                  <a:gd name="T1" fmla="*/ T0 w 82"/>
                  <a:gd name="T2" fmla="+- 0 3614 3614"/>
                  <a:gd name="T3" fmla="*/ 3614 h 99"/>
                  <a:gd name="T4" fmla="+- 0 10647 10583"/>
                  <a:gd name="T5" fmla="*/ T4 w 82"/>
                  <a:gd name="T6" fmla="+- 0 3614 3614"/>
                  <a:gd name="T7" fmla="*/ 3614 h 99"/>
                  <a:gd name="T8" fmla="+- 0 10647 10583"/>
                  <a:gd name="T9" fmla="*/ T8 w 82"/>
                  <a:gd name="T10" fmla="+- 0 3676 3614"/>
                  <a:gd name="T11" fmla="*/ 3676 h 99"/>
                  <a:gd name="T12" fmla="+- 0 10646 10583"/>
                  <a:gd name="T13" fmla="*/ T12 w 82"/>
                  <a:gd name="T14" fmla="+- 0 3679 3614"/>
                  <a:gd name="T15" fmla="*/ 3679 h 99"/>
                  <a:gd name="T16" fmla="+- 0 10645 10583"/>
                  <a:gd name="T17" fmla="*/ T16 w 82"/>
                  <a:gd name="T18" fmla="+- 0 3682 3614"/>
                  <a:gd name="T19" fmla="*/ 3682 h 99"/>
                  <a:gd name="T20" fmla="+- 0 10642 10583"/>
                  <a:gd name="T21" fmla="*/ T20 w 82"/>
                  <a:gd name="T22" fmla="+- 0 3690 3614"/>
                  <a:gd name="T23" fmla="*/ 3690 h 99"/>
                  <a:gd name="T24" fmla="+- 0 10634 10583"/>
                  <a:gd name="T25" fmla="*/ T24 w 82"/>
                  <a:gd name="T26" fmla="+- 0 3698 3614"/>
                  <a:gd name="T27" fmla="*/ 3698 h 99"/>
                  <a:gd name="T28" fmla="+- 0 10646 10583"/>
                  <a:gd name="T29" fmla="*/ T28 w 82"/>
                  <a:gd name="T30" fmla="+- 0 3698 3614"/>
                  <a:gd name="T31" fmla="*/ 3698 h 99"/>
                  <a:gd name="T32" fmla="+- 0 10648 10583"/>
                  <a:gd name="T33" fmla="*/ T32 w 82"/>
                  <a:gd name="T34" fmla="+- 0 3695 3614"/>
                  <a:gd name="T35" fmla="*/ 3695 h 99"/>
                  <a:gd name="T36" fmla="+- 0 10664 10583"/>
                  <a:gd name="T37" fmla="*/ T36 w 82"/>
                  <a:gd name="T38" fmla="+- 0 3695 3614"/>
                  <a:gd name="T39" fmla="*/ 3695 h 99"/>
                  <a:gd name="T40" fmla="+- 0 10664 10583"/>
                  <a:gd name="T41" fmla="*/ T40 w 82"/>
                  <a:gd name="T42" fmla="+- 0 3614 3614"/>
                  <a:gd name="T43" fmla="*/ 361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89"/>
            <p:cNvGrpSpPr>
              <a:grpSpLocks/>
            </p:cNvGrpSpPr>
            <p:nvPr/>
          </p:nvGrpSpPr>
          <p:grpSpPr bwMode="auto">
            <a:xfrm>
              <a:off x="10701" y="3611"/>
              <a:ext cx="49" cy="99"/>
              <a:chOff x="10701" y="3611"/>
              <a:chExt cx="49" cy="99"/>
            </a:xfrm>
          </p:grpSpPr>
          <p:sp>
            <p:nvSpPr>
              <p:cNvPr id="4104" name="Freeform 90"/>
              <p:cNvSpPr>
                <a:spLocks/>
              </p:cNvSpPr>
              <p:nvPr/>
            </p:nvSpPr>
            <p:spPr bwMode="auto">
              <a:xfrm>
                <a:off x="10701" y="3611"/>
                <a:ext cx="49" cy="99"/>
              </a:xfrm>
              <a:custGeom>
                <a:avLst/>
                <a:gdLst>
                  <a:gd name="T0" fmla="+- 0 10716 10701"/>
                  <a:gd name="T1" fmla="*/ T0 w 49"/>
                  <a:gd name="T2" fmla="+- 0 3614 3611"/>
                  <a:gd name="T3" fmla="*/ 3614 h 99"/>
                  <a:gd name="T4" fmla="+- 0 10701 10701"/>
                  <a:gd name="T5" fmla="*/ T4 w 49"/>
                  <a:gd name="T6" fmla="+- 0 3614 3611"/>
                  <a:gd name="T7" fmla="*/ 3614 h 99"/>
                  <a:gd name="T8" fmla="+- 0 10701 10701"/>
                  <a:gd name="T9" fmla="*/ T8 w 49"/>
                  <a:gd name="T10" fmla="+- 0 3623 3611"/>
                  <a:gd name="T11" fmla="*/ 3623 h 99"/>
                  <a:gd name="T12" fmla="+- 0 10702 10701"/>
                  <a:gd name="T13" fmla="*/ T12 w 49"/>
                  <a:gd name="T14" fmla="+- 0 3710 3611"/>
                  <a:gd name="T15" fmla="*/ 3710 h 99"/>
                  <a:gd name="T16" fmla="+- 0 10719 10701"/>
                  <a:gd name="T17" fmla="*/ T16 w 49"/>
                  <a:gd name="T18" fmla="+- 0 3710 3611"/>
                  <a:gd name="T19" fmla="*/ 3710 h 99"/>
                  <a:gd name="T20" fmla="+- 0 10719 10701"/>
                  <a:gd name="T21" fmla="*/ T20 w 49"/>
                  <a:gd name="T22" fmla="+- 0 3656 3611"/>
                  <a:gd name="T23" fmla="*/ 3656 h 99"/>
                  <a:gd name="T24" fmla="+- 0 10719 10701"/>
                  <a:gd name="T25" fmla="*/ T24 w 49"/>
                  <a:gd name="T26" fmla="+- 0 3653 3611"/>
                  <a:gd name="T27" fmla="*/ 3653 h 99"/>
                  <a:gd name="T28" fmla="+- 0 10720 10701"/>
                  <a:gd name="T29" fmla="*/ T28 w 49"/>
                  <a:gd name="T30" fmla="+- 0 3651 3611"/>
                  <a:gd name="T31" fmla="*/ 3651 h 99"/>
                  <a:gd name="T32" fmla="+- 0 10722 10701"/>
                  <a:gd name="T33" fmla="*/ T32 w 49"/>
                  <a:gd name="T34" fmla="+- 0 3637 3611"/>
                  <a:gd name="T35" fmla="*/ 3637 h 99"/>
                  <a:gd name="T36" fmla="+- 0 10727 10701"/>
                  <a:gd name="T37" fmla="*/ T36 w 49"/>
                  <a:gd name="T38" fmla="+- 0 3633 3611"/>
                  <a:gd name="T39" fmla="*/ 3633 h 99"/>
                  <a:gd name="T40" fmla="+- 0 10717 10701"/>
                  <a:gd name="T41" fmla="*/ T40 w 49"/>
                  <a:gd name="T42" fmla="+- 0 3633 3611"/>
                  <a:gd name="T43" fmla="*/ 3633 h 99"/>
                  <a:gd name="T44" fmla="+- 0 10716 10701"/>
                  <a:gd name="T45" fmla="*/ T44 w 49"/>
                  <a:gd name="T46" fmla="+- 0 3614 3611"/>
                  <a:gd name="T47" fmla="*/ 361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9" h="99">
                    <a:moveTo>
                      <a:pt x="15" y="3"/>
                    </a:moveTo>
                    <a:lnTo>
                      <a:pt x="0" y="3"/>
                    </a:lnTo>
                    <a:lnTo>
                      <a:pt x="0" y="12"/>
                    </a:lnTo>
                    <a:lnTo>
                      <a:pt x="1" y="99"/>
                    </a:lnTo>
                    <a:lnTo>
                      <a:pt x="18" y="99"/>
                    </a:lnTo>
                    <a:lnTo>
                      <a:pt x="18" y="45"/>
                    </a:lnTo>
                    <a:lnTo>
                      <a:pt x="18" y="42"/>
                    </a:lnTo>
                    <a:lnTo>
                      <a:pt x="19" y="40"/>
                    </a:lnTo>
                    <a:lnTo>
                      <a:pt x="21" y="26"/>
                    </a:lnTo>
                    <a:lnTo>
                      <a:pt x="26" y="22"/>
                    </a:lnTo>
                    <a:lnTo>
                      <a:pt x="16" y="22"/>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91"/>
              <p:cNvSpPr>
                <a:spLocks/>
              </p:cNvSpPr>
              <p:nvPr/>
            </p:nvSpPr>
            <p:spPr bwMode="auto">
              <a:xfrm>
                <a:off x="10701" y="3611"/>
                <a:ext cx="49" cy="99"/>
              </a:xfrm>
              <a:custGeom>
                <a:avLst/>
                <a:gdLst>
                  <a:gd name="T0" fmla="+- 0 10746 10701"/>
                  <a:gd name="T1" fmla="*/ T0 w 49"/>
                  <a:gd name="T2" fmla="+- 0 3611 3611"/>
                  <a:gd name="T3" fmla="*/ 3611 h 99"/>
                  <a:gd name="T4" fmla="+- 0 10733 10701"/>
                  <a:gd name="T5" fmla="*/ T4 w 49"/>
                  <a:gd name="T6" fmla="+- 0 3611 3611"/>
                  <a:gd name="T7" fmla="*/ 3611 h 99"/>
                  <a:gd name="T8" fmla="+- 0 10722 10701"/>
                  <a:gd name="T9" fmla="*/ T8 w 49"/>
                  <a:gd name="T10" fmla="+- 0 3620 3611"/>
                  <a:gd name="T11" fmla="*/ 3620 h 99"/>
                  <a:gd name="T12" fmla="+- 0 10718 10701"/>
                  <a:gd name="T13" fmla="*/ T12 w 49"/>
                  <a:gd name="T14" fmla="+- 0 3633 3611"/>
                  <a:gd name="T15" fmla="*/ 3633 h 99"/>
                  <a:gd name="T16" fmla="+- 0 10727 10701"/>
                  <a:gd name="T17" fmla="*/ T16 w 49"/>
                  <a:gd name="T18" fmla="+- 0 3633 3611"/>
                  <a:gd name="T19" fmla="*/ 3633 h 99"/>
                  <a:gd name="T20" fmla="+- 0 10731 10701"/>
                  <a:gd name="T21" fmla="*/ T20 w 49"/>
                  <a:gd name="T22" fmla="+- 0 3628 3611"/>
                  <a:gd name="T23" fmla="*/ 3628 h 99"/>
                  <a:gd name="T24" fmla="+- 0 10749 10701"/>
                  <a:gd name="T25" fmla="*/ T24 w 49"/>
                  <a:gd name="T26" fmla="+- 0 3628 3611"/>
                  <a:gd name="T27" fmla="*/ 3628 h 99"/>
                  <a:gd name="T28" fmla="+- 0 10749 10701"/>
                  <a:gd name="T29" fmla="*/ T28 w 49"/>
                  <a:gd name="T30" fmla="+- 0 3612 3611"/>
                  <a:gd name="T31" fmla="*/ 3612 h 99"/>
                  <a:gd name="T32" fmla="+- 0 10748 10701"/>
                  <a:gd name="T33" fmla="*/ T32 w 49"/>
                  <a:gd name="T34" fmla="+- 0 3612 3611"/>
                  <a:gd name="T35" fmla="*/ 3612 h 99"/>
                  <a:gd name="T36" fmla="+- 0 10746 10701"/>
                  <a:gd name="T37" fmla="*/ T36 w 49"/>
                  <a:gd name="T38" fmla="+- 0 3611 3611"/>
                  <a:gd name="T39" fmla="*/ 361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5" y="0"/>
                    </a:moveTo>
                    <a:lnTo>
                      <a:pt x="32" y="0"/>
                    </a:lnTo>
                    <a:lnTo>
                      <a:pt x="21" y="9"/>
                    </a:lnTo>
                    <a:lnTo>
                      <a:pt x="17" y="22"/>
                    </a:lnTo>
                    <a:lnTo>
                      <a:pt x="26" y="22"/>
                    </a:lnTo>
                    <a:lnTo>
                      <a:pt x="30" y="17"/>
                    </a:lnTo>
                    <a:lnTo>
                      <a:pt x="48" y="17"/>
                    </a:lnTo>
                    <a:lnTo>
                      <a:pt x="48" y="1"/>
                    </a:lnTo>
                    <a:lnTo>
                      <a:pt x="47" y="1"/>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92"/>
              <p:cNvSpPr>
                <a:spLocks/>
              </p:cNvSpPr>
              <p:nvPr/>
            </p:nvSpPr>
            <p:spPr bwMode="auto">
              <a:xfrm>
                <a:off x="10701" y="3611"/>
                <a:ext cx="49" cy="99"/>
              </a:xfrm>
              <a:custGeom>
                <a:avLst/>
                <a:gdLst>
                  <a:gd name="T0" fmla="+- 0 10749 10701"/>
                  <a:gd name="T1" fmla="*/ T0 w 49"/>
                  <a:gd name="T2" fmla="+- 0 3628 3611"/>
                  <a:gd name="T3" fmla="*/ 3628 h 99"/>
                  <a:gd name="T4" fmla="+- 0 10746 10701"/>
                  <a:gd name="T5" fmla="*/ T4 w 49"/>
                  <a:gd name="T6" fmla="+- 0 3628 3611"/>
                  <a:gd name="T7" fmla="*/ 3628 h 99"/>
                  <a:gd name="T8" fmla="+- 0 10748 10701"/>
                  <a:gd name="T9" fmla="*/ T8 w 49"/>
                  <a:gd name="T10" fmla="+- 0 3628 3611"/>
                  <a:gd name="T11" fmla="*/ 3628 h 99"/>
                  <a:gd name="T12" fmla="+- 0 10749 10701"/>
                  <a:gd name="T13" fmla="*/ T12 w 49"/>
                  <a:gd name="T14" fmla="+- 0 3629 3611"/>
                  <a:gd name="T15" fmla="*/ 3629 h 99"/>
                  <a:gd name="T16" fmla="+- 0 10749 10701"/>
                  <a:gd name="T17" fmla="*/ T16 w 49"/>
                  <a:gd name="T18" fmla="+- 0 3628 3611"/>
                  <a:gd name="T19" fmla="*/ 3628 h 99"/>
                </a:gdLst>
                <a:ahLst/>
                <a:cxnLst>
                  <a:cxn ang="0">
                    <a:pos x="T1" y="T3"/>
                  </a:cxn>
                  <a:cxn ang="0">
                    <a:pos x="T5" y="T7"/>
                  </a:cxn>
                  <a:cxn ang="0">
                    <a:pos x="T9" y="T11"/>
                  </a:cxn>
                  <a:cxn ang="0">
                    <a:pos x="T13" y="T15"/>
                  </a:cxn>
                  <a:cxn ang="0">
                    <a:pos x="T17" y="T19"/>
                  </a:cxn>
                </a:cxnLst>
                <a:rect l="0" t="0" r="r" b="b"/>
                <a:pathLst>
                  <a:path w="49" h="99">
                    <a:moveTo>
                      <a:pt x="48" y="17"/>
                    </a:moveTo>
                    <a:lnTo>
                      <a:pt x="45" y="17"/>
                    </a:lnTo>
                    <a:lnTo>
                      <a:pt x="47" y="17"/>
                    </a:lnTo>
                    <a:lnTo>
                      <a:pt x="48" y="18"/>
                    </a:lnTo>
                    <a:lnTo>
                      <a:pt x="4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93"/>
            <p:cNvGrpSpPr>
              <a:grpSpLocks/>
            </p:cNvGrpSpPr>
            <p:nvPr/>
          </p:nvGrpSpPr>
          <p:grpSpPr bwMode="auto">
            <a:xfrm>
              <a:off x="10767" y="3615"/>
              <a:ext cx="85" cy="98"/>
              <a:chOff x="10767" y="3615"/>
              <a:chExt cx="85" cy="98"/>
            </a:xfrm>
          </p:grpSpPr>
          <p:sp>
            <p:nvSpPr>
              <p:cNvPr id="4101" name="Freeform 94"/>
              <p:cNvSpPr>
                <a:spLocks/>
              </p:cNvSpPr>
              <p:nvPr/>
            </p:nvSpPr>
            <p:spPr bwMode="auto">
              <a:xfrm>
                <a:off x="10767" y="3615"/>
                <a:ext cx="85" cy="98"/>
              </a:xfrm>
              <a:custGeom>
                <a:avLst/>
                <a:gdLst>
                  <a:gd name="T0" fmla="+- 0 10794 10767"/>
                  <a:gd name="T1" fmla="*/ T0 w 85"/>
                  <a:gd name="T2" fmla="+- 0 3615 3615"/>
                  <a:gd name="T3" fmla="*/ 3615 h 98"/>
                  <a:gd name="T4" fmla="+- 0 10779 10767"/>
                  <a:gd name="T5" fmla="*/ T4 w 85"/>
                  <a:gd name="T6" fmla="+- 0 3627 3615"/>
                  <a:gd name="T7" fmla="*/ 3627 h 98"/>
                  <a:gd name="T8" fmla="+- 0 10770 10767"/>
                  <a:gd name="T9" fmla="*/ T8 w 85"/>
                  <a:gd name="T10" fmla="+- 0 3647 3615"/>
                  <a:gd name="T11" fmla="*/ 3647 h 98"/>
                  <a:gd name="T12" fmla="+- 0 10767 10767"/>
                  <a:gd name="T13" fmla="*/ T12 w 85"/>
                  <a:gd name="T14" fmla="+- 0 3674 3615"/>
                  <a:gd name="T15" fmla="*/ 3674 h 98"/>
                  <a:gd name="T16" fmla="+- 0 10775 10767"/>
                  <a:gd name="T17" fmla="*/ T16 w 85"/>
                  <a:gd name="T18" fmla="+- 0 3694 3615"/>
                  <a:gd name="T19" fmla="*/ 3694 h 98"/>
                  <a:gd name="T20" fmla="+- 0 10791 10767"/>
                  <a:gd name="T21" fmla="*/ T20 w 85"/>
                  <a:gd name="T22" fmla="+- 0 3708 3615"/>
                  <a:gd name="T23" fmla="*/ 3708 h 98"/>
                  <a:gd name="T24" fmla="+- 0 10814 10767"/>
                  <a:gd name="T25" fmla="*/ T24 w 85"/>
                  <a:gd name="T26" fmla="+- 0 3713 3615"/>
                  <a:gd name="T27" fmla="*/ 3713 h 98"/>
                  <a:gd name="T28" fmla="+- 0 10829 10767"/>
                  <a:gd name="T29" fmla="*/ T28 w 85"/>
                  <a:gd name="T30" fmla="+- 0 3713 3615"/>
                  <a:gd name="T31" fmla="*/ 3713 h 98"/>
                  <a:gd name="T32" fmla="+- 0 10840 10767"/>
                  <a:gd name="T33" fmla="*/ T32 w 85"/>
                  <a:gd name="T34" fmla="+- 0 3709 3615"/>
                  <a:gd name="T35" fmla="*/ 3709 h 98"/>
                  <a:gd name="T36" fmla="+- 0 10846 10767"/>
                  <a:gd name="T37" fmla="*/ T36 w 85"/>
                  <a:gd name="T38" fmla="+- 0 3706 3615"/>
                  <a:gd name="T39" fmla="*/ 3706 h 98"/>
                  <a:gd name="T40" fmla="+- 0 10844 10767"/>
                  <a:gd name="T41" fmla="*/ T40 w 85"/>
                  <a:gd name="T42" fmla="+- 0 3699 3615"/>
                  <a:gd name="T43" fmla="*/ 3699 h 98"/>
                  <a:gd name="T44" fmla="+- 0 10829 10767"/>
                  <a:gd name="T45" fmla="*/ T44 w 85"/>
                  <a:gd name="T46" fmla="+- 0 3699 3615"/>
                  <a:gd name="T47" fmla="*/ 3699 h 98"/>
                  <a:gd name="T48" fmla="+- 0 10808 10767"/>
                  <a:gd name="T49" fmla="*/ T48 w 85"/>
                  <a:gd name="T50" fmla="+- 0 3698 3615"/>
                  <a:gd name="T51" fmla="*/ 3698 h 98"/>
                  <a:gd name="T52" fmla="+- 0 10790 10767"/>
                  <a:gd name="T53" fmla="*/ T52 w 85"/>
                  <a:gd name="T54" fmla="+- 0 3688 3615"/>
                  <a:gd name="T55" fmla="*/ 3688 h 98"/>
                  <a:gd name="T56" fmla="+- 0 10783 10767"/>
                  <a:gd name="T57" fmla="*/ T56 w 85"/>
                  <a:gd name="T58" fmla="+- 0 3665 3615"/>
                  <a:gd name="T59" fmla="*/ 3665 h 98"/>
                  <a:gd name="T60" fmla="+- 0 10851 10767"/>
                  <a:gd name="T61" fmla="*/ T60 w 85"/>
                  <a:gd name="T62" fmla="+- 0 3665 3615"/>
                  <a:gd name="T63" fmla="*/ 3665 h 98"/>
                  <a:gd name="T64" fmla="+- 0 10851 10767"/>
                  <a:gd name="T65" fmla="*/ T64 w 85"/>
                  <a:gd name="T66" fmla="+- 0 3663 3615"/>
                  <a:gd name="T67" fmla="*/ 3663 h 98"/>
                  <a:gd name="T68" fmla="+- 0 10851 10767"/>
                  <a:gd name="T69" fmla="*/ T68 w 85"/>
                  <a:gd name="T70" fmla="+- 0 3661 3615"/>
                  <a:gd name="T71" fmla="*/ 3661 h 98"/>
                  <a:gd name="T72" fmla="+- 0 10851 10767"/>
                  <a:gd name="T73" fmla="*/ T72 w 85"/>
                  <a:gd name="T74" fmla="+- 0 3653 3615"/>
                  <a:gd name="T75" fmla="*/ 3653 h 98"/>
                  <a:gd name="T76" fmla="+- 0 10783 10767"/>
                  <a:gd name="T77" fmla="*/ T76 w 85"/>
                  <a:gd name="T78" fmla="+- 0 3653 3615"/>
                  <a:gd name="T79" fmla="*/ 3653 h 98"/>
                  <a:gd name="T80" fmla="+- 0 10784 10767"/>
                  <a:gd name="T81" fmla="*/ T80 w 85"/>
                  <a:gd name="T82" fmla="+- 0 3640 3615"/>
                  <a:gd name="T83" fmla="*/ 3640 h 98"/>
                  <a:gd name="T84" fmla="+- 0 10792 10767"/>
                  <a:gd name="T85" fmla="*/ T84 w 85"/>
                  <a:gd name="T86" fmla="+- 0 3624 3615"/>
                  <a:gd name="T87" fmla="*/ 3624 h 98"/>
                  <a:gd name="T88" fmla="+- 0 10834 10767"/>
                  <a:gd name="T89" fmla="*/ T88 w 85"/>
                  <a:gd name="T90" fmla="+- 0 3624 3615"/>
                  <a:gd name="T91" fmla="*/ 3624 h 98"/>
                  <a:gd name="T92" fmla="+- 0 10825 10767"/>
                  <a:gd name="T93" fmla="*/ T92 w 85"/>
                  <a:gd name="T94" fmla="+- 0 3618 3615"/>
                  <a:gd name="T95" fmla="*/ 3618 h 98"/>
                  <a:gd name="T96" fmla="+- 0 10794 10767"/>
                  <a:gd name="T97" fmla="*/ T96 w 85"/>
                  <a:gd name="T98" fmla="+- 0 3615 3615"/>
                  <a:gd name="T99" fmla="*/ 361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95"/>
              <p:cNvSpPr>
                <a:spLocks/>
              </p:cNvSpPr>
              <p:nvPr/>
            </p:nvSpPr>
            <p:spPr bwMode="auto">
              <a:xfrm>
                <a:off x="10767" y="3615"/>
                <a:ext cx="85" cy="98"/>
              </a:xfrm>
              <a:custGeom>
                <a:avLst/>
                <a:gdLst>
                  <a:gd name="T0" fmla="+- 0 10843 10767"/>
                  <a:gd name="T1" fmla="*/ T0 w 85"/>
                  <a:gd name="T2" fmla="+- 0 3694 3615"/>
                  <a:gd name="T3" fmla="*/ 3694 h 98"/>
                  <a:gd name="T4" fmla="+- 0 10836 10767"/>
                  <a:gd name="T5" fmla="*/ T4 w 85"/>
                  <a:gd name="T6" fmla="+- 0 3697 3615"/>
                  <a:gd name="T7" fmla="*/ 3697 h 98"/>
                  <a:gd name="T8" fmla="+- 0 10829 10767"/>
                  <a:gd name="T9" fmla="*/ T8 w 85"/>
                  <a:gd name="T10" fmla="+- 0 3699 3615"/>
                  <a:gd name="T11" fmla="*/ 3699 h 98"/>
                  <a:gd name="T12" fmla="+- 0 10844 10767"/>
                  <a:gd name="T13" fmla="*/ T12 w 85"/>
                  <a:gd name="T14" fmla="+- 0 3699 3615"/>
                  <a:gd name="T15" fmla="*/ 3699 h 98"/>
                  <a:gd name="T16" fmla="+- 0 10843 10767"/>
                  <a:gd name="T17" fmla="*/ T16 w 85"/>
                  <a:gd name="T18" fmla="+- 0 3694 3615"/>
                  <a:gd name="T19" fmla="*/ 369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96"/>
              <p:cNvSpPr>
                <a:spLocks/>
              </p:cNvSpPr>
              <p:nvPr/>
            </p:nvSpPr>
            <p:spPr bwMode="auto">
              <a:xfrm>
                <a:off x="10767" y="3615"/>
                <a:ext cx="85" cy="98"/>
              </a:xfrm>
              <a:custGeom>
                <a:avLst/>
                <a:gdLst>
                  <a:gd name="T0" fmla="+- 0 10834 10767"/>
                  <a:gd name="T1" fmla="*/ T0 w 85"/>
                  <a:gd name="T2" fmla="+- 0 3624 3615"/>
                  <a:gd name="T3" fmla="*/ 3624 h 98"/>
                  <a:gd name="T4" fmla="+- 0 10830 10767"/>
                  <a:gd name="T5" fmla="*/ T4 w 85"/>
                  <a:gd name="T6" fmla="+- 0 3624 3615"/>
                  <a:gd name="T7" fmla="*/ 3624 h 98"/>
                  <a:gd name="T8" fmla="+- 0 10834 10767"/>
                  <a:gd name="T9" fmla="*/ T8 w 85"/>
                  <a:gd name="T10" fmla="+- 0 3640 3615"/>
                  <a:gd name="T11" fmla="*/ 3640 h 98"/>
                  <a:gd name="T12" fmla="+- 0 10835 10767"/>
                  <a:gd name="T13" fmla="*/ T12 w 85"/>
                  <a:gd name="T14" fmla="+- 0 3645 3615"/>
                  <a:gd name="T15" fmla="*/ 3645 h 98"/>
                  <a:gd name="T16" fmla="+- 0 10834 10767"/>
                  <a:gd name="T17" fmla="*/ T16 w 85"/>
                  <a:gd name="T18" fmla="+- 0 3653 3615"/>
                  <a:gd name="T19" fmla="*/ 3653 h 98"/>
                  <a:gd name="T20" fmla="+- 0 10851 10767"/>
                  <a:gd name="T21" fmla="*/ T20 w 85"/>
                  <a:gd name="T22" fmla="+- 0 3653 3615"/>
                  <a:gd name="T23" fmla="*/ 3653 h 98"/>
                  <a:gd name="T24" fmla="+- 0 10850 10767"/>
                  <a:gd name="T25" fmla="*/ T24 w 85"/>
                  <a:gd name="T26" fmla="+- 0 3645 3615"/>
                  <a:gd name="T27" fmla="*/ 3645 h 98"/>
                  <a:gd name="T28" fmla="+- 0 10842 10767"/>
                  <a:gd name="T29" fmla="*/ T28 w 85"/>
                  <a:gd name="T30" fmla="+- 0 3629 3615"/>
                  <a:gd name="T31" fmla="*/ 3629 h 98"/>
                  <a:gd name="T32" fmla="+- 0 10834 10767"/>
                  <a:gd name="T33" fmla="*/ T32 w 85"/>
                  <a:gd name="T34" fmla="+- 0 3624 3615"/>
                  <a:gd name="T35" fmla="*/ 362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98">
                    <a:moveTo>
                      <a:pt x="67" y="9"/>
                    </a:moveTo>
                    <a:lnTo>
                      <a:pt x="63" y="9"/>
                    </a:lnTo>
                    <a:lnTo>
                      <a:pt x="67" y="25"/>
                    </a:lnTo>
                    <a:lnTo>
                      <a:pt x="68" y="30"/>
                    </a:lnTo>
                    <a:lnTo>
                      <a:pt x="67" y="38"/>
                    </a:lnTo>
                    <a:lnTo>
                      <a:pt x="84"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97"/>
            <p:cNvGrpSpPr>
              <a:grpSpLocks/>
            </p:cNvGrpSpPr>
            <p:nvPr/>
          </p:nvGrpSpPr>
          <p:grpSpPr bwMode="auto">
            <a:xfrm>
              <a:off x="10875" y="3687"/>
              <a:ext cx="24" cy="25"/>
              <a:chOff x="10875" y="3687"/>
              <a:chExt cx="24" cy="25"/>
            </a:xfrm>
          </p:grpSpPr>
          <p:sp>
            <p:nvSpPr>
              <p:cNvPr id="4098" name="Freeform 98"/>
              <p:cNvSpPr>
                <a:spLocks/>
              </p:cNvSpPr>
              <p:nvPr/>
            </p:nvSpPr>
            <p:spPr bwMode="auto">
              <a:xfrm>
                <a:off x="10875" y="3687"/>
                <a:ext cx="24" cy="25"/>
              </a:xfrm>
              <a:custGeom>
                <a:avLst/>
                <a:gdLst>
                  <a:gd name="T0" fmla="+- 0 10894 10875"/>
                  <a:gd name="T1" fmla="*/ T0 w 24"/>
                  <a:gd name="T2" fmla="+- 0 3687 3687"/>
                  <a:gd name="T3" fmla="*/ 3687 h 25"/>
                  <a:gd name="T4" fmla="+- 0 10880 10875"/>
                  <a:gd name="T5" fmla="*/ T4 w 24"/>
                  <a:gd name="T6" fmla="+- 0 3687 3687"/>
                  <a:gd name="T7" fmla="*/ 3687 h 25"/>
                  <a:gd name="T8" fmla="+- 0 10875 10875"/>
                  <a:gd name="T9" fmla="*/ T8 w 24"/>
                  <a:gd name="T10" fmla="+- 0 3693 3687"/>
                  <a:gd name="T11" fmla="*/ 3693 h 25"/>
                  <a:gd name="T12" fmla="+- 0 10875 10875"/>
                  <a:gd name="T13" fmla="*/ T12 w 24"/>
                  <a:gd name="T14" fmla="+- 0 3707 3687"/>
                  <a:gd name="T15" fmla="*/ 3707 h 25"/>
                  <a:gd name="T16" fmla="+- 0 10879 10875"/>
                  <a:gd name="T17" fmla="*/ T16 w 24"/>
                  <a:gd name="T18" fmla="+- 0 3713 3687"/>
                  <a:gd name="T19" fmla="*/ 3713 h 25"/>
                  <a:gd name="T20" fmla="+- 0 10894 10875"/>
                  <a:gd name="T21" fmla="*/ T20 w 24"/>
                  <a:gd name="T22" fmla="+- 0 3713 3687"/>
                  <a:gd name="T23" fmla="*/ 3713 h 25"/>
                  <a:gd name="T24" fmla="+- 0 10898 10875"/>
                  <a:gd name="T25" fmla="*/ T24 w 24"/>
                  <a:gd name="T26" fmla="+- 0 3707 3687"/>
                  <a:gd name="T27" fmla="*/ 3707 h 25"/>
                  <a:gd name="T28" fmla="+- 0 10898 10875"/>
                  <a:gd name="T29" fmla="*/ T28 w 24"/>
                  <a:gd name="T30" fmla="+- 0 3693 3687"/>
                  <a:gd name="T31" fmla="*/ 3693 h 25"/>
                  <a:gd name="T32" fmla="+- 0 10894 10875"/>
                  <a:gd name="T33" fmla="*/ T32 w 24"/>
                  <a:gd name="T34" fmla="+- 0 3687 3687"/>
                  <a:gd name="T35" fmla="*/ 3687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9" y="4156"/>
                <a:ext cx="11908" cy="2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8" y="4576"/>
                <a:ext cx="9307"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101"/>
            <p:cNvGrpSpPr>
              <a:grpSpLocks/>
            </p:cNvGrpSpPr>
            <p:nvPr/>
          </p:nvGrpSpPr>
          <p:grpSpPr bwMode="auto">
            <a:xfrm>
              <a:off x="14718" y="4588"/>
              <a:ext cx="2" cy="142"/>
              <a:chOff x="14718" y="4588"/>
              <a:chExt cx="2" cy="142"/>
            </a:xfrm>
          </p:grpSpPr>
          <p:sp>
            <p:nvSpPr>
              <p:cNvPr id="4093" name="Freeform 102"/>
              <p:cNvSpPr>
                <a:spLocks/>
              </p:cNvSpPr>
              <p:nvPr/>
            </p:nvSpPr>
            <p:spPr bwMode="auto">
              <a:xfrm>
                <a:off x="14718" y="4588"/>
                <a:ext cx="2" cy="142"/>
              </a:xfrm>
              <a:custGeom>
                <a:avLst/>
                <a:gdLst>
                  <a:gd name="T0" fmla="+- 0 4588 4588"/>
                  <a:gd name="T1" fmla="*/ 4588 h 142"/>
                  <a:gd name="T2" fmla="+- 0 4730 4588"/>
                  <a:gd name="T3" fmla="*/ 473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4" name="Picture 1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4" y="4579"/>
                <a:ext cx="2530" cy="201"/>
              </a:xfrm>
              <a:prstGeom prst="rect">
                <a:avLst/>
              </a:prstGeom>
              <a:noFill/>
              <a:extLst>
                <a:ext uri="{909E8E84-426E-40DD-AFC4-6F175D3DCCD1}">
                  <a14:hiddenFill xmlns:a14="http://schemas.microsoft.com/office/drawing/2010/main">
                    <a:solidFill>
                      <a:srgbClr val="FFFFFF"/>
                    </a:solidFill>
                  </a14:hiddenFill>
                </a:ext>
              </a:extLst>
            </p:spPr>
          </p:pic>
          <p:pic>
            <p:nvPicPr>
              <p:cNvPr id="4095" name="Picture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4" y="5005"/>
                <a:ext cx="2943" cy="199"/>
              </a:xfrm>
              <a:prstGeom prst="rect">
                <a:avLst/>
              </a:prstGeom>
              <a:noFill/>
              <a:extLst>
                <a:ext uri="{909E8E84-426E-40DD-AFC4-6F175D3DCCD1}">
                  <a14:hiddenFill xmlns:a14="http://schemas.microsoft.com/office/drawing/2010/main">
                    <a:solidFill>
                      <a:srgbClr val="FFFFFF"/>
                    </a:solidFill>
                  </a14:hiddenFill>
                </a:ext>
              </a:extLst>
            </p:spPr>
          </p:pic>
          <p:pic>
            <p:nvPicPr>
              <p:cNvPr id="4096" name="Picture 1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8" y="4996"/>
                <a:ext cx="8901" cy="20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9" y="5418"/>
                <a:ext cx="2234" cy="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2" name="Group 107"/>
            <p:cNvGrpSpPr>
              <a:grpSpLocks/>
            </p:cNvGrpSpPr>
            <p:nvPr/>
          </p:nvGrpSpPr>
          <p:grpSpPr bwMode="auto">
            <a:xfrm>
              <a:off x="7717" y="5435"/>
              <a:ext cx="20" cy="135"/>
              <a:chOff x="7717" y="5435"/>
              <a:chExt cx="20" cy="135"/>
            </a:xfrm>
          </p:grpSpPr>
          <p:sp>
            <p:nvSpPr>
              <p:cNvPr id="4091" name="Freeform 108"/>
              <p:cNvSpPr>
                <a:spLocks/>
              </p:cNvSpPr>
              <p:nvPr/>
            </p:nvSpPr>
            <p:spPr bwMode="auto">
              <a:xfrm>
                <a:off x="7717" y="5435"/>
                <a:ext cx="20" cy="135"/>
              </a:xfrm>
              <a:custGeom>
                <a:avLst/>
                <a:gdLst>
                  <a:gd name="T0" fmla="+- 0 7737 7717"/>
                  <a:gd name="T1" fmla="*/ T0 w 20"/>
                  <a:gd name="T2" fmla="+- 0 5474 5435"/>
                  <a:gd name="T3" fmla="*/ 5474 h 135"/>
                  <a:gd name="T4" fmla="+- 0 7719 7717"/>
                  <a:gd name="T5" fmla="*/ T4 w 20"/>
                  <a:gd name="T6" fmla="+- 0 5474 5435"/>
                  <a:gd name="T7" fmla="*/ 5474 h 135"/>
                  <a:gd name="T8" fmla="+- 0 7719 7717"/>
                  <a:gd name="T9" fmla="*/ T8 w 20"/>
                  <a:gd name="T10" fmla="+- 0 5570 5435"/>
                  <a:gd name="T11" fmla="*/ 5570 h 135"/>
                  <a:gd name="T12" fmla="+- 0 7737 7717"/>
                  <a:gd name="T13" fmla="*/ T12 w 20"/>
                  <a:gd name="T14" fmla="+- 0 5570 5435"/>
                  <a:gd name="T15" fmla="*/ 5570 h 135"/>
                  <a:gd name="T16" fmla="+- 0 7737 7717"/>
                  <a:gd name="T17" fmla="*/ T16 w 20"/>
                  <a:gd name="T18" fmla="+- 0 5474 5435"/>
                  <a:gd name="T19" fmla="*/ 54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2" name="Freeform 109"/>
              <p:cNvSpPr>
                <a:spLocks/>
              </p:cNvSpPr>
              <p:nvPr/>
            </p:nvSpPr>
            <p:spPr bwMode="auto">
              <a:xfrm>
                <a:off x="7717" y="5435"/>
                <a:ext cx="20" cy="135"/>
              </a:xfrm>
              <a:custGeom>
                <a:avLst/>
                <a:gdLst>
                  <a:gd name="T0" fmla="+- 0 7735 7717"/>
                  <a:gd name="T1" fmla="*/ T0 w 20"/>
                  <a:gd name="T2" fmla="+- 0 5435 5435"/>
                  <a:gd name="T3" fmla="*/ 5435 h 135"/>
                  <a:gd name="T4" fmla="+- 0 7722 7717"/>
                  <a:gd name="T5" fmla="*/ T4 w 20"/>
                  <a:gd name="T6" fmla="+- 0 5435 5435"/>
                  <a:gd name="T7" fmla="*/ 5435 h 135"/>
                  <a:gd name="T8" fmla="+- 0 7717 7717"/>
                  <a:gd name="T9" fmla="*/ T8 w 20"/>
                  <a:gd name="T10" fmla="+- 0 5440 5435"/>
                  <a:gd name="T11" fmla="*/ 5440 h 135"/>
                  <a:gd name="T12" fmla="+- 0 7717 7717"/>
                  <a:gd name="T13" fmla="*/ T12 w 20"/>
                  <a:gd name="T14" fmla="+- 0 5452 5435"/>
                  <a:gd name="T15" fmla="*/ 5452 h 135"/>
                  <a:gd name="T16" fmla="+- 0 7722 7717"/>
                  <a:gd name="T17" fmla="*/ T16 w 20"/>
                  <a:gd name="T18" fmla="+- 0 5457 5435"/>
                  <a:gd name="T19" fmla="*/ 5457 h 135"/>
                  <a:gd name="T20" fmla="+- 0 7735 7717"/>
                  <a:gd name="T21" fmla="*/ T20 w 20"/>
                  <a:gd name="T22" fmla="+- 0 5457 5435"/>
                  <a:gd name="T23" fmla="*/ 5457 h 135"/>
                  <a:gd name="T24" fmla="+- 0 7739 7717"/>
                  <a:gd name="T25" fmla="*/ T24 w 20"/>
                  <a:gd name="T26" fmla="+- 0 5452 5435"/>
                  <a:gd name="T27" fmla="*/ 5452 h 135"/>
                  <a:gd name="T28" fmla="+- 0 7739 7717"/>
                  <a:gd name="T29" fmla="*/ T28 w 20"/>
                  <a:gd name="T30" fmla="+- 0 5440 5435"/>
                  <a:gd name="T31" fmla="*/ 5440 h 135"/>
                  <a:gd name="T32" fmla="+- 0 7735 7717"/>
                  <a:gd name="T33" fmla="*/ T32 w 20"/>
                  <a:gd name="T34" fmla="+- 0 5435 5435"/>
                  <a:gd name="T35" fmla="*/ 54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3" name="Group 110"/>
            <p:cNvGrpSpPr>
              <a:grpSpLocks/>
            </p:cNvGrpSpPr>
            <p:nvPr/>
          </p:nvGrpSpPr>
          <p:grpSpPr bwMode="auto">
            <a:xfrm>
              <a:off x="7773" y="5471"/>
              <a:ext cx="83" cy="99"/>
              <a:chOff x="7773" y="5471"/>
              <a:chExt cx="83" cy="99"/>
            </a:xfrm>
          </p:grpSpPr>
          <p:sp>
            <p:nvSpPr>
              <p:cNvPr id="4088" name="Freeform 111"/>
              <p:cNvSpPr>
                <a:spLocks/>
              </p:cNvSpPr>
              <p:nvPr/>
            </p:nvSpPr>
            <p:spPr bwMode="auto">
              <a:xfrm>
                <a:off x="7773" y="5471"/>
                <a:ext cx="83" cy="99"/>
              </a:xfrm>
              <a:custGeom>
                <a:avLst/>
                <a:gdLst>
                  <a:gd name="T0" fmla="+- 0 7789 7773"/>
                  <a:gd name="T1" fmla="*/ T0 w 83"/>
                  <a:gd name="T2" fmla="+- 0 5474 5471"/>
                  <a:gd name="T3" fmla="*/ 5474 h 99"/>
                  <a:gd name="T4" fmla="+- 0 7773 7773"/>
                  <a:gd name="T5" fmla="*/ T4 w 83"/>
                  <a:gd name="T6" fmla="+- 0 5474 5471"/>
                  <a:gd name="T7" fmla="*/ 5474 h 99"/>
                  <a:gd name="T8" fmla="+- 0 7774 7773"/>
                  <a:gd name="T9" fmla="*/ T8 w 83"/>
                  <a:gd name="T10" fmla="+- 0 5482 5471"/>
                  <a:gd name="T11" fmla="*/ 5482 h 99"/>
                  <a:gd name="T12" fmla="+- 0 7774 7773"/>
                  <a:gd name="T13" fmla="*/ T12 w 83"/>
                  <a:gd name="T14" fmla="+- 0 5570 5471"/>
                  <a:gd name="T15" fmla="*/ 5570 h 99"/>
                  <a:gd name="T16" fmla="+- 0 7792 7773"/>
                  <a:gd name="T17" fmla="*/ T16 w 83"/>
                  <a:gd name="T18" fmla="+- 0 5570 5471"/>
                  <a:gd name="T19" fmla="*/ 5570 h 99"/>
                  <a:gd name="T20" fmla="+- 0 7792 7773"/>
                  <a:gd name="T21" fmla="*/ T20 w 83"/>
                  <a:gd name="T22" fmla="+- 0 5509 5471"/>
                  <a:gd name="T23" fmla="*/ 5509 h 99"/>
                  <a:gd name="T24" fmla="+- 0 7792 7773"/>
                  <a:gd name="T25" fmla="*/ T24 w 83"/>
                  <a:gd name="T26" fmla="+- 0 5506 5471"/>
                  <a:gd name="T27" fmla="*/ 5506 h 99"/>
                  <a:gd name="T28" fmla="+- 0 7793 7773"/>
                  <a:gd name="T29" fmla="*/ T28 w 83"/>
                  <a:gd name="T30" fmla="+- 0 5504 5471"/>
                  <a:gd name="T31" fmla="*/ 5504 h 99"/>
                  <a:gd name="T32" fmla="+- 0 7796 7773"/>
                  <a:gd name="T33" fmla="*/ T32 w 83"/>
                  <a:gd name="T34" fmla="+- 0 5494 5471"/>
                  <a:gd name="T35" fmla="*/ 5494 h 99"/>
                  <a:gd name="T36" fmla="+- 0 7801 7773"/>
                  <a:gd name="T37" fmla="*/ T36 w 83"/>
                  <a:gd name="T38" fmla="+- 0 5490 5471"/>
                  <a:gd name="T39" fmla="*/ 5490 h 99"/>
                  <a:gd name="T40" fmla="+- 0 7790 7773"/>
                  <a:gd name="T41" fmla="*/ T40 w 83"/>
                  <a:gd name="T42" fmla="+- 0 5490 5471"/>
                  <a:gd name="T43" fmla="*/ 5490 h 99"/>
                  <a:gd name="T44" fmla="+- 0 7789 7773"/>
                  <a:gd name="T45" fmla="*/ T44 w 83"/>
                  <a:gd name="T46" fmla="+- 0 5474 5471"/>
                  <a:gd name="T47" fmla="*/ 54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Freeform 112"/>
              <p:cNvSpPr>
                <a:spLocks/>
              </p:cNvSpPr>
              <p:nvPr/>
            </p:nvSpPr>
            <p:spPr bwMode="auto">
              <a:xfrm>
                <a:off x="7773" y="5471"/>
                <a:ext cx="83" cy="99"/>
              </a:xfrm>
              <a:custGeom>
                <a:avLst/>
                <a:gdLst>
                  <a:gd name="T0" fmla="+- 0 7848 7773"/>
                  <a:gd name="T1" fmla="*/ T0 w 83"/>
                  <a:gd name="T2" fmla="+- 0 5486 5471"/>
                  <a:gd name="T3" fmla="*/ 5486 h 99"/>
                  <a:gd name="T4" fmla="+- 0 7833 7773"/>
                  <a:gd name="T5" fmla="*/ T4 w 83"/>
                  <a:gd name="T6" fmla="+- 0 5486 5471"/>
                  <a:gd name="T7" fmla="*/ 5486 h 99"/>
                  <a:gd name="T8" fmla="+- 0 7839 7773"/>
                  <a:gd name="T9" fmla="*/ T8 w 83"/>
                  <a:gd name="T10" fmla="+- 0 5499 5471"/>
                  <a:gd name="T11" fmla="*/ 5499 h 99"/>
                  <a:gd name="T12" fmla="+- 0 7839 7773"/>
                  <a:gd name="T13" fmla="*/ T12 w 83"/>
                  <a:gd name="T14" fmla="+- 0 5570 5471"/>
                  <a:gd name="T15" fmla="*/ 5570 h 99"/>
                  <a:gd name="T16" fmla="+- 0 7857 7773"/>
                  <a:gd name="T17" fmla="*/ T16 w 83"/>
                  <a:gd name="T18" fmla="+- 0 5570 5471"/>
                  <a:gd name="T19" fmla="*/ 5570 h 99"/>
                  <a:gd name="T20" fmla="+- 0 7853 7773"/>
                  <a:gd name="T21" fmla="*/ T20 w 83"/>
                  <a:gd name="T22" fmla="+- 0 5492 5471"/>
                  <a:gd name="T23" fmla="*/ 5492 h 99"/>
                  <a:gd name="T24" fmla="+- 0 7848 7773"/>
                  <a:gd name="T25" fmla="*/ T24 w 83"/>
                  <a:gd name="T26" fmla="+- 0 5486 5471"/>
                  <a:gd name="T27" fmla="*/ 54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0" name="Freeform 113"/>
              <p:cNvSpPr>
                <a:spLocks/>
              </p:cNvSpPr>
              <p:nvPr/>
            </p:nvSpPr>
            <p:spPr bwMode="auto">
              <a:xfrm>
                <a:off x="7773" y="5471"/>
                <a:ext cx="83" cy="99"/>
              </a:xfrm>
              <a:custGeom>
                <a:avLst/>
                <a:gdLst>
                  <a:gd name="T0" fmla="+- 0 7823 7773"/>
                  <a:gd name="T1" fmla="*/ T0 w 83"/>
                  <a:gd name="T2" fmla="+- 0 5471 5471"/>
                  <a:gd name="T3" fmla="*/ 5471 h 99"/>
                  <a:gd name="T4" fmla="+- 0 7806 7773"/>
                  <a:gd name="T5" fmla="*/ T4 w 83"/>
                  <a:gd name="T6" fmla="+- 0 5471 5471"/>
                  <a:gd name="T7" fmla="*/ 5471 h 99"/>
                  <a:gd name="T8" fmla="+- 0 7795 7773"/>
                  <a:gd name="T9" fmla="*/ T8 w 83"/>
                  <a:gd name="T10" fmla="+- 0 5480 5471"/>
                  <a:gd name="T11" fmla="*/ 5480 h 99"/>
                  <a:gd name="T12" fmla="+- 0 7791 7773"/>
                  <a:gd name="T13" fmla="*/ T12 w 83"/>
                  <a:gd name="T14" fmla="+- 0 5490 5471"/>
                  <a:gd name="T15" fmla="*/ 5490 h 99"/>
                  <a:gd name="T16" fmla="+- 0 7801 7773"/>
                  <a:gd name="T17" fmla="*/ T16 w 83"/>
                  <a:gd name="T18" fmla="+- 0 5490 5471"/>
                  <a:gd name="T19" fmla="*/ 5490 h 99"/>
                  <a:gd name="T20" fmla="+- 0 7805 7773"/>
                  <a:gd name="T21" fmla="*/ T20 w 83"/>
                  <a:gd name="T22" fmla="+- 0 5486 5471"/>
                  <a:gd name="T23" fmla="*/ 5486 h 99"/>
                  <a:gd name="T24" fmla="+- 0 7848 7773"/>
                  <a:gd name="T25" fmla="*/ T24 w 83"/>
                  <a:gd name="T26" fmla="+- 0 5486 5471"/>
                  <a:gd name="T27" fmla="*/ 5486 h 99"/>
                  <a:gd name="T28" fmla="+- 0 7839 7773"/>
                  <a:gd name="T29" fmla="*/ T28 w 83"/>
                  <a:gd name="T30" fmla="+- 0 5476 5471"/>
                  <a:gd name="T31" fmla="*/ 5476 h 99"/>
                  <a:gd name="T32" fmla="+- 0 7823 7773"/>
                  <a:gd name="T33" fmla="*/ T32 w 83"/>
                  <a:gd name="T34" fmla="+- 0 5471 5471"/>
                  <a:gd name="T35" fmla="*/ 54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50" y="0"/>
                    </a:moveTo>
                    <a:lnTo>
                      <a:pt x="33" y="0"/>
                    </a:lnTo>
                    <a:lnTo>
                      <a:pt x="22" y="9"/>
                    </a:lnTo>
                    <a:lnTo>
                      <a:pt x="18" y="19"/>
                    </a:lnTo>
                    <a:lnTo>
                      <a:pt x="28" y="19"/>
                    </a:lnTo>
                    <a:lnTo>
                      <a:pt x="32" y="15"/>
                    </a:lnTo>
                    <a:lnTo>
                      <a:pt x="75" y="15"/>
                    </a:lnTo>
                    <a:lnTo>
                      <a:pt x="66" y="5"/>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4" name="Group 114"/>
            <p:cNvGrpSpPr>
              <a:grpSpLocks/>
            </p:cNvGrpSpPr>
            <p:nvPr/>
          </p:nvGrpSpPr>
          <p:grpSpPr bwMode="auto">
            <a:xfrm>
              <a:off x="7881" y="5426"/>
              <a:ext cx="63" cy="144"/>
              <a:chOff x="7881" y="5426"/>
              <a:chExt cx="63" cy="144"/>
            </a:xfrm>
          </p:grpSpPr>
          <p:sp>
            <p:nvSpPr>
              <p:cNvPr id="4084" name="Freeform 115"/>
              <p:cNvSpPr>
                <a:spLocks/>
              </p:cNvSpPr>
              <p:nvPr/>
            </p:nvSpPr>
            <p:spPr bwMode="auto">
              <a:xfrm>
                <a:off x="7881" y="5426"/>
                <a:ext cx="63" cy="144"/>
              </a:xfrm>
              <a:custGeom>
                <a:avLst/>
                <a:gdLst>
                  <a:gd name="T0" fmla="+- 0 7912 7881"/>
                  <a:gd name="T1" fmla="*/ T0 w 63"/>
                  <a:gd name="T2" fmla="+- 0 5487 5426"/>
                  <a:gd name="T3" fmla="*/ 5487 h 144"/>
                  <a:gd name="T4" fmla="+- 0 7895 7881"/>
                  <a:gd name="T5" fmla="*/ T4 w 63"/>
                  <a:gd name="T6" fmla="+- 0 5487 5426"/>
                  <a:gd name="T7" fmla="*/ 5487 h 144"/>
                  <a:gd name="T8" fmla="+- 0 7895 7881"/>
                  <a:gd name="T9" fmla="*/ T8 w 63"/>
                  <a:gd name="T10" fmla="+- 0 5570 5426"/>
                  <a:gd name="T11" fmla="*/ 5570 h 144"/>
                  <a:gd name="T12" fmla="+- 0 7912 7881"/>
                  <a:gd name="T13" fmla="*/ T12 w 63"/>
                  <a:gd name="T14" fmla="+- 0 5570 5426"/>
                  <a:gd name="T15" fmla="*/ 5570 h 144"/>
                  <a:gd name="T16" fmla="+- 0 7912 7881"/>
                  <a:gd name="T17" fmla="*/ T16 w 63"/>
                  <a:gd name="T18" fmla="+- 0 5487 5426"/>
                  <a:gd name="T19" fmla="*/ 5487 h 144"/>
                </a:gdLst>
                <a:ahLst/>
                <a:cxnLst>
                  <a:cxn ang="0">
                    <a:pos x="T1" y="T3"/>
                  </a:cxn>
                  <a:cxn ang="0">
                    <a:pos x="T5" y="T7"/>
                  </a:cxn>
                  <a:cxn ang="0">
                    <a:pos x="T9" y="T11"/>
                  </a:cxn>
                  <a:cxn ang="0">
                    <a:pos x="T13" y="T15"/>
                  </a:cxn>
                  <a:cxn ang="0">
                    <a:pos x="T17" y="T19"/>
                  </a:cxn>
                </a:cxnLst>
                <a:rect l="0" t="0" r="r" b="b"/>
                <a:pathLst>
                  <a:path w="63" h="144">
                    <a:moveTo>
                      <a:pt x="31" y="61"/>
                    </a:moveTo>
                    <a:lnTo>
                      <a:pt x="14" y="61"/>
                    </a:lnTo>
                    <a:lnTo>
                      <a:pt x="14"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Freeform 116"/>
              <p:cNvSpPr>
                <a:spLocks/>
              </p:cNvSpPr>
              <p:nvPr/>
            </p:nvSpPr>
            <p:spPr bwMode="auto">
              <a:xfrm>
                <a:off x="7881" y="5426"/>
                <a:ext cx="63" cy="144"/>
              </a:xfrm>
              <a:custGeom>
                <a:avLst/>
                <a:gdLst>
                  <a:gd name="T0" fmla="+- 0 7936 7881"/>
                  <a:gd name="T1" fmla="*/ T0 w 63"/>
                  <a:gd name="T2" fmla="+- 0 5474 5426"/>
                  <a:gd name="T3" fmla="*/ 5474 h 144"/>
                  <a:gd name="T4" fmla="+- 0 7881 7881"/>
                  <a:gd name="T5" fmla="*/ T4 w 63"/>
                  <a:gd name="T6" fmla="+- 0 5474 5426"/>
                  <a:gd name="T7" fmla="*/ 5474 h 144"/>
                  <a:gd name="T8" fmla="+- 0 7881 7881"/>
                  <a:gd name="T9" fmla="*/ T8 w 63"/>
                  <a:gd name="T10" fmla="+- 0 5487 5426"/>
                  <a:gd name="T11" fmla="*/ 5487 h 144"/>
                  <a:gd name="T12" fmla="+- 0 7936 7881"/>
                  <a:gd name="T13" fmla="*/ T12 w 63"/>
                  <a:gd name="T14" fmla="+- 0 5487 5426"/>
                  <a:gd name="T15" fmla="*/ 5487 h 144"/>
                  <a:gd name="T16" fmla="+- 0 7936 7881"/>
                  <a:gd name="T17" fmla="*/ T16 w 63"/>
                  <a:gd name="T18" fmla="+- 0 5474 5426"/>
                  <a:gd name="T19" fmla="*/ 5474 h 144"/>
                </a:gdLst>
                <a:ahLst/>
                <a:cxnLst>
                  <a:cxn ang="0">
                    <a:pos x="T1" y="T3"/>
                  </a:cxn>
                  <a:cxn ang="0">
                    <a:pos x="T5" y="T7"/>
                  </a:cxn>
                  <a:cxn ang="0">
                    <a:pos x="T9" y="T11"/>
                  </a:cxn>
                  <a:cxn ang="0">
                    <a:pos x="T13" y="T15"/>
                  </a:cxn>
                  <a:cxn ang="0">
                    <a:pos x="T17" y="T19"/>
                  </a:cxn>
                </a:cxnLst>
                <a:rect l="0" t="0" r="r" b="b"/>
                <a:pathLst>
                  <a:path w="63" h="144">
                    <a:moveTo>
                      <a:pt x="55" y="48"/>
                    </a:moveTo>
                    <a:lnTo>
                      <a:pt x="0" y="48"/>
                    </a:lnTo>
                    <a:lnTo>
                      <a:pt x="0" y="61"/>
                    </a:lnTo>
                    <a:lnTo>
                      <a:pt x="55" y="61"/>
                    </a:lnTo>
                    <a:lnTo>
                      <a:pt x="5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6" name="Freeform 117"/>
              <p:cNvSpPr>
                <a:spLocks/>
              </p:cNvSpPr>
              <p:nvPr/>
            </p:nvSpPr>
            <p:spPr bwMode="auto">
              <a:xfrm>
                <a:off x="7881" y="5426"/>
                <a:ext cx="63" cy="144"/>
              </a:xfrm>
              <a:custGeom>
                <a:avLst/>
                <a:gdLst>
                  <a:gd name="T0" fmla="+- 0 7936 7881"/>
                  <a:gd name="T1" fmla="*/ T0 w 63"/>
                  <a:gd name="T2" fmla="+- 0 5426 5426"/>
                  <a:gd name="T3" fmla="*/ 5426 h 144"/>
                  <a:gd name="T4" fmla="+- 0 7922 7881"/>
                  <a:gd name="T5" fmla="*/ T4 w 63"/>
                  <a:gd name="T6" fmla="+- 0 5426 5426"/>
                  <a:gd name="T7" fmla="*/ 5426 h 144"/>
                  <a:gd name="T8" fmla="+- 0 7913 7881"/>
                  <a:gd name="T9" fmla="*/ T8 w 63"/>
                  <a:gd name="T10" fmla="+- 0 5429 5426"/>
                  <a:gd name="T11" fmla="*/ 5429 h 144"/>
                  <a:gd name="T12" fmla="+- 0 7906 7881"/>
                  <a:gd name="T13" fmla="*/ T12 w 63"/>
                  <a:gd name="T14" fmla="+- 0 5435 5426"/>
                  <a:gd name="T15" fmla="*/ 5435 h 144"/>
                  <a:gd name="T16" fmla="+- 0 7898 7881"/>
                  <a:gd name="T17" fmla="*/ T16 w 63"/>
                  <a:gd name="T18" fmla="+- 0 5443 5426"/>
                  <a:gd name="T19" fmla="*/ 5443 h 144"/>
                  <a:gd name="T20" fmla="+- 0 7895 7881"/>
                  <a:gd name="T21" fmla="*/ T20 w 63"/>
                  <a:gd name="T22" fmla="+- 0 5455 5426"/>
                  <a:gd name="T23" fmla="*/ 5455 h 144"/>
                  <a:gd name="T24" fmla="+- 0 7895 7881"/>
                  <a:gd name="T25" fmla="*/ T24 w 63"/>
                  <a:gd name="T26" fmla="+- 0 5474 5426"/>
                  <a:gd name="T27" fmla="*/ 5474 h 144"/>
                  <a:gd name="T28" fmla="+- 0 7912 7881"/>
                  <a:gd name="T29" fmla="*/ T28 w 63"/>
                  <a:gd name="T30" fmla="+- 0 5474 5426"/>
                  <a:gd name="T31" fmla="*/ 5474 h 144"/>
                  <a:gd name="T32" fmla="+- 0 7912 7881"/>
                  <a:gd name="T33" fmla="*/ T32 w 63"/>
                  <a:gd name="T34" fmla="+- 0 5454 5426"/>
                  <a:gd name="T35" fmla="*/ 5454 h 144"/>
                  <a:gd name="T36" fmla="+- 0 7916 7881"/>
                  <a:gd name="T37" fmla="*/ T36 w 63"/>
                  <a:gd name="T38" fmla="+- 0 5440 5426"/>
                  <a:gd name="T39" fmla="*/ 5440 h 144"/>
                  <a:gd name="T40" fmla="+- 0 7943 7881"/>
                  <a:gd name="T41" fmla="*/ T40 w 63"/>
                  <a:gd name="T42" fmla="+- 0 5440 5426"/>
                  <a:gd name="T43" fmla="*/ 5440 h 144"/>
                  <a:gd name="T44" fmla="+- 0 7945 7881"/>
                  <a:gd name="T45" fmla="*/ T44 w 63"/>
                  <a:gd name="T46" fmla="+- 0 5429 5426"/>
                  <a:gd name="T47" fmla="*/ 5429 h 144"/>
                  <a:gd name="T48" fmla="+- 0 7941 7881"/>
                  <a:gd name="T49" fmla="*/ T48 w 63"/>
                  <a:gd name="T50" fmla="+- 0 5428 5426"/>
                  <a:gd name="T51" fmla="*/ 5428 h 144"/>
                  <a:gd name="T52" fmla="+- 0 7936 7881"/>
                  <a:gd name="T53" fmla="*/ T52 w 63"/>
                  <a:gd name="T54" fmla="+- 0 5426 5426"/>
                  <a:gd name="T55" fmla="*/ 542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5" y="0"/>
                    </a:moveTo>
                    <a:lnTo>
                      <a:pt x="41" y="0"/>
                    </a:lnTo>
                    <a:lnTo>
                      <a:pt x="32" y="3"/>
                    </a:lnTo>
                    <a:lnTo>
                      <a:pt x="25" y="9"/>
                    </a:lnTo>
                    <a:lnTo>
                      <a:pt x="17" y="17"/>
                    </a:lnTo>
                    <a:lnTo>
                      <a:pt x="14" y="29"/>
                    </a:lnTo>
                    <a:lnTo>
                      <a:pt x="14" y="48"/>
                    </a:lnTo>
                    <a:lnTo>
                      <a:pt x="31" y="48"/>
                    </a:lnTo>
                    <a:lnTo>
                      <a:pt x="31" y="28"/>
                    </a:lnTo>
                    <a:lnTo>
                      <a:pt x="35" y="14"/>
                    </a:lnTo>
                    <a:lnTo>
                      <a:pt x="62" y="14"/>
                    </a:lnTo>
                    <a:lnTo>
                      <a:pt x="64" y="3"/>
                    </a:lnTo>
                    <a:lnTo>
                      <a:pt x="60" y="2"/>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Freeform 118"/>
              <p:cNvSpPr>
                <a:spLocks/>
              </p:cNvSpPr>
              <p:nvPr/>
            </p:nvSpPr>
            <p:spPr bwMode="auto">
              <a:xfrm>
                <a:off x="7881" y="5426"/>
                <a:ext cx="63" cy="144"/>
              </a:xfrm>
              <a:custGeom>
                <a:avLst/>
                <a:gdLst>
                  <a:gd name="T0" fmla="+- 0 7943 7881"/>
                  <a:gd name="T1" fmla="*/ T0 w 63"/>
                  <a:gd name="T2" fmla="+- 0 5440 5426"/>
                  <a:gd name="T3" fmla="*/ 5440 h 144"/>
                  <a:gd name="T4" fmla="+- 0 7936 7881"/>
                  <a:gd name="T5" fmla="*/ T4 w 63"/>
                  <a:gd name="T6" fmla="+- 0 5440 5426"/>
                  <a:gd name="T7" fmla="*/ 5440 h 144"/>
                  <a:gd name="T8" fmla="+- 0 7940 7881"/>
                  <a:gd name="T9" fmla="*/ T8 w 63"/>
                  <a:gd name="T10" fmla="+- 0 5441 5426"/>
                  <a:gd name="T11" fmla="*/ 5441 h 144"/>
                  <a:gd name="T12" fmla="+- 0 7942 7881"/>
                  <a:gd name="T13" fmla="*/ T12 w 63"/>
                  <a:gd name="T14" fmla="+- 0 5443 5426"/>
                  <a:gd name="T15" fmla="*/ 5443 h 144"/>
                  <a:gd name="T16" fmla="+- 0 7943 7881"/>
                  <a:gd name="T17" fmla="*/ T16 w 63"/>
                  <a:gd name="T18" fmla="+- 0 5440 5426"/>
                  <a:gd name="T19" fmla="*/ 5440 h 144"/>
                </a:gdLst>
                <a:ahLst/>
                <a:cxnLst>
                  <a:cxn ang="0">
                    <a:pos x="T1" y="T3"/>
                  </a:cxn>
                  <a:cxn ang="0">
                    <a:pos x="T5" y="T7"/>
                  </a:cxn>
                  <a:cxn ang="0">
                    <a:pos x="T9" y="T11"/>
                  </a:cxn>
                  <a:cxn ang="0">
                    <a:pos x="T13" y="T15"/>
                  </a:cxn>
                  <a:cxn ang="0">
                    <a:pos x="T17" y="T19"/>
                  </a:cxn>
                </a:cxnLst>
                <a:rect l="0" t="0" r="r" b="b"/>
                <a:pathLst>
                  <a:path w="63" h="144">
                    <a:moveTo>
                      <a:pt x="62" y="14"/>
                    </a:moveTo>
                    <a:lnTo>
                      <a:pt x="55" y="14"/>
                    </a:lnTo>
                    <a:lnTo>
                      <a:pt x="59" y="15"/>
                    </a:lnTo>
                    <a:lnTo>
                      <a:pt x="61" y="17"/>
                    </a:ln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6" name="Group 119"/>
            <p:cNvGrpSpPr>
              <a:grpSpLocks/>
            </p:cNvGrpSpPr>
            <p:nvPr/>
          </p:nvGrpSpPr>
          <p:grpSpPr bwMode="auto">
            <a:xfrm>
              <a:off x="7968" y="5428"/>
              <a:ext cx="2" cy="142"/>
              <a:chOff x="7968" y="5428"/>
              <a:chExt cx="2" cy="142"/>
            </a:xfrm>
          </p:grpSpPr>
          <p:sp>
            <p:nvSpPr>
              <p:cNvPr id="4083" name="Freeform 120"/>
              <p:cNvSpPr>
                <a:spLocks/>
              </p:cNvSpPr>
              <p:nvPr/>
            </p:nvSpPr>
            <p:spPr bwMode="auto">
              <a:xfrm>
                <a:off x="7968" y="5428"/>
                <a:ext cx="2" cy="142"/>
              </a:xfrm>
              <a:custGeom>
                <a:avLst/>
                <a:gdLst>
                  <a:gd name="T0" fmla="+- 0 5428 5428"/>
                  <a:gd name="T1" fmla="*/ 5428 h 142"/>
                  <a:gd name="T2" fmla="+- 0 5570 5428"/>
                  <a:gd name="T3" fmla="*/ 557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77" name="Group 121"/>
            <p:cNvGrpSpPr>
              <a:grpSpLocks/>
            </p:cNvGrpSpPr>
            <p:nvPr/>
          </p:nvGrpSpPr>
          <p:grpSpPr bwMode="auto">
            <a:xfrm>
              <a:off x="8014" y="5474"/>
              <a:ext cx="82" cy="99"/>
              <a:chOff x="8014" y="5474"/>
              <a:chExt cx="82" cy="99"/>
            </a:xfrm>
          </p:grpSpPr>
          <p:sp>
            <p:nvSpPr>
              <p:cNvPr id="4080" name="Freeform 122"/>
              <p:cNvSpPr>
                <a:spLocks/>
              </p:cNvSpPr>
              <p:nvPr/>
            </p:nvSpPr>
            <p:spPr bwMode="auto">
              <a:xfrm>
                <a:off x="8014" y="5474"/>
                <a:ext cx="82" cy="99"/>
              </a:xfrm>
              <a:custGeom>
                <a:avLst/>
                <a:gdLst>
                  <a:gd name="T0" fmla="+- 0 8032 8014"/>
                  <a:gd name="T1" fmla="*/ T0 w 82"/>
                  <a:gd name="T2" fmla="+- 0 5474 5474"/>
                  <a:gd name="T3" fmla="*/ 5474 h 99"/>
                  <a:gd name="T4" fmla="+- 0 8014 8014"/>
                  <a:gd name="T5" fmla="*/ T4 w 82"/>
                  <a:gd name="T6" fmla="+- 0 5474 5474"/>
                  <a:gd name="T7" fmla="*/ 5474 h 99"/>
                  <a:gd name="T8" fmla="+- 0 8018 8014"/>
                  <a:gd name="T9" fmla="*/ T8 w 82"/>
                  <a:gd name="T10" fmla="+- 0 5552 5474"/>
                  <a:gd name="T11" fmla="*/ 5552 h 99"/>
                  <a:gd name="T12" fmla="+- 0 8031 8014"/>
                  <a:gd name="T13" fmla="*/ T12 w 82"/>
                  <a:gd name="T14" fmla="+- 0 5568 5474"/>
                  <a:gd name="T15" fmla="*/ 5568 h 99"/>
                  <a:gd name="T16" fmla="+- 0 8048 8014"/>
                  <a:gd name="T17" fmla="*/ T16 w 82"/>
                  <a:gd name="T18" fmla="+- 0 5573 5474"/>
                  <a:gd name="T19" fmla="*/ 5573 h 99"/>
                  <a:gd name="T20" fmla="+- 0 8065 8014"/>
                  <a:gd name="T21" fmla="*/ T20 w 82"/>
                  <a:gd name="T22" fmla="+- 0 5573 5474"/>
                  <a:gd name="T23" fmla="*/ 5573 h 99"/>
                  <a:gd name="T24" fmla="+- 0 8075 8014"/>
                  <a:gd name="T25" fmla="*/ T24 w 82"/>
                  <a:gd name="T26" fmla="+- 0 5562 5474"/>
                  <a:gd name="T27" fmla="*/ 5562 h 99"/>
                  <a:gd name="T28" fmla="+- 0 8078 8014"/>
                  <a:gd name="T29" fmla="*/ T28 w 82"/>
                  <a:gd name="T30" fmla="+- 0 5558 5474"/>
                  <a:gd name="T31" fmla="*/ 5558 h 99"/>
                  <a:gd name="T32" fmla="+- 0 8037 8014"/>
                  <a:gd name="T33" fmla="*/ T32 w 82"/>
                  <a:gd name="T34" fmla="+- 0 5558 5474"/>
                  <a:gd name="T35" fmla="*/ 5558 h 99"/>
                  <a:gd name="T36" fmla="+- 0 8032 8014"/>
                  <a:gd name="T37" fmla="*/ T36 w 82"/>
                  <a:gd name="T38" fmla="+- 0 5546 5474"/>
                  <a:gd name="T39" fmla="*/ 5546 h 99"/>
                  <a:gd name="T40" fmla="+- 0 8032 8014"/>
                  <a:gd name="T41" fmla="*/ T40 w 82"/>
                  <a:gd name="T42" fmla="+- 0 5474 5474"/>
                  <a:gd name="T43" fmla="*/ 54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4" y="78"/>
                    </a:lnTo>
                    <a:lnTo>
                      <a:pt x="17" y="94"/>
                    </a:lnTo>
                    <a:lnTo>
                      <a:pt x="34" y="99"/>
                    </a:lnTo>
                    <a:lnTo>
                      <a:pt x="51" y="99"/>
                    </a:lnTo>
                    <a:lnTo>
                      <a:pt x="61" y="88"/>
                    </a:lnTo>
                    <a:lnTo>
                      <a:pt x="64"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Freeform 123"/>
              <p:cNvSpPr>
                <a:spLocks/>
              </p:cNvSpPr>
              <p:nvPr/>
            </p:nvSpPr>
            <p:spPr bwMode="auto">
              <a:xfrm>
                <a:off x="8014" y="5474"/>
                <a:ext cx="82" cy="99"/>
              </a:xfrm>
              <a:custGeom>
                <a:avLst/>
                <a:gdLst>
                  <a:gd name="T0" fmla="+- 0 8096 8014"/>
                  <a:gd name="T1" fmla="*/ T0 w 82"/>
                  <a:gd name="T2" fmla="+- 0 5555 5474"/>
                  <a:gd name="T3" fmla="*/ 5555 h 99"/>
                  <a:gd name="T4" fmla="+- 0 8080 8014"/>
                  <a:gd name="T5" fmla="*/ T4 w 82"/>
                  <a:gd name="T6" fmla="+- 0 5555 5474"/>
                  <a:gd name="T7" fmla="*/ 5555 h 99"/>
                  <a:gd name="T8" fmla="+- 0 8081 8014"/>
                  <a:gd name="T9" fmla="*/ T8 w 82"/>
                  <a:gd name="T10" fmla="+- 0 5570 5474"/>
                  <a:gd name="T11" fmla="*/ 5570 h 99"/>
                  <a:gd name="T12" fmla="+- 0 8097 8014"/>
                  <a:gd name="T13" fmla="*/ T12 w 82"/>
                  <a:gd name="T14" fmla="+- 0 5570 5474"/>
                  <a:gd name="T15" fmla="*/ 5570 h 99"/>
                  <a:gd name="T16" fmla="+- 0 8096 8014"/>
                  <a:gd name="T17" fmla="*/ T16 w 82"/>
                  <a:gd name="T18" fmla="+- 0 5563 5474"/>
                  <a:gd name="T19" fmla="*/ 5563 h 99"/>
                  <a:gd name="T20" fmla="+- 0 8096 8014"/>
                  <a:gd name="T21" fmla="*/ T20 w 82"/>
                  <a:gd name="T22" fmla="+- 0 5555 5474"/>
                  <a:gd name="T23" fmla="*/ 555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3"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2" name="Freeform 124"/>
              <p:cNvSpPr>
                <a:spLocks/>
              </p:cNvSpPr>
              <p:nvPr/>
            </p:nvSpPr>
            <p:spPr bwMode="auto">
              <a:xfrm>
                <a:off x="8014" y="5474"/>
                <a:ext cx="82" cy="99"/>
              </a:xfrm>
              <a:custGeom>
                <a:avLst/>
                <a:gdLst>
                  <a:gd name="T0" fmla="+- 0 8096 8014"/>
                  <a:gd name="T1" fmla="*/ T0 w 82"/>
                  <a:gd name="T2" fmla="+- 0 5474 5474"/>
                  <a:gd name="T3" fmla="*/ 5474 h 99"/>
                  <a:gd name="T4" fmla="+- 0 8078 8014"/>
                  <a:gd name="T5" fmla="*/ T4 w 82"/>
                  <a:gd name="T6" fmla="+- 0 5474 5474"/>
                  <a:gd name="T7" fmla="*/ 5474 h 99"/>
                  <a:gd name="T8" fmla="+- 0 8078 8014"/>
                  <a:gd name="T9" fmla="*/ T8 w 82"/>
                  <a:gd name="T10" fmla="+- 0 5536 5474"/>
                  <a:gd name="T11" fmla="*/ 5536 h 99"/>
                  <a:gd name="T12" fmla="+- 0 8078 8014"/>
                  <a:gd name="T13" fmla="*/ T12 w 82"/>
                  <a:gd name="T14" fmla="+- 0 5539 5474"/>
                  <a:gd name="T15" fmla="*/ 5539 h 99"/>
                  <a:gd name="T16" fmla="+- 0 8077 8014"/>
                  <a:gd name="T17" fmla="*/ T16 w 82"/>
                  <a:gd name="T18" fmla="+- 0 5542 5474"/>
                  <a:gd name="T19" fmla="*/ 5542 h 99"/>
                  <a:gd name="T20" fmla="+- 0 8073 8014"/>
                  <a:gd name="T21" fmla="*/ T20 w 82"/>
                  <a:gd name="T22" fmla="+- 0 5550 5474"/>
                  <a:gd name="T23" fmla="*/ 5550 h 99"/>
                  <a:gd name="T24" fmla="+- 0 8065 8014"/>
                  <a:gd name="T25" fmla="*/ T24 w 82"/>
                  <a:gd name="T26" fmla="+- 0 5558 5474"/>
                  <a:gd name="T27" fmla="*/ 5558 h 99"/>
                  <a:gd name="T28" fmla="+- 0 8078 8014"/>
                  <a:gd name="T29" fmla="*/ T28 w 82"/>
                  <a:gd name="T30" fmla="+- 0 5558 5474"/>
                  <a:gd name="T31" fmla="*/ 5558 h 99"/>
                  <a:gd name="T32" fmla="+- 0 8080 8014"/>
                  <a:gd name="T33" fmla="*/ T32 w 82"/>
                  <a:gd name="T34" fmla="+- 0 5555 5474"/>
                  <a:gd name="T35" fmla="*/ 5555 h 99"/>
                  <a:gd name="T36" fmla="+- 0 8096 8014"/>
                  <a:gd name="T37" fmla="*/ T36 w 82"/>
                  <a:gd name="T38" fmla="+- 0 5555 5474"/>
                  <a:gd name="T39" fmla="*/ 5555 h 99"/>
                  <a:gd name="T40" fmla="+- 0 8096 8014"/>
                  <a:gd name="T41" fmla="*/ T40 w 82"/>
                  <a:gd name="T42" fmla="+- 0 5474 5474"/>
                  <a:gd name="T43" fmla="*/ 54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3" y="68"/>
                    </a:lnTo>
                    <a:lnTo>
                      <a:pt x="59"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8" name="Group 125"/>
            <p:cNvGrpSpPr>
              <a:grpSpLocks/>
            </p:cNvGrpSpPr>
            <p:nvPr/>
          </p:nvGrpSpPr>
          <p:grpSpPr bwMode="auto">
            <a:xfrm>
              <a:off x="8127" y="5475"/>
              <a:ext cx="85" cy="98"/>
              <a:chOff x="8127" y="5475"/>
              <a:chExt cx="85" cy="98"/>
            </a:xfrm>
          </p:grpSpPr>
          <p:sp>
            <p:nvSpPr>
              <p:cNvPr id="4077" name="Freeform 126"/>
              <p:cNvSpPr>
                <a:spLocks/>
              </p:cNvSpPr>
              <p:nvPr/>
            </p:nvSpPr>
            <p:spPr bwMode="auto">
              <a:xfrm>
                <a:off x="8127" y="5475"/>
                <a:ext cx="85" cy="98"/>
              </a:xfrm>
              <a:custGeom>
                <a:avLst/>
                <a:gdLst>
                  <a:gd name="T0" fmla="+- 0 8154 8127"/>
                  <a:gd name="T1" fmla="*/ T0 w 85"/>
                  <a:gd name="T2" fmla="+- 0 5475 5475"/>
                  <a:gd name="T3" fmla="*/ 5475 h 98"/>
                  <a:gd name="T4" fmla="+- 0 8139 8127"/>
                  <a:gd name="T5" fmla="*/ T4 w 85"/>
                  <a:gd name="T6" fmla="+- 0 5487 5475"/>
                  <a:gd name="T7" fmla="*/ 5487 h 98"/>
                  <a:gd name="T8" fmla="+- 0 8130 8127"/>
                  <a:gd name="T9" fmla="*/ T8 w 85"/>
                  <a:gd name="T10" fmla="+- 0 5507 5475"/>
                  <a:gd name="T11" fmla="*/ 5507 h 98"/>
                  <a:gd name="T12" fmla="+- 0 8127 8127"/>
                  <a:gd name="T13" fmla="*/ T12 w 85"/>
                  <a:gd name="T14" fmla="+- 0 5534 5475"/>
                  <a:gd name="T15" fmla="*/ 5534 h 98"/>
                  <a:gd name="T16" fmla="+- 0 8135 8127"/>
                  <a:gd name="T17" fmla="*/ T16 w 85"/>
                  <a:gd name="T18" fmla="+- 0 5554 5475"/>
                  <a:gd name="T19" fmla="*/ 5554 h 98"/>
                  <a:gd name="T20" fmla="+- 0 8151 8127"/>
                  <a:gd name="T21" fmla="*/ T20 w 85"/>
                  <a:gd name="T22" fmla="+- 0 5568 5475"/>
                  <a:gd name="T23" fmla="*/ 5568 h 98"/>
                  <a:gd name="T24" fmla="+- 0 8174 8127"/>
                  <a:gd name="T25" fmla="*/ T24 w 85"/>
                  <a:gd name="T26" fmla="+- 0 5573 5475"/>
                  <a:gd name="T27" fmla="*/ 5573 h 98"/>
                  <a:gd name="T28" fmla="+- 0 8189 8127"/>
                  <a:gd name="T29" fmla="*/ T28 w 85"/>
                  <a:gd name="T30" fmla="+- 0 5573 5475"/>
                  <a:gd name="T31" fmla="*/ 5573 h 98"/>
                  <a:gd name="T32" fmla="+- 0 8200 8127"/>
                  <a:gd name="T33" fmla="*/ T32 w 85"/>
                  <a:gd name="T34" fmla="+- 0 5569 5475"/>
                  <a:gd name="T35" fmla="*/ 5569 h 98"/>
                  <a:gd name="T36" fmla="+- 0 8206 8127"/>
                  <a:gd name="T37" fmla="*/ T36 w 85"/>
                  <a:gd name="T38" fmla="+- 0 5566 5475"/>
                  <a:gd name="T39" fmla="*/ 5566 h 98"/>
                  <a:gd name="T40" fmla="+- 0 8204 8127"/>
                  <a:gd name="T41" fmla="*/ T40 w 85"/>
                  <a:gd name="T42" fmla="+- 0 5559 5475"/>
                  <a:gd name="T43" fmla="*/ 5559 h 98"/>
                  <a:gd name="T44" fmla="+- 0 8189 8127"/>
                  <a:gd name="T45" fmla="*/ T44 w 85"/>
                  <a:gd name="T46" fmla="+- 0 5559 5475"/>
                  <a:gd name="T47" fmla="*/ 5559 h 98"/>
                  <a:gd name="T48" fmla="+- 0 8168 8127"/>
                  <a:gd name="T49" fmla="*/ T48 w 85"/>
                  <a:gd name="T50" fmla="+- 0 5558 5475"/>
                  <a:gd name="T51" fmla="*/ 5558 h 98"/>
                  <a:gd name="T52" fmla="+- 0 8150 8127"/>
                  <a:gd name="T53" fmla="*/ T52 w 85"/>
                  <a:gd name="T54" fmla="+- 0 5548 5475"/>
                  <a:gd name="T55" fmla="*/ 5548 h 98"/>
                  <a:gd name="T56" fmla="+- 0 8143 8127"/>
                  <a:gd name="T57" fmla="*/ T56 w 85"/>
                  <a:gd name="T58" fmla="+- 0 5525 5475"/>
                  <a:gd name="T59" fmla="*/ 5525 h 98"/>
                  <a:gd name="T60" fmla="+- 0 8211 8127"/>
                  <a:gd name="T61" fmla="*/ T60 w 85"/>
                  <a:gd name="T62" fmla="+- 0 5525 5475"/>
                  <a:gd name="T63" fmla="*/ 5525 h 98"/>
                  <a:gd name="T64" fmla="+- 0 8211 8127"/>
                  <a:gd name="T65" fmla="*/ T64 w 85"/>
                  <a:gd name="T66" fmla="+- 0 5523 5475"/>
                  <a:gd name="T67" fmla="*/ 5523 h 98"/>
                  <a:gd name="T68" fmla="+- 0 8211 8127"/>
                  <a:gd name="T69" fmla="*/ T68 w 85"/>
                  <a:gd name="T70" fmla="+- 0 5521 5475"/>
                  <a:gd name="T71" fmla="*/ 5521 h 98"/>
                  <a:gd name="T72" fmla="+- 0 8211 8127"/>
                  <a:gd name="T73" fmla="*/ T72 w 85"/>
                  <a:gd name="T74" fmla="+- 0 5513 5475"/>
                  <a:gd name="T75" fmla="*/ 5513 h 98"/>
                  <a:gd name="T76" fmla="+- 0 8143 8127"/>
                  <a:gd name="T77" fmla="*/ T76 w 85"/>
                  <a:gd name="T78" fmla="+- 0 5513 5475"/>
                  <a:gd name="T79" fmla="*/ 5513 h 98"/>
                  <a:gd name="T80" fmla="+- 0 8144 8127"/>
                  <a:gd name="T81" fmla="*/ T80 w 85"/>
                  <a:gd name="T82" fmla="+- 0 5500 5475"/>
                  <a:gd name="T83" fmla="*/ 5500 h 98"/>
                  <a:gd name="T84" fmla="+- 0 8152 8127"/>
                  <a:gd name="T85" fmla="*/ T84 w 85"/>
                  <a:gd name="T86" fmla="+- 0 5484 5475"/>
                  <a:gd name="T87" fmla="*/ 5484 h 98"/>
                  <a:gd name="T88" fmla="+- 0 8194 8127"/>
                  <a:gd name="T89" fmla="*/ T88 w 85"/>
                  <a:gd name="T90" fmla="+- 0 5484 5475"/>
                  <a:gd name="T91" fmla="*/ 5484 h 98"/>
                  <a:gd name="T92" fmla="+- 0 8185 8127"/>
                  <a:gd name="T93" fmla="*/ T92 w 85"/>
                  <a:gd name="T94" fmla="+- 0 5478 5475"/>
                  <a:gd name="T95" fmla="*/ 5478 h 98"/>
                  <a:gd name="T96" fmla="+- 0 8154 8127"/>
                  <a:gd name="T97" fmla="*/ T96 w 85"/>
                  <a:gd name="T98" fmla="+- 0 5475 5475"/>
                  <a:gd name="T99" fmla="*/ 547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8" name="Freeform 127"/>
              <p:cNvSpPr>
                <a:spLocks/>
              </p:cNvSpPr>
              <p:nvPr/>
            </p:nvSpPr>
            <p:spPr bwMode="auto">
              <a:xfrm>
                <a:off x="8127" y="5475"/>
                <a:ext cx="85" cy="98"/>
              </a:xfrm>
              <a:custGeom>
                <a:avLst/>
                <a:gdLst>
                  <a:gd name="T0" fmla="+- 0 8203 8127"/>
                  <a:gd name="T1" fmla="*/ T0 w 85"/>
                  <a:gd name="T2" fmla="+- 0 5554 5475"/>
                  <a:gd name="T3" fmla="*/ 5554 h 98"/>
                  <a:gd name="T4" fmla="+- 0 8196 8127"/>
                  <a:gd name="T5" fmla="*/ T4 w 85"/>
                  <a:gd name="T6" fmla="+- 0 5557 5475"/>
                  <a:gd name="T7" fmla="*/ 5557 h 98"/>
                  <a:gd name="T8" fmla="+- 0 8189 8127"/>
                  <a:gd name="T9" fmla="*/ T8 w 85"/>
                  <a:gd name="T10" fmla="+- 0 5559 5475"/>
                  <a:gd name="T11" fmla="*/ 5559 h 98"/>
                  <a:gd name="T12" fmla="+- 0 8204 8127"/>
                  <a:gd name="T13" fmla="*/ T12 w 85"/>
                  <a:gd name="T14" fmla="+- 0 5559 5475"/>
                  <a:gd name="T15" fmla="*/ 5559 h 98"/>
                  <a:gd name="T16" fmla="+- 0 8203 8127"/>
                  <a:gd name="T17" fmla="*/ T16 w 85"/>
                  <a:gd name="T18" fmla="+- 0 5554 5475"/>
                  <a:gd name="T19" fmla="*/ 555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Freeform 128"/>
              <p:cNvSpPr>
                <a:spLocks/>
              </p:cNvSpPr>
              <p:nvPr/>
            </p:nvSpPr>
            <p:spPr bwMode="auto">
              <a:xfrm>
                <a:off x="8127" y="5475"/>
                <a:ext cx="85" cy="98"/>
              </a:xfrm>
              <a:custGeom>
                <a:avLst/>
                <a:gdLst>
                  <a:gd name="T0" fmla="+- 0 8194 8127"/>
                  <a:gd name="T1" fmla="*/ T0 w 85"/>
                  <a:gd name="T2" fmla="+- 0 5484 5475"/>
                  <a:gd name="T3" fmla="*/ 5484 h 98"/>
                  <a:gd name="T4" fmla="+- 0 8190 8127"/>
                  <a:gd name="T5" fmla="*/ T4 w 85"/>
                  <a:gd name="T6" fmla="+- 0 5484 5475"/>
                  <a:gd name="T7" fmla="*/ 5484 h 98"/>
                  <a:gd name="T8" fmla="+- 0 8194 8127"/>
                  <a:gd name="T9" fmla="*/ T8 w 85"/>
                  <a:gd name="T10" fmla="+- 0 5500 5475"/>
                  <a:gd name="T11" fmla="*/ 5500 h 98"/>
                  <a:gd name="T12" fmla="+- 0 8194 8127"/>
                  <a:gd name="T13" fmla="*/ T12 w 85"/>
                  <a:gd name="T14" fmla="+- 0 5513 5475"/>
                  <a:gd name="T15" fmla="*/ 5513 h 98"/>
                  <a:gd name="T16" fmla="+- 0 8211 8127"/>
                  <a:gd name="T17" fmla="*/ T16 w 85"/>
                  <a:gd name="T18" fmla="+- 0 5513 5475"/>
                  <a:gd name="T19" fmla="*/ 5513 h 98"/>
                  <a:gd name="T20" fmla="+- 0 8210 8127"/>
                  <a:gd name="T21" fmla="*/ T20 w 85"/>
                  <a:gd name="T22" fmla="+- 0 5505 5475"/>
                  <a:gd name="T23" fmla="*/ 5505 h 98"/>
                  <a:gd name="T24" fmla="+- 0 8203 8127"/>
                  <a:gd name="T25" fmla="*/ T24 w 85"/>
                  <a:gd name="T26" fmla="+- 0 5489 5475"/>
                  <a:gd name="T27" fmla="*/ 5489 h 98"/>
                  <a:gd name="T28" fmla="+- 0 8194 8127"/>
                  <a:gd name="T29" fmla="*/ T28 w 85"/>
                  <a:gd name="T30" fmla="+- 0 5484 5475"/>
                  <a:gd name="T31" fmla="*/ 548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7" y="38"/>
                    </a:lnTo>
                    <a:lnTo>
                      <a:pt x="84" y="38"/>
                    </a:lnTo>
                    <a:lnTo>
                      <a:pt x="83" y="30"/>
                    </a:lnTo>
                    <a:lnTo>
                      <a:pt x="76"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9" name="Group 129"/>
            <p:cNvGrpSpPr>
              <a:grpSpLocks/>
            </p:cNvGrpSpPr>
            <p:nvPr/>
          </p:nvGrpSpPr>
          <p:grpSpPr bwMode="auto">
            <a:xfrm>
              <a:off x="8240" y="5471"/>
              <a:ext cx="83" cy="99"/>
              <a:chOff x="8240" y="5471"/>
              <a:chExt cx="83" cy="99"/>
            </a:xfrm>
          </p:grpSpPr>
          <p:sp>
            <p:nvSpPr>
              <p:cNvPr id="4074" name="Freeform 130"/>
              <p:cNvSpPr>
                <a:spLocks/>
              </p:cNvSpPr>
              <p:nvPr/>
            </p:nvSpPr>
            <p:spPr bwMode="auto">
              <a:xfrm>
                <a:off x="8240" y="5471"/>
                <a:ext cx="83" cy="99"/>
              </a:xfrm>
              <a:custGeom>
                <a:avLst/>
                <a:gdLst>
                  <a:gd name="T0" fmla="+- 0 8256 8240"/>
                  <a:gd name="T1" fmla="*/ T0 w 83"/>
                  <a:gd name="T2" fmla="+- 0 5474 5471"/>
                  <a:gd name="T3" fmla="*/ 5474 h 99"/>
                  <a:gd name="T4" fmla="+- 0 8240 8240"/>
                  <a:gd name="T5" fmla="*/ T4 w 83"/>
                  <a:gd name="T6" fmla="+- 0 5474 5471"/>
                  <a:gd name="T7" fmla="*/ 5474 h 99"/>
                  <a:gd name="T8" fmla="+- 0 8241 8240"/>
                  <a:gd name="T9" fmla="*/ T8 w 83"/>
                  <a:gd name="T10" fmla="+- 0 5482 5471"/>
                  <a:gd name="T11" fmla="*/ 5482 h 99"/>
                  <a:gd name="T12" fmla="+- 0 8241 8240"/>
                  <a:gd name="T13" fmla="*/ T12 w 83"/>
                  <a:gd name="T14" fmla="+- 0 5570 5471"/>
                  <a:gd name="T15" fmla="*/ 5570 h 99"/>
                  <a:gd name="T16" fmla="+- 0 8259 8240"/>
                  <a:gd name="T17" fmla="*/ T16 w 83"/>
                  <a:gd name="T18" fmla="+- 0 5570 5471"/>
                  <a:gd name="T19" fmla="*/ 5570 h 99"/>
                  <a:gd name="T20" fmla="+- 0 8259 8240"/>
                  <a:gd name="T21" fmla="*/ T20 w 83"/>
                  <a:gd name="T22" fmla="+- 0 5509 5471"/>
                  <a:gd name="T23" fmla="*/ 5509 h 99"/>
                  <a:gd name="T24" fmla="+- 0 8259 8240"/>
                  <a:gd name="T25" fmla="*/ T24 w 83"/>
                  <a:gd name="T26" fmla="+- 0 5506 5471"/>
                  <a:gd name="T27" fmla="*/ 5506 h 99"/>
                  <a:gd name="T28" fmla="+- 0 8260 8240"/>
                  <a:gd name="T29" fmla="*/ T28 w 83"/>
                  <a:gd name="T30" fmla="+- 0 5504 5471"/>
                  <a:gd name="T31" fmla="*/ 5504 h 99"/>
                  <a:gd name="T32" fmla="+- 0 8263 8240"/>
                  <a:gd name="T33" fmla="*/ T32 w 83"/>
                  <a:gd name="T34" fmla="+- 0 5494 5471"/>
                  <a:gd name="T35" fmla="*/ 5494 h 99"/>
                  <a:gd name="T36" fmla="+- 0 8268 8240"/>
                  <a:gd name="T37" fmla="*/ T36 w 83"/>
                  <a:gd name="T38" fmla="+- 0 5490 5471"/>
                  <a:gd name="T39" fmla="*/ 5490 h 99"/>
                  <a:gd name="T40" fmla="+- 0 8257 8240"/>
                  <a:gd name="T41" fmla="*/ T40 w 83"/>
                  <a:gd name="T42" fmla="+- 0 5490 5471"/>
                  <a:gd name="T43" fmla="*/ 5490 h 99"/>
                  <a:gd name="T44" fmla="+- 0 8256 8240"/>
                  <a:gd name="T45" fmla="*/ T44 w 83"/>
                  <a:gd name="T46" fmla="+- 0 5474 5471"/>
                  <a:gd name="T47" fmla="*/ 54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Freeform 131"/>
              <p:cNvSpPr>
                <a:spLocks/>
              </p:cNvSpPr>
              <p:nvPr/>
            </p:nvSpPr>
            <p:spPr bwMode="auto">
              <a:xfrm>
                <a:off x="8240" y="5471"/>
                <a:ext cx="83" cy="99"/>
              </a:xfrm>
              <a:custGeom>
                <a:avLst/>
                <a:gdLst>
                  <a:gd name="T0" fmla="+- 0 8315 8240"/>
                  <a:gd name="T1" fmla="*/ T0 w 83"/>
                  <a:gd name="T2" fmla="+- 0 5486 5471"/>
                  <a:gd name="T3" fmla="*/ 5486 h 99"/>
                  <a:gd name="T4" fmla="+- 0 8300 8240"/>
                  <a:gd name="T5" fmla="*/ T4 w 83"/>
                  <a:gd name="T6" fmla="+- 0 5486 5471"/>
                  <a:gd name="T7" fmla="*/ 5486 h 99"/>
                  <a:gd name="T8" fmla="+- 0 8306 8240"/>
                  <a:gd name="T9" fmla="*/ T8 w 83"/>
                  <a:gd name="T10" fmla="+- 0 5499 5471"/>
                  <a:gd name="T11" fmla="*/ 5499 h 99"/>
                  <a:gd name="T12" fmla="+- 0 8306 8240"/>
                  <a:gd name="T13" fmla="*/ T12 w 83"/>
                  <a:gd name="T14" fmla="+- 0 5570 5471"/>
                  <a:gd name="T15" fmla="*/ 5570 h 99"/>
                  <a:gd name="T16" fmla="+- 0 8324 8240"/>
                  <a:gd name="T17" fmla="*/ T16 w 83"/>
                  <a:gd name="T18" fmla="+- 0 5570 5471"/>
                  <a:gd name="T19" fmla="*/ 5570 h 99"/>
                  <a:gd name="T20" fmla="+- 0 8320 8240"/>
                  <a:gd name="T21" fmla="*/ T20 w 83"/>
                  <a:gd name="T22" fmla="+- 0 5492 5471"/>
                  <a:gd name="T23" fmla="*/ 5492 h 99"/>
                  <a:gd name="T24" fmla="+- 0 8315 8240"/>
                  <a:gd name="T25" fmla="*/ T24 w 83"/>
                  <a:gd name="T26" fmla="+- 0 5486 5471"/>
                  <a:gd name="T27" fmla="*/ 54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6" name="Freeform 132"/>
              <p:cNvSpPr>
                <a:spLocks/>
              </p:cNvSpPr>
              <p:nvPr/>
            </p:nvSpPr>
            <p:spPr bwMode="auto">
              <a:xfrm>
                <a:off x="8240" y="5471"/>
                <a:ext cx="83" cy="99"/>
              </a:xfrm>
              <a:custGeom>
                <a:avLst/>
                <a:gdLst>
                  <a:gd name="T0" fmla="+- 0 8289 8240"/>
                  <a:gd name="T1" fmla="*/ T0 w 83"/>
                  <a:gd name="T2" fmla="+- 0 5471 5471"/>
                  <a:gd name="T3" fmla="*/ 5471 h 99"/>
                  <a:gd name="T4" fmla="+- 0 8273 8240"/>
                  <a:gd name="T5" fmla="*/ T4 w 83"/>
                  <a:gd name="T6" fmla="+- 0 5471 5471"/>
                  <a:gd name="T7" fmla="*/ 5471 h 99"/>
                  <a:gd name="T8" fmla="+- 0 8262 8240"/>
                  <a:gd name="T9" fmla="*/ T8 w 83"/>
                  <a:gd name="T10" fmla="+- 0 5480 5471"/>
                  <a:gd name="T11" fmla="*/ 5480 h 99"/>
                  <a:gd name="T12" fmla="+- 0 8257 8240"/>
                  <a:gd name="T13" fmla="*/ T12 w 83"/>
                  <a:gd name="T14" fmla="+- 0 5490 5471"/>
                  <a:gd name="T15" fmla="*/ 5490 h 99"/>
                  <a:gd name="T16" fmla="+- 0 8268 8240"/>
                  <a:gd name="T17" fmla="*/ T16 w 83"/>
                  <a:gd name="T18" fmla="+- 0 5490 5471"/>
                  <a:gd name="T19" fmla="*/ 5490 h 99"/>
                  <a:gd name="T20" fmla="+- 0 8272 8240"/>
                  <a:gd name="T21" fmla="*/ T20 w 83"/>
                  <a:gd name="T22" fmla="+- 0 5486 5471"/>
                  <a:gd name="T23" fmla="*/ 5486 h 99"/>
                  <a:gd name="T24" fmla="+- 0 8315 8240"/>
                  <a:gd name="T25" fmla="*/ T24 w 83"/>
                  <a:gd name="T26" fmla="+- 0 5486 5471"/>
                  <a:gd name="T27" fmla="*/ 5486 h 99"/>
                  <a:gd name="T28" fmla="+- 0 8306 8240"/>
                  <a:gd name="T29" fmla="*/ T28 w 83"/>
                  <a:gd name="T30" fmla="+- 0 5476 5471"/>
                  <a:gd name="T31" fmla="*/ 5476 h 99"/>
                  <a:gd name="T32" fmla="+- 0 8289 8240"/>
                  <a:gd name="T33" fmla="*/ T32 w 83"/>
                  <a:gd name="T34" fmla="+- 0 5471 5471"/>
                  <a:gd name="T35" fmla="*/ 54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0" name="Group 133"/>
            <p:cNvGrpSpPr>
              <a:grpSpLocks/>
            </p:cNvGrpSpPr>
            <p:nvPr/>
          </p:nvGrpSpPr>
          <p:grpSpPr bwMode="auto">
            <a:xfrm>
              <a:off x="8348" y="5450"/>
              <a:ext cx="56" cy="122"/>
              <a:chOff x="8348" y="5450"/>
              <a:chExt cx="56" cy="122"/>
            </a:xfrm>
          </p:grpSpPr>
          <p:sp>
            <p:nvSpPr>
              <p:cNvPr id="4070" name="Freeform 134"/>
              <p:cNvSpPr>
                <a:spLocks/>
              </p:cNvSpPr>
              <p:nvPr/>
            </p:nvSpPr>
            <p:spPr bwMode="auto">
              <a:xfrm>
                <a:off x="8348" y="5450"/>
                <a:ext cx="56" cy="122"/>
              </a:xfrm>
              <a:custGeom>
                <a:avLst/>
                <a:gdLst>
                  <a:gd name="T0" fmla="+- 0 8381 8348"/>
                  <a:gd name="T1" fmla="*/ T0 w 56"/>
                  <a:gd name="T2" fmla="+- 0 5487 5450"/>
                  <a:gd name="T3" fmla="*/ 5487 h 122"/>
                  <a:gd name="T4" fmla="+- 0 8363 8348"/>
                  <a:gd name="T5" fmla="*/ T4 w 56"/>
                  <a:gd name="T6" fmla="+- 0 5487 5450"/>
                  <a:gd name="T7" fmla="*/ 5487 h 122"/>
                  <a:gd name="T8" fmla="+- 0 8363 8348"/>
                  <a:gd name="T9" fmla="*/ T8 w 56"/>
                  <a:gd name="T10" fmla="+- 0 5551 5450"/>
                  <a:gd name="T11" fmla="*/ 5551 h 122"/>
                  <a:gd name="T12" fmla="+- 0 8365 8348"/>
                  <a:gd name="T13" fmla="*/ T12 w 56"/>
                  <a:gd name="T14" fmla="+- 0 5560 5450"/>
                  <a:gd name="T15" fmla="*/ 5560 h 122"/>
                  <a:gd name="T16" fmla="+- 0 8370 8348"/>
                  <a:gd name="T17" fmla="*/ T16 w 56"/>
                  <a:gd name="T18" fmla="+- 0 5565 5450"/>
                  <a:gd name="T19" fmla="*/ 5565 h 122"/>
                  <a:gd name="T20" fmla="+- 0 8374 8348"/>
                  <a:gd name="T21" fmla="*/ T20 w 56"/>
                  <a:gd name="T22" fmla="+- 0 5570 5450"/>
                  <a:gd name="T23" fmla="*/ 5570 h 122"/>
                  <a:gd name="T24" fmla="+- 0 8381 8348"/>
                  <a:gd name="T25" fmla="*/ T24 w 56"/>
                  <a:gd name="T26" fmla="+- 0 5573 5450"/>
                  <a:gd name="T27" fmla="*/ 5573 h 122"/>
                  <a:gd name="T28" fmla="+- 0 8396 8348"/>
                  <a:gd name="T29" fmla="*/ T28 w 56"/>
                  <a:gd name="T30" fmla="+- 0 5573 5450"/>
                  <a:gd name="T31" fmla="*/ 5573 h 122"/>
                  <a:gd name="T32" fmla="+- 0 8401 8348"/>
                  <a:gd name="T33" fmla="*/ T32 w 56"/>
                  <a:gd name="T34" fmla="+- 0 5571 5450"/>
                  <a:gd name="T35" fmla="*/ 5571 h 122"/>
                  <a:gd name="T36" fmla="+- 0 8405 8348"/>
                  <a:gd name="T37" fmla="*/ T36 w 56"/>
                  <a:gd name="T38" fmla="+- 0 5570 5450"/>
                  <a:gd name="T39" fmla="*/ 5570 h 122"/>
                  <a:gd name="T40" fmla="+- 0 8404 8348"/>
                  <a:gd name="T41" fmla="*/ T40 w 56"/>
                  <a:gd name="T42" fmla="+- 0 5558 5450"/>
                  <a:gd name="T43" fmla="*/ 5558 h 122"/>
                  <a:gd name="T44" fmla="+- 0 8384 8348"/>
                  <a:gd name="T45" fmla="*/ T44 w 56"/>
                  <a:gd name="T46" fmla="+- 0 5558 5450"/>
                  <a:gd name="T47" fmla="*/ 5558 h 122"/>
                  <a:gd name="T48" fmla="+- 0 8381 8348"/>
                  <a:gd name="T49" fmla="*/ T48 w 56"/>
                  <a:gd name="T50" fmla="+- 0 5551 5450"/>
                  <a:gd name="T51" fmla="*/ 5551 h 122"/>
                  <a:gd name="T52" fmla="+- 0 8381 8348"/>
                  <a:gd name="T53" fmla="*/ T52 w 56"/>
                  <a:gd name="T54" fmla="+- 0 5487 5450"/>
                  <a:gd name="T55" fmla="*/ 548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Freeform 135"/>
              <p:cNvSpPr>
                <a:spLocks/>
              </p:cNvSpPr>
              <p:nvPr/>
            </p:nvSpPr>
            <p:spPr bwMode="auto">
              <a:xfrm>
                <a:off x="8348" y="5450"/>
                <a:ext cx="56" cy="122"/>
              </a:xfrm>
              <a:custGeom>
                <a:avLst/>
                <a:gdLst>
                  <a:gd name="T0" fmla="+- 0 8404 8348"/>
                  <a:gd name="T1" fmla="*/ T0 w 56"/>
                  <a:gd name="T2" fmla="+- 0 5557 5450"/>
                  <a:gd name="T3" fmla="*/ 5557 h 122"/>
                  <a:gd name="T4" fmla="+- 0 8401 8348"/>
                  <a:gd name="T5" fmla="*/ T4 w 56"/>
                  <a:gd name="T6" fmla="+- 0 5558 5450"/>
                  <a:gd name="T7" fmla="*/ 5558 h 122"/>
                  <a:gd name="T8" fmla="+- 0 8399 8348"/>
                  <a:gd name="T9" fmla="*/ T8 w 56"/>
                  <a:gd name="T10" fmla="+- 0 5558 5450"/>
                  <a:gd name="T11" fmla="*/ 5558 h 122"/>
                  <a:gd name="T12" fmla="+- 0 8404 8348"/>
                  <a:gd name="T13" fmla="*/ T12 w 56"/>
                  <a:gd name="T14" fmla="+- 0 5558 5450"/>
                  <a:gd name="T15" fmla="*/ 5558 h 122"/>
                  <a:gd name="T16" fmla="+- 0 8404 8348"/>
                  <a:gd name="T17" fmla="*/ T16 w 56"/>
                  <a:gd name="T18" fmla="+- 0 5557 5450"/>
                  <a:gd name="T19" fmla="*/ 555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2" name="Freeform 136"/>
              <p:cNvSpPr>
                <a:spLocks/>
              </p:cNvSpPr>
              <p:nvPr/>
            </p:nvSpPr>
            <p:spPr bwMode="auto">
              <a:xfrm>
                <a:off x="8348" y="5450"/>
                <a:ext cx="56" cy="122"/>
              </a:xfrm>
              <a:custGeom>
                <a:avLst/>
                <a:gdLst>
                  <a:gd name="T0" fmla="+- 0 8406 8348"/>
                  <a:gd name="T1" fmla="*/ T0 w 56"/>
                  <a:gd name="T2" fmla="+- 0 5474 5450"/>
                  <a:gd name="T3" fmla="*/ 5474 h 122"/>
                  <a:gd name="T4" fmla="+- 0 8348 8348"/>
                  <a:gd name="T5" fmla="*/ T4 w 56"/>
                  <a:gd name="T6" fmla="+- 0 5474 5450"/>
                  <a:gd name="T7" fmla="*/ 5474 h 122"/>
                  <a:gd name="T8" fmla="+- 0 8348 8348"/>
                  <a:gd name="T9" fmla="*/ T8 w 56"/>
                  <a:gd name="T10" fmla="+- 0 5487 5450"/>
                  <a:gd name="T11" fmla="*/ 5487 h 122"/>
                  <a:gd name="T12" fmla="+- 0 8406 8348"/>
                  <a:gd name="T13" fmla="*/ T12 w 56"/>
                  <a:gd name="T14" fmla="+- 0 5487 5450"/>
                  <a:gd name="T15" fmla="*/ 5487 h 122"/>
                  <a:gd name="T16" fmla="+- 0 8406 8348"/>
                  <a:gd name="T17" fmla="*/ T16 w 56"/>
                  <a:gd name="T18" fmla="+- 0 5474 5450"/>
                  <a:gd name="T19" fmla="*/ 547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Freeform 137"/>
              <p:cNvSpPr>
                <a:spLocks/>
              </p:cNvSpPr>
              <p:nvPr/>
            </p:nvSpPr>
            <p:spPr bwMode="auto">
              <a:xfrm>
                <a:off x="8348" y="5450"/>
                <a:ext cx="56" cy="122"/>
              </a:xfrm>
              <a:custGeom>
                <a:avLst/>
                <a:gdLst>
                  <a:gd name="T0" fmla="+- 0 8381 8348"/>
                  <a:gd name="T1" fmla="*/ T0 w 56"/>
                  <a:gd name="T2" fmla="+- 0 5450 5450"/>
                  <a:gd name="T3" fmla="*/ 5450 h 122"/>
                  <a:gd name="T4" fmla="+- 0 8363 8348"/>
                  <a:gd name="T5" fmla="*/ T4 w 56"/>
                  <a:gd name="T6" fmla="+- 0 5456 5450"/>
                  <a:gd name="T7" fmla="*/ 5456 h 122"/>
                  <a:gd name="T8" fmla="+- 0 8363 8348"/>
                  <a:gd name="T9" fmla="*/ T8 w 56"/>
                  <a:gd name="T10" fmla="+- 0 5474 5450"/>
                  <a:gd name="T11" fmla="*/ 5474 h 122"/>
                  <a:gd name="T12" fmla="+- 0 8381 8348"/>
                  <a:gd name="T13" fmla="*/ T12 w 56"/>
                  <a:gd name="T14" fmla="+- 0 5474 5450"/>
                  <a:gd name="T15" fmla="*/ 5474 h 122"/>
                  <a:gd name="T16" fmla="+- 0 8381 8348"/>
                  <a:gd name="T17" fmla="*/ T16 w 56"/>
                  <a:gd name="T18" fmla="+- 0 5450 5450"/>
                  <a:gd name="T19" fmla="*/ 5450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1" name="Group 138"/>
            <p:cNvGrpSpPr>
              <a:grpSpLocks/>
            </p:cNvGrpSpPr>
            <p:nvPr/>
          </p:nvGrpSpPr>
          <p:grpSpPr bwMode="auto">
            <a:xfrm>
              <a:off x="8431" y="5435"/>
              <a:ext cx="20" cy="135"/>
              <a:chOff x="8431" y="5435"/>
              <a:chExt cx="20" cy="135"/>
            </a:xfrm>
          </p:grpSpPr>
          <p:sp>
            <p:nvSpPr>
              <p:cNvPr id="4068" name="Freeform 139"/>
              <p:cNvSpPr>
                <a:spLocks/>
              </p:cNvSpPr>
              <p:nvPr/>
            </p:nvSpPr>
            <p:spPr bwMode="auto">
              <a:xfrm>
                <a:off x="8431" y="5435"/>
                <a:ext cx="20" cy="135"/>
              </a:xfrm>
              <a:custGeom>
                <a:avLst/>
                <a:gdLst>
                  <a:gd name="T0" fmla="+- 0 8451 8431"/>
                  <a:gd name="T1" fmla="*/ T0 w 20"/>
                  <a:gd name="T2" fmla="+- 0 5474 5435"/>
                  <a:gd name="T3" fmla="*/ 5474 h 135"/>
                  <a:gd name="T4" fmla="+- 0 8434 8431"/>
                  <a:gd name="T5" fmla="*/ T4 w 20"/>
                  <a:gd name="T6" fmla="+- 0 5474 5435"/>
                  <a:gd name="T7" fmla="*/ 5474 h 135"/>
                  <a:gd name="T8" fmla="+- 0 8434 8431"/>
                  <a:gd name="T9" fmla="*/ T8 w 20"/>
                  <a:gd name="T10" fmla="+- 0 5570 5435"/>
                  <a:gd name="T11" fmla="*/ 5570 h 135"/>
                  <a:gd name="T12" fmla="+- 0 8451 8431"/>
                  <a:gd name="T13" fmla="*/ T12 w 20"/>
                  <a:gd name="T14" fmla="+- 0 5570 5435"/>
                  <a:gd name="T15" fmla="*/ 5570 h 135"/>
                  <a:gd name="T16" fmla="+- 0 8451 8431"/>
                  <a:gd name="T17" fmla="*/ T16 w 20"/>
                  <a:gd name="T18" fmla="+- 0 5474 5435"/>
                  <a:gd name="T19" fmla="*/ 5474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9" name="Freeform 140"/>
              <p:cNvSpPr>
                <a:spLocks/>
              </p:cNvSpPr>
              <p:nvPr/>
            </p:nvSpPr>
            <p:spPr bwMode="auto">
              <a:xfrm>
                <a:off x="8431" y="5435"/>
                <a:ext cx="20" cy="135"/>
              </a:xfrm>
              <a:custGeom>
                <a:avLst/>
                <a:gdLst>
                  <a:gd name="T0" fmla="+- 0 8449 8431"/>
                  <a:gd name="T1" fmla="*/ T0 w 20"/>
                  <a:gd name="T2" fmla="+- 0 5435 5435"/>
                  <a:gd name="T3" fmla="*/ 5435 h 135"/>
                  <a:gd name="T4" fmla="+- 0 8436 8431"/>
                  <a:gd name="T5" fmla="*/ T4 w 20"/>
                  <a:gd name="T6" fmla="+- 0 5435 5435"/>
                  <a:gd name="T7" fmla="*/ 5435 h 135"/>
                  <a:gd name="T8" fmla="+- 0 8431 8431"/>
                  <a:gd name="T9" fmla="*/ T8 w 20"/>
                  <a:gd name="T10" fmla="+- 0 5440 5435"/>
                  <a:gd name="T11" fmla="*/ 5440 h 135"/>
                  <a:gd name="T12" fmla="+- 0 8431 8431"/>
                  <a:gd name="T13" fmla="*/ T12 w 20"/>
                  <a:gd name="T14" fmla="+- 0 5452 5435"/>
                  <a:gd name="T15" fmla="*/ 5452 h 135"/>
                  <a:gd name="T16" fmla="+- 0 8436 8431"/>
                  <a:gd name="T17" fmla="*/ T16 w 20"/>
                  <a:gd name="T18" fmla="+- 0 5457 5435"/>
                  <a:gd name="T19" fmla="*/ 5457 h 135"/>
                  <a:gd name="T20" fmla="+- 0 8449 8431"/>
                  <a:gd name="T21" fmla="*/ T20 w 20"/>
                  <a:gd name="T22" fmla="+- 0 5457 5435"/>
                  <a:gd name="T23" fmla="*/ 5457 h 135"/>
                  <a:gd name="T24" fmla="+- 0 8453 8431"/>
                  <a:gd name="T25" fmla="*/ T24 w 20"/>
                  <a:gd name="T26" fmla="+- 0 5452 5435"/>
                  <a:gd name="T27" fmla="*/ 5452 h 135"/>
                  <a:gd name="T28" fmla="+- 0 8453 8431"/>
                  <a:gd name="T29" fmla="*/ T28 w 20"/>
                  <a:gd name="T30" fmla="+- 0 5440 5435"/>
                  <a:gd name="T31" fmla="*/ 5440 h 135"/>
                  <a:gd name="T32" fmla="+- 0 8449 8431"/>
                  <a:gd name="T33" fmla="*/ T32 w 20"/>
                  <a:gd name="T34" fmla="+- 0 5435 5435"/>
                  <a:gd name="T35" fmla="*/ 54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2" name="Group 141"/>
            <p:cNvGrpSpPr>
              <a:grpSpLocks/>
            </p:cNvGrpSpPr>
            <p:nvPr/>
          </p:nvGrpSpPr>
          <p:grpSpPr bwMode="auto">
            <a:xfrm>
              <a:off x="8481" y="5471"/>
              <a:ext cx="77" cy="101"/>
              <a:chOff x="8481" y="5471"/>
              <a:chExt cx="77" cy="101"/>
            </a:xfrm>
          </p:grpSpPr>
          <p:sp>
            <p:nvSpPr>
              <p:cNvPr id="4064" name="Freeform 142"/>
              <p:cNvSpPr>
                <a:spLocks/>
              </p:cNvSpPr>
              <p:nvPr/>
            </p:nvSpPr>
            <p:spPr bwMode="auto">
              <a:xfrm>
                <a:off x="8481" y="5471"/>
                <a:ext cx="77" cy="101"/>
              </a:xfrm>
              <a:custGeom>
                <a:avLst/>
                <a:gdLst>
                  <a:gd name="T0" fmla="+- 0 8548 8481"/>
                  <a:gd name="T1" fmla="*/ T0 w 77"/>
                  <a:gd name="T2" fmla="+- 0 5484 5471"/>
                  <a:gd name="T3" fmla="*/ 5484 h 101"/>
                  <a:gd name="T4" fmla="+- 0 8537 8481"/>
                  <a:gd name="T5" fmla="*/ T4 w 77"/>
                  <a:gd name="T6" fmla="+- 0 5484 5471"/>
                  <a:gd name="T7" fmla="*/ 5484 h 101"/>
                  <a:gd name="T8" fmla="+- 0 8539 8481"/>
                  <a:gd name="T9" fmla="*/ T8 w 77"/>
                  <a:gd name="T10" fmla="+- 0 5499 5471"/>
                  <a:gd name="T11" fmla="*/ 5499 h 101"/>
                  <a:gd name="T12" fmla="+- 0 8539 8481"/>
                  <a:gd name="T13" fmla="*/ T12 w 77"/>
                  <a:gd name="T14" fmla="+- 0 5507 5471"/>
                  <a:gd name="T15" fmla="*/ 5507 h 101"/>
                  <a:gd name="T16" fmla="+- 0 8525 8481"/>
                  <a:gd name="T17" fmla="*/ T16 w 77"/>
                  <a:gd name="T18" fmla="+- 0 5509 5471"/>
                  <a:gd name="T19" fmla="*/ 5509 h 101"/>
                  <a:gd name="T20" fmla="+- 0 8501 8481"/>
                  <a:gd name="T21" fmla="*/ T20 w 77"/>
                  <a:gd name="T22" fmla="+- 0 5515 5471"/>
                  <a:gd name="T23" fmla="*/ 5515 h 101"/>
                  <a:gd name="T24" fmla="+- 0 8486 8481"/>
                  <a:gd name="T25" fmla="*/ T24 w 77"/>
                  <a:gd name="T26" fmla="+- 0 5527 5471"/>
                  <a:gd name="T27" fmla="*/ 5527 h 101"/>
                  <a:gd name="T28" fmla="+- 0 8481 8481"/>
                  <a:gd name="T29" fmla="*/ T28 w 77"/>
                  <a:gd name="T30" fmla="+- 0 5545 5471"/>
                  <a:gd name="T31" fmla="*/ 5545 h 101"/>
                  <a:gd name="T32" fmla="+- 0 8489 8481"/>
                  <a:gd name="T33" fmla="*/ T32 w 77"/>
                  <a:gd name="T34" fmla="+- 0 5564 5471"/>
                  <a:gd name="T35" fmla="*/ 5564 h 101"/>
                  <a:gd name="T36" fmla="+- 0 8510 8481"/>
                  <a:gd name="T37" fmla="*/ T36 w 77"/>
                  <a:gd name="T38" fmla="+- 0 5573 5471"/>
                  <a:gd name="T39" fmla="*/ 5573 h 101"/>
                  <a:gd name="T40" fmla="+- 0 8524 8481"/>
                  <a:gd name="T41" fmla="*/ T40 w 77"/>
                  <a:gd name="T42" fmla="+- 0 5573 5471"/>
                  <a:gd name="T43" fmla="*/ 5573 h 101"/>
                  <a:gd name="T44" fmla="+- 0 8535 8481"/>
                  <a:gd name="T45" fmla="*/ T44 w 77"/>
                  <a:gd name="T46" fmla="+- 0 5566 5471"/>
                  <a:gd name="T47" fmla="*/ 5566 h 101"/>
                  <a:gd name="T48" fmla="+- 0 8539 8481"/>
                  <a:gd name="T49" fmla="*/ T48 w 77"/>
                  <a:gd name="T50" fmla="+- 0 5560 5471"/>
                  <a:gd name="T51" fmla="*/ 5560 h 101"/>
                  <a:gd name="T52" fmla="+- 0 8506 8481"/>
                  <a:gd name="T53" fmla="*/ T52 w 77"/>
                  <a:gd name="T54" fmla="+- 0 5560 5471"/>
                  <a:gd name="T55" fmla="*/ 5560 h 101"/>
                  <a:gd name="T56" fmla="+- 0 8498 8481"/>
                  <a:gd name="T57" fmla="*/ T56 w 77"/>
                  <a:gd name="T58" fmla="+- 0 5554 5471"/>
                  <a:gd name="T59" fmla="*/ 5554 h 101"/>
                  <a:gd name="T60" fmla="+- 0 8500 8481"/>
                  <a:gd name="T61" fmla="*/ T60 w 77"/>
                  <a:gd name="T62" fmla="+- 0 5536 5471"/>
                  <a:gd name="T63" fmla="*/ 5536 h 101"/>
                  <a:gd name="T64" fmla="+- 0 8515 8481"/>
                  <a:gd name="T65" fmla="*/ T64 w 77"/>
                  <a:gd name="T66" fmla="+- 0 5523 5471"/>
                  <a:gd name="T67" fmla="*/ 5523 h 101"/>
                  <a:gd name="T68" fmla="+- 0 8539 8481"/>
                  <a:gd name="T69" fmla="*/ T68 w 77"/>
                  <a:gd name="T70" fmla="+- 0 5521 5471"/>
                  <a:gd name="T71" fmla="*/ 5521 h 101"/>
                  <a:gd name="T72" fmla="+- 0 8556 8481"/>
                  <a:gd name="T73" fmla="*/ T72 w 77"/>
                  <a:gd name="T74" fmla="+- 0 5521 5471"/>
                  <a:gd name="T75" fmla="*/ 5521 h 101"/>
                  <a:gd name="T76" fmla="+- 0 8555 8481"/>
                  <a:gd name="T77" fmla="*/ T76 w 77"/>
                  <a:gd name="T78" fmla="+- 0 5496 5471"/>
                  <a:gd name="T79" fmla="*/ 5496 h 101"/>
                  <a:gd name="T80" fmla="+- 0 8548 8481"/>
                  <a:gd name="T81" fmla="*/ T80 w 77"/>
                  <a:gd name="T82" fmla="+- 0 5484 5471"/>
                  <a:gd name="T83" fmla="*/ 54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2"/>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5" name="Freeform 143"/>
              <p:cNvSpPr>
                <a:spLocks/>
              </p:cNvSpPr>
              <p:nvPr/>
            </p:nvSpPr>
            <p:spPr bwMode="auto">
              <a:xfrm>
                <a:off x="8481" y="5471"/>
                <a:ext cx="77" cy="101"/>
              </a:xfrm>
              <a:custGeom>
                <a:avLst/>
                <a:gdLst>
                  <a:gd name="T0" fmla="+- 0 8557 8481"/>
                  <a:gd name="T1" fmla="*/ T0 w 77"/>
                  <a:gd name="T2" fmla="+- 0 5558 5471"/>
                  <a:gd name="T3" fmla="*/ 5558 h 101"/>
                  <a:gd name="T4" fmla="+- 0 8541 8481"/>
                  <a:gd name="T5" fmla="*/ T4 w 77"/>
                  <a:gd name="T6" fmla="+- 0 5558 5471"/>
                  <a:gd name="T7" fmla="*/ 5558 h 101"/>
                  <a:gd name="T8" fmla="+- 0 8542 8481"/>
                  <a:gd name="T9" fmla="*/ T8 w 77"/>
                  <a:gd name="T10" fmla="+- 0 5570 5471"/>
                  <a:gd name="T11" fmla="*/ 5570 h 101"/>
                  <a:gd name="T12" fmla="+- 0 8558 8481"/>
                  <a:gd name="T13" fmla="*/ T12 w 77"/>
                  <a:gd name="T14" fmla="+- 0 5570 5471"/>
                  <a:gd name="T15" fmla="*/ 5570 h 101"/>
                  <a:gd name="T16" fmla="+- 0 8557 8481"/>
                  <a:gd name="T17" fmla="*/ T16 w 77"/>
                  <a:gd name="T18" fmla="+- 0 5564 5471"/>
                  <a:gd name="T19" fmla="*/ 5564 h 101"/>
                  <a:gd name="T20" fmla="+- 0 8557 8481"/>
                  <a:gd name="T21" fmla="*/ T20 w 77"/>
                  <a:gd name="T22" fmla="+- 0 5558 5471"/>
                  <a:gd name="T23" fmla="*/ 55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6" name="Freeform 144"/>
              <p:cNvSpPr>
                <a:spLocks/>
              </p:cNvSpPr>
              <p:nvPr/>
            </p:nvSpPr>
            <p:spPr bwMode="auto">
              <a:xfrm>
                <a:off x="8481" y="5471"/>
                <a:ext cx="77" cy="101"/>
              </a:xfrm>
              <a:custGeom>
                <a:avLst/>
                <a:gdLst>
                  <a:gd name="T0" fmla="+- 0 8556 8481"/>
                  <a:gd name="T1" fmla="*/ T0 w 77"/>
                  <a:gd name="T2" fmla="+- 0 5521 5471"/>
                  <a:gd name="T3" fmla="*/ 5521 h 101"/>
                  <a:gd name="T4" fmla="+- 0 8539 8481"/>
                  <a:gd name="T5" fmla="*/ T4 w 77"/>
                  <a:gd name="T6" fmla="+- 0 5521 5471"/>
                  <a:gd name="T7" fmla="*/ 5521 h 101"/>
                  <a:gd name="T8" fmla="+- 0 8539 8481"/>
                  <a:gd name="T9" fmla="*/ T8 w 77"/>
                  <a:gd name="T10" fmla="+- 0 5540 5471"/>
                  <a:gd name="T11" fmla="*/ 5540 h 101"/>
                  <a:gd name="T12" fmla="+- 0 8539 8481"/>
                  <a:gd name="T13" fmla="*/ T12 w 77"/>
                  <a:gd name="T14" fmla="+- 0 5542 5471"/>
                  <a:gd name="T15" fmla="*/ 5542 h 101"/>
                  <a:gd name="T16" fmla="+- 0 8536 8481"/>
                  <a:gd name="T17" fmla="*/ T16 w 77"/>
                  <a:gd name="T18" fmla="+- 0 5552 5471"/>
                  <a:gd name="T19" fmla="*/ 5552 h 101"/>
                  <a:gd name="T20" fmla="+- 0 8528 8481"/>
                  <a:gd name="T21" fmla="*/ T20 w 77"/>
                  <a:gd name="T22" fmla="+- 0 5560 5471"/>
                  <a:gd name="T23" fmla="*/ 5560 h 101"/>
                  <a:gd name="T24" fmla="+- 0 8539 8481"/>
                  <a:gd name="T25" fmla="*/ T24 w 77"/>
                  <a:gd name="T26" fmla="+- 0 5560 5471"/>
                  <a:gd name="T27" fmla="*/ 5560 h 101"/>
                  <a:gd name="T28" fmla="+- 0 8540 8481"/>
                  <a:gd name="T29" fmla="*/ T28 w 77"/>
                  <a:gd name="T30" fmla="+- 0 5558 5471"/>
                  <a:gd name="T31" fmla="*/ 5558 h 101"/>
                  <a:gd name="T32" fmla="+- 0 8557 8481"/>
                  <a:gd name="T33" fmla="*/ T32 w 77"/>
                  <a:gd name="T34" fmla="+- 0 5558 5471"/>
                  <a:gd name="T35" fmla="*/ 5558 h 101"/>
                  <a:gd name="T36" fmla="+- 0 8556 8481"/>
                  <a:gd name="T37" fmla="*/ T36 w 77"/>
                  <a:gd name="T38" fmla="+- 0 5545 5471"/>
                  <a:gd name="T39" fmla="*/ 5545 h 101"/>
                  <a:gd name="T40" fmla="+- 0 8556 8481"/>
                  <a:gd name="T41" fmla="*/ T40 w 77"/>
                  <a:gd name="T42" fmla="+- 0 5521 5471"/>
                  <a:gd name="T43" fmla="*/ 55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Freeform 145"/>
              <p:cNvSpPr>
                <a:spLocks/>
              </p:cNvSpPr>
              <p:nvPr/>
            </p:nvSpPr>
            <p:spPr bwMode="auto">
              <a:xfrm>
                <a:off x="8481" y="5471"/>
                <a:ext cx="77" cy="101"/>
              </a:xfrm>
              <a:custGeom>
                <a:avLst/>
                <a:gdLst>
                  <a:gd name="T0" fmla="+- 0 8520 8481"/>
                  <a:gd name="T1" fmla="*/ T0 w 77"/>
                  <a:gd name="T2" fmla="+- 0 5471 5471"/>
                  <a:gd name="T3" fmla="*/ 5471 h 101"/>
                  <a:gd name="T4" fmla="+- 0 8507 8481"/>
                  <a:gd name="T5" fmla="*/ T4 w 77"/>
                  <a:gd name="T6" fmla="+- 0 5471 5471"/>
                  <a:gd name="T7" fmla="*/ 5471 h 101"/>
                  <a:gd name="T8" fmla="+- 0 8496 8481"/>
                  <a:gd name="T9" fmla="*/ T8 w 77"/>
                  <a:gd name="T10" fmla="+- 0 5475 5471"/>
                  <a:gd name="T11" fmla="*/ 5475 h 101"/>
                  <a:gd name="T12" fmla="+- 0 8488 8481"/>
                  <a:gd name="T13" fmla="*/ T12 w 77"/>
                  <a:gd name="T14" fmla="+- 0 5480 5471"/>
                  <a:gd name="T15" fmla="*/ 5480 h 101"/>
                  <a:gd name="T16" fmla="+- 0 8492 8481"/>
                  <a:gd name="T17" fmla="*/ T16 w 77"/>
                  <a:gd name="T18" fmla="+- 0 5492 5471"/>
                  <a:gd name="T19" fmla="*/ 5492 h 101"/>
                  <a:gd name="T20" fmla="+- 0 8499 8481"/>
                  <a:gd name="T21" fmla="*/ T20 w 77"/>
                  <a:gd name="T22" fmla="+- 0 5487 5471"/>
                  <a:gd name="T23" fmla="*/ 5487 h 101"/>
                  <a:gd name="T24" fmla="+- 0 8508 8481"/>
                  <a:gd name="T25" fmla="*/ T24 w 77"/>
                  <a:gd name="T26" fmla="+- 0 5484 5471"/>
                  <a:gd name="T27" fmla="*/ 5484 h 101"/>
                  <a:gd name="T28" fmla="+- 0 8548 8481"/>
                  <a:gd name="T29" fmla="*/ T28 w 77"/>
                  <a:gd name="T30" fmla="+- 0 5484 5471"/>
                  <a:gd name="T31" fmla="*/ 5484 h 101"/>
                  <a:gd name="T32" fmla="+- 0 8544 8481"/>
                  <a:gd name="T33" fmla="*/ T32 w 77"/>
                  <a:gd name="T34" fmla="+- 0 5479 5471"/>
                  <a:gd name="T35" fmla="*/ 5479 h 101"/>
                  <a:gd name="T36" fmla="+- 0 8520 8481"/>
                  <a:gd name="T37" fmla="*/ T36 w 77"/>
                  <a:gd name="T38" fmla="+- 0 5471 5471"/>
                  <a:gd name="T39" fmla="*/ 54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3" name="Group 146"/>
            <p:cNvGrpSpPr>
              <a:grpSpLocks/>
            </p:cNvGrpSpPr>
            <p:nvPr/>
          </p:nvGrpSpPr>
          <p:grpSpPr bwMode="auto">
            <a:xfrm>
              <a:off x="8602" y="5428"/>
              <a:ext cx="2" cy="142"/>
              <a:chOff x="8602" y="5428"/>
              <a:chExt cx="2" cy="142"/>
            </a:xfrm>
          </p:grpSpPr>
          <p:sp>
            <p:nvSpPr>
              <p:cNvPr id="3291" name="Freeform 147"/>
              <p:cNvSpPr>
                <a:spLocks/>
              </p:cNvSpPr>
              <p:nvPr/>
            </p:nvSpPr>
            <p:spPr bwMode="auto">
              <a:xfrm>
                <a:off x="8602" y="5428"/>
                <a:ext cx="2" cy="142"/>
              </a:xfrm>
              <a:custGeom>
                <a:avLst/>
                <a:gdLst>
                  <a:gd name="T0" fmla="+- 0 5428 5428"/>
                  <a:gd name="T1" fmla="*/ 5428 h 142"/>
                  <a:gd name="T2" fmla="+- 0 5570 5428"/>
                  <a:gd name="T3" fmla="*/ 557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92" name="Picture 1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17" y="5418"/>
                <a:ext cx="3458" cy="204"/>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1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70" y="5416"/>
                <a:ext cx="5023" cy="206"/>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1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4" y="5838"/>
                <a:ext cx="1860" cy="204"/>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1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79" y="6436"/>
                <a:ext cx="2674" cy="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4" name="Group 152"/>
            <p:cNvGrpSpPr>
              <a:grpSpLocks/>
            </p:cNvGrpSpPr>
            <p:nvPr/>
          </p:nvGrpSpPr>
          <p:grpSpPr bwMode="auto">
            <a:xfrm>
              <a:off x="8087" y="6448"/>
              <a:ext cx="2" cy="142"/>
              <a:chOff x="8087" y="6448"/>
              <a:chExt cx="2" cy="142"/>
            </a:xfrm>
          </p:grpSpPr>
          <p:sp>
            <p:nvSpPr>
              <p:cNvPr id="3290" name="Freeform 153"/>
              <p:cNvSpPr>
                <a:spLocks/>
              </p:cNvSpPr>
              <p:nvPr/>
            </p:nvSpPr>
            <p:spPr bwMode="auto">
              <a:xfrm>
                <a:off x="8087" y="6448"/>
                <a:ext cx="2" cy="142"/>
              </a:xfrm>
              <a:custGeom>
                <a:avLst/>
                <a:gdLst>
                  <a:gd name="T0" fmla="+- 0 6448 6448"/>
                  <a:gd name="T1" fmla="*/ 6448 h 142"/>
                  <a:gd name="T2" fmla="+- 0 6590 6448"/>
                  <a:gd name="T3" fmla="*/ 659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85" name="Group 154"/>
            <p:cNvGrpSpPr>
              <a:grpSpLocks/>
            </p:cNvGrpSpPr>
            <p:nvPr/>
          </p:nvGrpSpPr>
          <p:grpSpPr bwMode="auto">
            <a:xfrm>
              <a:off x="8180" y="6491"/>
              <a:ext cx="77" cy="101"/>
              <a:chOff x="8180" y="6491"/>
              <a:chExt cx="77" cy="101"/>
            </a:xfrm>
          </p:grpSpPr>
          <p:sp>
            <p:nvSpPr>
              <p:cNvPr id="3283" name="Freeform 155"/>
              <p:cNvSpPr>
                <a:spLocks/>
              </p:cNvSpPr>
              <p:nvPr/>
            </p:nvSpPr>
            <p:spPr bwMode="auto">
              <a:xfrm>
                <a:off x="8180" y="6491"/>
                <a:ext cx="77" cy="101"/>
              </a:xfrm>
              <a:custGeom>
                <a:avLst/>
                <a:gdLst>
                  <a:gd name="T0" fmla="+- 0 8247 8180"/>
                  <a:gd name="T1" fmla="*/ T0 w 77"/>
                  <a:gd name="T2" fmla="+- 0 6504 6491"/>
                  <a:gd name="T3" fmla="*/ 6504 h 101"/>
                  <a:gd name="T4" fmla="+- 0 8236 8180"/>
                  <a:gd name="T5" fmla="*/ T4 w 77"/>
                  <a:gd name="T6" fmla="+- 0 6504 6491"/>
                  <a:gd name="T7" fmla="*/ 6504 h 101"/>
                  <a:gd name="T8" fmla="+- 0 8239 8180"/>
                  <a:gd name="T9" fmla="*/ T8 w 77"/>
                  <a:gd name="T10" fmla="+- 0 6519 6491"/>
                  <a:gd name="T11" fmla="*/ 6519 h 101"/>
                  <a:gd name="T12" fmla="+- 0 8239 8180"/>
                  <a:gd name="T13" fmla="*/ T12 w 77"/>
                  <a:gd name="T14" fmla="+- 0 6527 6491"/>
                  <a:gd name="T15" fmla="*/ 6527 h 101"/>
                  <a:gd name="T16" fmla="+- 0 8225 8180"/>
                  <a:gd name="T17" fmla="*/ T16 w 77"/>
                  <a:gd name="T18" fmla="+- 0 6529 6491"/>
                  <a:gd name="T19" fmla="*/ 6529 h 101"/>
                  <a:gd name="T20" fmla="+- 0 8201 8180"/>
                  <a:gd name="T21" fmla="*/ T20 w 77"/>
                  <a:gd name="T22" fmla="+- 0 6535 6491"/>
                  <a:gd name="T23" fmla="*/ 6535 h 101"/>
                  <a:gd name="T24" fmla="+- 0 8186 8180"/>
                  <a:gd name="T25" fmla="*/ T24 w 77"/>
                  <a:gd name="T26" fmla="+- 0 6547 6491"/>
                  <a:gd name="T27" fmla="*/ 6547 h 101"/>
                  <a:gd name="T28" fmla="+- 0 8180 8180"/>
                  <a:gd name="T29" fmla="*/ T28 w 77"/>
                  <a:gd name="T30" fmla="+- 0 6565 6491"/>
                  <a:gd name="T31" fmla="*/ 6565 h 101"/>
                  <a:gd name="T32" fmla="+- 0 8188 8180"/>
                  <a:gd name="T33" fmla="*/ T32 w 77"/>
                  <a:gd name="T34" fmla="+- 0 6584 6491"/>
                  <a:gd name="T35" fmla="*/ 6584 h 101"/>
                  <a:gd name="T36" fmla="+- 0 8210 8180"/>
                  <a:gd name="T37" fmla="*/ T36 w 77"/>
                  <a:gd name="T38" fmla="+- 0 6593 6491"/>
                  <a:gd name="T39" fmla="*/ 6593 h 101"/>
                  <a:gd name="T40" fmla="+- 0 8224 8180"/>
                  <a:gd name="T41" fmla="*/ T40 w 77"/>
                  <a:gd name="T42" fmla="+- 0 6593 6491"/>
                  <a:gd name="T43" fmla="*/ 6593 h 101"/>
                  <a:gd name="T44" fmla="+- 0 8234 8180"/>
                  <a:gd name="T45" fmla="*/ T44 w 77"/>
                  <a:gd name="T46" fmla="+- 0 6586 6491"/>
                  <a:gd name="T47" fmla="*/ 6586 h 101"/>
                  <a:gd name="T48" fmla="+- 0 8239 8180"/>
                  <a:gd name="T49" fmla="*/ T48 w 77"/>
                  <a:gd name="T50" fmla="+- 0 6580 6491"/>
                  <a:gd name="T51" fmla="*/ 6580 h 101"/>
                  <a:gd name="T52" fmla="+- 0 8206 8180"/>
                  <a:gd name="T53" fmla="*/ T52 w 77"/>
                  <a:gd name="T54" fmla="+- 0 6580 6491"/>
                  <a:gd name="T55" fmla="*/ 6580 h 101"/>
                  <a:gd name="T56" fmla="+- 0 8198 8180"/>
                  <a:gd name="T57" fmla="*/ T56 w 77"/>
                  <a:gd name="T58" fmla="+- 0 6574 6491"/>
                  <a:gd name="T59" fmla="*/ 6574 h 101"/>
                  <a:gd name="T60" fmla="+- 0 8199 8180"/>
                  <a:gd name="T61" fmla="*/ T60 w 77"/>
                  <a:gd name="T62" fmla="+- 0 6556 6491"/>
                  <a:gd name="T63" fmla="*/ 6556 h 101"/>
                  <a:gd name="T64" fmla="+- 0 8215 8180"/>
                  <a:gd name="T65" fmla="*/ T64 w 77"/>
                  <a:gd name="T66" fmla="+- 0 6543 6491"/>
                  <a:gd name="T67" fmla="*/ 6543 h 101"/>
                  <a:gd name="T68" fmla="+- 0 8239 8180"/>
                  <a:gd name="T69" fmla="*/ T68 w 77"/>
                  <a:gd name="T70" fmla="+- 0 6541 6491"/>
                  <a:gd name="T71" fmla="*/ 6541 h 101"/>
                  <a:gd name="T72" fmla="+- 0 8255 8180"/>
                  <a:gd name="T73" fmla="*/ T72 w 77"/>
                  <a:gd name="T74" fmla="+- 0 6541 6491"/>
                  <a:gd name="T75" fmla="*/ 6541 h 101"/>
                  <a:gd name="T76" fmla="+- 0 8254 8180"/>
                  <a:gd name="T77" fmla="*/ T76 w 77"/>
                  <a:gd name="T78" fmla="+- 0 6516 6491"/>
                  <a:gd name="T79" fmla="*/ 6516 h 101"/>
                  <a:gd name="T80" fmla="+- 0 8247 8180"/>
                  <a:gd name="T81" fmla="*/ T80 w 77"/>
                  <a:gd name="T82" fmla="+- 0 6504 6491"/>
                  <a:gd name="T83" fmla="*/ 650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4"/>
                    </a:lnTo>
                    <a:lnTo>
                      <a:pt x="8" y="93"/>
                    </a:lnTo>
                    <a:lnTo>
                      <a:pt x="30" y="102"/>
                    </a:lnTo>
                    <a:lnTo>
                      <a:pt x="44" y="102"/>
                    </a:lnTo>
                    <a:lnTo>
                      <a:pt x="54" y="95"/>
                    </a:lnTo>
                    <a:lnTo>
                      <a:pt x="59" y="89"/>
                    </a:lnTo>
                    <a:lnTo>
                      <a:pt x="26" y="89"/>
                    </a:lnTo>
                    <a:lnTo>
                      <a:pt x="18" y="83"/>
                    </a:lnTo>
                    <a:lnTo>
                      <a:pt x="19" y="65"/>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Freeform 156"/>
              <p:cNvSpPr>
                <a:spLocks/>
              </p:cNvSpPr>
              <p:nvPr/>
            </p:nvSpPr>
            <p:spPr bwMode="auto">
              <a:xfrm>
                <a:off x="8180" y="6491"/>
                <a:ext cx="77" cy="101"/>
              </a:xfrm>
              <a:custGeom>
                <a:avLst/>
                <a:gdLst>
                  <a:gd name="T0" fmla="+- 0 8256 8180"/>
                  <a:gd name="T1" fmla="*/ T0 w 77"/>
                  <a:gd name="T2" fmla="+- 0 6578 6491"/>
                  <a:gd name="T3" fmla="*/ 6578 h 101"/>
                  <a:gd name="T4" fmla="+- 0 8240 8180"/>
                  <a:gd name="T5" fmla="*/ T4 w 77"/>
                  <a:gd name="T6" fmla="+- 0 6578 6491"/>
                  <a:gd name="T7" fmla="*/ 6578 h 101"/>
                  <a:gd name="T8" fmla="+- 0 8242 8180"/>
                  <a:gd name="T9" fmla="*/ T8 w 77"/>
                  <a:gd name="T10" fmla="+- 0 6590 6491"/>
                  <a:gd name="T11" fmla="*/ 6590 h 101"/>
                  <a:gd name="T12" fmla="+- 0 8258 8180"/>
                  <a:gd name="T13" fmla="*/ T12 w 77"/>
                  <a:gd name="T14" fmla="+- 0 6590 6491"/>
                  <a:gd name="T15" fmla="*/ 6590 h 101"/>
                  <a:gd name="T16" fmla="+- 0 8256 8180"/>
                  <a:gd name="T17" fmla="*/ T16 w 77"/>
                  <a:gd name="T18" fmla="+- 0 6584 6491"/>
                  <a:gd name="T19" fmla="*/ 6584 h 101"/>
                  <a:gd name="T20" fmla="+- 0 8256 8180"/>
                  <a:gd name="T21" fmla="*/ T20 w 77"/>
                  <a:gd name="T22" fmla="+- 0 6578 6491"/>
                  <a:gd name="T23" fmla="*/ 657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8" name="Freeform 157"/>
              <p:cNvSpPr>
                <a:spLocks/>
              </p:cNvSpPr>
              <p:nvPr/>
            </p:nvSpPr>
            <p:spPr bwMode="auto">
              <a:xfrm>
                <a:off x="8180" y="6491"/>
                <a:ext cx="77" cy="101"/>
              </a:xfrm>
              <a:custGeom>
                <a:avLst/>
                <a:gdLst>
                  <a:gd name="T0" fmla="+- 0 8255 8180"/>
                  <a:gd name="T1" fmla="*/ T0 w 77"/>
                  <a:gd name="T2" fmla="+- 0 6541 6491"/>
                  <a:gd name="T3" fmla="*/ 6541 h 101"/>
                  <a:gd name="T4" fmla="+- 0 8239 8180"/>
                  <a:gd name="T5" fmla="*/ T4 w 77"/>
                  <a:gd name="T6" fmla="+- 0 6541 6491"/>
                  <a:gd name="T7" fmla="*/ 6541 h 101"/>
                  <a:gd name="T8" fmla="+- 0 8239 8180"/>
                  <a:gd name="T9" fmla="*/ T8 w 77"/>
                  <a:gd name="T10" fmla="+- 0 6560 6491"/>
                  <a:gd name="T11" fmla="*/ 6560 h 101"/>
                  <a:gd name="T12" fmla="+- 0 8239 8180"/>
                  <a:gd name="T13" fmla="*/ T12 w 77"/>
                  <a:gd name="T14" fmla="+- 0 6562 6491"/>
                  <a:gd name="T15" fmla="*/ 6562 h 101"/>
                  <a:gd name="T16" fmla="+- 0 8235 8180"/>
                  <a:gd name="T17" fmla="*/ T16 w 77"/>
                  <a:gd name="T18" fmla="+- 0 6572 6491"/>
                  <a:gd name="T19" fmla="*/ 6572 h 101"/>
                  <a:gd name="T20" fmla="+- 0 8227 8180"/>
                  <a:gd name="T21" fmla="*/ T20 w 77"/>
                  <a:gd name="T22" fmla="+- 0 6580 6491"/>
                  <a:gd name="T23" fmla="*/ 6580 h 101"/>
                  <a:gd name="T24" fmla="+- 0 8239 8180"/>
                  <a:gd name="T25" fmla="*/ T24 w 77"/>
                  <a:gd name="T26" fmla="+- 0 6580 6491"/>
                  <a:gd name="T27" fmla="*/ 6580 h 101"/>
                  <a:gd name="T28" fmla="+- 0 8240 8180"/>
                  <a:gd name="T29" fmla="*/ T28 w 77"/>
                  <a:gd name="T30" fmla="+- 0 6578 6491"/>
                  <a:gd name="T31" fmla="*/ 6578 h 101"/>
                  <a:gd name="T32" fmla="+- 0 8256 8180"/>
                  <a:gd name="T33" fmla="*/ T32 w 77"/>
                  <a:gd name="T34" fmla="+- 0 6578 6491"/>
                  <a:gd name="T35" fmla="*/ 6578 h 101"/>
                  <a:gd name="T36" fmla="+- 0 8256 8180"/>
                  <a:gd name="T37" fmla="*/ T36 w 77"/>
                  <a:gd name="T38" fmla="+- 0 6565 6491"/>
                  <a:gd name="T39" fmla="*/ 6565 h 101"/>
                  <a:gd name="T40" fmla="+- 0 8255 8180"/>
                  <a:gd name="T41" fmla="*/ T40 w 77"/>
                  <a:gd name="T42" fmla="+- 0 6541 6491"/>
                  <a:gd name="T43" fmla="*/ 654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9" y="71"/>
                    </a:lnTo>
                    <a:lnTo>
                      <a:pt x="55" y="81"/>
                    </a:lnTo>
                    <a:lnTo>
                      <a:pt x="47" y="89"/>
                    </a:lnTo>
                    <a:lnTo>
                      <a:pt x="59" y="89"/>
                    </a:lnTo>
                    <a:lnTo>
                      <a:pt x="60"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Freeform 158"/>
              <p:cNvSpPr>
                <a:spLocks/>
              </p:cNvSpPr>
              <p:nvPr/>
            </p:nvSpPr>
            <p:spPr bwMode="auto">
              <a:xfrm>
                <a:off x="8180" y="6491"/>
                <a:ext cx="77" cy="101"/>
              </a:xfrm>
              <a:custGeom>
                <a:avLst/>
                <a:gdLst>
                  <a:gd name="T0" fmla="+- 0 8219 8180"/>
                  <a:gd name="T1" fmla="*/ T0 w 77"/>
                  <a:gd name="T2" fmla="+- 0 6491 6491"/>
                  <a:gd name="T3" fmla="*/ 6491 h 101"/>
                  <a:gd name="T4" fmla="+- 0 8207 8180"/>
                  <a:gd name="T5" fmla="*/ T4 w 77"/>
                  <a:gd name="T6" fmla="+- 0 6491 6491"/>
                  <a:gd name="T7" fmla="*/ 6491 h 101"/>
                  <a:gd name="T8" fmla="+- 0 8195 8180"/>
                  <a:gd name="T9" fmla="*/ T8 w 77"/>
                  <a:gd name="T10" fmla="+- 0 6495 6491"/>
                  <a:gd name="T11" fmla="*/ 6495 h 101"/>
                  <a:gd name="T12" fmla="+- 0 8187 8180"/>
                  <a:gd name="T13" fmla="*/ T12 w 77"/>
                  <a:gd name="T14" fmla="+- 0 6500 6491"/>
                  <a:gd name="T15" fmla="*/ 6500 h 101"/>
                  <a:gd name="T16" fmla="+- 0 8191 8180"/>
                  <a:gd name="T17" fmla="*/ T16 w 77"/>
                  <a:gd name="T18" fmla="+- 0 6512 6491"/>
                  <a:gd name="T19" fmla="*/ 6512 h 101"/>
                  <a:gd name="T20" fmla="+- 0 8198 8180"/>
                  <a:gd name="T21" fmla="*/ T20 w 77"/>
                  <a:gd name="T22" fmla="+- 0 6507 6491"/>
                  <a:gd name="T23" fmla="*/ 6507 h 101"/>
                  <a:gd name="T24" fmla="+- 0 8208 8180"/>
                  <a:gd name="T25" fmla="*/ T24 w 77"/>
                  <a:gd name="T26" fmla="+- 0 6504 6491"/>
                  <a:gd name="T27" fmla="*/ 6504 h 101"/>
                  <a:gd name="T28" fmla="+- 0 8247 8180"/>
                  <a:gd name="T29" fmla="*/ T28 w 77"/>
                  <a:gd name="T30" fmla="+- 0 6504 6491"/>
                  <a:gd name="T31" fmla="*/ 6504 h 101"/>
                  <a:gd name="T32" fmla="+- 0 8244 8180"/>
                  <a:gd name="T33" fmla="*/ T32 w 77"/>
                  <a:gd name="T34" fmla="+- 0 6499 6491"/>
                  <a:gd name="T35" fmla="*/ 6499 h 101"/>
                  <a:gd name="T36" fmla="+- 0 8219 8180"/>
                  <a:gd name="T37" fmla="*/ T36 w 77"/>
                  <a:gd name="T38" fmla="+- 0 6491 6491"/>
                  <a:gd name="T39" fmla="*/ 64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6" name="Group 159"/>
            <p:cNvGrpSpPr>
              <a:grpSpLocks/>
            </p:cNvGrpSpPr>
            <p:nvPr/>
          </p:nvGrpSpPr>
          <p:grpSpPr bwMode="auto">
            <a:xfrm>
              <a:off x="8292" y="6491"/>
              <a:ext cx="83" cy="99"/>
              <a:chOff x="8292" y="6491"/>
              <a:chExt cx="83" cy="99"/>
            </a:xfrm>
          </p:grpSpPr>
          <p:sp>
            <p:nvSpPr>
              <p:cNvPr id="3279" name="Freeform 160"/>
              <p:cNvSpPr>
                <a:spLocks/>
              </p:cNvSpPr>
              <p:nvPr/>
            </p:nvSpPr>
            <p:spPr bwMode="auto">
              <a:xfrm>
                <a:off x="8292" y="6491"/>
                <a:ext cx="83" cy="99"/>
              </a:xfrm>
              <a:custGeom>
                <a:avLst/>
                <a:gdLst>
                  <a:gd name="T0" fmla="+- 0 8307 8292"/>
                  <a:gd name="T1" fmla="*/ T0 w 83"/>
                  <a:gd name="T2" fmla="+- 0 6494 6491"/>
                  <a:gd name="T3" fmla="*/ 6494 h 99"/>
                  <a:gd name="T4" fmla="+- 0 8292 8292"/>
                  <a:gd name="T5" fmla="*/ T4 w 83"/>
                  <a:gd name="T6" fmla="+- 0 6494 6491"/>
                  <a:gd name="T7" fmla="*/ 6494 h 99"/>
                  <a:gd name="T8" fmla="+- 0 8292 8292"/>
                  <a:gd name="T9" fmla="*/ T8 w 83"/>
                  <a:gd name="T10" fmla="+- 0 6502 6491"/>
                  <a:gd name="T11" fmla="*/ 6502 h 99"/>
                  <a:gd name="T12" fmla="+- 0 8292 8292"/>
                  <a:gd name="T13" fmla="*/ T12 w 83"/>
                  <a:gd name="T14" fmla="+- 0 6590 6491"/>
                  <a:gd name="T15" fmla="*/ 6590 h 99"/>
                  <a:gd name="T16" fmla="+- 0 8310 8292"/>
                  <a:gd name="T17" fmla="*/ T16 w 83"/>
                  <a:gd name="T18" fmla="+- 0 6590 6491"/>
                  <a:gd name="T19" fmla="*/ 6590 h 99"/>
                  <a:gd name="T20" fmla="+- 0 8310 8292"/>
                  <a:gd name="T21" fmla="*/ T20 w 83"/>
                  <a:gd name="T22" fmla="+- 0 6529 6491"/>
                  <a:gd name="T23" fmla="*/ 6529 h 99"/>
                  <a:gd name="T24" fmla="+- 0 8310 8292"/>
                  <a:gd name="T25" fmla="*/ T24 w 83"/>
                  <a:gd name="T26" fmla="+- 0 6526 6491"/>
                  <a:gd name="T27" fmla="*/ 6526 h 99"/>
                  <a:gd name="T28" fmla="+- 0 8311 8292"/>
                  <a:gd name="T29" fmla="*/ T28 w 83"/>
                  <a:gd name="T30" fmla="+- 0 6524 6491"/>
                  <a:gd name="T31" fmla="*/ 6524 h 99"/>
                  <a:gd name="T32" fmla="+- 0 8314 8292"/>
                  <a:gd name="T33" fmla="*/ T32 w 83"/>
                  <a:gd name="T34" fmla="+- 0 6514 6491"/>
                  <a:gd name="T35" fmla="*/ 6514 h 99"/>
                  <a:gd name="T36" fmla="+- 0 8319 8292"/>
                  <a:gd name="T37" fmla="*/ T36 w 83"/>
                  <a:gd name="T38" fmla="+- 0 6510 6491"/>
                  <a:gd name="T39" fmla="*/ 6510 h 99"/>
                  <a:gd name="T40" fmla="+- 0 8308 8292"/>
                  <a:gd name="T41" fmla="*/ T40 w 83"/>
                  <a:gd name="T42" fmla="+- 0 6510 6491"/>
                  <a:gd name="T43" fmla="*/ 6510 h 99"/>
                  <a:gd name="T44" fmla="+- 0 8307 8292"/>
                  <a:gd name="T45" fmla="*/ T44 w 83"/>
                  <a:gd name="T46" fmla="+- 0 6494 6491"/>
                  <a:gd name="T47" fmla="*/ 649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5" y="3"/>
                    </a:moveTo>
                    <a:lnTo>
                      <a:pt x="0" y="3"/>
                    </a:lnTo>
                    <a:lnTo>
                      <a:pt x="0" y="11"/>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0" name="Freeform 161"/>
              <p:cNvSpPr>
                <a:spLocks/>
              </p:cNvSpPr>
              <p:nvPr/>
            </p:nvSpPr>
            <p:spPr bwMode="auto">
              <a:xfrm>
                <a:off x="8292" y="6491"/>
                <a:ext cx="83" cy="99"/>
              </a:xfrm>
              <a:custGeom>
                <a:avLst/>
                <a:gdLst>
                  <a:gd name="T0" fmla="+- 0 8366 8292"/>
                  <a:gd name="T1" fmla="*/ T0 w 83"/>
                  <a:gd name="T2" fmla="+- 0 6506 6491"/>
                  <a:gd name="T3" fmla="*/ 6506 h 99"/>
                  <a:gd name="T4" fmla="+- 0 8351 8292"/>
                  <a:gd name="T5" fmla="*/ T4 w 83"/>
                  <a:gd name="T6" fmla="+- 0 6506 6491"/>
                  <a:gd name="T7" fmla="*/ 6506 h 99"/>
                  <a:gd name="T8" fmla="+- 0 8357 8292"/>
                  <a:gd name="T9" fmla="*/ T8 w 83"/>
                  <a:gd name="T10" fmla="+- 0 6519 6491"/>
                  <a:gd name="T11" fmla="*/ 6519 h 99"/>
                  <a:gd name="T12" fmla="+- 0 8357 8292"/>
                  <a:gd name="T13" fmla="*/ T12 w 83"/>
                  <a:gd name="T14" fmla="+- 0 6590 6491"/>
                  <a:gd name="T15" fmla="*/ 6590 h 99"/>
                  <a:gd name="T16" fmla="+- 0 8375 8292"/>
                  <a:gd name="T17" fmla="*/ T16 w 83"/>
                  <a:gd name="T18" fmla="+- 0 6590 6491"/>
                  <a:gd name="T19" fmla="*/ 6590 h 99"/>
                  <a:gd name="T20" fmla="+- 0 8371 8292"/>
                  <a:gd name="T21" fmla="*/ T20 w 83"/>
                  <a:gd name="T22" fmla="+- 0 6512 6491"/>
                  <a:gd name="T23" fmla="*/ 6512 h 99"/>
                  <a:gd name="T24" fmla="+- 0 8366 8292"/>
                  <a:gd name="T25" fmla="*/ T24 w 83"/>
                  <a:gd name="T26" fmla="+- 0 6506 6491"/>
                  <a:gd name="T27" fmla="*/ 650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2" name="Freeform 162"/>
              <p:cNvSpPr>
                <a:spLocks/>
              </p:cNvSpPr>
              <p:nvPr/>
            </p:nvSpPr>
            <p:spPr bwMode="auto">
              <a:xfrm>
                <a:off x="8292" y="6491"/>
                <a:ext cx="83" cy="99"/>
              </a:xfrm>
              <a:custGeom>
                <a:avLst/>
                <a:gdLst>
                  <a:gd name="T0" fmla="+- 0 8341 8292"/>
                  <a:gd name="T1" fmla="*/ T0 w 83"/>
                  <a:gd name="T2" fmla="+- 0 6491 6491"/>
                  <a:gd name="T3" fmla="*/ 6491 h 99"/>
                  <a:gd name="T4" fmla="+- 0 8325 8292"/>
                  <a:gd name="T5" fmla="*/ T4 w 83"/>
                  <a:gd name="T6" fmla="+- 0 6491 6491"/>
                  <a:gd name="T7" fmla="*/ 6491 h 99"/>
                  <a:gd name="T8" fmla="+- 0 8313 8292"/>
                  <a:gd name="T9" fmla="*/ T8 w 83"/>
                  <a:gd name="T10" fmla="+- 0 6500 6491"/>
                  <a:gd name="T11" fmla="*/ 6500 h 99"/>
                  <a:gd name="T12" fmla="+- 0 8309 8292"/>
                  <a:gd name="T13" fmla="*/ T12 w 83"/>
                  <a:gd name="T14" fmla="+- 0 6510 6491"/>
                  <a:gd name="T15" fmla="*/ 6510 h 99"/>
                  <a:gd name="T16" fmla="+- 0 8319 8292"/>
                  <a:gd name="T17" fmla="*/ T16 w 83"/>
                  <a:gd name="T18" fmla="+- 0 6510 6491"/>
                  <a:gd name="T19" fmla="*/ 6510 h 99"/>
                  <a:gd name="T20" fmla="+- 0 8323 8292"/>
                  <a:gd name="T21" fmla="*/ T20 w 83"/>
                  <a:gd name="T22" fmla="+- 0 6506 6491"/>
                  <a:gd name="T23" fmla="*/ 6506 h 99"/>
                  <a:gd name="T24" fmla="+- 0 8366 8292"/>
                  <a:gd name="T25" fmla="*/ T24 w 83"/>
                  <a:gd name="T26" fmla="+- 0 6506 6491"/>
                  <a:gd name="T27" fmla="*/ 6506 h 99"/>
                  <a:gd name="T28" fmla="+- 0 8357 8292"/>
                  <a:gd name="T29" fmla="*/ T28 w 83"/>
                  <a:gd name="T30" fmla="+- 0 6496 6491"/>
                  <a:gd name="T31" fmla="*/ 6496 h 99"/>
                  <a:gd name="T32" fmla="+- 0 8341 8292"/>
                  <a:gd name="T33" fmla="*/ T32 w 83"/>
                  <a:gd name="T34" fmla="+- 0 6491 6491"/>
                  <a:gd name="T35" fmla="*/ 649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7" name="Group 163"/>
            <p:cNvGrpSpPr>
              <a:grpSpLocks/>
            </p:cNvGrpSpPr>
            <p:nvPr/>
          </p:nvGrpSpPr>
          <p:grpSpPr bwMode="auto">
            <a:xfrm>
              <a:off x="8405" y="6448"/>
              <a:ext cx="91" cy="144"/>
              <a:chOff x="8405" y="6448"/>
              <a:chExt cx="91" cy="144"/>
            </a:xfrm>
          </p:grpSpPr>
          <p:sp>
            <p:nvSpPr>
              <p:cNvPr id="3275" name="Freeform 164"/>
              <p:cNvSpPr>
                <a:spLocks/>
              </p:cNvSpPr>
              <p:nvPr/>
            </p:nvSpPr>
            <p:spPr bwMode="auto">
              <a:xfrm>
                <a:off x="8405" y="6448"/>
                <a:ext cx="91" cy="144"/>
              </a:xfrm>
              <a:custGeom>
                <a:avLst/>
                <a:gdLst>
                  <a:gd name="T0" fmla="+- 0 8436 8405"/>
                  <a:gd name="T1" fmla="*/ T0 w 91"/>
                  <a:gd name="T2" fmla="+- 0 6493 6448"/>
                  <a:gd name="T3" fmla="*/ 6493 h 144"/>
                  <a:gd name="T4" fmla="+- 0 8420 8405"/>
                  <a:gd name="T5" fmla="*/ T4 w 91"/>
                  <a:gd name="T6" fmla="+- 0 6503 6448"/>
                  <a:gd name="T7" fmla="*/ 6503 h 144"/>
                  <a:gd name="T8" fmla="+- 0 8409 8405"/>
                  <a:gd name="T9" fmla="*/ T8 w 91"/>
                  <a:gd name="T10" fmla="+- 0 6522 6448"/>
                  <a:gd name="T11" fmla="*/ 6522 h 144"/>
                  <a:gd name="T12" fmla="+- 0 8405 8405"/>
                  <a:gd name="T13" fmla="*/ T12 w 91"/>
                  <a:gd name="T14" fmla="+- 0 6549 6448"/>
                  <a:gd name="T15" fmla="*/ 6549 h 144"/>
                  <a:gd name="T16" fmla="+- 0 8411 8405"/>
                  <a:gd name="T17" fmla="*/ T16 w 91"/>
                  <a:gd name="T18" fmla="+- 0 6572 6448"/>
                  <a:gd name="T19" fmla="*/ 6572 h 144"/>
                  <a:gd name="T20" fmla="+- 0 8426 8405"/>
                  <a:gd name="T21" fmla="*/ T20 w 91"/>
                  <a:gd name="T22" fmla="+- 0 6587 6448"/>
                  <a:gd name="T23" fmla="*/ 6587 h 144"/>
                  <a:gd name="T24" fmla="+- 0 8446 8405"/>
                  <a:gd name="T25" fmla="*/ T24 w 91"/>
                  <a:gd name="T26" fmla="+- 0 6593 6448"/>
                  <a:gd name="T27" fmla="*/ 6593 h 144"/>
                  <a:gd name="T28" fmla="+- 0 8462 8405"/>
                  <a:gd name="T29" fmla="*/ T28 w 91"/>
                  <a:gd name="T30" fmla="+- 0 6593 6448"/>
                  <a:gd name="T31" fmla="*/ 6593 h 144"/>
                  <a:gd name="T32" fmla="+- 0 8473 8405"/>
                  <a:gd name="T33" fmla="*/ T32 w 91"/>
                  <a:gd name="T34" fmla="+- 0 6584 6448"/>
                  <a:gd name="T35" fmla="*/ 6584 h 144"/>
                  <a:gd name="T36" fmla="+- 0 8478 8405"/>
                  <a:gd name="T37" fmla="*/ T36 w 91"/>
                  <a:gd name="T38" fmla="+- 0 6575 6448"/>
                  <a:gd name="T39" fmla="*/ 6575 h 144"/>
                  <a:gd name="T40" fmla="+- 0 8438 8405"/>
                  <a:gd name="T41" fmla="*/ T40 w 91"/>
                  <a:gd name="T42" fmla="+- 0 6575 6448"/>
                  <a:gd name="T43" fmla="*/ 6575 h 144"/>
                  <a:gd name="T44" fmla="+- 0 8426 8405"/>
                  <a:gd name="T45" fmla="*/ T44 w 91"/>
                  <a:gd name="T46" fmla="+- 0 6560 6448"/>
                  <a:gd name="T47" fmla="*/ 6560 h 144"/>
                  <a:gd name="T48" fmla="+- 0 8423 8405"/>
                  <a:gd name="T49" fmla="*/ T48 w 91"/>
                  <a:gd name="T50" fmla="+- 0 6533 6448"/>
                  <a:gd name="T51" fmla="*/ 6533 h 144"/>
                  <a:gd name="T52" fmla="+- 0 8432 8405"/>
                  <a:gd name="T53" fmla="*/ T52 w 91"/>
                  <a:gd name="T54" fmla="+- 0 6513 6448"/>
                  <a:gd name="T55" fmla="*/ 6513 h 144"/>
                  <a:gd name="T56" fmla="+- 0 8451 8405"/>
                  <a:gd name="T57" fmla="*/ T56 w 91"/>
                  <a:gd name="T58" fmla="+- 0 6505 6448"/>
                  <a:gd name="T59" fmla="*/ 6505 h 144"/>
                  <a:gd name="T60" fmla="+- 0 8477 8405"/>
                  <a:gd name="T61" fmla="*/ T60 w 91"/>
                  <a:gd name="T62" fmla="+- 0 6505 6448"/>
                  <a:gd name="T63" fmla="*/ 6505 h 144"/>
                  <a:gd name="T64" fmla="+- 0 8476 8405"/>
                  <a:gd name="T65" fmla="*/ T64 w 91"/>
                  <a:gd name="T66" fmla="+- 0 6504 6448"/>
                  <a:gd name="T67" fmla="*/ 6504 h 144"/>
                  <a:gd name="T68" fmla="+- 0 8463 8405"/>
                  <a:gd name="T69" fmla="*/ T68 w 91"/>
                  <a:gd name="T70" fmla="+- 0 6495 6448"/>
                  <a:gd name="T71" fmla="*/ 6495 h 144"/>
                  <a:gd name="T72" fmla="+- 0 8436 8405"/>
                  <a:gd name="T73" fmla="*/ T72 w 91"/>
                  <a:gd name="T74" fmla="+- 0 6493 6448"/>
                  <a:gd name="T75" fmla="*/ 64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Freeform 165"/>
              <p:cNvSpPr>
                <a:spLocks/>
              </p:cNvSpPr>
              <p:nvPr/>
            </p:nvSpPr>
            <p:spPr bwMode="auto">
              <a:xfrm>
                <a:off x="8405" y="6448"/>
                <a:ext cx="91" cy="144"/>
              </a:xfrm>
              <a:custGeom>
                <a:avLst/>
                <a:gdLst>
                  <a:gd name="T0" fmla="+- 0 8495 8405"/>
                  <a:gd name="T1" fmla="*/ T0 w 91"/>
                  <a:gd name="T2" fmla="+- 0 6574 6448"/>
                  <a:gd name="T3" fmla="*/ 6574 h 144"/>
                  <a:gd name="T4" fmla="+- 0 8479 8405"/>
                  <a:gd name="T5" fmla="*/ T4 w 91"/>
                  <a:gd name="T6" fmla="+- 0 6574 6448"/>
                  <a:gd name="T7" fmla="*/ 6574 h 144"/>
                  <a:gd name="T8" fmla="+- 0 8480 8405"/>
                  <a:gd name="T9" fmla="*/ T8 w 91"/>
                  <a:gd name="T10" fmla="+- 0 6590 6448"/>
                  <a:gd name="T11" fmla="*/ 6590 h 144"/>
                  <a:gd name="T12" fmla="+- 0 8496 8405"/>
                  <a:gd name="T13" fmla="*/ T12 w 91"/>
                  <a:gd name="T14" fmla="+- 0 6590 6448"/>
                  <a:gd name="T15" fmla="*/ 6590 h 144"/>
                  <a:gd name="T16" fmla="+- 0 8495 8405"/>
                  <a:gd name="T17" fmla="*/ T16 w 91"/>
                  <a:gd name="T18" fmla="+- 0 6584 6448"/>
                  <a:gd name="T19" fmla="*/ 6584 h 144"/>
                  <a:gd name="T20" fmla="+- 0 8495 8405"/>
                  <a:gd name="T21" fmla="*/ T20 w 91"/>
                  <a:gd name="T22" fmla="+- 0 6574 6448"/>
                  <a:gd name="T23" fmla="*/ 6574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Freeform 166"/>
              <p:cNvSpPr>
                <a:spLocks/>
              </p:cNvSpPr>
              <p:nvPr/>
            </p:nvSpPr>
            <p:spPr bwMode="auto">
              <a:xfrm>
                <a:off x="8405" y="6448"/>
                <a:ext cx="91" cy="144"/>
              </a:xfrm>
              <a:custGeom>
                <a:avLst/>
                <a:gdLst>
                  <a:gd name="T0" fmla="+- 0 8477 8405"/>
                  <a:gd name="T1" fmla="*/ T0 w 91"/>
                  <a:gd name="T2" fmla="+- 0 6505 6448"/>
                  <a:gd name="T3" fmla="*/ 6505 h 144"/>
                  <a:gd name="T4" fmla="+- 0 8464 8405"/>
                  <a:gd name="T5" fmla="*/ T4 w 91"/>
                  <a:gd name="T6" fmla="+- 0 6505 6448"/>
                  <a:gd name="T7" fmla="*/ 6505 h 144"/>
                  <a:gd name="T8" fmla="+- 0 8474 8405"/>
                  <a:gd name="T9" fmla="*/ T8 w 91"/>
                  <a:gd name="T10" fmla="+- 0 6514 6448"/>
                  <a:gd name="T11" fmla="*/ 6514 h 144"/>
                  <a:gd name="T12" fmla="+- 0 8477 8405"/>
                  <a:gd name="T13" fmla="*/ T12 w 91"/>
                  <a:gd name="T14" fmla="+- 0 6526 6448"/>
                  <a:gd name="T15" fmla="*/ 6526 h 144"/>
                  <a:gd name="T16" fmla="+- 0 8477 8405"/>
                  <a:gd name="T17" fmla="*/ T16 w 91"/>
                  <a:gd name="T18" fmla="+- 0 6528 6448"/>
                  <a:gd name="T19" fmla="*/ 6528 h 144"/>
                  <a:gd name="T20" fmla="+- 0 8477 8405"/>
                  <a:gd name="T21" fmla="*/ T20 w 91"/>
                  <a:gd name="T22" fmla="+- 0 6555 6448"/>
                  <a:gd name="T23" fmla="*/ 6555 h 144"/>
                  <a:gd name="T24" fmla="+- 0 8475 8405"/>
                  <a:gd name="T25" fmla="*/ T24 w 91"/>
                  <a:gd name="T26" fmla="+- 0 6562 6448"/>
                  <a:gd name="T27" fmla="*/ 6562 h 144"/>
                  <a:gd name="T28" fmla="+- 0 8463 8405"/>
                  <a:gd name="T29" fmla="*/ T28 w 91"/>
                  <a:gd name="T30" fmla="+- 0 6573 6448"/>
                  <a:gd name="T31" fmla="*/ 6573 h 144"/>
                  <a:gd name="T32" fmla="+- 0 8438 8405"/>
                  <a:gd name="T33" fmla="*/ T32 w 91"/>
                  <a:gd name="T34" fmla="+- 0 6575 6448"/>
                  <a:gd name="T35" fmla="*/ 6575 h 144"/>
                  <a:gd name="T36" fmla="+- 0 8478 8405"/>
                  <a:gd name="T37" fmla="*/ T36 w 91"/>
                  <a:gd name="T38" fmla="+- 0 6575 6448"/>
                  <a:gd name="T39" fmla="*/ 6575 h 144"/>
                  <a:gd name="T40" fmla="+- 0 8479 8405"/>
                  <a:gd name="T41" fmla="*/ T40 w 91"/>
                  <a:gd name="T42" fmla="+- 0 6574 6448"/>
                  <a:gd name="T43" fmla="*/ 6574 h 144"/>
                  <a:gd name="T44" fmla="+- 0 8495 8405"/>
                  <a:gd name="T45" fmla="*/ T44 w 91"/>
                  <a:gd name="T46" fmla="+- 0 6574 6448"/>
                  <a:gd name="T47" fmla="*/ 6574 h 144"/>
                  <a:gd name="T48" fmla="+- 0 8495 8405"/>
                  <a:gd name="T49" fmla="*/ T48 w 91"/>
                  <a:gd name="T50" fmla="+- 0 6506 6448"/>
                  <a:gd name="T51" fmla="*/ 6506 h 144"/>
                  <a:gd name="T52" fmla="+- 0 8477 8405"/>
                  <a:gd name="T53" fmla="*/ T52 w 91"/>
                  <a:gd name="T54" fmla="+- 0 6506 6448"/>
                  <a:gd name="T55" fmla="*/ 6506 h 144"/>
                  <a:gd name="T56" fmla="+- 0 8477 8405"/>
                  <a:gd name="T57" fmla="*/ T56 w 91"/>
                  <a:gd name="T58" fmla="+- 0 6505 6448"/>
                  <a:gd name="T59" fmla="*/ 6505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91" h="144">
                    <a:moveTo>
                      <a:pt x="72" y="57"/>
                    </a:moveTo>
                    <a:lnTo>
                      <a:pt x="59" y="57"/>
                    </a:lnTo>
                    <a:lnTo>
                      <a:pt x="69" y="66"/>
                    </a:lnTo>
                    <a:lnTo>
                      <a:pt x="72" y="78"/>
                    </a:lnTo>
                    <a:lnTo>
                      <a:pt x="72" y="80"/>
                    </a:lnTo>
                    <a:lnTo>
                      <a:pt x="72" y="107"/>
                    </a:lnTo>
                    <a:lnTo>
                      <a:pt x="70" y="114"/>
                    </a:lnTo>
                    <a:lnTo>
                      <a:pt x="58" y="125"/>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8" name="Freeform 167"/>
              <p:cNvSpPr>
                <a:spLocks/>
              </p:cNvSpPr>
              <p:nvPr/>
            </p:nvSpPr>
            <p:spPr bwMode="auto">
              <a:xfrm>
                <a:off x="8405" y="6448"/>
                <a:ext cx="91" cy="144"/>
              </a:xfrm>
              <a:custGeom>
                <a:avLst/>
                <a:gdLst>
                  <a:gd name="T0" fmla="+- 0 8495 8405"/>
                  <a:gd name="T1" fmla="*/ T0 w 91"/>
                  <a:gd name="T2" fmla="+- 0 6448 6448"/>
                  <a:gd name="T3" fmla="*/ 6448 h 144"/>
                  <a:gd name="T4" fmla="+- 0 8477 8405"/>
                  <a:gd name="T5" fmla="*/ T4 w 91"/>
                  <a:gd name="T6" fmla="+- 0 6448 6448"/>
                  <a:gd name="T7" fmla="*/ 6448 h 144"/>
                  <a:gd name="T8" fmla="+- 0 8477 8405"/>
                  <a:gd name="T9" fmla="*/ T8 w 91"/>
                  <a:gd name="T10" fmla="+- 0 6506 6448"/>
                  <a:gd name="T11" fmla="*/ 6506 h 144"/>
                  <a:gd name="T12" fmla="+- 0 8495 8405"/>
                  <a:gd name="T13" fmla="*/ T12 w 91"/>
                  <a:gd name="T14" fmla="+- 0 6506 6448"/>
                  <a:gd name="T15" fmla="*/ 6506 h 144"/>
                  <a:gd name="T16" fmla="+- 0 8495 8405"/>
                  <a:gd name="T17" fmla="*/ T16 w 91"/>
                  <a:gd name="T18" fmla="+- 0 6448 6448"/>
                  <a:gd name="T19" fmla="*/ 6448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8" name="Group 168"/>
            <p:cNvGrpSpPr>
              <a:grpSpLocks/>
            </p:cNvGrpSpPr>
            <p:nvPr/>
          </p:nvGrpSpPr>
          <p:grpSpPr bwMode="auto">
            <a:xfrm>
              <a:off x="8583" y="6492"/>
              <a:ext cx="92" cy="100"/>
              <a:chOff x="8583" y="6492"/>
              <a:chExt cx="92" cy="100"/>
            </a:xfrm>
          </p:grpSpPr>
          <p:sp>
            <p:nvSpPr>
              <p:cNvPr id="3273" name="Freeform 169"/>
              <p:cNvSpPr>
                <a:spLocks/>
              </p:cNvSpPr>
              <p:nvPr/>
            </p:nvSpPr>
            <p:spPr bwMode="auto">
              <a:xfrm>
                <a:off x="8583" y="6492"/>
                <a:ext cx="92" cy="100"/>
              </a:xfrm>
              <a:custGeom>
                <a:avLst/>
                <a:gdLst>
                  <a:gd name="T0" fmla="+- 0 8623 8583"/>
                  <a:gd name="T1" fmla="*/ T0 w 92"/>
                  <a:gd name="T2" fmla="+- 0 6492 6492"/>
                  <a:gd name="T3" fmla="*/ 6492 h 100"/>
                  <a:gd name="T4" fmla="+- 0 8606 8583"/>
                  <a:gd name="T5" fmla="*/ T4 w 92"/>
                  <a:gd name="T6" fmla="+- 0 6497 6492"/>
                  <a:gd name="T7" fmla="*/ 6497 h 100"/>
                  <a:gd name="T8" fmla="+- 0 8593 8583"/>
                  <a:gd name="T9" fmla="*/ T8 w 92"/>
                  <a:gd name="T10" fmla="+- 0 6509 6492"/>
                  <a:gd name="T11" fmla="*/ 6509 h 100"/>
                  <a:gd name="T12" fmla="+- 0 8585 8583"/>
                  <a:gd name="T13" fmla="*/ T12 w 92"/>
                  <a:gd name="T14" fmla="+- 0 6530 6492"/>
                  <a:gd name="T15" fmla="*/ 6530 h 100"/>
                  <a:gd name="T16" fmla="+- 0 8583 8583"/>
                  <a:gd name="T17" fmla="*/ T16 w 92"/>
                  <a:gd name="T18" fmla="+- 0 6561 6492"/>
                  <a:gd name="T19" fmla="*/ 6561 h 100"/>
                  <a:gd name="T20" fmla="+- 0 8594 8583"/>
                  <a:gd name="T21" fmla="*/ T20 w 92"/>
                  <a:gd name="T22" fmla="+- 0 6578 6492"/>
                  <a:gd name="T23" fmla="*/ 6578 h 100"/>
                  <a:gd name="T24" fmla="+- 0 8612 8583"/>
                  <a:gd name="T25" fmla="*/ T24 w 92"/>
                  <a:gd name="T26" fmla="+- 0 6588 6492"/>
                  <a:gd name="T27" fmla="*/ 6588 h 100"/>
                  <a:gd name="T28" fmla="+- 0 8637 8583"/>
                  <a:gd name="T29" fmla="*/ T28 w 92"/>
                  <a:gd name="T30" fmla="+- 0 6591 6492"/>
                  <a:gd name="T31" fmla="*/ 6591 h 100"/>
                  <a:gd name="T32" fmla="+- 0 8656 8583"/>
                  <a:gd name="T33" fmla="*/ T32 w 92"/>
                  <a:gd name="T34" fmla="+- 0 6583 6492"/>
                  <a:gd name="T35" fmla="*/ 6583 h 100"/>
                  <a:gd name="T36" fmla="+- 0 8660 8583"/>
                  <a:gd name="T37" fmla="*/ T36 w 92"/>
                  <a:gd name="T38" fmla="+- 0 6578 6492"/>
                  <a:gd name="T39" fmla="*/ 6578 h 100"/>
                  <a:gd name="T40" fmla="+- 0 8620 8583"/>
                  <a:gd name="T41" fmla="*/ T40 w 92"/>
                  <a:gd name="T42" fmla="+- 0 6578 6492"/>
                  <a:gd name="T43" fmla="*/ 6578 h 100"/>
                  <a:gd name="T44" fmla="+- 0 8604 8583"/>
                  <a:gd name="T45" fmla="*/ T44 w 92"/>
                  <a:gd name="T46" fmla="+- 0 6565 6492"/>
                  <a:gd name="T47" fmla="*/ 6565 h 100"/>
                  <a:gd name="T48" fmla="+- 0 8598 8583"/>
                  <a:gd name="T49" fmla="*/ T48 w 92"/>
                  <a:gd name="T50" fmla="+- 0 6542 6492"/>
                  <a:gd name="T51" fmla="*/ 6542 h 100"/>
                  <a:gd name="T52" fmla="+- 0 8599 8583"/>
                  <a:gd name="T53" fmla="*/ T52 w 92"/>
                  <a:gd name="T54" fmla="+- 0 6532 6492"/>
                  <a:gd name="T55" fmla="*/ 6532 h 100"/>
                  <a:gd name="T56" fmla="+- 0 8608 8583"/>
                  <a:gd name="T57" fmla="*/ T56 w 92"/>
                  <a:gd name="T58" fmla="+- 0 6513 6492"/>
                  <a:gd name="T59" fmla="*/ 6513 h 100"/>
                  <a:gd name="T60" fmla="+- 0 8629 8583"/>
                  <a:gd name="T61" fmla="*/ T60 w 92"/>
                  <a:gd name="T62" fmla="+- 0 6505 6492"/>
                  <a:gd name="T63" fmla="*/ 6505 h 100"/>
                  <a:gd name="T64" fmla="+- 0 8659 8583"/>
                  <a:gd name="T65" fmla="*/ T64 w 92"/>
                  <a:gd name="T66" fmla="+- 0 6505 6492"/>
                  <a:gd name="T67" fmla="*/ 6505 h 100"/>
                  <a:gd name="T68" fmla="+- 0 8647 8583"/>
                  <a:gd name="T69" fmla="*/ T68 w 92"/>
                  <a:gd name="T70" fmla="+- 0 6496 6492"/>
                  <a:gd name="T71" fmla="*/ 6496 h 100"/>
                  <a:gd name="T72" fmla="+- 0 8623 8583"/>
                  <a:gd name="T73" fmla="*/ T72 w 92"/>
                  <a:gd name="T74" fmla="+- 0 6492 6492"/>
                  <a:gd name="T75" fmla="*/ 64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7"/>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4" name="Freeform 170"/>
              <p:cNvSpPr>
                <a:spLocks/>
              </p:cNvSpPr>
              <p:nvPr/>
            </p:nvSpPr>
            <p:spPr bwMode="auto">
              <a:xfrm>
                <a:off x="8583" y="6492"/>
                <a:ext cx="92" cy="100"/>
              </a:xfrm>
              <a:custGeom>
                <a:avLst/>
                <a:gdLst>
                  <a:gd name="T0" fmla="+- 0 8659 8583"/>
                  <a:gd name="T1" fmla="*/ T0 w 92"/>
                  <a:gd name="T2" fmla="+- 0 6505 6492"/>
                  <a:gd name="T3" fmla="*/ 6505 h 100"/>
                  <a:gd name="T4" fmla="+- 0 8629 8583"/>
                  <a:gd name="T5" fmla="*/ T4 w 92"/>
                  <a:gd name="T6" fmla="+- 0 6505 6492"/>
                  <a:gd name="T7" fmla="*/ 6505 h 100"/>
                  <a:gd name="T8" fmla="+- 0 8645 8583"/>
                  <a:gd name="T9" fmla="*/ T8 w 92"/>
                  <a:gd name="T10" fmla="+- 0 6512 6492"/>
                  <a:gd name="T11" fmla="*/ 6512 h 100"/>
                  <a:gd name="T12" fmla="+- 0 8653 8583"/>
                  <a:gd name="T13" fmla="*/ T12 w 92"/>
                  <a:gd name="T14" fmla="+- 0 6530 6492"/>
                  <a:gd name="T15" fmla="*/ 6530 h 100"/>
                  <a:gd name="T16" fmla="+- 0 8655 8583"/>
                  <a:gd name="T17" fmla="*/ T16 w 92"/>
                  <a:gd name="T18" fmla="+- 0 6557 6492"/>
                  <a:gd name="T19" fmla="*/ 6557 h 100"/>
                  <a:gd name="T20" fmla="+- 0 8642 8583"/>
                  <a:gd name="T21" fmla="*/ T20 w 92"/>
                  <a:gd name="T22" fmla="+- 0 6573 6492"/>
                  <a:gd name="T23" fmla="*/ 6573 h 100"/>
                  <a:gd name="T24" fmla="+- 0 8620 8583"/>
                  <a:gd name="T25" fmla="*/ T24 w 92"/>
                  <a:gd name="T26" fmla="+- 0 6578 6492"/>
                  <a:gd name="T27" fmla="*/ 6578 h 100"/>
                  <a:gd name="T28" fmla="+- 0 8660 8583"/>
                  <a:gd name="T29" fmla="*/ T28 w 92"/>
                  <a:gd name="T30" fmla="+- 0 6578 6492"/>
                  <a:gd name="T31" fmla="*/ 6578 h 100"/>
                  <a:gd name="T32" fmla="+- 0 8670 8583"/>
                  <a:gd name="T33" fmla="*/ T32 w 92"/>
                  <a:gd name="T34" fmla="+- 0 6567 6492"/>
                  <a:gd name="T35" fmla="*/ 6567 h 100"/>
                  <a:gd name="T36" fmla="+- 0 8675 8583"/>
                  <a:gd name="T37" fmla="*/ T36 w 92"/>
                  <a:gd name="T38" fmla="+- 0 6541 6492"/>
                  <a:gd name="T39" fmla="*/ 6541 h 100"/>
                  <a:gd name="T40" fmla="+- 0 8673 8583"/>
                  <a:gd name="T41" fmla="*/ T40 w 92"/>
                  <a:gd name="T42" fmla="+- 0 6527 6492"/>
                  <a:gd name="T43" fmla="*/ 6527 h 100"/>
                  <a:gd name="T44" fmla="+- 0 8664 8583"/>
                  <a:gd name="T45" fmla="*/ T44 w 92"/>
                  <a:gd name="T46" fmla="+- 0 6508 6492"/>
                  <a:gd name="T47" fmla="*/ 6508 h 100"/>
                  <a:gd name="T48" fmla="+- 0 8659 8583"/>
                  <a:gd name="T49" fmla="*/ T48 w 92"/>
                  <a:gd name="T50" fmla="+- 0 6505 6492"/>
                  <a:gd name="T51" fmla="*/ 650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2" y="65"/>
                    </a:lnTo>
                    <a:lnTo>
                      <a:pt x="59" y="81"/>
                    </a:lnTo>
                    <a:lnTo>
                      <a:pt x="37" y="86"/>
                    </a:lnTo>
                    <a:lnTo>
                      <a:pt x="77" y="86"/>
                    </a:lnTo>
                    <a:lnTo>
                      <a:pt x="87"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9" name="Group 171"/>
            <p:cNvGrpSpPr>
              <a:grpSpLocks/>
            </p:cNvGrpSpPr>
            <p:nvPr/>
          </p:nvGrpSpPr>
          <p:grpSpPr bwMode="auto">
            <a:xfrm>
              <a:off x="8704" y="6491"/>
              <a:ext cx="92" cy="139"/>
              <a:chOff x="8704" y="6491"/>
              <a:chExt cx="92" cy="139"/>
            </a:xfrm>
          </p:grpSpPr>
          <p:sp>
            <p:nvSpPr>
              <p:cNvPr id="3269" name="Freeform 172"/>
              <p:cNvSpPr>
                <a:spLocks/>
              </p:cNvSpPr>
              <p:nvPr/>
            </p:nvSpPr>
            <p:spPr bwMode="auto">
              <a:xfrm>
                <a:off x="8704" y="6491"/>
                <a:ext cx="92" cy="139"/>
              </a:xfrm>
              <a:custGeom>
                <a:avLst/>
                <a:gdLst>
                  <a:gd name="T0" fmla="+- 0 8720 8704"/>
                  <a:gd name="T1" fmla="*/ T0 w 92"/>
                  <a:gd name="T2" fmla="+- 0 6494 6491"/>
                  <a:gd name="T3" fmla="*/ 6494 h 139"/>
                  <a:gd name="T4" fmla="+- 0 8704 8704"/>
                  <a:gd name="T5" fmla="*/ T4 w 92"/>
                  <a:gd name="T6" fmla="+- 0 6494 6491"/>
                  <a:gd name="T7" fmla="*/ 6494 h 139"/>
                  <a:gd name="T8" fmla="+- 0 8705 8704"/>
                  <a:gd name="T9" fmla="*/ T8 w 92"/>
                  <a:gd name="T10" fmla="+- 0 6509 6491"/>
                  <a:gd name="T11" fmla="*/ 6509 h 139"/>
                  <a:gd name="T12" fmla="+- 0 8705 8704"/>
                  <a:gd name="T13" fmla="*/ T12 w 92"/>
                  <a:gd name="T14" fmla="+- 0 6630 6491"/>
                  <a:gd name="T15" fmla="*/ 6630 h 139"/>
                  <a:gd name="T16" fmla="+- 0 8723 8704"/>
                  <a:gd name="T17" fmla="*/ T16 w 92"/>
                  <a:gd name="T18" fmla="+- 0 6630 6491"/>
                  <a:gd name="T19" fmla="*/ 6630 h 139"/>
                  <a:gd name="T20" fmla="+- 0 8723 8704"/>
                  <a:gd name="T21" fmla="*/ T20 w 92"/>
                  <a:gd name="T22" fmla="+- 0 6577 6491"/>
                  <a:gd name="T23" fmla="*/ 6577 h 139"/>
                  <a:gd name="T24" fmla="+- 0 8735 8704"/>
                  <a:gd name="T25" fmla="*/ T24 w 92"/>
                  <a:gd name="T26" fmla="+- 0 6577 6491"/>
                  <a:gd name="T27" fmla="*/ 6577 h 139"/>
                  <a:gd name="T28" fmla="+- 0 8727 8704"/>
                  <a:gd name="T29" fmla="*/ T28 w 92"/>
                  <a:gd name="T30" fmla="+- 0 6570 6491"/>
                  <a:gd name="T31" fmla="*/ 6570 h 139"/>
                  <a:gd name="T32" fmla="+- 0 8723 8704"/>
                  <a:gd name="T33" fmla="*/ T32 w 92"/>
                  <a:gd name="T34" fmla="+- 0 6558 6491"/>
                  <a:gd name="T35" fmla="*/ 6558 h 139"/>
                  <a:gd name="T36" fmla="+- 0 8723 8704"/>
                  <a:gd name="T37" fmla="*/ T36 w 92"/>
                  <a:gd name="T38" fmla="+- 0 6554 6491"/>
                  <a:gd name="T39" fmla="*/ 6554 h 139"/>
                  <a:gd name="T40" fmla="+- 0 8723 8704"/>
                  <a:gd name="T41" fmla="*/ T40 w 92"/>
                  <a:gd name="T42" fmla="+- 0 6532 6491"/>
                  <a:gd name="T43" fmla="*/ 6532 h 139"/>
                  <a:gd name="T44" fmla="+- 0 8723 8704"/>
                  <a:gd name="T45" fmla="*/ T44 w 92"/>
                  <a:gd name="T46" fmla="+- 0 6529 6491"/>
                  <a:gd name="T47" fmla="*/ 6529 h 139"/>
                  <a:gd name="T48" fmla="+- 0 8726 8704"/>
                  <a:gd name="T49" fmla="*/ T48 w 92"/>
                  <a:gd name="T50" fmla="+- 0 6522 6491"/>
                  <a:gd name="T51" fmla="*/ 6522 h 139"/>
                  <a:gd name="T52" fmla="+- 0 8739 8704"/>
                  <a:gd name="T53" fmla="*/ T52 w 92"/>
                  <a:gd name="T54" fmla="+- 0 6510 6491"/>
                  <a:gd name="T55" fmla="*/ 6510 h 139"/>
                  <a:gd name="T56" fmla="+- 0 8743 8704"/>
                  <a:gd name="T57" fmla="*/ T56 w 92"/>
                  <a:gd name="T58" fmla="+- 0 6510 6491"/>
                  <a:gd name="T59" fmla="*/ 6510 h 139"/>
                  <a:gd name="T60" fmla="+- 0 8721 8704"/>
                  <a:gd name="T61" fmla="*/ T60 w 92"/>
                  <a:gd name="T62" fmla="+- 0 6510 6491"/>
                  <a:gd name="T63" fmla="*/ 6510 h 139"/>
                  <a:gd name="T64" fmla="+- 0 8720 8704"/>
                  <a:gd name="T65" fmla="*/ T64 w 92"/>
                  <a:gd name="T66" fmla="+- 0 6494 6491"/>
                  <a:gd name="T67" fmla="*/ 649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9"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0" name="Freeform 173"/>
              <p:cNvSpPr>
                <a:spLocks/>
              </p:cNvSpPr>
              <p:nvPr/>
            </p:nvSpPr>
            <p:spPr bwMode="auto">
              <a:xfrm>
                <a:off x="8704" y="6491"/>
                <a:ext cx="92" cy="139"/>
              </a:xfrm>
              <a:custGeom>
                <a:avLst/>
                <a:gdLst>
                  <a:gd name="T0" fmla="+- 0 8735 8704"/>
                  <a:gd name="T1" fmla="*/ T0 w 92"/>
                  <a:gd name="T2" fmla="+- 0 6577 6491"/>
                  <a:gd name="T3" fmla="*/ 6577 h 139"/>
                  <a:gd name="T4" fmla="+- 0 8723 8704"/>
                  <a:gd name="T5" fmla="*/ T4 w 92"/>
                  <a:gd name="T6" fmla="+- 0 6577 6491"/>
                  <a:gd name="T7" fmla="*/ 6577 h 139"/>
                  <a:gd name="T8" fmla="+- 0 8725 8704"/>
                  <a:gd name="T9" fmla="*/ T8 w 92"/>
                  <a:gd name="T10" fmla="+- 0 6580 6491"/>
                  <a:gd name="T11" fmla="*/ 6580 h 139"/>
                  <a:gd name="T12" fmla="+- 0 8739 8704"/>
                  <a:gd name="T13" fmla="*/ T12 w 92"/>
                  <a:gd name="T14" fmla="+- 0 6589 6491"/>
                  <a:gd name="T15" fmla="*/ 6589 h 139"/>
                  <a:gd name="T16" fmla="+- 0 8764 8704"/>
                  <a:gd name="T17" fmla="*/ T16 w 92"/>
                  <a:gd name="T18" fmla="+- 0 6591 6491"/>
                  <a:gd name="T19" fmla="*/ 6591 h 139"/>
                  <a:gd name="T20" fmla="+- 0 8781 8704"/>
                  <a:gd name="T21" fmla="*/ T20 w 92"/>
                  <a:gd name="T22" fmla="+- 0 6582 6491"/>
                  <a:gd name="T23" fmla="*/ 6582 h 139"/>
                  <a:gd name="T24" fmla="+- 0 8782 8704"/>
                  <a:gd name="T25" fmla="*/ T24 w 92"/>
                  <a:gd name="T26" fmla="+- 0 6579 6491"/>
                  <a:gd name="T27" fmla="*/ 6579 h 139"/>
                  <a:gd name="T28" fmla="+- 0 8737 8704"/>
                  <a:gd name="T29" fmla="*/ T28 w 92"/>
                  <a:gd name="T30" fmla="+- 0 6579 6491"/>
                  <a:gd name="T31" fmla="*/ 6579 h 139"/>
                  <a:gd name="T32" fmla="+- 0 8735 8704"/>
                  <a:gd name="T33" fmla="*/ T32 w 92"/>
                  <a:gd name="T34" fmla="+- 0 6577 6491"/>
                  <a:gd name="T35" fmla="*/ 657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Freeform 174"/>
              <p:cNvSpPr>
                <a:spLocks/>
              </p:cNvSpPr>
              <p:nvPr/>
            </p:nvSpPr>
            <p:spPr bwMode="auto">
              <a:xfrm>
                <a:off x="8704" y="6491"/>
                <a:ext cx="92" cy="139"/>
              </a:xfrm>
              <a:custGeom>
                <a:avLst/>
                <a:gdLst>
                  <a:gd name="T0" fmla="+- 0 8787 8704"/>
                  <a:gd name="T1" fmla="*/ T0 w 92"/>
                  <a:gd name="T2" fmla="+- 0 6509 6491"/>
                  <a:gd name="T3" fmla="*/ 6509 h 139"/>
                  <a:gd name="T4" fmla="+- 0 8763 8704"/>
                  <a:gd name="T5" fmla="*/ T4 w 92"/>
                  <a:gd name="T6" fmla="+- 0 6509 6491"/>
                  <a:gd name="T7" fmla="*/ 6509 h 139"/>
                  <a:gd name="T8" fmla="+- 0 8775 8704"/>
                  <a:gd name="T9" fmla="*/ T8 w 92"/>
                  <a:gd name="T10" fmla="+- 0 6524 6491"/>
                  <a:gd name="T11" fmla="*/ 6524 h 139"/>
                  <a:gd name="T12" fmla="+- 0 8778 8704"/>
                  <a:gd name="T13" fmla="*/ T12 w 92"/>
                  <a:gd name="T14" fmla="+- 0 6551 6491"/>
                  <a:gd name="T15" fmla="*/ 6551 h 139"/>
                  <a:gd name="T16" fmla="+- 0 8769 8704"/>
                  <a:gd name="T17" fmla="*/ T16 w 92"/>
                  <a:gd name="T18" fmla="+- 0 6571 6491"/>
                  <a:gd name="T19" fmla="*/ 6571 h 139"/>
                  <a:gd name="T20" fmla="+- 0 8750 8704"/>
                  <a:gd name="T21" fmla="*/ T20 w 92"/>
                  <a:gd name="T22" fmla="+- 0 6579 6491"/>
                  <a:gd name="T23" fmla="*/ 6579 h 139"/>
                  <a:gd name="T24" fmla="+- 0 8782 8704"/>
                  <a:gd name="T25" fmla="*/ T24 w 92"/>
                  <a:gd name="T26" fmla="+- 0 6579 6491"/>
                  <a:gd name="T27" fmla="*/ 6579 h 139"/>
                  <a:gd name="T28" fmla="+- 0 8792 8704"/>
                  <a:gd name="T29" fmla="*/ T28 w 92"/>
                  <a:gd name="T30" fmla="+- 0 6563 6491"/>
                  <a:gd name="T31" fmla="*/ 6563 h 139"/>
                  <a:gd name="T32" fmla="+- 0 8797 8704"/>
                  <a:gd name="T33" fmla="*/ T32 w 92"/>
                  <a:gd name="T34" fmla="+- 0 6535 6491"/>
                  <a:gd name="T35" fmla="*/ 6535 h 139"/>
                  <a:gd name="T36" fmla="+- 0 8790 8704"/>
                  <a:gd name="T37" fmla="*/ T36 w 92"/>
                  <a:gd name="T38" fmla="+- 0 6512 6491"/>
                  <a:gd name="T39" fmla="*/ 6512 h 139"/>
                  <a:gd name="T40" fmla="+- 0 8787 8704"/>
                  <a:gd name="T41" fmla="*/ T40 w 92"/>
                  <a:gd name="T42" fmla="+- 0 6509 6491"/>
                  <a:gd name="T43" fmla="*/ 650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3"/>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2" name="Freeform 175"/>
              <p:cNvSpPr>
                <a:spLocks/>
              </p:cNvSpPr>
              <p:nvPr/>
            </p:nvSpPr>
            <p:spPr bwMode="auto">
              <a:xfrm>
                <a:off x="8704" y="6491"/>
                <a:ext cx="92" cy="139"/>
              </a:xfrm>
              <a:custGeom>
                <a:avLst/>
                <a:gdLst>
                  <a:gd name="T0" fmla="+- 0 8756 8704"/>
                  <a:gd name="T1" fmla="*/ T0 w 92"/>
                  <a:gd name="T2" fmla="+- 0 6491 6491"/>
                  <a:gd name="T3" fmla="*/ 6491 h 139"/>
                  <a:gd name="T4" fmla="+- 0 8740 8704"/>
                  <a:gd name="T5" fmla="*/ T4 w 92"/>
                  <a:gd name="T6" fmla="+- 0 6491 6491"/>
                  <a:gd name="T7" fmla="*/ 6491 h 139"/>
                  <a:gd name="T8" fmla="+- 0 8729 8704"/>
                  <a:gd name="T9" fmla="*/ T8 w 92"/>
                  <a:gd name="T10" fmla="+- 0 6498 6491"/>
                  <a:gd name="T11" fmla="*/ 6498 h 139"/>
                  <a:gd name="T12" fmla="+- 0 8721 8704"/>
                  <a:gd name="T13" fmla="*/ T12 w 92"/>
                  <a:gd name="T14" fmla="+- 0 6510 6491"/>
                  <a:gd name="T15" fmla="*/ 6510 h 139"/>
                  <a:gd name="T16" fmla="+- 0 8743 8704"/>
                  <a:gd name="T17" fmla="*/ T16 w 92"/>
                  <a:gd name="T18" fmla="+- 0 6510 6491"/>
                  <a:gd name="T19" fmla="*/ 6510 h 139"/>
                  <a:gd name="T20" fmla="+- 0 8763 8704"/>
                  <a:gd name="T21" fmla="*/ T20 w 92"/>
                  <a:gd name="T22" fmla="+- 0 6509 6491"/>
                  <a:gd name="T23" fmla="*/ 6509 h 139"/>
                  <a:gd name="T24" fmla="+- 0 8787 8704"/>
                  <a:gd name="T25" fmla="*/ T24 w 92"/>
                  <a:gd name="T26" fmla="+- 0 6509 6491"/>
                  <a:gd name="T27" fmla="*/ 6509 h 139"/>
                  <a:gd name="T28" fmla="+- 0 8776 8704"/>
                  <a:gd name="T29" fmla="*/ T28 w 92"/>
                  <a:gd name="T30" fmla="+- 0 6497 6491"/>
                  <a:gd name="T31" fmla="*/ 6497 h 139"/>
                  <a:gd name="T32" fmla="+- 0 8756 8704"/>
                  <a:gd name="T33" fmla="*/ T32 w 92"/>
                  <a:gd name="T34" fmla="+- 0 6491 6491"/>
                  <a:gd name="T35" fmla="*/ 649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9"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0" name="Group 176"/>
            <p:cNvGrpSpPr>
              <a:grpSpLocks/>
            </p:cNvGrpSpPr>
            <p:nvPr/>
          </p:nvGrpSpPr>
          <p:grpSpPr bwMode="auto">
            <a:xfrm>
              <a:off x="8821" y="6495"/>
              <a:ext cx="85" cy="98"/>
              <a:chOff x="8821" y="6495"/>
              <a:chExt cx="85" cy="98"/>
            </a:xfrm>
          </p:grpSpPr>
          <p:sp>
            <p:nvSpPr>
              <p:cNvPr id="3266" name="Freeform 177"/>
              <p:cNvSpPr>
                <a:spLocks/>
              </p:cNvSpPr>
              <p:nvPr/>
            </p:nvSpPr>
            <p:spPr bwMode="auto">
              <a:xfrm>
                <a:off x="8821" y="6495"/>
                <a:ext cx="85" cy="98"/>
              </a:xfrm>
              <a:custGeom>
                <a:avLst/>
                <a:gdLst>
                  <a:gd name="T0" fmla="+- 0 8848 8821"/>
                  <a:gd name="T1" fmla="*/ T0 w 85"/>
                  <a:gd name="T2" fmla="+- 0 6495 6495"/>
                  <a:gd name="T3" fmla="*/ 6495 h 98"/>
                  <a:gd name="T4" fmla="+- 0 8833 8821"/>
                  <a:gd name="T5" fmla="*/ T4 w 85"/>
                  <a:gd name="T6" fmla="+- 0 6507 6495"/>
                  <a:gd name="T7" fmla="*/ 6507 h 98"/>
                  <a:gd name="T8" fmla="+- 0 8824 8821"/>
                  <a:gd name="T9" fmla="*/ T8 w 85"/>
                  <a:gd name="T10" fmla="+- 0 6527 6495"/>
                  <a:gd name="T11" fmla="*/ 6527 h 98"/>
                  <a:gd name="T12" fmla="+- 0 8821 8821"/>
                  <a:gd name="T13" fmla="*/ T12 w 85"/>
                  <a:gd name="T14" fmla="+- 0 6554 6495"/>
                  <a:gd name="T15" fmla="*/ 6554 h 98"/>
                  <a:gd name="T16" fmla="+- 0 8829 8821"/>
                  <a:gd name="T17" fmla="*/ T16 w 85"/>
                  <a:gd name="T18" fmla="+- 0 6574 6495"/>
                  <a:gd name="T19" fmla="*/ 6574 h 98"/>
                  <a:gd name="T20" fmla="+- 0 8845 8821"/>
                  <a:gd name="T21" fmla="*/ T20 w 85"/>
                  <a:gd name="T22" fmla="+- 0 6588 6495"/>
                  <a:gd name="T23" fmla="*/ 6588 h 98"/>
                  <a:gd name="T24" fmla="+- 0 8868 8821"/>
                  <a:gd name="T25" fmla="*/ T24 w 85"/>
                  <a:gd name="T26" fmla="+- 0 6593 6495"/>
                  <a:gd name="T27" fmla="*/ 6593 h 98"/>
                  <a:gd name="T28" fmla="+- 0 8883 8821"/>
                  <a:gd name="T29" fmla="*/ T28 w 85"/>
                  <a:gd name="T30" fmla="+- 0 6593 6495"/>
                  <a:gd name="T31" fmla="*/ 6593 h 98"/>
                  <a:gd name="T32" fmla="+- 0 8894 8821"/>
                  <a:gd name="T33" fmla="*/ T32 w 85"/>
                  <a:gd name="T34" fmla="+- 0 6589 6495"/>
                  <a:gd name="T35" fmla="*/ 6589 h 98"/>
                  <a:gd name="T36" fmla="+- 0 8900 8821"/>
                  <a:gd name="T37" fmla="*/ T36 w 85"/>
                  <a:gd name="T38" fmla="+- 0 6586 6495"/>
                  <a:gd name="T39" fmla="*/ 6586 h 98"/>
                  <a:gd name="T40" fmla="+- 0 8898 8821"/>
                  <a:gd name="T41" fmla="*/ T40 w 85"/>
                  <a:gd name="T42" fmla="+- 0 6579 6495"/>
                  <a:gd name="T43" fmla="*/ 6579 h 98"/>
                  <a:gd name="T44" fmla="+- 0 8883 8821"/>
                  <a:gd name="T45" fmla="*/ T44 w 85"/>
                  <a:gd name="T46" fmla="+- 0 6579 6495"/>
                  <a:gd name="T47" fmla="*/ 6579 h 98"/>
                  <a:gd name="T48" fmla="+- 0 8862 8821"/>
                  <a:gd name="T49" fmla="*/ T48 w 85"/>
                  <a:gd name="T50" fmla="+- 0 6578 6495"/>
                  <a:gd name="T51" fmla="*/ 6578 h 98"/>
                  <a:gd name="T52" fmla="+- 0 8844 8821"/>
                  <a:gd name="T53" fmla="*/ T52 w 85"/>
                  <a:gd name="T54" fmla="+- 0 6568 6495"/>
                  <a:gd name="T55" fmla="*/ 6568 h 98"/>
                  <a:gd name="T56" fmla="+- 0 8837 8821"/>
                  <a:gd name="T57" fmla="*/ T56 w 85"/>
                  <a:gd name="T58" fmla="+- 0 6545 6495"/>
                  <a:gd name="T59" fmla="*/ 6545 h 98"/>
                  <a:gd name="T60" fmla="+- 0 8905 8821"/>
                  <a:gd name="T61" fmla="*/ T60 w 85"/>
                  <a:gd name="T62" fmla="+- 0 6545 6495"/>
                  <a:gd name="T63" fmla="*/ 6545 h 98"/>
                  <a:gd name="T64" fmla="+- 0 8905 8821"/>
                  <a:gd name="T65" fmla="*/ T64 w 85"/>
                  <a:gd name="T66" fmla="+- 0 6543 6495"/>
                  <a:gd name="T67" fmla="*/ 6543 h 98"/>
                  <a:gd name="T68" fmla="+- 0 8905 8821"/>
                  <a:gd name="T69" fmla="*/ T68 w 85"/>
                  <a:gd name="T70" fmla="+- 0 6541 6495"/>
                  <a:gd name="T71" fmla="*/ 6541 h 98"/>
                  <a:gd name="T72" fmla="+- 0 8905 8821"/>
                  <a:gd name="T73" fmla="*/ T72 w 85"/>
                  <a:gd name="T74" fmla="+- 0 6533 6495"/>
                  <a:gd name="T75" fmla="*/ 6533 h 98"/>
                  <a:gd name="T76" fmla="+- 0 8837 8821"/>
                  <a:gd name="T77" fmla="*/ T76 w 85"/>
                  <a:gd name="T78" fmla="+- 0 6533 6495"/>
                  <a:gd name="T79" fmla="*/ 6533 h 98"/>
                  <a:gd name="T80" fmla="+- 0 8838 8821"/>
                  <a:gd name="T81" fmla="*/ T80 w 85"/>
                  <a:gd name="T82" fmla="+- 0 6520 6495"/>
                  <a:gd name="T83" fmla="*/ 6520 h 98"/>
                  <a:gd name="T84" fmla="+- 0 8846 8821"/>
                  <a:gd name="T85" fmla="*/ T84 w 85"/>
                  <a:gd name="T86" fmla="+- 0 6504 6495"/>
                  <a:gd name="T87" fmla="*/ 6504 h 98"/>
                  <a:gd name="T88" fmla="+- 0 8888 8821"/>
                  <a:gd name="T89" fmla="*/ T88 w 85"/>
                  <a:gd name="T90" fmla="+- 0 6504 6495"/>
                  <a:gd name="T91" fmla="*/ 6504 h 98"/>
                  <a:gd name="T92" fmla="+- 0 8879 8821"/>
                  <a:gd name="T93" fmla="*/ T92 w 85"/>
                  <a:gd name="T94" fmla="+- 0 6498 6495"/>
                  <a:gd name="T95" fmla="*/ 6498 h 98"/>
                  <a:gd name="T96" fmla="+- 0 8848 8821"/>
                  <a:gd name="T97" fmla="*/ T96 w 85"/>
                  <a:gd name="T98" fmla="+- 0 6495 6495"/>
                  <a:gd name="T99" fmla="*/ 649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Freeform 178"/>
              <p:cNvSpPr>
                <a:spLocks/>
              </p:cNvSpPr>
              <p:nvPr/>
            </p:nvSpPr>
            <p:spPr bwMode="auto">
              <a:xfrm>
                <a:off x="8821" y="6495"/>
                <a:ext cx="85" cy="98"/>
              </a:xfrm>
              <a:custGeom>
                <a:avLst/>
                <a:gdLst>
                  <a:gd name="T0" fmla="+- 0 8897 8821"/>
                  <a:gd name="T1" fmla="*/ T0 w 85"/>
                  <a:gd name="T2" fmla="+- 0 6574 6495"/>
                  <a:gd name="T3" fmla="*/ 6574 h 98"/>
                  <a:gd name="T4" fmla="+- 0 8890 8821"/>
                  <a:gd name="T5" fmla="*/ T4 w 85"/>
                  <a:gd name="T6" fmla="+- 0 6577 6495"/>
                  <a:gd name="T7" fmla="*/ 6577 h 98"/>
                  <a:gd name="T8" fmla="+- 0 8883 8821"/>
                  <a:gd name="T9" fmla="*/ T8 w 85"/>
                  <a:gd name="T10" fmla="+- 0 6579 6495"/>
                  <a:gd name="T11" fmla="*/ 6579 h 98"/>
                  <a:gd name="T12" fmla="+- 0 8898 8821"/>
                  <a:gd name="T13" fmla="*/ T12 w 85"/>
                  <a:gd name="T14" fmla="+- 0 6579 6495"/>
                  <a:gd name="T15" fmla="*/ 6579 h 98"/>
                  <a:gd name="T16" fmla="+- 0 8897 8821"/>
                  <a:gd name="T17" fmla="*/ T16 w 85"/>
                  <a:gd name="T18" fmla="+- 0 6574 6495"/>
                  <a:gd name="T19" fmla="*/ 657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8" name="Freeform 179"/>
              <p:cNvSpPr>
                <a:spLocks/>
              </p:cNvSpPr>
              <p:nvPr/>
            </p:nvSpPr>
            <p:spPr bwMode="auto">
              <a:xfrm>
                <a:off x="8821" y="6495"/>
                <a:ext cx="85" cy="98"/>
              </a:xfrm>
              <a:custGeom>
                <a:avLst/>
                <a:gdLst>
                  <a:gd name="T0" fmla="+- 0 8888 8821"/>
                  <a:gd name="T1" fmla="*/ T0 w 85"/>
                  <a:gd name="T2" fmla="+- 0 6504 6495"/>
                  <a:gd name="T3" fmla="*/ 6504 h 98"/>
                  <a:gd name="T4" fmla="+- 0 8884 8821"/>
                  <a:gd name="T5" fmla="*/ T4 w 85"/>
                  <a:gd name="T6" fmla="+- 0 6504 6495"/>
                  <a:gd name="T7" fmla="*/ 6504 h 98"/>
                  <a:gd name="T8" fmla="+- 0 8888 8821"/>
                  <a:gd name="T9" fmla="*/ T8 w 85"/>
                  <a:gd name="T10" fmla="+- 0 6520 6495"/>
                  <a:gd name="T11" fmla="*/ 6520 h 98"/>
                  <a:gd name="T12" fmla="+- 0 8888 8821"/>
                  <a:gd name="T13" fmla="*/ T12 w 85"/>
                  <a:gd name="T14" fmla="+- 0 6533 6495"/>
                  <a:gd name="T15" fmla="*/ 6533 h 98"/>
                  <a:gd name="T16" fmla="+- 0 8905 8821"/>
                  <a:gd name="T17" fmla="*/ T16 w 85"/>
                  <a:gd name="T18" fmla="+- 0 6533 6495"/>
                  <a:gd name="T19" fmla="*/ 6533 h 98"/>
                  <a:gd name="T20" fmla="+- 0 8904 8821"/>
                  <a:gd name="T21" fmla="*/ T20 w 85"/>
                  <a:gd name="T22" fmla="+- 0 6525 6495"/>
                  <a:gd name="T23" fmla="*/ 6525 h 98"/>
                  <a:gd name="T24" fmla="+- 0 8896 8821"/>
                  <a:gd name="T25" fmla="*/ T24 w 85"/>
                  <a:gd name="T26" fmla="+- 0 6509 6495"/>
                  <a:gd name="T27" fmla="*/ 6509 h 98"/>
                  <a:gd name="T28" fmla="+- 0 8888 8821"/>
                  <a:gd name="T29" fmla="*/ T28 w 85"/>
                  <a:gd name="T30" fmla="+- 0 6504 6495"/>
                  <a:gd name="T31" fmla="*/ 650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7" y="38"/>
                    </a:lnTo>
                    <a:lnTo>
                      <a:pt x="84"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1" name="Group 180"/>
            <p:cNvGrpSpPr>
              <a:grpSpLocks/>
            </p:cNvGrpSpPr>
            <p:nvPr/>
          </p:nvGrpSpPr>
          <p:grpSpPr bwMode="auto">
            <a:xfrm>
              <a:off x="8934" y="6491"/>
              <a:ext cx="49" cy="99"/>
              <a:chOff x="8934" y="6491"/>
              <a:chExt cx="49" cy="99"/>
            </a:xfrm>
          </p:grpSpPr>
          <p:sp>
            <p:nvSpPr>
              <p:cNvPr id="3391" name="Freeform 181"/>
              <p:cNvSpPr>
                <a:spLocks/>
              </p:cNvSpPr>
              <p:nvPr/>
            </p:nvSpPr>
            <p:spPr bwMode="auto">
              <a:xfrm>
                <a:off x="8934" y="6491"/>
                <a:ext cx="49" cy="99"/>
              </a:xfrm>
              <a:custGeom>
                <a:avLst/>
                <a:gdLst>
                  <a:gd name="T0" fmla="+- 0 8950 8934"/>
                  <a:gd name="T1" fmla="*/ T0 w 49"/>
                  <a:gd name="T2" fmla="+- 0 6494 6491"/>
                  <a:gd name="T3" fmla="*/ 6494 h 99"/>
                  <a:gd name="T4" fmla="+- 0 8934 8934"/>
                  <a:gd name="T5" fmla="*/ T4 w 49"/>
                  <a:gd name="T6" fmla="+- 0 6494 6491"/>
                  <a:gd name="T7" fmla="*/ 6494 h 99"/>
                  <a:gd name="T8" fmla="+- 0 8935 8934"/>
                  <a:gd name="T9" fmla="*/ T8 w 49"/>
                  <a:gd name="T10" fmla="+- 0 6503 6491"/>
                  <a:gd name="T11" fmla="*/ 6503 h 99"/>
                  <a:gd name="T12" fmla="+- 0 8935 8934"/>
                  <a:gd name="T13" fmla="*/ T12 w 49"/>
                  <a:gd name="T14" fmla="+- 0 6590 6491"/>
                  <a:gd name="T15" fmla="*/ 6590 h 99"/>
                  <a:gd name="T16" fmla="+- 0 8953 8934"/>
                  <a:gd name="T17" fmla="*/ T16 w 49"/>
                  <a:gd name="T18" fmla="+- 0 6590 6491"/>
                  <a:gd name="T19" fmla="*/ 6590 h 99"/>
                  <a:gd name="T20" fmla="+- 0 8953 8934"/>
                  <a:gd name="T21" fmla="*/ T20 w 49"/>
                  <a:gd name="T22" fmla="+- 0 6536 6491"/>
                  <a:gd name="T23" fmla="*/ 6536 h 99"/>
                  <a:gd name="T24" fmla="+- 0 8953 8934"/>
                  <a:gd name="T25" fmla="*/ T24 w 49"/>
                  <a:gd name="T26" fmla="+- 0 6533 6491"/>
                  <a:gd name="T27" fmla="*/ 6533 h 99"/>
                  <a:gd name="T28" fmla="+- 0 8953 8934"/>
                  <a:gd name="T29" fmla="*/ T28 w 49"/>
                  <a:gd name="T30" fmla="+- 0 6531 6491"/>
                  <a:gd name="T31" fmla="*/ 6531 h 99"/>
                  <a:gd name="T32" fmla="+- 0 8956 8934"/>
                  <a:gd name="T33" fmla="*/ T32 w 49"/>
                  <a:gd name="T34" fmla="+- 0 6517 6491"/>
                  <a:gd name="T35" fmla="*/ 6517 h 99"/>
                  <a:gd name="T36" fmla="+- 0 8960 8934"/>
                  <a:gd name="T37" fmla="*/ T36 w 49"/>
                  <a:gd name="T38" fmla="+- 0 6513 6491"/>
                  <a:gd name="T39" fmla="*/ 6513 h 99"/>
                  <a:gd name="T40" fmla="+- 0 8950 8934"/>
                  <a:gd name="T41" fmla="*/ T40 w 49"/>
                  <a:gd name="T42" fmla="+- 0 6513 6491"/>
                  <a:gd name="T43" fmla="*/ 6513 h 99"/>
                  <a:gd name="T44" fmla="+- 0 8950 8934"/>
                  <a:gd name="T45" fmla="*/ T44 w 49"/>
                  <a:gd name="T46" fmla="+- 0 6494 6491"/>
                  <a:gd name="T47" fmla="*/ 649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9" h="99">
                    <a:moveTo>
                      <a:pt x="16" y="3"/>
                    </a:moveTo>
                    <a:lnTo>
                      <a:pt x="0" y="3"/>
                    </a:lnTo>
                    <a:lnTo>
                      <a:pt x="1" y="12"/>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Freeform 182"/>
              <p:cNvSpPr>
                <a:spLocks/>
              </p:cNvSpPr>
              <p:nvPr/>
            </p:nvSpPr>
            <p:spPr bwMode="auto">
              <a:xfrm>
                <a:off x="8934" y="6491"/>
                <a:ext cx="49" cy="99"/>
              </a:xfrm>
              <a:custGeom>
                <a:avLst/>
                <a:gdLst>
                  <a:gd name="T0" fmla="+- 0 8980 8934"/>
                  <a:gd name="T1" fmla="*/ T0 w 49"/>
                  <a:gd name="T2" fmla="+- 0 6491 6491"/>
                  <a:gd name="T3" fmla="*/ 6491 h 99"/>
                  <a:gd name="T4" fmla="+- 0 8966 8934"/>
                  <a:gd name="T5" fmla="*/ T4 w 49"/>
                  <a:gd name="T6" fmla="+- 0 6491 6491"/>
                  <a:gd name="T7" fmla="*/ 6491 h 99"/>
                  <a:gd name="T8" fmla="+- 0 8956 8934"/>
                  <a:gd name="T9" fmla="*/ T8 w 49"/>
                  <a:gd name="T10" fmla="+- 0 6500 6491"/>
                  <a:gd name="T11" fmla="*/ 6500 h 99"/>
                  <a:gd name="T12" fmla="+- 0 8951 8934"/>
                  <a:gd name="T13" fmla="*/ T12 w 49"/>
                  <a:gd name="T14" fmla="+- 0 6513 6491"/>
                  <a:gd name="T15" fmla="*/ 6513 h 99"/>
                  <a:gd name="T16" fmla="+- 0 8960 8934"/>
                  <a:gd name="T17" fmla="*/ T16 w 49"/>
                  <a:gd name="T18" fmla="+- 0 6513 6491"/>
                  <a:gd name="T19" fmla="*/ 6513 h 99"/>
                  <a:gd name="T20" fmla="+- 0 8965 8934"/>
                  <a:gd name="T21" fmla="*/ T20 w 49"/>
                  <a:gd name="T22" fmla="+- 0 6508 6491"/>
                  <a:gd name="T23" fmla="*/ 6508 h 99"/>
                  <a:gd name="T24" fmla="+- 0 8983 8934"/>
                  <a:gd name="T25" fmla="*/ T24 w 49"/>
                  <a:gd name="T26" fmla="+- 0 6508 6491"/>
                  <a:gd name="T27" fmla="*/ 6508 h 99"/>
                  <a:gd name="T28" fmla="+- 0 8983 8934"/>
                  <a:gd name="T29" fmla="*/ T28 w 49"/>
                  <a:gd name="T30" fmla="+- 0 6492 6491"/>
                  <a:gd name="T31" fmla="*/ 6492 h 99"/>
                  <a:gd name="T32" fmla="+- 0 8981 8934"/>
                  <a:gd name="T33" fmla="*/ T32 w 49"/>
                  <a:gd name="T34" fmla="+- 0 6492 6491"/>
                  <a:gd name="T35" fmla="*/ 6492 h 99"/>
                  <a:gd name="T36" fmla="+- 0 8980 8934"/>
                  <a:gd name="T37" fmla="*/ T36 w 49"/>
                  <a:gd name="T38" fmla="+- 0 6491 6491"/>
                  <a:gd name="T39" fmla="*/ 649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5" name="Freeform 183"/>
              <p:cNvSpPr>
                <a:spLocks/>
              </p:cNvSpPr>
              <p:nvPr/>
            </p:nvSpPr>
            <p:spPr bwMode="auto">
              <a:xfrm>
                <a:off x="8934" y="6491"/>
                <a:ext cx="49" cy="99"/>
              </a:xfrm>
              <a:custGeom>
                <a:avLst/>
                <a:gdLst>
                  <a:gd name="T0" fmla="+- 0 8983 8934"/>
                  <a:gd name="T1" fmla="*/ T0 w 49"/>
                  <a:gd name="T2" fmla="+- 0 6508 6491"/>
                  <a:gd name="T3" fmla="*/ 6508 h 99"/>
                  <a:gd name="T4" fmla="+- 0 8979 8934"/>
                  <a:gd name="T5" fmla="*/ T4 w 49"/>
                  <a:gd name="T6" fmla="+- 0 6508 6491"/>
                  <a:gd name="T7" fmla="*/ 6508 h 99"/>
                  <a:gd name="T8" fmla="+- 0 8981 8934"/>
                  <a:gd name="T9" fmla="*/ T8 w 49"/>
                  <a:gd name="T10" fmla="+- 0 6508 6491"/>
                  <a:gd name="T11" fmla="*/ 6508 h 99"/>
                  <a:gd name="T12" fmla="+- 0 8983 8934"/>
                  <a:gd name="T13" fmla="*/ T12 w 49"/>
                  <a:gd name="T14" fmla="+- 0 6509 6491"/>
                  <a:gd name="T15" fmla="*/ 6509 h 99"/>
                  <a:gd name="T16" fmla="+- 0 8983 8934"/>
                  <a:gd name="T17" fmla="*/ T16 w 49"/>
                  <a:gd name="T18" fmla="+- 0 6508 6491"/>
                  <a:gd name="T19" fmla="*/ 6508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2" name="Group 184"/>
            <p:cNvGrpSpPr>
              <a:grpSpLocks/>
            </p:cNvGrpSpPr>
            <p:nvPr/>
          </p:nvGrpSpPr>
          <p:grpSpPr bwMode="auto">
            <a:xfrm>
              <a:off x="9000" y="6491"/>
              <a:ext cx="77" cy="101"/>
              <a:chOff x="9000" y="6491"/>
              <a:chExt cx="77" cy="101"/>
            </a:xfrm>
          </p:grpSpPr>
          <p:sp>
            <p:nvSpPr>
              <p:cNvPr id="3387" name="Freeform 185"/>
              <p:cNvSpPr>
                <a:spLocks/>
              </p:cNvSpPr>
              <p:nvPr/>
            </p:nvSpPr>
            <p:spPr bwMode="auto">
              <a:xfrm>
                <a:off x="9000" y="6491"/>
                <a:ext cx="77" cy="101"/>
              </a:xfrm>
              <a:custGeom>
                <a:avLst/>
                <a:gdLst>
                  <a:gd name="T0" fmla="+- 0 9067 9000"/>
                  <a:gd name="T1" fmla="*/ T0 w 77"/>
                  <a:gd name="T2" fmla="+- 0 6504 6491"/>
                  <a:gd name="T3" fmla="*/ 6504 h 101"/>
                  <a:gd name="T4" fmla="+- 0 9056 9000"/>
                  <a:gd name="T5" fmla="*/ T4 w 77"/>
                  <a:gd name="T6" fmla="+- 0 6504 6491"/>
                  <a:gd name="T7" fmla="*/ 6504 h 101"/>
                  <a:gd name="T8" fmla="+- 0 9058 9000"/>
                  <a:gd name="T9" fmla="*/ T8 w 77"/>
                  <a:gd name="T10" fmla="+- 0 6519 6491"/>
                  <a:gd name="T11" fmla="*/ 6519 h 101"/>
                  <a:gd name="T12" fmla="+- 0 9058 9000"/>
                  <a:gd name="T13" fmla="*/ T12 w 77"/>
                  <a:gd name="T14" fmla="+- 0 6527 6491"/>
                  <a:gd name="T15" fmla="*/ 6527 h 101"/>
                  <a:gd name="T16" fmla="+- 0 9044 9000"/>
                  <a:gd name="T17" fmla="*/ T16 w 77"/>
                  <a:gd name="T18" fmla="+- 0 6529 6491"/>
                  <a:gd name="T19" fmla="*/ 6529 h 101"/>
                  <a:gd name="T20" fmla="+- 0 9020 9000"/>
                  <a:gd name="T21" fmla="*/ T20 w 77"/>
                  <a:gd name="T22" fmla="+- 0 6535 6491"/>
                  <a:gd name="T23" fmla="*/ 6535 h 101"/>
                  <a:gd name="T24" fmla="+- 0 9005 9000"/>
                  <a:gd name="T25" fmla="*/ T24 w 77"/>
                  <a:gd name="T26" fmla="+- 0 6547 6491"/>
                  <a:gd name="T27" fmla="*/ 6547 h 101"/>
                  <a:gd name="T28" fmla="+- 0 9000 9000"/>
                  <a:gd name="T29" fmla="*/ T28 w 77"/>
                  <a:gd name="T30" fmla="+- 0 6565 6491"/>
                  <a:gd name="T31" fmla="*/ 6565 h 101"/>
                  <a:gd name="T32" fmla="+- 0 9008 9000"/>
                  <a:gd name="T33" fmla="*/ T32 w 77"/>
                  <a:gd name="T34" fmla="+- 0 6584 6491"/>
                  <a:gd name="T35" fmla="*/ 6584 h 101"/>
                  <a:gd name="T36" fmla="+- 0 9030 9000"/>
                  <a:gd name="T37" fmla="*/ T36 w 77"/>
                  <a:gd name="T38" fmla="+- 0 6593 6491"/>
                  <a:gd name="T39" fmla="*/ 6593 h 101"/>
                  <a:gd name="T40" fmla="+- 0 9043 9000"/>
                  <a:gd name="T41" fmla="*/ T40 w 77"/>
                  <a:gd name="T42" fmla="+- 0 6593 6491"/>
                  <a:gd name="T43" fmla="*/ 6593 h 101"/>
                  <a:gd name="T44" fmla="+- 0 9054 9000"/>
                  <a:gd name="T45" fmla="*/ T44 w 77"/>
                  <a:gd name="T46" fmla="+- 0 6586 6491"/>
                  <a:gd name="T47" fmla="*/ 6586 h 101"/>
                  <a:gd name="T48" fmla="+- 0 9058 9000"/>
                  <a:gd name="T49" fmla="*/ T48 w 77"/>
                  <a:gd name="T50" fmla="+- 0 6580 6491"/>
                  <a:gd name="T51" fmla="*/ 6580 h 101"/>
                  <a:gd name="T52" fmla="+- 0 9025 9000"/>
                  <a:gd name="T53" fmla="*/ T52 w 77"/>
                  <a:gd name="T54" fmla="+- 0 6580 6491"/>
                  <a:gd name="T55" fmla="*/ 6580 h 101"/>
                  <a:gd name="T56" fmla="+- 0 9018 9000"/>
                  <a:gd name="T57" fmla="*/ T56 w 77"/>
                  <a:gd name="T58" fmla="+- 0 6574 6491"/>
                  <a:gd name="T59" fmla="*/ 6574 h 101"/>
                  <a:gd name="T60" fmla="+- 0 9019 9000"/>
                  <a:gd name="T61" fmla="*/ T60 w 77"/>
                  <a:gd name="T62" fmla="+- 0 6556 6491"/>
                  <a:gd name="T63" fmla="*/ 6556 h 101"/>
                  <a:gd name="T64" fmla="+- 0 9034 9000"/>
                  <a:gd name="T65" fmla="*/ T64 w 77"/>
                  <a:gd name="T66" fmla="+- 0 6543 6491"/>
                  <a:gd name="T67" fmla="*/ 6543 h 101"/>
                  <a:gd name="T68" fmla="+- 0 9059 9000"/>
                  <a:gd name="T69" fmla="*/ T68 w 77"/>
                  <a:gd name="T70" fmla="+- 0 6541 6491"/>
                  <a:gd name="T71" fmla="*/ 6541 h 101"/>
                  <a:gd name="T72" fmla="+- 0 9075 9000"/>
                  <a:gd name="T73" fmla="*/ T72 w 77"/>
                  <a:gd name="T74" fmla="+- 0 6541 6491"/>
                  <a:gd name="T75" fmla="*/ 6541 h 101"/>
                  <a:gd name="T76" fmla="+- 0 9074 9000"/>
                  <a:gd name="T77" fmla="*/ T76 w 77"/>
                  <a:gd name="T78" fmla="+- 0 6516 6491"/>
                  <a:gd name="T79" fmla="*/ 6516 h 101"/>
                  <a:gd name="T80" fmla="+- 0 9067 9000"/>
                  <a:gd name="T81" fmla="*/ T80 w 77"/>
                  <a:gd name="T82" fmla="+- 0 6504 6491"/>
                  <a:gd name="T83" fmla="*/ 650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30" y="102"/>
                    </a:lnTo>
                    <a:lnTo>
                      <a:pt x="43" y="102"/>
                    </a:lnTo>
                    <a:lnTo>
                      <a:pt x="54" y="95"/>
                    </a:lnTo>
                    <a:lnTo>
                      <a:pt x="58" y="89"/>
                    </a:lnTo>
                    <a:lnTo>
                      <a:pt x="25" y="89"/>
                    </a:lnTo>
                    <a:lnTo>
                      <a:pt x="18" y="83"/>
                    </a:lnTo>
                    <a:lnTo>
                      <a:pt x="19" y="65"/>
                    </a:lnTo>
                    <a:lnTo>
                      <a:pt x="34"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8" name="Freeform 186"/>
              <p:cNvSpPr>
                <a:spLocks/>
              </p:cNvSpPr>
              <p:nvPr/>
            </p:nvSpPr>
            <p:spPr bwMode="auto">
              <a:xfrm>
                <a:off x="9000" y="6491"/>
                <a:ext cx="77" cy="101"/>
              </a:xfrm>
              <a:custGeom>
                <a:avLst/>
                <a:gdLst>
                  <a:gd name="T0" fmla="+- 0 9076 9000"/>
                  <a:gd name="T1" fmla="*/ T0 w 77"/>
                  <a:gd name="T2" fmla="+- 0 6578 6491"/>
                  <a:gd name="T3" fmla="*/ 6578 h 101"/>
                  <a:gd name="T4" fmla="+- 0 9060 9000"/>
                  <a:gd name="T5" fmla="*/ T4 w 77"/>
                  <a:gd name="T6" fmla="+- 0 6578 6491"/>
                  <a:gd name="T7" fmla="*/ 6578 h 101"/>
                  <a:gd name="T8" fmla="+- 0 9061 9000"/>
                  <a:gd name="T9" fmla="*/ T8 w 77"/>
                  <a:gd name="T10" fmla="+- 0 6590 6491"/>
                  <a:gd name="T11" fmla="*/ 6590 h 101"/>
                  <a:gd name="T12" fmla="+- 0 9077 9000"/>
                  <a:gd name="T13" fmla="*/ T12 w 77"/>
                  <a:gd name="T14" fmla="+- 0 6590 6491"/>
                  <a:gd name="T15" fmla="*/ 6590 h 101"/>
                  <a:gd name="T16" fmla="+- 0 9076 9000"/>
                  <a:gd name="T17" fmla="*/ T16 w 77"/>
                  <a:gd name="T18" fmla="+- 0 6584 6491"/>
                  <a:gd name="T19" fmla="*/ 6584 h 101"/>
                  <a:gd name="T20" fmla="+- 0 9076 9000"/>
                  <a:gd name="T21" fmla="*/ T20 w 77"/>
                  <a:gd name="T22" fmla="+- 0 6578 6491"/>
                  <a:gd name="T23" fmla="*/ 657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9" name="Freeform 187"/>
              <p:cNvSpPr>
                <a:spLocks/>
              </p:cNvSpPr>
              <p:nvPr/>
            </p:nvSpPr>
            <p:spPr bwMode="auto">
              <a:xfrm>
                <a:off x="9000" y="6491"/>
                <a:ext cx="77" cy="101"/>
              </a:xfrm>
              <a:custGeom>
                <a:avLst/>
                <a:gdLst>
                  <a:gd name="T0" fmla="+- 0 9075 9000"/>
                  <a:gd name="T1" fmla="*/ T0 w 77"/>
                  <a:gd name="T2" fmla="+- 0 6541 6491"/>
                  <a:gd name="T3" fmla="*/ 6541 h 101"/>
                  <a:gd name="T4" fmla="+- 0 9059 9000"/>
                  <a:gd name="T5" fmla="*/ T4 w 77"/>
                  <a:gd name="T6" fmla="+- 0 6541 6491"/>
                  <a:gd name="T7" fmla="*/ 6541 h 101"/>
                  <a:gd name="T8" fmla="+- 0 9059 9000"/>
                  <a:gd name="T9" fmla="*/ T8 w 77"/>
                  <a:gd name="T10" fmla="+- 0 6560 6491"/>
                  <a:gd name="T11" fmla="*/ 6560 h 101"/>
                  <a:gd name="T12" fmla="+- 0 9058 9000"/>
                  <a:gd name="T13" fmla="*/ T12 w 77"/>
                  <a:gd name="T14" fmla="+- 0 6562 6491"/>
                  <a:gd name="T15" fmla="*/ 6562 h 101"/>
                  <a:gd name="T16" fmla="+- 0 9055 9000"/>
                  <a:gd name="T17" fmla="*/ T16 w 77"/>
                  <a:gd name="T18" fmla="+- 0 6572 6491"/>
                  <a:gd name="T19" fmla="*/ 6572 h 101"/>
                  <a:gd name="T20" fmla="+- 0 9047 9000"/>
                  <a:gd name="T21" fmla="*/ T20 w 77"/>
                  <a:gd name="T22" fmla="+- 0 6580 6491"/>
                  <a:gd name="T23" fmla="*/ 6580 h 101"/>
                  <a:gd name="T24" fmla="+- 0 9058 9000"/>
                  <a:gd name="T25" fmla="*/ T24 w 77"/>
                  <a:gd name="T26" fmla="+- 0 6580 6491"/>
                  <a:gd name="T27" fmla="*/ 6580 h 101"/>
                  <a:gd name="T28" fmla="+- 0 9059 9000"/>
                  <a:gd name="T29" fmla="*/ T28 w 77"/>
                  <a:gd name="T30" fmla="+- 0 6578 6491"/>
                  <a:gd name="T31" fmla="*/ 6578 h 101"/>
                  <a:gd name="T32" fmla="+- 0 9076 9000"/>
                  <a:gd name="T33" fmla="*/ T32 w 77"/>
                  <a:gd name="T34" fmla="+- 0 6578 6491"/>
                  <a:gd name="T35" fmla="*/ 6578 h 101"/>
                  <a:gd name="T36" fmla="+- 0 9075 9000"/>
                  <a:gd name="T37" fmla="*/ T36 w 77"/>
                  <a:gd name="T38" fmla="+- 0 6565 6491"/>
                  <a:gd name="T39" fmla="*/ 6565 h 101"/>
                  <a:gd name="T40" fmla="+- 0 9075 9000"/>
                  <a:gd name="T41" fmla="*/ T40 w 77"/>
                  <a:gd name="T42" fmla="+- 0 6541 6491"/>
                  <a:gd name="T43" fmla="*/ 654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0" name="Freeform 188"/>
              <p:cNvSpPr>
                <a:spLocks/>
              </p:cNvSpPr>
              <p:nvPr/>
            </p:nvSpPr>
            <p:spPr bwMode="auto">
              <a:xfrm>
                <a:off x="9000" y="6491"/>
                <a:ext cx="77" cy="101"/>
              </a:xfrm>
              <a:custGeom>
                <a:avLst/>
                <a:gdLst>
                  <a:gd name="T0" fmla="+- 0 9039 9000"/>
                  <a:gd name="T1" fmla="*/ T0 w 77"/>
                  <a:gd name="T2" fmla="+- 0 6491 6491"/>
                  <a:gd name="T3" fmla="*/ 6491 h 101"/>
                  <a:gd name="T4" fmla="+- 0 9027 9000"/>
                  <a:gd name="T5" fmla="*/ T4 w 77"/>
                  <a:gd name="T6" fmla="+- 0 6491 6491"/>
                  <a:gd name="T7" fmla="*/ 6491 h 101"/>
                  <a:gd name="T8" fmla="+- 0 9015 9000"/>
                  <a:gd name="T9" fmla="*/ T8 w 77"/>
                  <a:gd name="T10" fmla="+- 0 6495 6491"/>
                  <a:gd name="T11" fmla="*/ 6495 h 101"/>
                  <a:gd name="T12" fmla="+- 0 9007 9000"/>
                  <a:gd name="T13" fmla="*/ T12 w 77"/>
                  <a:gd name="T14" fmla="+- 0 6500 6491"/>
                  <a:gd name="T15" fmla="*/ 6500 h 101"/>
                  <a:gd name="T16" fmla="+- 0 9011 9000"/>
                  <a:gd name="T17" fmla="*/ T16 w 77"/>
                  <a:gd name="T18" fmla="+- 0 6512 6491"/>
                  <a:gd name="T19" fmla="*/ 6512 h 101"/>
                  <a:gd name="T20" fmla="+- 0 9018 9000"/>
                  <a:gd name="T21" fmla="*/ T20 w 77"/>
                  <a:gd name="T22" fmla="+- 0 6507 6491"/>
                  <a:gd name="T23" fmla="*/ 6507 h 101"/>
                  <a:gd name="T24" fmla="+- 0 9027 9000"/>
                  <a:gd name="T25" fmla="*/ T24 w 77"/>
                  <a:gd name="T26" fmla="+- 0 6504 6491"/>
                  <a:gd name="T27" fmla="*/ 6504 h 101"/>
                  <a:gd name="T28" fmla="+- 0 9067 9000"/>
                  <a:gd name="T29" fmla="*/ T28 w 77"/>
                  <a:gd name="T30" fmla="+- 0 6504 6491"/>
                  <a:gd name="T31" fmla="*/ 6504 h 101"/>
                  <a:gd name="T32" fmla="+- 0 9063 9000"/>
                  <a:gd name="T33" fmla="*/ T32 w 77"/>
                  <a:gd name="T34" fmla="+- 0 6499 6491"/>
                  <a:gd name="T35" fmla="*/ 6499 h 101"/>
                  <a:gd name="T36" fmla="+- 0 9039 9000"/>
                  <a:gd name="T37" fmla="*/ T36 w 77"/>
                  <a:gd name="T38" fmla="+- 0 6491 6491"/>
                  <a:gd name="T39" fmla="*/ 64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3" name="Group 189"/>
            <p:cNvGrpSpPr>
              <a:grpSpLocks/>
            </p:cNvGrpSpPr>
            <p:nvPr/>
          </p:nvGrpSpPr>
          <p:grpSpPr bwMode="auto">
            <a:xfrm>
              <a:off x="9100" y="6470"/>
              <a:ext cx="56" cy="122"/>
              <a:chOff x="9100" y="6470"/>
              <a:chExt cx="56" cy="122"/>
            </a:xfrm>
          </p:grpSpPr>
          <p:sp>
            <p:nvSpPr>
              <p:cNvPr id="3381" name="Freeform 190"/>
              <p:cNvSpPr>
                <a:spLocks/>
              </p:cNvSpPr>
              <p:nvPr/>
            </p:nvSpPr>
            <p:spPr bwMode="auto">
              <a:xfrm>
                <a:off x="9100" y="6470"/>
                <a:ext cx="56" cy="122"/>
              </a:xfrm>
              <a:custGeom>
                <a:avLst/>
                <a:gdLst>
                  <a:gd name="T0" fmla="+- 0 9132 9100"/>
                  <a:gd name="T1" fmla="*/ T0 w 56"/>
                  <a:gd name="T2" fmla="+- 0 6507 6470"/>
                  <a:gd name="T3" fmla="*/ 6507 h 122"/>
                  <a:gd name="T4" fmla="+- 0 9115 9100"/>
                  <a:gd name="T5" fmla="*/ T4 w 56"/>
                  <a:gd name="T6" fmla="+- 0 6507 6470"/>
                  <a:gd name="T7" fmla="*/ 6507 h 122"/>
                  <a:gd name="T8" fmla="+- 0 9115 9100"/>
                  <a:gd name="T9" fmla="*/ T8 w 56"/>
                  <a:gd name="T10" fmla="+- 0 6571 6470"/>
                  <a:gd name="T11" fmla="*/ 6571 h 122"/>
                  <a:gd name="T12" fmla="+- 0 9117 9100"/>
                  <a:gd name="T13" fmla="*/ T12 w 56"/>
                  <a:gd name="T14" fmla="+- 0 6580 6470"/>
                  <a:gd name="T15" fmla="*/ 6580 h 122"/>
                  <a:gd name="T16" fmla="+- 0 9122 9100"/>
                  <a:gd name="T17" fmla="*/ T16 w 56"/>
                  <a:gd name="T18" fmla="+- 0 6585 6470"/>
                  <a:gd name="T19" fmla="*/ 6585 h 122"/>
                  <a:gd name="T20" fmla="+- 0 9126 9100"/>
                  <a:gd name="T21" fmla="*/ T20 w 56"/>
                  <a:gd name="T22" fmla="+- 0 6590 6470"/>
                  <a:gd name="T23" fmla="*/ 6590 h 122"/>
                  <a:gd name="T24" fmla="+- 0 9133 9100"/>
                  <a:gd name="T25" fmla="*/ T24 w 56"/>
                  <a:gd name="T26" fmla="+- 0 6593 6470"/>
                  <a:gd name="T27" fmla="*/ 6593 h 122"/>
                  <a:gd name="T28" fmla="+- 0 9148 9100"/>
                  <a:gd name="T29" fmla="*/ T28 w 56"/>
                  <a:gd name="T30" fmla="+- 0 6593 6470"/>
                  <a:gd name="T31" fmla="*/ 6593 h 122"/>
                  <a:gd name="T32" fmla="+- 0 9153 9100"/>
                  <a:gd name="T33" fmla="*/ T32 w 56"/>
                  <a:gd name="T34" fmla="+- 0 6591 6470"/>
                  <a:gd name="T35" fmla="*/ 6591 h 122"/>
                  <a:gd name="T36" fmla="+- 0 9157 9100"/>
                  <a:gd name="T37" fmla="*/ T36 w 56"/>
                  <a:gd name="T38" fmla="+- 0 6590 6470"/>
                  <a:gd name="T39" fmla="*/ 6590 h 122"/>
                  <a:gd name="T40" fmla="+- 0 9156 9100"/>
                  <a:gd name="T41" fmla="*/ T40 w 56"/>
                  <a:gd name="T42" fmla="+- 0 6578 6470"/>
                  <a:gd name="T43" fmla="*/ 6578 h 122"/>
                  <a:gd name="T44" fmla="+- 0 9136 9100"/>
                  <a:gd name="T45" fmla="*/ T44 w 56"/>
                  <a:gd name="T46" fmla="+- 0 6578 6470"/>
                  <a:gd name="T47" fmla="*/ 6578 h 122"/>
                  <a:gd name="T48" fmla="+- 0 9132 9100"/>
                  <a:gd name="T49" fmla="*/ T48 w 56"/>
                  <a:gd name="T50" fmla="+- 0 6571 6470"/>
                  <a:gd name="T51" fmla="*/ 6571 h 122"/>
                  <a:gd name="T52" fmla="+- 0 9132 9100"/>
                  <a:gd name="T53" fmla="*/ T52 w 56"/>
                  <a:gd name="T54" fmla="+- 0 6507 6470"/>
                  <a:gd name="T55" fmla="*/ 650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3" name="Freeform 191"/>
              <p:cNvSpPr>
                <a:spLocks/>
              </p:cNvSpPr>
              <p:nvPr/>
            </p:nvSpPr>
            <p:spPr bwMode="auto">
              <a:xfrm>
                <a:off x="9100" y="6470"/>
                <a:ext cx="56" cy="122"/>
              </a:xfrm>
              <a:custGeom>
                <a:avLst/>
                <a:gdLst>
                  <a:gd name="T0" fmla="+- 0 9156 9100"/>
                  <a:gd name="T1" fmla="*/ T0 w 56"/>
                  <a:gd name="T2" fmla="+- 0 6577 6470"/>
                  <a:gd name="T3" fmla="*/ 6577 h 122"/>
                  <a:gd name="T4" fmla="+- 0 9153 9100"/>
                  <a:gd name="T5" fmla="*/ T4 w 56"/>
                  <a:gd name="T6" fmla="+- 0 6578 6470"/>
                  <a:gd name="T7" fmla="*/ 6578 h 122"/>
                  <a:gd name="T8" fmla="+- 0 9150 9100"/>
                  <a:gd name="T9" fmla="*/ T8 w 56"/>
                  <a:gd name="T10" fmla="+- 0 6578 6470"/>
                  <a:gd name="T11" fmla="*/ 6578 h 122"/>
                  <a:gd name="T12" fmla="+- 0 9156 9100"/>
                  <a:gd name="T13" fmla="*/ T12 w 56"/>
                  <a:gd name="T14" fmla="+- 0 6578 6470"/>
                  <a:gd name="T15" fmla="*/ 6578 h 122"/>
                  <a:gd name="T16" fmla="+- 0 9156 9100"/>
                  <a:gd name="T17" fmla="*/ T16 w 56"/>
                  <a:gd name="T18" fmla="+- 0 6577 6470"/>
                  <a:gd name="T19" fmla="*/ 657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4" name="Freeform 192"/>
              <p:cNvSpPr>
                <a:spLocks/>
              </p:cNvSpPr>
              <p:nvPr/>
            </p:nvSpPr>
            <p:spPr bwMode="auto">
              <a:xfrm>
                <a:off x="9100" y="6470"/>
                <a:ext cx="56" cy="122"/>
              </a:xfrm>
              <a:custGeom>
                <a:avLst/>
                <a:gdLst>
                  <a:gd name="T0" fmla="+- 0 9158 9100"/>
                  <a:gd name="T1" fmla="*/ T0 w 56"/>
                  <a:gd name="T2" fmla="+- 0 6494 6470"/>
                  <a:gd name="T3" fmla="*/ 6494 h 122"/>
                  <a:gd name="T4" fmla="+- 0 9100 9100"/>
                  <a:gd name="T5" fmla="*/ T4 w 56"/>
                  <a:gd name="T6" fmla="+- 0 6494 6470"/>
                  <a:gd name="T7" fmla="*/ 6494 h 122"/>
                  <a:gd name="T8" fmla="+- 0 9100 9100"/>
                  <a:gd name="T9" fmla="*/ T8 w 56"/>
                  <a:gd name="T10" fmla="+- 0 6507 6470"/>
                  <a:gd name="T11" fmla="*/ 6507 h 122"/>
                  <a:gd name="T12" fmla="+- 0 9158 9100"/>
                  <a:gd name="T13" fmla="*/ T12 w 56"/>
                  <a:gd name="T14" fmla="+- 0 6507 6470"/>
                  <a:gd name="T15" fmla="*/ 6507 h 122"/>
                  <a:gd name="T16" fmla="+- 0 9158 9100"/>
                  <a:gd name="T17" fmla="*/ T16 w 56"/>
                  <a:gd name="T18" fmla="+- 0 6494 6470"/>
                  <a:gd name="T19" fmla="*/ 649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6" name="Freeform 193"/>
              <p:cNvSpPr>
                <a:spLocks/>
              </p:cNvSpPr>
              <p:nvPr/>
            </p:nvSpPr>
            <p:spPr bwMode="auto">
              <a:xfrm>
                <a:off x="9100" y="6470"/>
                <a:ext cx="56" cy="122"/>
              </a:xfrm>
              <a:custGeom>
                <a:avLst/>
                <a:gdLst>
                  <a:gd name="T0" fmla="+- 0 9132 9100"/>
                  <a:gd name="T1" fmla="*/ T0 w 56"/>
                  <a:gd name="T2" fmla="+- 0 6470 6470"/>
                  <a:gd name="T3" fmla="*/ 6470 h 122"/>
                  <a:gd name="T4" fmla="+- 0 9115 9100"/>
                  <a:gd name="T5" fmla="*/ T4 w 56"/>
                  <a:gd name="T6" fmla="+- 0 6476 6470"/>
                  <a:gd name="T7" fmla="*/ 6476 h 122"/>
                  <a:gd name="T8" fmla="+- 0 9115 9100"/>
                  <a:gd name="T9" fmla="*/ T8 w 56"/>
                  <a:gd name="T10" fmla="+- 0 6494 6470"/>
                  <a:gd name="T11" fmla="*/ 6494 h 122"/>
                  <a:gd name="T12" fmla="+- 0 9132 9100"/>
                  <a:gd name="T13" fmla="*/ T12 w 56"/>
                  <a:gd name="T14" fmla="+- 0 6494 6470"/>
                  <a:gd name="T15" fmla="*/ 6494 h 122"/>
                  <a:gd name="T16" fmla="+- 0 9132 9100"/>
                  <a:gd name="T17" fmla="*/ T16 w 56"/>
                  <a:gd name="T18" fmla="+- 0 6470 6470"/>
                  <a:gd name="T19" fmla="*/ 647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4" name="Group 194"/>
            <p:cNvGrpSpPr>
              <a:grpSpLocks/>
            </p:cNvGrpSpPr>
            <p:nvPr/>
          </p:nvGrpSpPr>
          <p:grpSpPr bwMode="auto">
            <a:xfrm>
              <a:off x="9183" y="6455"/>
              <a:ext cx="20" cy="135"/>
              <a:chOff x="9183" y="6455"/>
              <a:chExt cx="20" cy="135"/>
            </a:xfrm>
          </p:grpSpPr>
          <p:sp>
            <p:nvSpPr>
              <p:cNvPr id="3379" name="Freeform 195"/>
              <p:cNvSpPr>
                <a:spLocks/>
              </p:cNvSpPr>
              <p:nvPr/>
            </p:nvSpPr>
            <p:spPr bwMode="auto">
              <a:xfrm>
                <a:off x="9183" y="6455"/>
                <a:ext cx="20" cy="135"/>
              </a:xfrm>
              <a:custGeom>
                <a:avLst/>
                <a:gdLst>
                  <a:gd name="T0" fmla="+- 0 9203 9183"/>
                  <a:gd name="T1" fmla="*/ T0 w 20"/>
                  <a:gd name="T2" fmla="+- 0 6494 6455"/>
                  <a:gd name="T3" fmla="*/ 6494 h 135"/>
                  <a:gd name="T4" fmla="+- 0 9185 9183"/>
                  <a:gd name="T5" fmla="*/ T4 w 20"/>
                  <a:gd name="T6" fmla="+- 0 6494 6455"/>
                  <a:gd name="T7" fmla="*/ 6494 h 135"/>
                  <a:gd name="T8" fmla="+- 0 9185 9183"/>
                  <a:gd name="T9" fmla="*/ T8 w 20"/>
                  <a:gd name="T10" fmla="+- 0 6590 6455"/>
                  <a:gd name="T11" fmla="*/ 6590 h 135"/>
                  <a:gd name="T12" fmla="+- 0 9203 9183"/>
                  <a:gd name="T13" fmla="*/ T12 w 20"/>
                  <a:gd name="T14" fmla="+- 0 6590 6455"/>
                  <a:gd name="T15" fmla="*/ 6590 h 135"/>
                  <a:gd name="T16" fmla="+- 0 9203 9183"/>
                  <a:gd name="T17" fmla="*/ T16 w 20"/>
                  <a:gd name="T18" fmla="+- 0 6494 6455"/>
                  <a:gd name="T19" fmla="*/ 649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0" name="Freeform 196"/>
              <p:cNvSpPr>
                <a:spLocks/>
              </p:cNvSpPr>
              <p:nvPr/>
            </p:nvSpPr>
            <p:spPr bwMode="auto">
              <a:xfrm>
                <a:off x="9183" y="6455"/>
                <a:ext cx="20" cy="135"/>
              </a:xfrm>
              <a:custGeom>
                <a:avLst/>
                <a:gdLst>
                  <a:gd name="T0" fmla="+- 0 9201 9183"/>
                  <a:gd name="T1" fmla="*/ T0 w 20"/>
                  <a:gd name="T2" fmla="+- 0 6455 6455"/>
                  <a:gd name="T3" fmla="*/ 6455 h 135"/>
                  <a:gd name="T4" fmla="+- 0 9188 9183"/>
                  <a:gd name="T5" fmla="*/ T4 w 20"/>
                  <a:gd name="T6" fmla="+- 0 6455 6455"/>
                  <a:gd name="T7" fmla="*/ 6455 h 135"/>
                  <a:gd name="T8" fmla="+- 0 9183 9183"/>
                  <a:gd name="T9" fmla="*/ T8 w 20"/>
                  <a:gd name="T10" fmla="+- 0 6460 6455"/>
                  <a:gd name="T11" fmla="*/ 6460 h 135"/>
                  <a:gd name="T12" fmla="+- 0 9183 9183"/>
                  <a:gd name="T13" fmla="*/ T12 w 20"/>
                  <a:gd name="T14" fmla="+- 0 6472 6455"/>
                  <a:gd name="T15" fmla="*/ 6472 h 135"/>
                  <a:gd name="T16" fmla="+- 0 9188 9183"/>
                  <a:gd name="T17" fmla="*/ T16 w 20"/>
                  <a:gd name="T18" fmla="+- 0 6477 6455"/>
                  <a:gd name="T19" fmla="*/ 6477 h 135"/>
                  <a:gd name="T20" fmla="+- 0 9201 9183"/>
                  <a:gd name="T21" fmla="*/ T20 w 20"/>
                  <a:gd name="T22" fmla="+- 0 6477 6455"/>
                  <a:gd name="T23" fmla="*/ 6477 h 135"/>
                  <a:gd name="T24" fmla="+- 0 9205 9183"/>
                  <a:gd name="T25" fmla="*/ T24 w 20"/>
                  <a:gd name="T26" fmla="+- 0 6472 6455"/>
                  <a:gd name="T27" fmla="*/ 6472 h 135"/>
                  <a:gd name="T28" fmla="+- 0 9205 9183"/>
                  <a:gd name="T29" fmla="*/ T28 w 20"/>
                  <a:gd name="T30" fmla="+- 0 6460 6455"/>
                  <a:gd name="T31" fmla="*/ 6460 h 135"/>
                  <a:gd name="T32" fmla="+- 0 9201 9183"/>
                  <a:gd name="T33" fmla="*/ T32 w 20"/>
                  <a:gd name="T34" fmla="+- 0 6455 6455"/>
                  <a:gd name="T35" fmla="*/ 645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5" name="Group 197"/>
            <p:cNvGrpSpPr>
              <a:grpSpLocks/>
            </p:cNvGrpSpPr>
            <p:nvPr/>
          </p:nvGrpSpPr>
          <p:grpSpPr bwMode="auto">
            <a:xfrm>
              <a:off x="9236" y="6492"/>
              <a:ext cx="92" cy="100"/>
              <a:chOff x="9236" y="6492"/>
              <a:chExt cx="92" cy="100"/>
            </a:xfrm>
          </p:grpSpPr>
          <p:sp>
            <p:nvSpPr>
              <p:cNvPr id="3377" name="Freeform 198"/>
              <p:cNvSpPr>
                <a:spLocks/>
              </p:cNvSpPr>
              <p:nvPr/>
            </p:nvSpPr>
            <p:spPr bwMode="auto">
              <a:xfrm>
                <a:off x="9236" y="6492"/>
                <a:ext cx="92" cy="100"/>
              </a:xfrm>
              <a:custGeom>
                <a:avLst/>
                <a:gdLst>
                  <a:gd name="T0" fmla="+- 0 9276 9236"/>
                  <a:gd name="T1" fmla="*/ T0 w 92"/>
                  <a:gd name="T2" fmla="+- 0 6492 6492"/>
                  <a:gd name="T3" fmla="*/ 6492 h 100"/>
                  <a:gd name="T4" fmla="+- 0 9259 9236"/>
                  <a:gd name="T5" fmla="*/ T4 w 92"/>
                  <a:gd name="T6" fmla="+- 0 6497 6492"/>
                  <a:gd name="T7" fmla="*/ 6497 h 100"/>
                  <a:gd name="T8" fmla="+- 0 9246 9236"/>
                  <a:gd name="T9" fmla="*/ T8 w 92"/>
                  <a:gd name="T10" fmla="+- 0 6510 6492"/>
                  <a:gd name="T11" fmla="*/ 6510 h 100"/>
                  <a:gd name="T12" fmla="+- 0 9238 9236"/>
                  <a:gd name="T13" fmla="*/ T12 w 92"/>
                  <a:gd name="T14" fmla="+- 0 6530 6492"/>
                  <a:gd name="T15" fmla="*/ 6530 h 100"/>
                  <a:gd name="T16" fmla="+- 0 9236 9236"/>
                  <a:gd name="T17" fmla="*/ T16 w 92"/>
                  <a:gd name="T18" fmla="+- 0 6561 6492"/>
                  <a:gd name="T19" fmla="*/ 6561 h 100"/>
                  <a:gd name="T20" fmla="+- 0 9246 9236"/>
                  <a:gd name="T21" fmla="*/ T20 w 92"/>
                  <a:gd name="T22" fmla="+- 0 6578 6492"/>
                  <a:gd name="T23" fmla="*/ 6578 h 100"/>
                  <a:gd name="T24" fmla="+- 0 9265 9236"/>
                  <a:gd name="T25" fmla="*/ T24 w 92"/>
                  <a:gd name="T26" fmla="+- 0 6588 6492"/>
                  <a:gd name="T27" fmla="*/ 6588 h 100"/>
                  <a:gd name="T28" fmla="+- 0 9290 9236"/>
                  <a:gd name="T29" fmla="*/ T28 w 92"/>
                  <a:gd name="T30" fmla="+- 0 6591 6492"/>
                  <a:gd name="T31" fmla="*/ 6591 h 100"/>
                  <a:gd name="T32" fmla="+- 0 9309 9236"/>
                  <a:gd name="T33" fmla="*/ T32 w 92"/>
                  <a:gd name="T34" fmla="+- 0 6583 6492"/>
                  <a:gd name="T35" fmla="*/ 6583 h 100"/>
                  <a:gd name="T36" fmla="+- 0 9313 9236"/>
                  <a:gd name="T37" fmla="*/ T36 w 92"/>
                  <a:gd name="T38" fmla="+- 0 6578 6492"/>
                  <a:gd name="T39" fmla="*/ 6578 h 100"/>
                  <a:gd name="T40" fmla="+- 0 9273 9236"/>
                  <a:gd name="T41" fmla="*/ T40 w 92"/>
                  <a:gd name="T42" fmla="+- 0 6578 6492"/>
                  <a:gd name="T43" fmla="*/ 6578 h 100"/>
                  <a:gd name="T44" fmla="+- 0 9257 9236"/>
                  <a:gd name="T45" fmla="*/ T44 w 92"/>
                  <a:gd name="T46" fmla="+- 0 6565 6492"/>
                  <a:gd name="T47" fmla="*/ 6565 h 100"/>
                  <a:gd name="T48" fmla="+- 0 9251 9236"/>
                  <a:gd name="T49" fmla="*/ T48 w 92"/>
                  <a:gd name="T50" fmla="+- 0 6542 6492"/>
                  <a:gd name="T51" fmla="*/ 6542 h 100"/>
                  <a:gd name="T52" fmla="+- 0 9252 9236"/>
                  <a:gd name="T53" fmla="*/ T52 w 92"/>
                  <a:gd name="T54" fmla="+- 0 6532 6492"/>
                  <a:gd name="T55" fmla="*/ 6532 h 100"/>
                  <a:gd name="T56" fmla="+- 0 9261 9236"/>
                  <a:gd name="T57" fmla="*/ T56 w 92"/>
                  <a:gd name="T58" fmla="+- 0 6513 6492"/>
                  <a:gd name="T59" fmla="*/ 6513 h 100"/>
                  <a:gd name="T60" fmla="+- 0 9282 9236"/>
                  <a:gd name="T61" fmla="*/ T60 w 92"/>
                  <a:gd name="T62" fmla="+- 0 6505 6492"/>
                  <a:gd name="T63" fmla="*/ 6505 h 100"/>
                  <a:gd name="T64" fmla="+- 0 9312 9236"/>
                  <a:gd name="T65" fmla="*/ T64 w 92"/>
                  <a:gd name="T66" fmla="+- 0 6505 6492"/>
                  <a:gd name="T67" fmla="*/ 6505 h 100"/>
                  <a:gd name="T68" fmla="+- 0 9300 9236"/>
                  <a:gd name="T69" fmla="*/ T68 w 92"/>
                  <a:gd name="T70" fmla="+- 0 6496 6492"/>
                  <a:gd name="T71" fmla="*/ 6496 h 100"/>
                  <a:gd name="T72" fmla="+- 0 9276 9236"/>
                  <a:gd name="T73" fmla="*/ T72 w 92"/>
                  <a:gd name="T74" fmla="+- 0 6492 6492"/>
                  <a:gd name="T75" fmla="*/ 64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0"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8" name="Freeform 199"/>
              <p:cNvSpPr>
                <a:spLocks/>
              </p:cNvSpPr>
              <p:nvPr/>
            </p:nvSpPr>
            <p:spPr bwMode="auto">
              <a:xfrm>
                <a:off x="9236" y="6492"/>
                <a:ext cx="92" cy="100"/>
              </a:xfrm>
              <a:custGeom>
                <a:avLst/>
                <a:gdLst>
                  <a:gd name="T0" fmla="+- 0 9312 9236"/>
                  <a:gd name="T1" fmla="*/ T0 w 92"/>
                  <a:gd name="T2" fmla="+- 0 6505 6492"/>
                  <a:gd name="T3" fmla="*/ 6505 h 100"/>
                  <a:gd name="T4" fmla="+- 0 9282 9236"/>
                  <a:gd name="T5" fmla="*/ T4 w 92"/>
                  <a:gd name="T6" fmla="+- 0 6505 6492"/>
                  <a:gd name="T7" fmla="*/ 6505 h 100"/>
                  <a:gd name="T8" fmla="+- 0 9298 9236"/>
                  <a:gd name="T9" fmla="*/ T8 w 92"/>
                  <a:gd name="T10" fmla="+- 0 6512 6492"/>
                  <a:gd name="T11" fmla="*/ 6512 h 100"/>
                  <a:gd name="T12" fmla="+- 0 9306 9236"/>
                  <a:gd name="T13" fmla="*/ T12 w 92"/>
                  <a:gd name="T14" fmla="+- 0 6530 6492"/>
                  <a:gd name="T15" fmla="*/ 6530 h 100"/>
                  <a:gd name="T16" fmla="+- 0 9307 9236"/>
                  <a:gd name="T17" fmla="*/ T16 w 92"/>
                  <a:gd name="T18" fmla="+- 0 6557 6492"/>
                  <a:gd name="T19" fmla="*/ 6557 h 100"/>
                  <a:gd name="T20" fmla="+- 0 9295 9236"/>
                  <a:gd name="T21" fmla="*/ T20 w 92"/>
                  <a:gd name="T22" fmla="+- 0 6573 6492"/>
                  <a:gd name="T23" fmla="*/ 6573 h 100"/>
                  <a:gd name="T24" fmla="+- 0 9273 9236"/>
                  <a:gd name="T25" fmla="*/ T24 w 92"/>
                  <a:gd name="T26" fmla="+- 0 6578 6492"/>
                  <a:gd name="T27" fmla="*/ 6578 h 100"/>
                  <a:gd name="T28" fmla="+- 0 9313 9236"/>
                  <a:gd name="T29" fmla="*/ T28 w 92"/>
                  <a:gd name="T30" fmla="+- 0 6578 6492"/>
                  <a:gd name="T31" fmla="*/ 6578 h 100"/>
                  <a:gd name="T32" fmla="+- 0 9322 9236"/>
                  <a:gd name="T33" fmla="*/ T32 w 92"/>
                  <a:gd name="T34" fmla="+- 0 6567 6492"/>
                  <a:gd name="T35" fmla="*/ 6567 h 100"/>
                  <a:gd name="T36" fmla="+- 0 9328 9236"/>
                  <a:gd name="T37" fmla="*/ T36 w 92"/>
                  <a:gd name="T38" fmla="+- 0 6541 6492"/>
                  <a:gd name="T39" fmla="*/ 6541 h 100"/>
                  <a:gd name="T40" fmla="+- 0 9326 9236"/>
                  <a:gd name="T41" fmla="*/ T40 w 92"/>
                  <a:gd name="T42" fmla="+- 0 6527 6492"/>
                  <a:gd name="T43" fmla="*/ 6527 h 100"/>
                  <a:gd name="T44" fmla="+- 0 9317 9236"/>
                  <a:gd name="T45" fmla="*/ T44 w 92"/>
                  <a:gd name="T46" fmla="+- 0 6508 6492"/>
                  <a:gd name="T47" fmla="*/ 6508 h 100"/>
                  <a:gd name="T48" fmla="+- 0 9312 9236"/>
                  <a:gd name="T49" fmla="*/ T48 w 92"/>
                  <a:gd name="T50" fmla="+- 0 6505 6492"/>
                  <a:gd name="T51" fmla="*/ 650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6" name="Group 200"/>
            <p:cNvGrpSpPr>
              <a:grpSpLocks/>
            </p:cNvGrpSpPr>
            <p:nvPr/>
          </p:nvGrpSpPr>
          <p:grpSpPr bwMode="auto">
            <a:xfrm>
              <a:off x="9357" y="6491"/>
              <a:ext cx="83" cy="99"/>
              <a:chOff x="9357" y="6491"/>
              <a:chExt cx="83" cy="99"/>
            </a:xfrm>
          </p:grpSpPr>
          <p:sp>
            <p:nvSpPr>
              <p:cNvPr id="3374" name="Freeform 201"/>
              <p:cNvSpPr>
                <a:spLocks/>
              </p:cNvSpPr>
              <p:nvPr/>
            </p:nvSpPr>
            <p:spPr bwMode="auto">
              <a:xfrm>
                <a:off x="9357" y="6491"/>
                <a:ext cx="83" cy="99"/>
              </a:xfrm>
              <a:custGeom>
                <a:avLst/>
                <a:gdLst>
                  <a:gd name="T0" fmla="+- 0 9373 9357"/>
                  <a:gd name="T1" fmla="*/ T0 w 83"/>
                  <a:gd name="T2" fmla="+- 0 6494 6491"/>
                  <a:gd name="T3" fmla="*/ 6494 h 99"/>
                  <a:gd name="T4" fmla="+- 0 9357 9357"/>
                  <a:gd name="T5" fmla="*/ T4 w 83"/>
                  <a:gd name="T6" fmla="+- 0 6494 6491"/>
                  <a:gd name="T7" fmla="*/ 6494 h 99"/>
                  <a:gd name="T8" fmla="+- 0 9358 9357"/>
                  <a:gd name="T9" fmla="*/ T8 w 83"/>
                  <a:gd name="T10" fmla="+- 0 6502 6491"/>
                  <a:gd name="T11" fmla="*/ 6502 h 99"/>
                  <a:gd name="T12" fmla="+- 0 9358 9357"/>
                  <a:gd name="T13" fmla="*/ T12 w 83"/>
                  <a:gd name="T14" fmla="+- 0 6590 6491"/>
                  <a:gd name="T15" fmla="*/ 6590 h 99"/>
                  <a:gd name="T16" fmla="+- 0 9376 9357"/>
                  <a:gd name="T17" fmla="*/ T16 w 83"/>
                  <a:gd name="T18" fmla="+- 0 6590 6491"/>
                  <a:gd name="T19" fmla="*/ 6590 h 99"/>
                  <a:gd name="T20" fmla="+- 0 9376 9357"/>
                  <a:gd name="T21" fmla="*/ T20 w 83"/>
                  <a:gd name="T22" fmla="+- 0 6529 6491"/>
                  <a:gd name="T23" fmla="*/ 6529 h 99"/>
                  <a:gd name="T24" fmla="+- 0 9376 9357"/>
                  <a:gd name="T25" fmla="*/ T24 w 83"/>
                  <a:gd name="T26" fmla="+- 0 6526 6491"/>
                  <a:gd name="T27" fmla="*/ 6526 h 99"/>
                  <a:gd name="T28" fmla="+- 0 9377 9357"/>
                  <a:gd name="T29" fmla="*/ T28 w 83"/>
                  <a:gd name="T30" fmla="+- 0 6524 6491"/>
                  <a:gd name="T31" fmla="*/ 6524 h 99"/>
                  <a:gd name="T32" fmla="+- 0 9380 9357"/>
                  <a:gd name="T33" fmla="*/ T32 w 83"/>
                  <a:gd name="T34" fmla="+- 0 6514 6491"/>
                  <a:gd name="T35" fmla="*/ 6514 h 99"/>
                  <a:gd name="T36" fmla="+- 0 9385 9357"/>
                  <a:gd name="T37" fmla="*/ T36 w 83"/>
                  <a:gd name="T38" fmla="+- 0 6510 6491"/>
                  <a:gd name="T39" fmla="*/ 6510 h 99"/>
                  <a:gd name="T40" fmla="+- 0 9374 9357"/>
                  <a:gd name="T41" fmla="*/ T40 w 83"/>
                  <a:gd name="T42" fmla="+- 0 6510 6491"/>
                  <a:gd name="T43" fmla="*/ 6510 h 99"/>
                  <a:gd name="T44" fmla="+- 0 9373 9357"/>
                  <a:gd name="T45" fmla="*/ T44 w 83"/>
                  <a:gd name="T46" fmla="+- 0 6494 6491"/>
                  <a:gd name="T47" fmla="*/ 649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5" name="Freeform 202"/>
              <p:cNvSpPr>
                <a:spLocks/>
              </p:cNvSpPr>
              <p:nvPr/>
            </p:nvSpPr>
            <p:spPr bwMode="auto">
              <a:xfrm>
                <a:off x="9357" y="6491"/>
                <a:ext cx="83" cy="99"/>
              </a:xfrm>
              <a:custGeom>
                <a:avLst/>
                <a:gdLst>
                  <a:gd name="T0" fmla="+- 0 9432 9357"/>
                  <a:gd name="T1" fmla="*/ T0 w 83"/>
                  <a:gd name="T2" fmla="+- 0 6506 6491"/>
                  <a:gd name="T3" fmla="*/ 6506 h 99"/>
                  <a:gd name="T4" fmla="+- 0 9417 9357"/>
                  <a:gd name="T5" fmla="*/ T4 w 83"/>
                  <a:gd name="T6" fmla="+- 0 6506 6491"/>
                  <a:gd name="T7" fmla="*/ 6506 h 99"/>
                  <a:gd name="T8" fmla="+- 0 9423 9357"/>
                  <a:gd name="T9" fmla="*/ T8 w 83"/>
                  <a:gd name="T10" fmla="+- 0 6519 6491"/>
                  <a:gd name="T11" fmla="*/ 6519 h 99"/>
                  <a:gd name="T12" fmla="+- 0 9423 9357"/>
                  <a:gd name="T13" fmla="*/ T12 w 83"/>
                  <a:gd name="T14" fmla="+- 0 6590 6491"/>
                  <a:gd name="T15" fmla="*/ 6590 h 99"/>
                  <a:gd name="T16" fmla="+- 0 9440 9357"/>
                  <a:gd name="T17" fmla="*/ T16 w 83"/>
                  <a:gd name="T18" fmla="+- 0 6590 6491"/>
                  <a:gd name="T19" fmla="*/ 6590 h 99"/>
                  <a:gd name="T20" fmla="+- 0 9437 9357"/>
                  <a:gd name="T21" fmla="*/ T20 w 83"/>
                  <a:gd name="T22" fmla="+- 0 6512 6491"/>
                  <a:gd name="T23" fmla="*/ 6512 h 99"/>
                  <a:gd name="T24" fmla="+- 0 9432 9357"/>
                  <a:gd name="T25" fmla="*/ T24 w 83"/>
                  <a:gd name="T26" fmla="+- 0 6506 6491"/>
                  <a:gd name="T27" fmla="*/ 650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6" name="Freeform 203"/>
              <p:cNvSpPr>
                <a:spLocks/>
              </p:cNvSpPr>
              <p:nvPr/>
            </p:nvSpPr>
            <p:spPr bwMode="auto">
              <a:xfrm>
                <a:off x="9357" y="6491"/>
                <a:ext cx="83" cy="99"/>
              </a:xfrm>
              <a:custGeom>
                <a:avLst/>
                <a:gdLst>
                  <a:gd name="T0" fmla="+- 0 9406 9357"/>
                  <a:gd name="T1" fmla="*/ T0 w 83"/>
                  <a:gd name="T2" fmla="+- 0 6491 6491"/>
                  <a:gd name="T3" fmla="*/ 6491 h 99"/>
                  <a:gd name="T4" fmla="+- 0 9390 9357"/>
                  <a:gd name="T5" fmla="*/ T4 w 83"/>
                  <a:gd name="T6" fmla="+- 0 6491 6491"/>
                  <a:gd name="T7" fmla="*/ 6491 h 99"/>
                  <a:gd name="T8" fmla="+- 0 9379 9357"/>
                  <a:gd name="T9" fmla="*/ T8 w 83"/>
                  <a:gd name="T10" fmla="+- 0 6500 6491"/>
                  <a:gd name="T11" fmla="*/ 6500 h 99"/>
                  <a:gd name="T12" fmla="+- 0 9374 9357"/>
                  <a:gd name="T13" fmla="*/ T12 w 83"/>
                  <a:gd name="T14" fmla="+- 0 6510 6491"/>
                  <a:gd name="T15" fmla="*/ 6510 h 99"/>
                  <a:gd name="T16" fmla="+- 0 9385 9357"/>
                  <a:gd name="T17" fmla="*/ T16 w 83"/>
                  <a:gd name="T18" fmla="+- 0 6510 6491"/>
                  <a:gd name="T19" fmla="*/ 6510 h 99"/>
                  <a:gd name="T20" fmla="+- 0 9389 9357"/>
                  <a:gd name="T21" fmla="*/ T20 w 83"/>
                  <a:gd name="T22" fmla="+- 0 6506 6491"/>
                  <a:gd name="T23" fmla="*/ 6506 h 99"/>
                  <a:gd name="T24" fmla="+- 0 9432 9357"/>
                  <a:gd name="T25" fmla="*/ T24 w 83"/>
                  <a:gd name="T26" fmla="+- 0 6506 6491"/>
                  <a:gd name="T27" fmla="*/ 6506 h 99"/>
                  <a:gd name="T28" fmla="+- 0 9423 9357"/>
                  <a:gd name="T29" fmla="*/ T28 w 83"/>
                  <a:gd name="T30" fmla="+- 0 6496 6491"/>
                  <a:gd name="T31" fmla="*/ 6496 h 99"/>
                  <a:gd name="T32" fmla="+- 0 9406 9357"/>
                  <a:gd name="T33" fmla="*/ T32 w 83"/>
                  <a:gd name="T34" fmla="+- 0 6491 6491"/>
                  <a:gd name="T35" fmla="*/ 649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7" name="Group 204"/>
            <p:cNvGrpSpPr>
              <a:grpSpLocks/>
            </p:cNvGrpSpPr>
            <p:nvPr/>
          </p:nvGrpSpPr>
          <p:grpSpPr bwMode="auto">
            <a:xfrm>
              <a:off x="9469" y="6491"/>
              <a:ext cx="77" cy="101"/>
              <a:chOff x="9469" y="6491"/>
              <a:chExt cx="77" cy="101"/>
            </a:xfrm>
          </p:grpSpPr>
          <p:sp>
            <p:nvSpPr>
              <p:cNvPr id="3370" name="Freeform 205"/>
              <p:cNvSpPr>
                <a:spLocks/>
              </p:cNvSpPr>
              <p:nvPr/>
            </p:nvSpPr>
            <p:spPr bwMode="auto">
              <a:xfrm>
                <a:off x="9469" y="6491"/>
                <a:ext cx="77" cy="101"/>
              </a:xfrm>
              <a:custGeom>
                <a:avLst/>
                <a:gdLst>
                  <a:gd name="T0" fmla="+- 0 9536 9469"/>
                  <a:gd name="T1" fmla="*/ T0 w 77"/>
                  <a:gd name="T2" fmla="+- 0 6504 6491"/>
                  <a:gd name="T3" fmla="*/ 6504 h 101"/>
                  <a:gd name="T4" fmla="+- 0 9525 9469"/>
                  <a:gd name="T5" fmla="*/ T4 w 77"/>
                  <a:gd name="T6" fmla="+- 0 6504 6491"/>
                  <a:gd name="T7" fmla="*/ 6504 h 101"/>
                  <a:gd name="T8" fmla="+- 0 9528 9469"/>
                  <a:gd name="T9" fmla="*/ T8 w 77"/>
                  <a:gd name="T10" fmla="+- 0 6519 6491"/>
                  <a:gd name="T11" fmla="*/ 6519 h 101"/>
                  <a:gd name="T12" fmla="+- 0 9528 9469"/>
                  <a:gd name="T13" fmla="*/ T12 w 77"/>
                  <a:gd name="T14" fmla="+- 0 6527 6491"/>
                  <a:gd name="T15" fmla="*/ 6527 h 101"/>
                  <a:gd name="T16" fmla="+- 0 9514 9469"/>
                  <a:gd name="T17" fmla="*/ T16 w 77"/>
                  <a:gd name="T18" fmla="+- 0 6529 6491"/>
                  <a:gd name="T19" fmla="*/ 6529 h 101"/>
                  <a:gd name="T20" fmla="+- 0 9490 9469"/>
                  <a:gd name="T21" fmla="*/ T20 w 77"/>
                  <a:gd name="T22" fmla="+- 0 6535 6491"/>
                  <a:gd name="T23" fmla="*/ 6535 h 101"/>
                  <a:gd name="T24" fmla="+- 0 9474 9469"/>
                  <a:gd name="T25" fmla="*/ T24 w 77"/>
                  <a:gd name="T26" fmla="+- 0 6547 6491"/>
                  <a:gd name="T27" fmla="*/ 6547 h 101"/>
                  <a:gd name="T28" fmla="+- 0 9469 9469"/>
                  <a:gd name="T29" fmla="*/ T28 w 77"/>
                  <a:gd name="T30" fmla="+- 0 6565 6491"/>
                  <a:gd name="T31" fmla="*/ 6565 h 101"/>
                  <a:gd name="T32" fmla="+- 0 9477 9469"/>
                  <a:gd name="T33" fmla="*/ T32 w 77"/>
                  <a:gd name="T34" fmla="+- 0 6584 6491"/>
                  <a:gd name="T35" fmla="*/ 6584 h 101"/>
                  <a:gd name="T36" fmla="+- 0 9499 9469"/>
                  <a:gd name="T37" fmla="*/ T36 w 77"/>
                  <a:gd name="T38" fmla="+- 0 6593 6491"/>
                  <a:gd name="T39" fmla="*/ 6593 h 101"/>
                  <a:gd name="T40" fmla="+- 0 9513 9469"/>
                  <a:gd name="T41" fmla="*/ T40 w 77"/>
                  <a:gd name="T42" fmla="+- 0 6593 6491"/>
                  <a:gd name="T43" fmla="*/ 6593 h 101"/>
                  <a:gd name="T44" fmla="+- 0 9523 9469"/>
                  <a:gd name="T45" fmla="*/ T44 w 77"/>
                  <a:gd name="T46" fmla="+- 0 6586 6491"/>
                  <a:gd name="T47" fmla="*/ 6586 h 101"/>
                  <a:gd name="T48" fmla="+- 0 9528 9469"/>
                  <a:gd name="T49" fmla="*/ T48 w 77"/>
                  <a:gd name="T50" fmla="+- 0 6580 6491"/>
                  <a:gd name="T51" fmla="*/ 6580 h 101"/>
                  <a:gd name="T52" fmla="+- 0 9495 9469"/>
                  <a:gd name="T53" fmla="*/ T52 w 77"/>
                  <a:gd name="T54" fmla="+- 0 6580 6491"/>
                  <a:gd name="T55" fmla="*/ 6580 h 101"/>
                  <a:gd name="T56" fmla="+- 0 9487 9469"/>
                  <a:gd name="T57" fmla="*/ T56 w 77"/>
                  <a:gd name="T58" fmla="+- 0 6574 6491"/>
                  <a:gd name="T59" fmla="*/ 6574 h 101"/>
                  <a:gd name="T60" fmla="+- 0 9488 9469"/>
                  <a:gd name="T61" fmla="*/ T60 w 77"/>
                  <a:gd name="T62" fmla="+- 0 6556 6491"/>
                  <a:gd name="T63" fmla="*/ 6556 h 101"/>
                  <a:gd name="T64" fmla="+- 0 9504 9469"/>
                  <a:gd name="T65" fmla="*/ T64 w 77"/>
                  <a:gd name="T66" fmla="+- 0 6543 6491"/>
                  <a:gd name="T67" fmla="*/ 6543 h 101"/>
                  <a:gd name="T68" fmla="+- 0 9528 9469"/>
                  <a:gd name="T69" fmla="*/ T68 w 77"/>
                  <a:gd name="T70" fmla="+- 0 6541 6491"/>
                  <a:gd name="T71" fmla="*/ 6541 h 101"/>
                  <a:gd name="T72" fmla="+- 0 9544 9469"/>
                  <a:gd name="T73" fmla="*/ T72 w 77"/>
                  <a:gd name="T74" fmla="+- 0 6541 6491"/>
                  <a:gd name="T75" fmla="*/ 6541 h 101"/>
                  <a:gd name="T76" fmla="+- 0 9543 9469"/>
                  <a:gd name="T77" fmla="*/ T76 w 77"/>
                  <a:gd name="T78" fmla="+- 0 6516 6491"/>
                  <a:gd name="T79" fmla="*/ 6516 h 101"/>
                  <a:gd name="T80" fmla="+- 0 9536 9469"/>
                  <a:gd name="T81" fmla="*/ T80 w 77"/>
                  <a:gd name="T82" fmla="+- 0 6504 6491"/>
                  <a:gd name="T83" fmla="*/ 650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5" y="56"/>
                    </a:lnTo>
                    <a:lnTo>
                      <a:pt x="0" y="74"/>
                    </a:lnTo>
                    <a:lnTo>
                      <a:pt x="8" y="93"/>
                    </a:lnTo>
                    <a:lnTo>
                      <a:pt x="30" y="102"/>
                    </a:lnTo>
                    <a:lnTo>
                      <a:pt x="44" y="102"/>
                    </a:lnTo>
                    <a:lnTo>
                      <a:pt x="54" y="95"/>
                    </a:lnTo>
                    <a:lnTo>
                      <a:pt x="59" y="89"/>
                    </a:lnTo>
                    <a:lnTo>
                      <a:pt x="26" y="89"/>
                    </a:lnTo>
                    <a:lnTo>
                      <a:pt x="18" y="83"/>
                    </a:lnTo>
                    <a:lnTo>
                      <a:pt x="19" y="65"/>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1" name="Freeform 206"/>
              <p:cNvSpPr>
                <a:spLocks/>
              </p:cNvSpPr>
              <p:nvPr/>
            </p:nvSpPr>
            <p:spPr bwMode="auto">
              <a:xfrm>
                <a:off x="9469" y="6491"/>
                <a:ext cx="77" cy="101"/>
              </a:xfrm>
              <a:custGeom>
                <a:avLst/>
                <a:gdLst>
                  <a:gd name="T0" fmla="+- 0 9545 9469"/>
                  <a:gd name="T1" fmla="*/ T0 w 77"/>
                  <a:gd name="T2" fmla="+- 0 6578 6491"/>
                  <a:gd name="T3" fmla="*/ 6578 h 101"/>
                  <a:gd name="T4" fmla="+- 0 9529 9469"/>
                  <a:gd name="T5" fmla="*/ T4 w 77"/>
                  <a:gd name="T6" fmla="+- 0 6578 6491"/>
                  <a:gd name="T7" fmla="*/ 6578 h 101"/>
                  <a:gd name="T8" fmla="+- 0 9531 9469"/>
                  <a:gd name="T9" fmla="*/ T8 w 77"/>
                  <a:gd name="T10" fmla="+- 0 6590 6491"/>
                  <a:gd name="T11" fmla="*/ 6590 h 101"/>
                  <a:gd name="T12" fmla="+- 0 9547 9469"/>
                  <a:gd name="T13" fmla="*/ T12 w 77"/>
                  <a:gd name="T14" fmla="+- 0 6590 6491"/>
                  <a:gd name="T15" fmla="*/ 6590 h 101"/>
                  <a:gd name="T16" fmla="+- 0 9545 9469"/>
                  <a:gd name="T17" fmla="*/ T16 w 77"/>
                  <a:gd name="T18" fmla="+- 0 6584 6491"/>
                  <a:gd name="T19" fmla="*/ 6584 h 101"/>
                  <a:gd name="T20" fmla="+- 0 9545 9469"/>
                  <a:gd name="T21" fmla="*/ T20 w 77"/>
                  <a:gd name="T22" fmla="+- 0 6578 6491"/>
                  <a:gd name="T23" fmla="*/ 657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2" name="Freeform 207"/>
              <p:cNvSpPr>
                <a:spLocks/>
              </p:cNvSpPr>
              <p:nvPr/>
            </p:nvSpPr>
            <p:spPr bwMode="auto">
              <a:xfrm>
                <a:off x="9469" y="6491"/>
                <a:ext cx="77" cy="101"/>
              </a:xfrm>
              <a:custGeom>
                <a:avLst/>
                <a:gdLst>
                  <a:gd name="T0" fmla="+- 0 9544 9469"/>
                  <a:gd name="T1" fmla="*/ T0 w 77"/>
                  <a:gd name="T2" fmla="+- 0 6541 6491"/>
                  <a:gd name="T3" fmla="*/ 6541 h 101"/>
                  <a:gd name="T4" fmla="+- 0 9528 9469"/>
                  <a:gd name="T5" fmla="*/ T4 w 77"/>
                  <a:gd name="T6" fmla="+- 0 6541 6491"/>
                  <a:gd name="T7" fmla="*/ 6541 h 101"/>
                  <a:gd name="T8" fmla="+- 0 9528 9469"/>
                  <a:gd name="T9" fmla="*/ T8 w 77"/>
                  <a:gd name="T10" fmla="+- 0 6560 6491"/>
                  <a:gd name="T11" fmla="*/ 6560 h 101"/>
                  <a:gd name="T12" fmla="+- 0 9528 9469"/>
                  <a:gd name="T13" fmla="*/ T12 w 77"/>
                  <a:gd name="T14" fmla="+- 0 6562 6491"/>
                  <a:gd name="T15" fmla="*/ 6562 h 101"/>
                  <a:gd name="T16" fmla="+- 0 9524 9469"/>
                  <a:gd name="T17" fmla="*/ T16 w 77"/>
                  <a:gd name="T18" fmla="+- 0 6572 6491"/>
                  <a:gd name="T19" fmla="*/ 6572 h 101"/>
                  <a:gd name="T20" fmla="+- 0 9516 9469"/>
                  <a:gd name="T21" fmla="*/ T20 w 77"/>
                  <a:gd name="T22" fmla="+- 0 6580 6491"/>
                  <a:gd name="T23" fmla="*/ 6580 h 101"/>
                  <a:gd name="T24" fmla="+- 0 9528 9469"/>
                  <a:gd name="T25" fmla="*/ T24 w 77"/>
                  <a:gd name="T26" fmla="+- 0 6580 6491"/>
                  <a:gd name="T27" fmla="*/ 6580 h 101"/>
                  <a:gd name="T28" fmla="+- 0 9529 9469"/>
                  <a:gd name="T29" fmla="*/ T28 w 77"/>
                  <a:gd name="T30" fmla="+- 0 6578 6491"/>
                  <a:gd name="T31" fmla="*/ 6578 h 101"/>
                  <a:gd name="T32" fmla="+- 0 9545 9469"/>
                  <a:gd name="T33" fmla="*/ T32 w 77"/>
                  <a:gd name="T34" fmla="+- 0 6578 6491"/>
                  <a:gd name="T35" fmla="*/ 6578 h 101"/>
                  <a:gd name="T36" fmla="+- 0 9545 9469"/>
                  <a:gd name="T37" fmla="*/ T36 w 77"/>
                  <a:gd name="T38" fmla="+- 0 6565 6491"/>
                  <a:gd name="T39" fmla="*/ 6565 h 101"/>
                  <a:gd name="T40" fmla="+- 0 9544 9469"/>
                  <a:gd name="T41" fmla="*/ T40 w 77"/>
                  <a:gd name="T42" fmla="+- 0 6541 6491"/>
                  <a:gd name="T43" fmla="*/ 654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9" y="71"/>
                    </a:lnTo>
                    <a:lnTo>
                      <a:pt x="55" y="81"/>
                    </a:lnTo>
                    <a:lnTo>
                      <a:pt x="47" y="89"/>
                    </a:lnTo>
                    <a:lnTo>
                      <a:pt x="59" y="89"/>
                    </a:lnTo>
                    <a:lnTo>
                      <a:pt x="60"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3" name="Freeform 208"/>
              <p:cNvSpPr>
                <a:spLocks/>
              </p:cNvSpPr>
              <p:nvPr/>
            </p:nvSpPr>
            <p:spPr bwMode="auto">
              <a:xfrm>
                <a:off x="9469" y="6491"/>
                <a:ext cx="77" cy="101"/>
              </a:xfrm>
              <a:custGeom>
                <a:avLst/>
                <a:gdLst>
                  <a:gd name="T0" fmla="+- 0 9508 9469"/>
                  <a:gd name="T1" fmla="*/ T0 w 77"/>
                  <a:gd name="T2" fmla="+- 0 6491 6491"/>
                  <a:gd name="T3" fmla="*/ 6491 h 101"/>
                  <a:gd name="T4" fmla="+- 0 9496 9469"/>
                  <a:gd name="T5" fmla="*/ T4 w 77"/>
                  <a:gd name="T6" fmla="+- 0 6491 6491"/>
                  <a:gd name="T7" fmla="*/ 6491 h 101"/>
                  <a:gd name="T8" fmla="+- 0 9484 9469"/>
                  <a:gd name="T9" fmla="*/ T8 w 77"/>
                  <a:gd name="T10" fmla="+- 0 6495 6491"/>
                  <a:gd name="T11" fmla="*/ 6495 h 101"/>
                  <a:gd name="T12" fmla="+- 0 9476 9469"/>
                  <a:gd name="T13" fmla="*/ T12 w 77"/>
                  <a:gd name="T14" fmla="+- 0 6500 6491"/>
                  <a:gd name="T15" fmla="*/ 6500 h 101"/>
                  <a:gd name="T16" fmla="+- 0 9480 9469"/>
                  <a:gd name="T17" fmla="*/ T16 w 77"/>
                  <a:gd name="T18" fmla="+- 0 6512 6491"/>
                  <a:gd name="T19" fmla="*/ 6512 h 101"/>
                  <a:gd name="T20" fmla="+- 0 9487 9469"/>
                  <a:gd name="T21" fmla="*/ T20 w 77"/>
                  <a:gd name="T22" fmla="+- 0 6507 6491"/>
                  <a:gd name="T23" fmla="*/ 6507 h 101"/>
                  <a:gd name="T24" fmla="+- 0 9497 9469"/>
                  <a:gd name="T25" fmla="*/ T24 w 77"/>
                  <a:gd name="T26" fmla="+- 0 6504 6491"/>
                  <a:gd name="T27" fmla="*/ 6504 h 101"/>
                  <a:gd name="T28" fmla="+- 0 9536 9469"/>
                  <a:gd name="T29" fmla="*/ T28 w 77"/>
                  <a:gd name="T30" fmla="+- 0 6504 6491"/>
                  <a:gd name="T31" fmla="*/ 6504 h 101"/>
                  <a:gd name="T32" fmla="+- 0 9533 9469"/>
                  <a:gd name="T33" fmla="*/ T32 w 77"/>
                  <a:gd name="T34" fmla="+- 0 6499 6491"/>
                  <a:gd name="T35" fmla="*/ 6499 h 101"/>
                  <a:gd name="T36" fmla="+- 0 9508 9469"/>
                  <a:gd name="T37" fmla="*/ T36 w 77"/>
                  <a:gd name="T38" fmla="+- 0 6491 6491"/>
                  <a:gd name="T39" fmla="*/ 64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81" name="Picture 20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80" y="6436"/>
                <a:ext cx="5769"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8" name="Group 210"/>
            <p:cNvGrpSpPr>
              <a:grpSpLocks/>
            </p:cNvGrpSpPr>
            <p:nvPr/>
          </p:nvGrpSpPr>
          <p:grpSpPr bwMode="auto">
            <a:xfrm>
              <a:off x="15378" y="6448"/>
              <a:ext cx="2" cy="142"/>
              <a:chOff x="15378" y="6448"/>
              <a:chExt cx="2" cy="142"/>
            </a:xfrm>
          </p:grpSpPr>
          <p:sp>
            <p:nvSpPr>
              <p:cNvPr id="3369" name="Freeform 211"/>
              <p:cNvSpPr>
                <a:spLocks/>
              </p:cNvSpPr>
              <p:nvPr/>
            </p:nvSpPr>
            <p:spPr bwMode="auto">
              <a:xfrm>
                <a:off x="15378" y="6448"/>
                <a:ext cx="2" cy="142"/>
              </a:xfrm>
              <a:custGeom>
                <a:avLst/>
                <a:gdLst>
                  <a:gd name="T0" fmla="+- 0 6448 6448"/>
                  <a:gd name="T1" fmla="*/ 6448 h 142"/>
                  <a:gd name="T2" fmla="+- 0 6590 6448"/>
                  <a:gd name="T3" fmla="*/ 659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84" name="Picture 2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23" y="6439"/>
                <a:ext cx="1872" cy="164"/>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79" y="6856"/>
                <a:ext cx="11908" cy="208"/>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79" y="7276"/>
                <a:ext cx="2871"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9" name="Group 215"/>
            <p:cNvGrpSpPr>
              <a:grpSpLocks/>
            </p:cNvGrpSpPr>
            <p:nvPr/>
          </p:nvGrpSpPr>
          <p:grpSpPr bwMode="auto">
            <a:xfrm>
              <a:off x="8284" y="7288"/>
              <a:ext cx="2" cy="142"/>
              <a:chOff x="8284" y="7288"/>
              <a:chExt cx="2" cy="142"/>
            </a:xfrm>
          </p:grpSpPr>
          <p:sp>
            <p:nvSpPr>
              <p:cNvPr id="3368" name="Freeform 216"/>
              <p:cNvSpPr>
                <a:spLocks/>
              </p:cNvSpPr>
              <p:nvPr/>
            </p:nvSpPr>
            <p:spPr bwMode="auto">
              <a:xfrm>
                <a:off x="8284" y="7288"/>
                <a:ext cx="2" cy="142"/>
              </a:xfrm>
              <a:custGeom>
                <a:avLst/>
                <a:gdLst>
                  <a:gd name="T0" fmla="+- 0 7288 7288"/>
                  <a:gd name="T1" fmla="*/ 7288 h 142"/>
                  <a:gd name="T2" fmla="+- 0 7430 7288"/>
                  <a:gd name="T3" fmla="*/ 743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00" name="Group 217"/>
            <p:cNvGrpSpPr>
              <a:grpSpLocks/>
            </p:cNvGrpSpPr>
            <p:nvPr/>
          </p:nvGrpSpPr>
          <p:grpSpPr bwMode="auto">
            <a:xfrm>
              <a:off x="8377" y="7332"/>
              <a:ext cx="92" cy="100"/>
              <a:chOff x="8377" y="7332"/>
              <a:chExt cx="92" cy="100"/>
            </a:xfrm>
          </p:grpSpPr>
          <p:sp>
            <p:nvSpPr>
              <p:cNvPr id="3366" name="Freeform 218"/>
              <p:cNvSpPr>
                <a:spLocks/>
              </p:cNvSpPr>
              <p:nvPr/>
            </p:nvSpPr>
            <p:spPr bwMode="auto">
              <a:xfrm>
                <a:off x="8377" y="7332"/>
                <a:ext cx="92" cy="100"/>
              </a:xfrm>
              <a:custGeom>
                <a:avLst/>
                <a:gdLst>
                  <a:gd name="T0" fmla="+- 0 8416 8377"/>
                  <a:gd name="T1" fmla="*/ T0 w 92"/>
                  <a:gd name="T2" fmla="+- 0 7332 7332"/>
                  <a:gd name="T3" fmla="*/ 7332 h 100"/>
                  <a:gd name="T4" fmla="+- 0 8400 8377"/>
                  <a:gd name="T5" fmla="*/ T4 w 92"/>
                  <a:gd name="T6" fmla="+- 0 7337 7332"/>
                  <a:gd name="T7" fmla="*/ 7337 h 100"/>
                  <a:gd name="T8" fmla="+- 0 8386 8377"/>
                  <a:gd name="T9" fmla="*/ T8 w 92"/>
                  <a:gd name="T10" fmla="+- 0 7349 7332"/>
                  <a:gd name="T11" fmla="*/ 7349 h 100"/>
                  <a:gd name="T12" fmla="+- 0 8378 8377"/>
                  <a:gd name="T13" fmla="*/ T12 w 92"/>
                  <a:gd name="T14" fmla="+- 0 7370 7332"/>
                  <a:gd name="T15" fmla="*/ 7370 h 100"/>
                  <a:gd name="T16" fmla="+- 0 8377 8377"/>
                  <a:gd name="T17" fmla="*/ T16 w 92"/>
                  <a:gd name="T18" fmla="+- 0 7401 7332"/>
                  <a:gd name="T19" fmla="*/ 7401 h 100"/>
                  <a:gd name="T20" fmla="+- 0 8387 8377"/>
                  <a:gd name="T21" fmla="*/ T20 w 92"/>
                  <a:gd name="T22" fmla="+- 0 7418 7332"/>
                  <a:gd name="T23" fmla="*/ 7418 h 100"/>
                  <a:gd name="T24" fmla="+- 0 8405 8377"/>
                  <a:gd name="T25" fmla="*/ T24 w 92"/>
                  <a:gd name="T26" fmla="+- 0 7428 7332"/>
                  <a:gd name="T27" fmla="*/ 7428 h 100"/>
                  <a:gd name="T28" fmla="+- 0 8431 8377"/>
                  <a:gd name="T29" fmla="*/ T28 w 92"/>
                  <a:gd name="T30" fmla="+- 0 7431 7332"/>
                  <a:gd name="T31" fmla="*/ 7431 h 100"/>
                  <a:gd name="T32" fmla="+- 0 8449 8377"/>
                  <a:gd name="T33" fmla="*/ T32 w 92"/>
                  <a:gd name="T34" fmla="+- 0 7423 7332"/>
                  <a:gd name="T35" fmla="*/ 7423 h 100"/>
                  <a:gd name="T36" fmla="+- 0 8454 8377"/>
                  <a:gd name="T37" fmla="*/ T36 w 92"/>
                  <a:gd name="T38" fmla="+- 0 7418 7332"/>
                  <a:gd name="T39" fmla="*/ 7418 h 100"/>
                  <a:gd name="T40" fmla="+- 0 8413 8377"/>
                  <a:gd name="T41" fmla="*/ T40 w 92"/>
                  <a:gd name="T42" fmla="+- 0 7418 7332"/>
                  <a:gd name="T43" fmla="*/ 7418 h 100"/>
                  <a:gd name="T44" fmla="+- 0 8398 8377"/>
                  <a:gd name="T45" fmla="*/ T44 w 92"/>
                  <a:gd name="T46" fmla="+- 0 7405 7332"/>
                  <a:gd name="T47" fmla="*/ 7405 h 100"/>
                  <a:gd name="T48" fmla="+- 0 8392 8377"/>
                  <a:gd name="T49" fmla="*/ T48 w 92"/>
                  <a:gd name="T50" fmla="+- 0 7382 7332"/>
                  <a:gd name="T51" fmla="*/ 7382 h 100"/>
                  <a:gd name="T52" fmla="+- 0 8393 8377"/>
                  <a:gd name="T53" fmla="*/ T52 w 92"/>
                  <a:gd name="T54" fmla="+- 0 7372 7332"/>
                  <a:gd name="T55" fmla="*/ 7372 h 100"/>
                  <a:gd name="T56" fmla="+- 0 8402 8377"/>
                  <a:gd name="T57" fmla="*/ T56 w 92"/>
                  <a:gd name="T58" fmla="+- 0 7353 7332"/>
                  <a:gd name="T59" fmla="*/ 7353 h 100"/>
                  <a:gd name="T60" fmla="+- 0 8423 8377"/>
                  <a:gd name="T61" fmla="*/ T60 w 92"/>
                  <a:gd name="T62" fmla="+- 0 7345 7332"/>
                  <a:gd name="T63" fmla="*/ 7345 h 100"/>
                  <a:gd name="T64" fmla="+- 0 8453 8377"/>
                  <a:gd name="T65" fmla="*/ T64 w 92"/>
                  <a:gd name="T66" fmla="+- 0 7345 7332"/>
                  <a:gd name="T67" fmla="*/ 7345 h 100"/>
                  <a:gd name="T68" fmla="+- 0 8441 8377"/>
                  <a:gd name="T69" fmla="*/ T68 w 92"/>
                  <a:gd name="T70" fmla="+- 0 7336 7332"/>
                  <a:gd name="T71" fmla="*/ 7336 h 100"/>
                  <a:gd name="T72" fmla="+- 0 8416 8377"/>
                  <a:gd name="T73" fmla="*/ T72 w 92"/>
                  <a:gd name="T74" fmla="+- 0 7332 7332"/>
                  <a:gd name="T75" fmla="*/ 73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7"/>
                    </a:lnTo>
                    <a:lnTo>
                      <a:pt x="1" y="38"/>
                    </a:lnTo>
                    <a:lnTo>
                      <a:pt x="0" y="69"/>
                    </a:lnTo>
                    <a:lnTo>
                      <a:pt x="10" y="86"/>
                    </a:lnTo>
                    <a:lnTo>
                      <a:pt x="28" y="96"/>
                    </a:lnTo>
                    <a:lnTo>
                      <a:pt x="54" y="99"/>
                    </a:lnTo>
                    <a:lnTo>
                      <a:pt x="72" y="91"/>
                    </a:lnTo>
                    <a:lnTo>
                      <a:pt x="77" y="86"/>
                    </a:lnTo>
                    <a:lnTo>
                      <a:pt x="36" y="86"/>
                    </a:lnTo>
                    <a:lnTo>
                      <a:pt x="21" y="73"/>
                    </a:lnTo>
                    <a:lnTo>
                      <a:pt x="15" y="50"/>
                    </a:lnTo>
                    <a:lnTo>
                      <a:pt x="16"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7" name="Freeform 219"/>
              <p:cNvSpPr>
                <a:spLocks/>
              </p:cNvSpPr>
              <p:nvPr/>
            </p:nvSpPr>
            <p:spPr bwMode="auto">
              <a:xfrm>
                <a:off x="8377" y="7332"/>
                <a:ext cx="92" cy="100"/>
              </a:xfrm>
              <a:custGeom>
                <a:avLst/>
                <a:gdLst>
                  <a:gd name="T0" fmla="+- 0 8453 8377"/>
                  <a:gd name="T1" fmla="*/ T0 w 92"/>
                  <a:gd name="T2" fmla="+- 0 7345 7332"/>
                  <a:gd name="T3" fmla="*/ 7345 h 100"/>
                  <a:gd name="T4" fmla="+- 0 8423 8377"/>
                  <a:gd name="T5" fmla="*/ T4 w 92"/>
                  <a:gd name="T6" fmla="+- 0 7345 7332"/>
                  <a:gd name="T7" fmla="*/ 7345 h 100"/>
                  <a:gd name="T8" fmla="+- 0 8439 8377"/>
                  <a:gd name="T9" fmla="*/ T8 w 92"/>
                  <a:gd name="T10" fmla="+- 0 7352 7332"/>
                  <a:gd name="T11" fmla="*/ 7352 h 100"/>
                  <a:gd name="T12" fmla="+- 0 8447 8377"/>
                  <a:gd name="T13" fmla="*/ T12 w 92"/>
                  <a:gd name="T14" fmla="+- 0 7370 7332"/>
                  <a:gd name="T15" fmla="*/ 7370 h 100"/>
                  <a:gd name="T16" fmla="+- 0 8448 8377"/>
                  <a:gd name="T17" fmla="*/ T16 w 92"/>
                  <a:gd name="T18" fmla="+- 0 7397 7332"/>
                  <a:gd name="T19" fmla="*/ 7397 h 100"/>
                  <a:gd name="T20" fmla="+- 0 8436 8377"/>
                  <a:gd name="T21" fmla="*/ T20 w 92"/>
                  <a:gd name="T22" fmla="+- 0 7413 7332"/>
                  <a:gd name="T23" fmla="*/ 7413 h 100"/>
                  <a:gd name="T24" fmla="+- 0 8413 8377"/>
                  <a:gd name="T25" fmla="*/ T24 w 92"/>
                  <a:gd name="T26" fmla="+- 0 7418 7332"/>
                  <a:gd name="T27" fmla="*/ 7418 h 100"/>
                  <a:gd name="T28" fmla="+- 0 8454 8377"/>
                  <a:gd name="T29" fmla="*/ T28 w 92"/>
                  <a:gd name="T30" fmla="+- 0 7418 7332"/>
                  <a:gd name="T31" fmla="*/ 7418 h 100"/>
                  <a:gd name="T32" fmla="+- 0 8463 8377"/>
                  <a:gd name="T33" fmla="*/ T32 w 92"/>
                  <a:gd name="T34" fmla="+- 0 7407 7332"/>
                  <a:gd name="T35" fmla="*/ 7407 h 100"/>
                  <a:gd name="T36" fmla="+- 0 8468 8377"/>
                  <a:gd name="T37" fmla="*/ T36 w 92"/>
                  <a:gd name="T38" fmla="+- 0 7381 7332"/>
                  <a:gd name="T39" fmla="*/ 7381 h 100"/>
                  <a:gd name="T40" fmla="+- 0 8467 8377"/>
                  <a:gd name="T41" fmla="*/ T40 w 92"/>
                  <a:gd name="T42" fmla="+- 0 7367 7332"/>
                  <a:gd name="T43" fmla="*/ 7367 h 100"/>
                  <a:gd name="T44" fmla="+- 0 8458 8377"/>
                  <a:gd name="T45" fmla="*/ T44 w 92"/>
                  <a:gd name="T46" fmla="+- 0 7348 7332"/>
                  <a:gd name="T47" fmla="*/ 7348 h 100"/>
                  <a:gd name="T48" fmla="+- 0 8453 8377"/>
                  <a:gd name="T49" fmla="*/ T48 w 92"/>
                  <a:gd name="T50" fmla="+- 0 7345 7332"/>
                  <a:gd name="T51" fmla="*/ 734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1" name="Group 220"/>
            <p:cNvGrpSpPr>
              <a:grpSpLocks/>
            </p:cNvGrpSpPr>
            <p:nvPr/>
          </p:nvGrpSpPr>
          <p:grpSpPr bwMode="auto">
            <a:xfrm>
              <a:off x="8498" y="7331"/>
              <a:ext cx="92" cy="139"/>
              <a:chOff x="8498" y="7331"/>
              <a:chExt cx="92" cy="139"/>
            </a:xfrm>
          </p:grpSpPr>
          <p:sp>
            <p:nvSpPr>
              <p:cNvPr id="3362" name="Freeform 221"/>
              <p:cNvSpPr>
                <a:spLocks/>
              </p:cNvSpPr>
              <p:nvPr/>
            </p:nvSpPr>
            <p:spPr bwMode="auto">
              <a:xfrm>
                <a:off x="8498" y="7331"/>
                <a:ext cx="92" cy="139"/>
              </a:xfrm>
              <a:custGeom>
                <a:avLst/>
                <a:gdLst>
                  <a:gd name="T0" fmla="+- 0 8514 8498"/>
                  <a:gd name="T1" fmla="*/ T0 w 92"/>
                  <a:gd name="T2" fmla="+- 0 7334 7331"/>
                  <a:gd name="T3" fmla="*/ 7334 h 139"/>
                  <a:gd name="T4" fmla="+- 0 8498 8498"/>
                  <a:gd name="T5" fmla="*/ T4 w 92"/>
                  <a:gd name="T6" fmla="+- 0 7334 7331"/>
                  <a:gd name="T7" fmla="*/ 7334 h 139"/>
                  <a:gd name="T8" fmla="+- 0 8498 8498"/>
                  <a:gd name="T9" fmla="*/ T8 w 92"/>
                  <a:gd name="T10" fmla="+- 0 7349 7331"/>
                  <a:gd name="T11" fmla="*/ 7349 h 139"/>
                  <a:gd name="T12" fmla="+- 0 8499 8498"/>
                  <a:gd name="T13" fmla="*/ T12 w 92"/>
                  <a:gd name="T14" fmla="+- 0 7470 7331"/>
                  <a:gd name="T15" fmla="*/ 7470 h 139"/>
                  <a:gd name="T16" fmla="+- 0 8516 8498"/>
                  <a:gd name="T17" fmla="*/ T16 w 92"/>
                  <a:gd name="T18" fmla="+- 0 7470 7331"/>
                  <a:gd name="T19" fmla="*/ 7470 h 139"/>
                  <a:gd name="T20" fmla="+- 0 8516 8498"/>
                  <a:gd name="T21" fmla="*/ T20 w 92"/>
                  <a:gd name="T22" fmla="+- 0 7417 7331"/>
                  <a:gd name="T23" fmla="*/ 7417 h 139"/>
                  <a:gd name="T24" fmla="+- 0 8529 8498"/>
                  <a:gd name="T25" fmla="*/ T24 w 92"/>
                  <a:gd name="T26" fmla="+- 0 7417 7331"/>
                  <a:gd name="T27" fmla="*/ 7417 h 139"/>
                  <a:gd name="T28" fmla="+- 0 8520 8498"/>
                  <a:gd name="T29" fmla="*/ T28 w 92"/>
                  <a:gd name="T30" fmla="+- 0 7410 7331"/>
                  <a:gd name="T31" fmla="*/ 7410 h 139"/>
                  <a:gd name="T32" fmla="+- 0 8517 8498"/>
                  <a:gd name="T33" fmla="*/ T32 w 92"/>
                  <a:gd name="T34" fmla="+- 0 7398 7331"/>
                  <a:gd name="T35" fmla="*/ 7398 h 139"/>
                  <a:gd name="T36" fmla="+- 0 8516 8498"/>
                  <a:gd name="T37" fmla="*/ T36 w 92"/>
                  <a:gd name="T38" fmla="+- 0 7394 7331"/>
                  <a:gd name="T39" fmla="*/ 7394 h 139"/>
                  <a:gd name="T40" fmla="+- 0 8516 8498"/>
                  <a:gd name="T41" fmla="*/ T40 w 92"/>
                  <a:gd name="T42" fmla="+- 0 7372 7331"/>
                  <a:gd name="T43" fmla="*/ 7372 h 139"/>
                  <a:gd name="T44" fmla="+- 0 8517 8498"/>
                  <a:gd name="T45" fmla="*/ T44 w 92"/>
                  <a:gd name="T46" fmla="+- 0 7369 7331"/>
                  <a:gd name="T47" fmla="*/ 7369 h 139"/>
                  <a:gd name="T48" fmla="+- 0 8519 8498"/>
                  <a:gd name="T49" fmla="*/ T48 w 92"/>
                  <a:gd name="T50" fmla="+- 0 7362 7331"/>
                  <a:gd name="T51" fmla="*/ 7362 h 139"/>
                  <a:gd name="T52" fmla="+- 0 8532 8498"/>
                  <a:gd name="T53" fmla="*/ T52 w 92"/>
                  <a:gd name="T54" fmla="+- 0 7350 7331"/>
                  <a:gd name="T55" fmla="*/ 7350 h 139"/>
                  <a:gd name="T56" fmla="+- 0 8536 8498"/>
                  <a:gd name="T57" fmla="*/ T56 w 92"/>
                  <a:gd name="T58" fmla="+- 0 7350 7331"/>
                  <a:gd name="T59" fmla="*/ 7350 h 139"/>
                  <a:gd name="T60" fmla="+- 0 8514 8498"/>
                  <a:gd name="T61" fmla="*/ T60 w 92"/>
                  <a:gd name="T62" fmla="+- 0 7350 7331"/>
                  <a:gd name="T63" fmla="*/ 7350 h 139"/>
                  <a:gd name="T64" fmla="+- 0 8514 8498"/>
                  <a:gd name="T65" fmla="*/ T64 w 92"/>
                  <a:gd name="T66" fmla="+- 0 7334 7331"/>
                  <a:gd name="T67" fmla="*/ 733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0" y="18"/>
                    </a:lnTo>
                    <a:lnTo>
                      <a:pt x="1" y="139"/>
                    </a:lnTo>
                    <a:lnTo>
                      <a:pt x="18" y="139"/>
                    </a:lnTo>
                    <a:lnTo>
                      <a:pt x="18" y="86"/>
                    </a:lnTo>
                    <a:lnTo>
                      <a:pt x="31" y="86"/>
                    </a:lnTo>
                    <a:lnTo>
                      <a:pt x="22" y="79"/>
                    </a:lnTo>
                    <a:lnTo>
                      <a:pt x="19" y="67"/>
                    </a:lnTo>
                    <a:lnTo>
                      <a:pt x="18" y="63"/>
                    </a:lnTo>
                    <a:lnTo>
                      <a:pt x="18" y="41"/>
                    </a:lnTo>
                    <a:lnTo>
                      <a:pt x="19" y="38"/>
                    </a:lnTo>
                    <a:lnTo>
                      <a:pt x="21" y="31"/>
                    </a:lnTo>
                    <a:lnTo>
                      <a:pt x="34" y="19"/>
                    </a:lnTo>
                    <a:lnTo>
                      <a:pt x="38" y="19"/>
                    </a:lnTo>
                    <a:lnTo>
                      <a:pt x="16"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3" name="Freeform 222"/>
              <p:cNvSpPr>
                <a:spLocks/>
              </p:cNvSpPr>
              <p:nvPr/>
            </p:nvSpPr>
            <p:spPr bwMode="auto">
              <a:xfrm>
                <a:off x="8498" y="7331"/>
                <a:ext cx="92" cy="139"/>
              </a:xfrm>
              <a:custGeom>
                <a:avLst/>
                <a:gdLst>
                  <a:gd name="T0" fmla="+- 0 8529 8498"/>
                  <a:gd name="T1" fmla="*/ T0 w 92"/>
                  <a:gd name="T2" fmla="+- 0 7417 7331"/>
                  <a:gd name="T3" fmla="*/ 7417 h 139"/>
                  <a:gd name="T4" fmla="+- 0 8516 8498"/>
                  <a:gd name="T5" fmla="*/ T4 w 92"/>
                  <a:gd name="T6" fmla="+- 0 7417 7331"/>
                  <a:gd name="T7" fmla="*/ 7417 h 139"/>
                  <a:gd name="T8" fmla="+- 0 8518 8498"/>
                  <a:gd name="T9" fmla="*/ T8 w 92"/>
                  <a:gd name="T10" fmla="+- 0 7420 7331"/>
                  <a:gd name="T11" fmla="*/ 7420 h 139"/>
                  <a:gd name="T12" fmla="+- 0 8532 8498"/>
                  <a:gd name="T13" fmla="*/ T12 w 92"/>
                  <a:gd name="T14" fmla="+- 0 7429 7331"/>
                  <a:gd name="T15" fmla="*/ 7429 h 139"/>
                  <a:gd name="T16" fmla="+- 0 8558 8498"/>
                  <a:gd name="T17" fmla="*/ T16 w 92"/>
                  <a:gd name="T18" fmla="+- 0 7431 7331"/>
                  <a:gd name="T19" fmla="*/ 7431 h 139"/>
                  <a:gd name="T20" fmla="+- 0 8574 8498"/>
                  <a:gd name="T21" fmla="*/ T20 w 92"/>
                  <a:gd name="T22" fmla="+- 0 7422 7331"/>
                  <a:gd name="T23" fmla="*/ 7422 h 139"/>
                  <a:gd name="T24" fmla="+- 0 8576 8498"/>
                  <a:gd name="T25" fmla="*/ T24 w 92"/>
                  <a:gd name="T26" fmla="+- 0 7419 7331"/>
                  <a:gd name="T27" fmla="*/ 7419 h 139"/>
                  <a:gd name="T28" fmla="+- 0 8531 8498"/>
                  <a:gd name="T29" fmla="*/ T28 w 92"/>
                  <a:gd name="T30" fmla="+- 0 7419 7331"/>
                  <a:gd name="T31" fmla="*/ 7419 h 139"/>
                  <a:gd name="T32" fmla="+- 0 8529 8498"/>
                  <a:gd name="T33" fmla="*/ T32 w 92"/>
                  <a:gd name="T34" fmla="+- 0 7417 7331"/>
                  <a:gd name="T35" fmla="*/ 741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4" name="Freeform 223"/>
              <p:cNvSpPr>
                <a:spLocks/>
              </p:cNvSpPr>
              <p:nvPr/>
            </p:nvSpPr>
            <p:spPr bwMode="auto">
              <a:xfrm>
                <a:off x="8498" y="7331"/>
                <a:ext cx="92" cy="139"/>
              </a:xfrm>
              <a:custGeom>
                <a:avLst/>
                <a:gdLst>
                  <a:gd name="T0" fmla="+- 0 8580 8498"/>
                  <a:gd name="T1" fmla="*/ T0 w 92"/>
                  <a:gd name="T2" fmla="+- 0 7349 7331"/>
                  <a:gd name="T3" fmla="*/ 7349 h 139"/>
                  <a:gd name="T4" fmla="+- 0 8557 8498"/>
                  <a:gd name="T5" fmla="*/ T4 w 92"/>
                  <a:gd name="T6" fmla="+- 0 7349 7331"/>
                  <a:gd name="T7" fmla="*/ 7349 h 139"/>
                  <a:gd name="T8" fmla="+- 0 8568 8498"/>
                  <a:gd name="T9" fmla="*/ T8 w 92"/>
                  <a:gd name="T10" fmla="+- 0 7364 7331"/>
                  <a:gd name="T11" fmla="*/ 7364 h 139"/>
                  <a:gd name="T12" fmla="+- 0 8572 8498"/>
                  <a:gd name="T13" fmla="*/ T12 w 92"/>
                  <a:gd name="T14" fmla="+- 0 7391 7331"/>
                  <a:gd name="T15" fmla="*/ 7391 h 139"/>
                  <a:gd name="T16" fmla="+- 0 8562 8498"/>
                  <a:gd name="T17" fmla="*/ T16 w 92"/>
                  <a:gd name="T18" fmla="+- 0 7411 7331"/>
                  <a:gd name="T19" fmla="*/ 7411 h 139"/>
                  <a:gd name="T20" fmla="+- 0 8543 8498"/>
                  <a:gd name="T21" fmla="*/ T20 w 92"/>
                  <a:gd name="T22" fmla="+- 0 7419 7331"/>
                  <a:gd name="T23" fmla="*/ 7419 h 139"/>
                  <a:gd name="T24" fmla="+- 0 8576 8498"/>
                  <a:gd name="T25" fmla="*/ T24 w 92"/>
                  <a:gd name="T26" fmla="+- 0 7419 7331"/>
                  <a:gd name="T27" fmla="*/ 7419 h 139"/>
                  <a:gd name="T28" fmla="+- 0 8586 8498"/>
                  <a:gd name="T29" fmla="*/ T28 w 92"/>
                  <a:gd name="T30" fmla="+- 0 7403 7331"/>
                  <a:gd name="T31" fmla="*/ 7403 h 139"/>
                  <a:gd name="T32" fmla="+- 0 8590 8498"/>
                  <a:gd name="T33" fmla="*/ T32 w 92"/>
                  <a:gd name="T34" fmla="+- 0 7375 7331"/>
                  <a:gd name="T35" fmla="*/ 7375 h 139"/>
                  <a:gd name="T36" fmla="+- 0 8583 8498"/>
                  <a:gd name="T37" fmla="*/ T36 w 92"/>
                  <a:gd name="T38" fmla="+- 0 7352 7331"/>
                  <a:gd name="T39" fmla="*/ 7352 h 139"/>
                  <a:gd name="T40" fmla="+- 0 8580 8498"/>
                  <a:gd name="T41" fmla="*/ T40 w 92"/>
                  <a:gd name="T42" fmla="+- 0 7349 7331"/>
                  <a:gd name="T43" fmla="*/ 734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3"/>
                    </a:lnTo>
                    <a:lnTo>
                      <a:pt x="74" y="60"/>
                    </a:lnTo>
                    <a:lnTo>
                      <a:pt x="64" y="80"/>
                    </a:lnTo>
                    <a:lnTo>
                      <a:pt x="45" y="88"/>
                    </a:lnTo>
                    <a:lnTo>
                      <a:pt x="78" y="88"/>
                    </a:lnTo>
                    <a:lnTo>
                      <a:pt x="88"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5" name="Freeform 224"/>
              <p:cNvSpPr>
                <a:spLocks/>
              </p:cNvSpPr>
              <p:nvPr/>
            </p:nvSpPr>
            <p:spPr bwMode="auto">
              <a:xfrm>
                <a:off x="8498" y="7331"/>
                <a:ext cx="92" cy="139"/>
              </a:xfrm>
              <a:custGeom>
                <a:avLst/>
                <a:gdLst>
                  <a:gd name="T0" fmla="+- 0 8549 8498"/>
                  <a:gd name="T1" fmla="*/ T0 w 92"/>
                  <a:gd name="T2" fmla="+- 0 7331 7331"/>
                  <a:gd name="T3" fmla="*/ 7331 h 139"/>
                  <a:gd name="T4" fmla="+- 0 8533 8498"/>
                  <a:gd name="T5" fmla="*/ T4 w 92"/>
                  <a:gd name="T6" fmla="+- 0 7331 7331"/>
                  <a:gd name="T7" fmla="*/ 7331 h 139"/>
                  <a:gd name="T8" fmla="+- 0 8522 8498"/>
                  <a:gd name="T9" fmla="*/ T8 w 92"/>
                  <a:gd name="T10" fmla="+- 0 7338 7331"/>
                  <a:gd name="T11" fmla="*/ 7338 h 139"/>
                  <a:gd name="T12" fmla="+- 0 8515 8498"/>
                  <a:gd name="T13" fmla="*/ T12 w 92"/>
                  <a:gd name="T14" fmla="+- 0 7350 7331"/>
                  <a:gd name="T15" fmla="*/ 7350 h 139"/>
                  <a:gd name="T16" fmla="+- 0 8536 8498"/>
                  <a:gd name="T17" fmla="*/ T16 w 92"/>
                  <a:gd name="T18" fmla="+- 0 7350 7331"/>
                  <a:gd name="T19" fmla="*/ 7350 h 139"/>
                  <a:gd name="T20" fmla="+- 0 8557 8498"/>
                  <a:gd name="T21" fmla="*/ T20 w 92"/>
                  <a:gd name="T22" fmla="+- 0 7349 7331"/>
                  <a:gd name="T23" fmla="*/ 7349 h 139"/>
                  <a:gd name="T24" fmla="+- 0 8580 8498"/>
                  <a:gd name="T25" fmla="*/ T24 w 92"/>
                  <a:gd name="T26" fmla="+- 0 7349 7331"/>
                  <a:gd name="T27" fmla="*/ 7349 h 139"/>
                  <a:gd name="T28" fmla="+- 0 8569 8498"/>
                  <a:gd name="T29" fmla="*/ T28 w 92"/>
                  <a:gd name="T30" fmla="+- 0 7337 7331"/>
                  <a:gd name="T31" fmla="*/ 7337 h 139"/>
                  <a:gd name="T32" fmla="+- 0 8549 8498"/>
                  <a:gd name="T33" fmla="*/ T32 w 92"/>
                  <a:gd name="T34" fmla="+- 0 7331 7331"/>
                  <a:gd name="T35" fmla="*/ 733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8"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2" name="Group 225"/>
            <p:cNvGrpSpPr>
              <a:grpSpLocks/>
            </p:cNvGrpSpPr>
            <p:nvPr/>
          </p:nvGrpSpPr>
          <p:grpSpPr bwMode="auto">
            <a:xfrm>
              <a:off x="8620" y="7331"/>
              <a:ext cx="92" cy="139"/>
              <a:chOff x="8620" y="7331"/>
              <a:chExt cx="92" cy="139"/>
            </a:xfrm>
          </p:grpSpPr>
          <p:sp>
            <p:nvSpPr>
              <p:cNvPr id="3358" name="Freeform 226"/>
              <p:cNvSpPr>
                <a:spLocks/>
              </p:cNvSpPr>
              <p:nvPr/>
            </p:nvSpPr>
            <p:spPr bwMode="auto">
              <a:xfrm>
                <a:off x="8620" y="7331"/>
                <a:ext cx="92" cy="139"/>
              </a:xfrm>
              <a:custGeom>
                <a:avLst/>
                <a:gdLst>
                  <a:gd name="T0" fmla="+- 0 8635 8620"/>
                  <a:gd name="T1" fmla="*/ T0 w 92"/>
                  <a:gd name="T2" fmla="+- 0 7334 7331"/>
                  <a:gd name="T3" fmla="*/ 7334 h 139"/>
                  <a:gd name="T4" fmla="+- 0 8620 8620"/>
                  <a:gd name="T5" fmla="*/ T4 w 92"/>
                  <a:gd name="T6" fmla="+- 0 7334 7331"/>
                  <a:gd name="T7" fmla="*/ 7334 h 139"/>
                  <a:gd name="T8" fmla="+- 0 8620 8620"/>
                  <a:gd name="T9" fmla="*/ T8 w 92"/>
                  <a:gd name="T10" fmla="+- 0 7349 7331"/>
                  <a:gd name="T11" fmla="*/ 7349 h 139"/>
                  <a:gd name="T12" fmla="+- 0 8620 8620"/>
                  <a:gd name="T13" fmla="*/ T12 w 92"/>
                  <a:gd name="T14" fmla="+- 0 7470 7331"/>
                  <a:gd name="T15" fmla="*/ 7470 h 139"/>
                  <a:gd name="T16" fmla="+- 0 8638 8620"/>
                  <a:gd name="T17" fmla="*/ T16 w 92"/>
                  <a:gd name="T18" fmla="+- 0 7470 7331"/>
                  <a:gd name="T19" fmla="*/ 7470 h 139"/>
                  <a:gd name="T20" fmla="+- 0 8638 8620"/>
                  <a:gd name="T21" fmla="*/ T20 w 92"/>
                  <a:gd name="T22" fmla="+- 0 7417 7331"/>
                  <a:gd name="T23" fmla="*/ 7417 h 139"/>
                  <a:gd name="T24" fmla="+- 0 8651 8620"/>
                  <a:gd name="T25" fmla="*/ T24 w 92"/>
                  <a:gd name="T26" fmla="+- 0 7417 7331"/>
                  <a:gd name="T27" fmla="*/ 7417 h 139"/>
                  <a:gd name="T28" fmla="+- 0 8642 8620"/>
                  <a:gd name="T29" fmla="*/ T28 w 92"/>
                  <a:gd name="T30" fmla="+- 0 7410 7331"/>
                  <a:gd name="T31" fmla="*/ 7410 h 139"/>
                  <a:gd name="T32" fmla="+- 0 8639 8620"/>
                  <a:gd name="T33" fmla="*/ T32 w 92"/>
                  <a:gd name="T34" fmla="+- 0 7398 7331"/>
                  <a:gd name="T35" fmla="*/ 7398 h 139"/>
                  <a:gd name="T36" fmla="+- 0 8638 8620"/>
                  <a:gd name="T37" fmla="*/ T36 w 92"/>
                  <a:gd name="T38" fmla="+- 0 7394 7331"/>
                  <a:gd name="T39" fmla="*/ 7394 h 139"/>
                  <a:gd name="T40" fmla="+- 0 8638 8620"/>
                  <a:gd name="T41" fmla="*/ T40 w 92"/>
                  <a:gd name="T42" fmla="+- 0 7372 7331"/>
                  <a:gd name="T43" fmla="*/ 7372 h 139"/>
                  <a:gd name="T44" fmla="+- 0 8638 8620"/>
                  <a:gd name="T45" fmla="*/ T44 w 92"/>
                  <a:gd name="T46" fmla="+- 0 7369 7331"/>
                  <a:gd name="T47" fmla="*/ 7369 h 139"/>
                  <a:gd name="T48" fmla="+- 0 8641 8620"/>
                  <a:gd name="T49" fmla="*/ T48 w 92"/>
                  <a:gd name="T50" fmla="+- 0 7362 7331"/>
                  <a:gd name="T51" fmla="*/ 7362 h 139"/>
                  <a:gd name="T52" fmla="+- 0 8654 8620"/>
                  <a:gd name="T53" fmla="*/ T52 w 92"/>
                  <a:gd name="T54" fmla="+- 0 7350 7331"/>
                  <a:gd name="T55" fmla="*/ 7350 h 139"/>
                  <a:gd name="T56" fmla="+- 0 8658 8620"/>
                  <a:gd name="T57" fmla="*/ T56 w 92"/>
                  <a:gd name="T58" fmla="+- 0 7350 7331"/>
                  <a:gd name="T59" fmla="*/ 7350 h 139"/>
                  <a:gd name="T60" fmla="+- 0 8636 8620"/>
                  <a:gd name="T61" fmla="*/ T60 w 92"/>
                  <a:gd name="T62" fmla="+- 0 7350 7331"/>
                  <a:gd name="T63" fmla="*/ 7350 h 139"/>
                  <a:gd name="T64" fmla="+- 0 8635 8620"/>
                  <a:gd name="T65" fmla="*/ T64 w 92"/>
                  <a:gd name="T66" fmla="+- 0 7334 7331"/>
                  <a:gd name="T67" fmla="*/ 733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8"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9" name="Freeform 227"/>
              <p:cNvSpPr>
                <a:spLocks/>
              </p:cNvSpPr>
              <p:nvPr/>
            </p:nvSpPr>
            <p:spPr bwMode="auto">
              <a:xfrm>
                <a:off x="8620" y="7331"/>
                <a:ext cx="92" cy="139"/>
              </a:xfrm>
              <a:custGeom>
                <a:avLst/>
                <a:gdLst>
                  <a:gd name="T0" fmla="+- 0 8651 8620"/>
                  <a:gd name="T1" fmla="*/ T0 w 92"/>
                  <a:gd name="T2" fmla="+- 0 7417 7331"/>
                  <a:gd name="T3" fmla="*/ 7417 h 139"/>
                  <a:gd name="T4" fmla="+- 0 8638 8620"/>
                  <a:gd name="T5" fmla="*/ T4 w 92"/>
                  <a:gd name="T6" fmla="+- 0 7417 7331"/>
                  <a:gd name="T7" fmla="*/ 7417 h 139"/>
                  <a:gd name="T8" fmla="+- 0 8640 8620"/>
                  <a:gd name="T9" fmla="*/ T8 w 92"/>
                  <a:gd name="T10" fmla="+- 0 7420 7331"/>
                  <a:gd name="T11" fmla="*/ 7420 h 139"/>
                  <a:gd name="T12" fmla="+- 0 8654 8620"/>
                  <a:gd name="T13" fmla="*/ T12 w 92"/>
                  <a:gd name="T14" fmla="+- 0 7429 7331"/>
                  <a:gd name="T15" fmla="*/ 7429 h 139"/>
                  <a:gd name="T16" fmla="+- 0 8680 8620"/>
                  <a:gd name="T17" fmla="*/ T16 w 92"/>
                  <a:gd name="T18" fmla="+- 0 7431 7331"/>
                  <a:gd name="T19" fmla="*/ 7431 h 139"/>
                  <a:gd name="T20" fmla="+- 0 8696 8620"/>
                  <a:gd name="T21" fmla="*/ T20 w 92"/>
                  <a:gd name="T22" fmla="+- 0 7422 7331"/>
                  <a:gd name="T23" fmla="*/ 7422 h 139"/>
                  <a:gd name="T24" fmla="+- 0 8698 8620"/>
                  <a:gd name="T25" fmla="*/ T24 w 92"/>
                  <a:gd name="T26" fmla="+- 0 7419 7331"/>
                  <a:gd name="T27" fmla="*/ 7419 h 139"/>
                  <a:gd name="T28" fmla="+- 0 8652 8620"/>
                  <a:gd name="T29" fmla="*/ T28 w 92"/>
                  <a:gd name="T30" fmla="+- 0 7419 7331"/>
                  <a:gd name="T31" fmla="*/ 7419 h 139"/>
                  <a:gd name="T32" fmla="+- 0 8651 8620"/>
                  <a:gd name="T33" fmla="*/ T32 w 92"/>
                  <a:gd name="T34" fmla="+- 0 7417 7331"/>
                  <a:gd name="T35" fmla="*/ 741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0" name="Freeform 228"/>
              <p:cNvSpPr>
                <a:spLocks/>
              </p:cNvSpPr>
              <p:nvPr/>
            </p:nvSpPr>
            <p:spPr bwMode="auto">
              <a:xfrm>
                <a:off x="8620" y="7331"/>
                <a:ext cx="92" cy="139"/>
              </a:xfrm>
              <a:custGeom>
                <a:avLst/>
                <a:gdLst>
                  <a:gd name="T0" fmla="+- 0 8702 8620"/>
                  <a:gd name="T1" fmla="*/ T0 w 92"/>
                  <a:gd name="T2" fmla="+- 0 7349 7331"/>
                  <a:gd name="T3" fmla="*/ 7349 h 139"/>
                  <a:gd name="T4" fmla="+- 0 8679 8620"/>
                  <a:gd name="T5" fmla="*/ T4 w 92"/>
                  <a:gd name="T6" fmla="+- 0 7349 7331"/>
                  <a:gd name="T7" fmla="*/ 7349 h 139"/>
                  <a:gd name="T8" fmla="+- 0 8690 8620"/>
                  <a:gd name="T9" fmla="*/ T8 w 92"/>
                  <a:gd name="T10" fmla="+- 0 7364 7331"/>
                  <a:gd name="T11" fmla="*/ 7364 h 139"/>
                  <a:gd name="T12" fmla="+- 0 8694 8620"/>
                  <a:gd name="T13" fmla="*/ T12 w 92"/>
                  <a:gd name="T14" fmla="+- 0 7391 7331"/>
                  <a:gd name="T15" fmla="*/ 7391 h 139"/>
                  <a:gd name="T16" fmla="+- 0 8684 8620"/>
                  <a:gd name="T17" fmla="*/ T16 w 92"/>
                  <a:gd name="T18" fmla="+- 0 7411 7331"/>
                  <a:gd name="T19" fmla="*/ 7411 h 139"/>
                  <a:gd name="T20" fmla="+- 0 8665 8620"/>
                  <a:gd name="T21" fmla="*/ T20 w 92"/>
                  <a:gd name="T22" fmla="+- 0 7419 7331"/>
                  <a:gd name="T23" fmla="*/ 7419 h 139"/>
                  <a:gd name="T24" fmla="+- 0 8698 8620"/>
                  <a:gd name="T25" fmla="*/ T24 w 92"/>
                  <a:gd name="T26" fmla="+- 0 7419 7331"/>
                  <a:gd name="T27" fmla="*/ 7419 h 139"/>
                  <a:gd name="T28" fmla="+- 0 8708 8620"/>
                  <a:gd name="T29" fmla="*/ T28 w 92"/>
                  <a:gd name="T30" fmla="+- 0 7403 7331"/>
                  <a:gd name="T31" fmla="*/ 7403 h 139"/>
                  <a:gd name="T32" fmla="+- 0 8712 8620"/>
                  <a:gd name="T33" fmla="*/ T32 w 92"/>
                  <a:gd name="T34" fmla="+- 0 7375 7331"/>
                  <a:gd name="T35" fmla="*/ 7375 h 139"/>
                  <a:gd name="T36" fmla="+- 0 8705 8620"/>
                  <a:gd name="T37" fmla="*/ T36 w 92"/>
                  <a:gd name="T38" fmla="+- 0 7352 7331"/>
                  <a:gd name="T39" fmla="*/ 7352 h 139"/>
                  <a:gd name="T40" fmla="+- 0 8702 8620"/>
                  <a:gd name="T41" fmla="*/ T40 w 92"/>
                  <a:gd name="T42" fmla="+- 0 7349 7331"/>
                  <a:gd name="T43" fmla="*/ 734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3"/>
                    </a:lnTo>
                    <a:lnTo>
                      <a:pt x="74" y="60"/>
                    </a:lnTo>
                    <a:lnTo>
                      <a:pt x="64" y="80"/>
                    </a:lnTo>
                    <a:lnTo>
                      <a:pt x="45" y="88"/>
                    </a:lnTo>
                    <a:lnTo>
                      <a:pt x="78" y="88"/>
                    </a:lnTo>
                    <a:lnTo>
                      <a:pt x="88"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1" name="Freeform 229"/>
              <p:cNvSpPr>
                <a:spLocks/>
              </p:cNvSpPr>
              <p:nvPr/>
            </p:nvSpPr>
            <p:spPr bwMode="auto">
              <a:xfrm>
                <a:off x="8620" y="7331"/>
                <a:ext cx="92" cy="139"/>
              </a:xfrm>
              <a:custGeom>
                <a:avLst/>
                <a:gdLst>
                  <a:gd name="T0" fmla="+- 0 8671 8620"/>
                  <a:gd name="T1" fmla="*/ T0 w 92"/>
                  <a:gd name="T2" fmla="+- 0 7331 7331"/>
                  <a:gd name="T3" fmla="*/ 7331 h 139"/>
                  <a:gd name="T4" fmla="+- 0 8655 8620"/>
                  <a:gd name="T5" fmla="*/ T4 w 92"/>
                  <a:gd name="T6" fmla="+- 0 7331 7331"/>
                  <a:gd name="T7" fmla="*/ 7331 h 139"/>
                  <a:gd name="T8" fmla="+- 0 8644 8620"/>
                  <a:gd name="T9" fmla="*/ T8 w 92"/>
                  <a:gd name="T10" fmla="+- 0 7338 7331"/>
                  <a:gd name="T11" fmla="*/ 7338 h 139"/>
                  <a:gd name="T12" fmla="+- 0 8637 8620"/>
                  <a:gd name="T13" fmla="*/ T12 w 92"/>
                  <a:gd name="T14" fmla="+- 0 7350 7331"/>
                  <a:gd name="T15" fmla="*/ 7350 h 139"/>
                  <a:gd name="T16" fmla="+- 0 8658 8620"/>
                  <a:gd name="T17" fmla="*/ T16 w 92"/>
                  <a:gd name="T18" fmla="+- 0 7350 7331"/>
                  <a:gd name="T19" fmla="*/ 7350 h 139"/>
                  <a:gd name="T20" fmla="+- 0 8679 8620"/>
                  <a:gd name="T21" fmla="*/ T20 w 92"/>
                  <a:gd name="T22" fmla="+- 0 7349 7331"/>
                  <a:gd name="T23" fmla="*/ 7349 h 139"/>
                  <a:gd name="T24" fmla="+- 0 8702 8620"/>
                  <a:gd name="T25" fmla="*/ T24 w 92"/>
                  <a:gd name="T26" fmla="+- 0 7349 7331"/>
                  <a:gd name="T27" fmla="*/ 7349 h 139"/>
                  <a:gd name="T28" fmla="+- 0 8691 8620"/>
                  <a:gd name="T29" fmla="*/ T28 w 92"/>
                  <a:gd name="T30" fmla="+- 0 7337 7331"/>
                  <a:gd name="T31" fmla="*/ 7337 h 139"/>
                  <a:gd name="T32" fmla="+- 0 8671 8620"/>
                  <a:gd name="T33" fmla="*/ T32 w 92"/>
                  <a:gd name="T34" fmla="+- 0 7331 7331"/>
                  <a:gd name="T35" fmla="*/ 733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8"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3" name="Group 230"/>
            <p:cNvGrpSpPr>
              <a:grpSpLocks/>
            </p:cNvGrpSpPr>
            <p:nvPr/>
          </p:nvGrpSpPr>
          <p:grpSpPr bwMode="auto">
            <a:xfrm>
              <a:off x="8738" y="7332"/>
              <a:ext cx="92" cy="100"/>
              <a:chOff x="8738" y="7332"/>
              <a:chExt cx="92" cy="100"/>
            </a:xfrm>
          </p:grpSpPr>
          <p:sp>
            <p:nvSpPr>
              <p:cNvPr id="3356" name="Freeform 231"/>
              <p:cNvSpPr>
                <a:spLocks/>
              </p:cNvSpPr>
              <p:nvPr/>
            </p:nvSpPr>
            <p:spPr bwMode="auto">
              <a:xfrm>
                <a:off x="8738" y="7332"/>
                <a:ext cx="92" cy="100"/>
              </a:xfrm>
              <a:custGeom>
                <a:avLst/>
                <a:gdLst>
                  <a:gd name="T0" fmla="+- 0 8778 8738"/>
                  <a:gd name="T1" fmla="*/ T0 w 92"/>
                  <a:gd name="T2" fmla="+- 0 7332 7332"/>
                  <a:gd name="T3" fmla="*/ 7332 h 100"/>
                  <a:gd name="T4" fmla="+- 0 8761 8738"/>
                  <a:gd name="T5" fmla="*/ T4 w 92"/>
                  <a:gd name="T6" fmla="+- 0 7337 7332"/>
                  <a:gd name="T7" fmla="*/ 7337 h 100"/>
                  <a:gd name="T8" fmla="+- 0 8748 8738"/>
                  <a:gd name="T9" fmla="*/ T8 w 92"/>
                  <a:gd name="T10" fmla="+- 0 7350 7332"/>
                  <a:gd name="T11" fmla="*/ 7350 h 100"/>
                  <a:gd name="T12" fmla="+- 0 8740 8738"/>
                  <a:gd name="T13" fmla="*/ T12 w 92"/>
                  <a:gd name="T14" fmla="+- 0 7370 7332"/>
                  <a:gd name="T15" fmla="*/ 7370 h 100"/>
                  <a:gd name="T16" fmla="+- 0 8738 8738"/>
                  <a:gd name="T17" fmla="*/ T16 w 92"/>
                  <a:gd name="T18" fmla="+- 0 7401 7332"/>
                  <a:gd name="T19" fmla="*/ 7401 h 100"/>
                  <a:gd name="T20" fmla="+- 0 8749 8738"/>
                  <a:gd name="T21" fmla="*/ T20 w 92"/>
                  <a:gd name="T22" fmla="+- 0 7418 7332"/>
                  <a:gd name="T23" fmla="*/ 7418 h 100"/>
                  <a:gd name="T24" fmla="+- 0 8767 8738"/>
                  <a:gd name="T25" fmla="*/ T24 w 92"/>
                  <a:gd name="T26" fmla="+- 0 7428 7332"/>
                  <a:gd name="T27" fmla="*/ 7428 h 100"/>
                  <a:gd name="T28" fmla="+- 0 8792 8738"/>
                  <a:gd name="T29" fmla="*/ T28 w 92"/>
                  <a:gd name="T30" fmla="+- 0 7431 7332"/>
                  <a:gd name="T31" fmla="*/ 7431 h 100"/>
                  <a:gd name="T32" fmla="+- 0 8811 8738"/>
                  <a:gd name="T33" fmla="*/ T32 w 92"/>
                  <a:gd name="T34" fmla="+- 0 7423 7332"/>
                  <a:gd name="T35" fmla="*/ 7423 h 100"/>
                  <a:gd name="T36" fmla="+- 0 8815 8738"/>
                  <a:gd name="T37" fmla="*/ T36 w 92"/>
                  <a:gd name="T38" fmla="+- 0 7418 7332"/>
                  <a:gd name="T39" fmla="*/ 7418 h 100"/>
                  <a:gd name="T40" fmla="+- 0 8775 8738"/>
                  <a:gd name="T41" fmla="*/ T40 w 92"/>
                  <a:gd name="T42" fmla="+- 0 7418 7332"/>
                  <a:gd name="T43" fmla="*/ 7418 h 100"/>
                  <a:gd name="T44" fmla="+- 0 8759 8738"/>
                  <a:gd name="T45" fmla="*/ T44 w 92"/>
                  <a:gd name="T46" fmla="+- 0 7405 7332"/>
                  <a:gd name="T47" fmla="*/ 7405 h 100"/>
                  <a:gd name="T48" fmla="+- 0 8753 8738"/>
                  <a:gd name="T49" fmla="*/ T48 w 92"/>
                  <a:gd name="T50" fmla="+- 0 7382 7332"/>
                  <a:gd name="T51" fmla="*/ 7382 h 100"/>
                  <a:gd name="T52" fmla="+- 0 8754 8738"/>
                  <a:gd name="T53" fmla="*/ T52 w 92"/>
                  <a:gd name="T54" fmla="+- 0 7372 7332"/>
                  <a:gd name="T55" fmla="*/ 7372 h 100"/>
                  <a:gd name="T56" fmla="+- 0 8763 8738"/>
                  <a:gd name="T57" fmla="*/ T56 w 92"/>
                  <a:gd name="T58" fmla="+- 0 7353 7332"/>
                  <a:gd name="T59" fmla="*/ 7353 h 100"/>
                  <a:gd name="T60" fmla="+- 0 8784 8738"/>
                  <a:gd name="T61" fmla="*/ T60 w 92"/>
                  <a:gd name="T62" fmla="+- 0 7345 7332"/>
                  <a:gd name="T63" fmla="*/ 7345 h 100"/>
                  <a:gd name="T64" fmla="+- 0 8814 8738"/>
                  <a:gd name="T65" fmla="*/ T64 w 92"/>
                  <a:gd name="T66" fmla="+- 0 7345 7332"/>
                  <a:gd name="T67" fmla="*/ 7345 h 100"/>
                  <a:gd name="T68" fmla="+- 0 8802 8738"/>
                  <a:gd name="T69" fmla="*/ T68 w 92"/>
                  <a:gd name="T70" fmla="+- 0 7336 7332"/>
                  <a:gd name="T71" fmla="*/ 7336 h 100"/>
                  <a:gd name="T72" fmla="+- 0 8778 8738"/>
                  <a:gd name="T73" fmla="*/ T72 w 92"/>
                  <a:gd name="T74" fmla="+- 0 7332 7332"/>
                  <a:gd name="T75" fmla="*/ 73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7" name="Freeform 232"/>
              <p:cNvSpPr>
                <a:spLocks/>
              </p:cNvSpPr>
              <p:nvPr/>
            </p:nvSpPr>
            <p:spPr bwMode="auto">
              <a:xfrm>
                <a:off x="8738" y="7332"/>
                <a:ext cx="92" cy="100"/>
              </a:xfrm>
              <a:custGeom>
                <a:avLst/>
                <a:gdLst>
                  <a:gd name="T0" fmla="+- 0 8814 8738"/>
                  <a:gd name="T1" fmla="*/ T0 w 92"/>
                  <a:gd name="T2" fmla="+- 0 7345 7332"/>
                  <a:gd name="T3" fmla="*/ 7345 h 100"/>
                  <a:gd name="T4" fmla="+- 0 8784 8738"/>
                  <a:gd name="T5" fmla="*/ T4 w 92"/>
                  <a:gd name="T6" fmla="+- 0 7345 7332"/>
                  <a:gd name="T7" fmla="*/ 7345 h 100"/>
                  <a:gd name="T8" fmla="+- 0 8800 8738"/>
                  <a:gd name="T9" fmla="*/ T8 w 92"/>
                  <a:gd name="T10" fmla="+- 0 7352 7332"/>
                  <a:gd name="T11" fmla="*/ 7352 h 100"/>
                  <a:gd name="T12" fmla="+- 0 8808 8738"/>
                  <a:gd name="T13" fmla="*/ T12 w 92"/>
                  <a:gd name="T14" fmla="+- 0 7370 7332"/>
                  <a:gd name="T15" fmla="*/ 7370 h 100"/>
                  <a:gd name="T16" fmla="+- 0 8809 8738"/>
                  <a:gd name="T17" fmla="*/ T16 w 92"/>
                  <a:gd name="T18" fmla="+- 0 7397 7332"/>
                  <a:gd name="T19" fmla="*/ 7397 h 100"/>
                  <a:gd name="T20" fmla="+- 0 8797 8738"/>
                  <a:gd name="T21" fmla="*/ T20 w 92"/>
                  <a:gd name="T22" fmla="+- 0 7413 7332"/>
                  <a:gd name="T23" fmla="*/ 7413 h 100"/>
                  <a:gd name="T24" fmla="+- 0 8775 8738"/>
                  <a:gd name="T25" fmla="*/ T24 w 92"/>
                  <a:gd name="T26" fmla="+- 0 7418 7332"/>
                  <a:gd name="T27" fmla="*/ 7418 h 100"/>
                  <a:gd name="T28" fmla="+- 0 8815 8738"/>
                  <a:gd name="T29" fmla="*/ T28 w 92"/>
                  <a:gd name="T30" fmla="+- 0 7418 7332"/>
                  <a:gd name="T31" fmla="*/ 7418 h 100"/>
                  <a:gd name="T32" fmla="+- 0 8824 8738"/>
                  <a:gd name="T33" fmla="*/ T32 w 92"/>
                  <a:gd name="T34" fmla="+- 0 7407 7332"/>
                  <a:gd name="T35" fmla="*/ 7407 h 100"/>
                  <a:gd name="T36" fmla="+- 0 8830 8738"/>
                  <a:gd name="T37" fmla="*/ T36 w 92"/>
                  <a:gd name="T38" fmla="+- 0 7381 7332"/>
                  <a:gd name="T39" fmla="*/ 7381 h 100"/>
                  <a:gd name="T40" fmla="+- 0 8828 8738"/>
                  <a:gd name="T41" fmla="*/ T40 w 92"/>
                  <a:gd name="T42" fmla="+- 0 7367 7332"/>
                  <a:gd name="T43" fmla="*/ 7367 h 100"/>
                  <a:gd name="T44" fmla="+- 0 8819 8738"/>
                  <a:gd name="T45" fmla="*/ T44 w 92"/>
                  <a:gd name="T46" fmla="+- 0 7348 7332"/>
                  <a:gd name="T47" fmla="*/ 7348 h 100"/>
                  <a:gd name="T48" fmla="+- 0 8814 8738"/>
                  <a:gd name="T49" fmla="*/ T48 w 92"/>
                  <a:gd name="T50" fmla="+- 0 7345 7332"/>
                  <a:gd name="T51" fmla="*/ 734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4" name="Group 233"/>
            <p:cNvGrpSpPr>
              <a:grpSpLocks/>
            </p:cNvGrpSpPr>
            <p:nvPr/>
          </p:nvGrpSpPr>
          <p:grpSpPr bwMode="auto">
            <a:xfrm>
              <a:off x="8859" y="7331"/>
              <a:ext cx="49" cy="99"/>
              <a:chOff x="8859" y="7331"/>
              <a:chExt cx="49" cy="99"/>
            </a:xfrm>
          </p:grpSpPr>
          <p:sp>
            <p:nvSpPr>
              <p:cNvPr id="3353" name="Freeform 234"/>
              <p:cNvSpPr>
                <a:spLocks/>
              </p:cNvSpPr>
              <p:nvPr/>
            </p:nvSpPr>
            <p:spPr bwMode="auto">
              <a:xfrm>
                <a:off x="8859" y="7331"/>
                <a:ext cx="49" cy="99"/>
              </a:xfrm>
              <a:custGeom>
                <a:avLst/>
                <a:gdLst>
                  <a:gd name="T0" fmla="+- 0 8875 8859"/>
                  <a:gd name="T1" fmla="*/ T0 w 49"/>
                  <a:gd name="T2" fmla="+- 0 7334 7331"/>
                  <a:gd name="T3" fmla="*/ 7334 h 99"/>
                  <a:gd name="T4" fmla="+- 0 8859 8859"/>
                  <a:gd name="T5" fmla="*/ T4 w 49"/>
                  <a:gd name="T6" fmla="+- 0 7334 7331"/>
                  <a:gd name="T7" fmla="*/ 7334 h 99"/>
                  <a:gd name="T8" fmla="+- 0 8860 8859"/>
                  <a:gd name="T9" fmla="*/ T8 w 49"/>
                  <a:gd name="T10" fmla="+- 0 7343 7331"/>
                  <a:gd name="T11" fmla="*/ 7343 h 99"/>
                  <a:gd name="T12" fmla="+- 0 8860 8859"/>
                  <a:gd name="T13" fmla="*/ T12 w 49"/>
                  <a:gd name="T14" fmla="+- 0 7430 7331"/>
                  <a:gd name="T15" fmla="*/ 7430 h 99"/>
                  <a:gd name="T16" fmla="+- 0 8877 8859"/>
                  <a:gd name="T17" fmla="*/ T16 w 49"/>
                  <a:gd name="T18" fmla="+- 0 7430 7331"/>
                  <a:gd name="T19" fmla="*/ 7430 h 99"/>
                  <a:gd name="T20" fmla="+- 0 8877 8859"/>
                  <a:gd name="T21" fmla="*/ T20 w 49"/>
                  <a:gd name="T22" fmla="+- 0 7376 7331"/>
                  <a:gd name="T23" fmla="*/ 7376 h 99"/>
                  <a:gd name="T24" fmla="+- 0 8878 8859"/>
                  <a:gd name="T25" fmla="*/ T24 w 49"/>
                  <a:gd name="T26" fmla="+- 0 7373 7331"/>
                  <a:gd name="T27" fmla="*/ 7373 h 99"/>
                  <a:gd name="T28" fmla="+- 0 8878 8859"/>
                  <a:gd name="T29" fmla="*/ T28 w 49"/>
                  <a:gd name="T30" fmla="+- 0 7371 7331"/>
                  <a:gd name="T31" fmla="*/ 7371 h 99"/>
                  <a:gd name="T32" fmla="+- 0 8881 8859"/>
                  <a:gd name="T33" fmla="*/ T32 w 49"/>
                  <a:gd name="T34" fmla="+- 0 7357 7331"/>
                  <a:gd name="T35" fmla="*/ 7357 h 99"/>
                  <a:gd name="T36" fmla="+- 0 8885 8859"/>
                  <a:gd name="T37" fmla="*/ T36 w 49"/>
                  <a:gd name="T38" fmla="+- 0 7353 7331"/>
                  <a:gd name="T39" fmla="*/ 7353 h 99"/>
                  <a:gd name="T40" fmla="+- 0 8875 8859"/>
                  <a:gd name="T41" fmla="*/ T40 w 49"/>
                  <a:gd name="T42" fmla="+- 0 7353 7331"/>
                  <a:gd name="T43" fmla="*/ 7353 h 99"/>
                  <a:gd name="T44" fmla="+- 0 8875 8859"/>
                  <a:gd name="T45" fmla="*/ T44 w 49"/>
                  <a:gd name="T46" fmla="+- 0 7334 7331"/>
                  <a:gd name="T47" fmla="*/ 733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9" h="99">
                    <a:moveTo>
                      <a:pt x="16" y="3"/>
                    </a:moveTo>
                    <a:lnTo>
                      <a:pt x="0" y="3"/>
                    </a:lnTo>
                    <a:lnTo>
                      <a:pt x="1" y="12"/>
                    </a:lnTo>
                    <a:lnTo>
                      <a:pt x="1" y="99"/>
                    </a:lnTo>
                    <a:lnTo>
                      <a:pt x="18" y="99"/>
                    </a:lnTo>
                    <a:lnTo>
                      <a:pt x="18"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4" name="Freeform 235"/>
              <p:cNvSpPr>
                <a:spLocks/>
              </p:cNvSpPr>
              <p:nvPr/>
            </p:nvSpPr>
            <p:spPr bwMode="auto">
              <a:xfrm>
                <a:off x="8859" y="7331"/>
                <a:ext cx="49" cy="99"/>
              </a:xfrm>
              <a:custGeom>
                <a:avLst/>
                <a:gdLst>
                  <a:gd name="T0" fmla="+- 0 8905 8859"/>
                  <a:gd name="T1" fmla="*/ T0 w 49"/>
                  <a:gd name="T2" fmla="+- 0 7331 7331"/>
                  <a:gd name="T3" fmla="*/ 7331 h 99"/>
                  <a:gd name="T4" fmla="+- 0 8891 8859"/>
                  <a:gd name="T5" fmla="*/ T4 w 49"/>
                  <a:gd name="T6" fmla="+- 0 7331 7331"/>
                  <a:gd name="T7" fmla="*/ 7331 h 99"/>
                  <a:gd name="T8" fmla="+- 0 8880 8859"/>
                  <a:gd name="T9" fmla="*/ T8 w 49"/>
                  <a:gd name="T10" fmla="+- 0 7340 7331"/>
                  <a:gd name="T11" fmla="*/ 7340 h 99"/>
                  <a:gd name="T12" fmla="+- 0 8876 8859"/>
                  <a:gd name="T13" fmla="*/ T12 w 49"/>
                  <a:gd name="T14" fmla="+- 0 7353 7331"/>
                  <a:gd name="T15" fmla="*/ 7353 h 99"/>
                  <a:gd name="T16" fmla="+- 0 8885 8859"/>
                  <a:gd name="T17" fmla="*/ T16 w 49"/>
                  <a:gd name="T18" fmla="+- 0 7353 7331"/>
                  <a:gd name="T19" fmla="*/ 7353 h 99"/>
                  <a:gd name="T20" fmla="+- 0 8889 8859"/>
                  <a:gd name="T21" fmla="*/ T20 w 49"/>
                  <a:gd name="T22" fmla="+- 0 7348 7331"/>
                  <a:gd name="T23" fmla="*/ 7348 h 99"/>
                  <a:gd name="T24" fmla="+- 0 8908 8859"/>
                  <a:gd name="T25" fmla="*/ T24 w 49"/>
                  <a:gd name="T26" fmla="+- 0 7348 7331"/>
                  <a:gd name="T27" fmla="*/ 7348 h 99"/>
                  <a:gd name="T28" fmla="+- 0 8908 8859"/>
                  <a:gd name="T29" fmla="*/ T28 w 49"/>
                  <a:gd name="T30" fmla="+- 0 7332 7331"/>
                  <a:gd name="T31" fmla="*/ 7332 h 99"/>
                  <a:gd name="T32" fmla="+- 0 8906 8859"/>
                  <a:gd name="T33" fmla="*/ T32 w 49"/>
                  <a:gd name="T34" fmla="+- 0 7332 7331"/>
                  <a:gd name="T35" fmla="*/ 7332 h 99"/>
                  <a:gd name="T36" fmla="+- 0 8905 8859"/>
                  <a:gd name="T37" fmla="*/ T36 w 49"/>
                  <a:gd name="T38" fmla="+- 0 7331 7331"/>
                  <a:gd name="T39" fmla="*/ 733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1" y="9"/>
                    </a:lnTo>
                    <a:lnTo>
                      <a:pt x="17" y="22"/>
                    </a:lnTo>
                    <a:lnTo>
                      <a:pt x="26" y="22"/>
                    </a:lnTo>
                    <a:lnTo>
                      <a:pt x="30"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5" name="Freeform 236"/>
              <p:cNvSpPr>
                <a:spLocks/>
              </p:cNvSpPr>
              <p:nvPr/>
            </p:nvSpPr>
            <p:spPr bwMode="auto">
              <a:xfrm>
                <a:off x="8859" y="7331"/>
                <a:ext cx="49" cy="99"/>
              </a:xfrm>
              <a:custGeom>
                <a:avLst/>
                <a:gdLst>
                  <a:gd name="T0" fmla="+- 0 8908 8859"/>
                  <a:gd name="T1" fmla="*/ T0 w 49"/>
                  <a:gd name="T2" fmla="+- 0 7348 7331"/>
                  <a:gd name="T3" fmla="*/ 7348 h 99"/>
                  <a:gd name="T4" fmla="+- 0 8904 8859"/>
                  <a:gd name="T5" fmla="*/ T4 w 49"/>
                  <a:gd name="T6" fmla="+- 0 7348 7331"/>
                  <a:gd name="T7" fmla="*/ 7348 h 99"/>
                  <a:gd name="T8" fmla="+- 0 8906 8859"/>
                  <a:gd name="T9" fmla="*/ T8 w 49"/>
                  <a:gd name="T10" fmla="+- 0 7348 7331"/>
                  <a:gd name="T11" fmla="*/ 7348 h 99"/>
                  <a:gd name="T12" fmla="+- 0 8908 8859"/>
                  <a:gd name="T13" fmla="*/ T12 w 49"/>
                  <a:gd name="T14" fmla="+- 0 7349 7331"/>
                  <a:gd name="T15" fmla="*/ 7349 h 99"/>
                  <a:gd name="T16" fmla="+- 0 8908 8859"/>
                  <a:gd name="T17" fmla="*/ T16 w 49"/>
                  <a:gd name="T18" fmla="+- 0 7348 7331"/>
                  <a:gd name="T19" fmla="*/ 7348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5" name="Group 237"/>
            <p:cNvGrpSpPr>
              <a:grpSpLocks/>
            </p:cNvGrpSpPr>
            <p:nvPr/>
          </p:nvGrpSpPr>
          <p:grpSpPr bwMode="auto">
            <a:xfrm>
              <a:off x="8927" y="7310"/>
              <a:ext cx="56" cy="122"/>
              <a:chOff x="8927" y="7310"/>
              <a:chExt cx="56" cy="122"/>
            </a:xfrm>
          </p:grpSpPr>
          <p:sp>
            <p:nvSpPr>
              <p:cNvPr id="3349" name="Freeform 238"/>
              <p:cNvSpPr>
                <a:spLocks/>
              </p:cNvSpPr>
              <p:nvPr/>
            </p:nvSpPr>
            <p:spPr bwMode="auto">
              <a:xfrm>
                <a:off x="8927" y="7310"/>
                <a:ext cx="56" cy="122"/>
              </a:xfrm>
              <a:custGeom>
                <a:avLst/>
                <a:gdLst>
                  <a:gd name="T0" fmla="+- 0 8959 8927"/>
                  <a:gd name="T1" fmla="*/ T0 w 56"/>
                  <a:gd name="T2" fmla="+- 0 7347 7310"/>
                  <a:gd name="T3" fmla="*/ 7347 h 122"/>
                  <a:gd name="T4" fmla="+- 0 8942 8927"/>
                  <a:gd name="T5" fmla="*/ T4 w 56"/>
                  <a:gd name="T6" fmla="+- 0 7347 7310"/>
                  <a:gd name="T7" fmla="*/ 7347 h 122"/>
                  <a:gd name="T8" fmla="+- 0 8942 8927"/>
                  <a:gd name="T9" fmla="*/ T8 w 56"/>
                  <a:gd name="T10" fmla="+- 0 7411 7310"/>
                  <a:gd name="T11" fmla="*/ 7411 h 122"/>
                  <a:gd name="T12" fmla="+- 0 8944 8927"/>
                  <a:gd name="T13" fmla="*/ T12 w 56"/>
                  <a:gd name="T14" fmla="+- 0 7420 7310"/>
                  <a:gd name="T15" fmla="*/ 7420 h 122"/>
                  <a:gd name="T16" fmla="+- 0 8949 8927"/>
                  <a:gd name="T17" fmla="*/ T16 w 56"/>
                  <a:gd name="T18" fmla="+- 0 7425 7310"/>
                  <a:gd name="T19" fmla="*/ 7425 h 122"/>
                  <a:gd name="T20" fmla="+- 0 8953 8927"/>
                  <a:gd name="T21" fmla="*/ T20 w 56"/>
                  <a:gd name="T22" fmla="+- 0 7430 7310"/>
                  <a:gd name="T23" fmla="*/ 7430 h 122"/>
                  <a:gd name="T24" fmla="+- 0 8960 8927"/>
                  <a:gd name="T25" fmla="*/ T24 w 56"/>
                  <a:gd name="T26" fmla="+- 0 7433 7310"/>
                  <a:gd name="T27" fmla="*/ 7433 h 122"/>
                  <a:gd name="T28" fmla="+- 0 8975 8927"/>
                  <a:gd name="T29" fmla="*/ T28 w 56"/>
                  <a:gd name="T30" fmla="+- 0 7433 7310"/>
                  <a:gd name="T31" fmla="*/ 7433 h 122"/>
                  <a:gd name="T32" fmla="+- 0 8980 8927"/>
                  <a:gd name="T33" fmla="*/ T32 w 56"/>
                  <a:gd name="T34" fmla="+- 0 7431 7310"/>
                  <a:gd name="T35" fmla="*/ 7431 h 122"/>
                  <a:gd name="T36" fmla="+- 0 8984 8927"/>
                  <a:gd name="T37" fmla="*/ T36 w 56"/>
                  <a:gd name="T38" fmla="+- 0 7430 7310"/>
                  <a:gd name="T39" fmla="*/ 7430 h 122"/>
                  <a:gd name="T40" fmla="+- 0 8983 8927"/>
                  <a:gd name="T41" fmla="*/ T40 w 56"/>
                  <a:gd name="T42" fmla="+- 0 7418 7310"/>
                  <a:gd name="T43" fmla="*/ 7418 h 122"/>
                  <a:gd name="T44" fmla="+- 0 8963 8927"/>
                  <a:gd name="T45" fmla="*/ T44 w 56"/>
                  <a:gd name="T46" fmla="+- 0 7418 7310"/>
                  <a:gd name="T47" fmla="*/ 7418 h 122"/>
                  <a:gd name="T48" fmla="+- 0 8959 8927"/>
                  <a:gd name="T49" fmla="*/ T48 w 56"/>
                  <a:gd name="T50" fmla="+- 0 7411 7310"/>
                  <a:gd name="T51" fmla="*/ 7411 h 122"/>
                  <a:gd name="T52" fmla="+- 0 8959 8927"/>
                  <a:gd name="T53" fmla="*/ T52 w 56"/>
                  <a:gd name="T54" fmla="+- 0 7347 7310"/>
                  <a:gd name="T55" fmla="*/ 734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0" name="Freeform 239"/>
              <p:cNvSpPr>
                <a:spLocks/>
              </p:cNvSpPr>
              <p:nvPr/>
            </p:nvSpPr>
            <p:spPr bwMode="auto">
              <a:xfrm>
                <a:off x="8927" y="7310"/>
                <a:ext cx="56" cy="122"/>
              </a:xfrm>
              <a:custGeom>
                <a:avLst/>
                <a:gdLst>
                  <a:gd name="T0" fmla="+- 0 8983 8927"/>
                  <a:gd name="T1" fmla="*/ T0 w 56"/>
                  <a:gd name="T2" fmla="+- 0 7417 7310"/>
                  <a:gd name="T3" fmla="*/ 7417 h 122"/>
                  <a:gd name="T4" fmla="+- 0 8980 8927"/>
                  <a:gd name="T5" fmla="*/ T4 w 56"/>
                  <a:gd name="T6" fmla="+- 0 7418 7310"/>
                  <a:gd name="T7" fmla="*/ 7418 h 122"/>
                  <a:gd name="T8" fmla="+- 0 8977 8927"/>
                  <a:gd name="T9" fmla="*/ T8 w 56"/>
                  <a:gd name="T10" fmla="+- 0 7418 7310"/>
                  <a:gd name="T11" fmla="*/ 7418 h 122"/>
                  <a:gd name="T12" fmla="+- 0 8983 8927"/>
                  <a:gd name="T13" fmla="*/ T12 w 56"/>
                  <a:gd name="T14" fmla="+- 0 7418 7310"/>
                  <a:gd name="T15" fmla="*/ 7418 h 122"/>
                  <a:gd name="T16" fmla="+- 0 8983 8927"/>
                  <a:gd name="T17" fmla="*/ T16 w 56"/>
                  <a:gd name="T18" fmla="+- 0 7417 7310"/>
                  <a:gd name="T19" fmla="*/ 741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Freeform 240"/>
              <p:cNvSpPr>
                <a:spLocks/>
              </p:cNvSpPr>
              <p:nvPr/>
            </p:nvSpPr>
            <p:spPr bwMode="auto">
              <a:xfrm>
                <a:off x="8927" y="7310"/>
                <a:ext cx="56" cy="122"/>
              </a:xfrm>
              <a:custGeom>
                <a:avLst/>
                <a:gdLst>
                  <a:gd name="T0" fmla="+- 0 8985 8927"/>
                  <a:gd name="T1" fmla="*/ T0 w 56"/>
                  <a:gd name="T2" fmla="+- 0 7334 7310"/>
                  <a:gd name="T3" fmla="*/ 7334 h 122"/>
                  <a:gd name="T4" fmla="+- 0 8927 8927"/>
                  <a:gd name="T5" fmla="*/ T4 w 56"/>
                  <a:gd name="T6" fmla="+- 0 7334 7310"/>
                  <a:gd name="T7" fmla="*/ 7334 h 122"/>
                  <a:gd name="T8" fmla="+- 0 8927 8927"/>
                  <a:gd name="T9" fmla="*/ T8 w 56"/>
                  <a:gd name="T10" fmla="+- 0 7347 7310"/>
                  <a:gd name="T11" fmla="*/ 7347 h 122"/>
                  <a:gd name="T12" fmla="+- 0 8985 8927"/>
                  <a:gd name="T13" fmla="*/ T12 w 56"/>
                  <a:gd name="T14" fmla="+- 0 7347 7310"/>
                  <a:gd name="T15" fmla="*/ 7347 h 122"/>
                  <a:gd name="T16" fmla="+- 0 8985 8927"/>
                  <a:gd name="T17" fmla="*/ T16 w 56"/>
                  <a:gd name="T18" fmla="+- 0 7334 7310"/>
                  <a:gd name="T19" fmla="*/ 733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2" name="Freeform 241"/>
              <p:cNvSpPr>
                <a:spLocks/>
              </p:cNvSpPr>
              <p:nvPr/>
            </p:nvSpPr>
            <p:spPr bwMode="auto">
              <a:xfrm>
                <a:off x="8927" y="7310"/>
                <a:ext cx="56" cy="122"/>
              </a:xfrm>
              <a:custGeom>
                <a:avLst/>
                <a:gdLst>
                  <a:gd name="T0" fmla="+- 0 8959 8927"/>
                  <a:gd name="T1" fmla="*/ T0 w 56"/>
                  <a:gd name="T2" fmla="+- 0 7310 7310"/>
                  <a:gd name="T3" fmla="*/ 7310 h 122"/>
                  <a:gd name="T4" fmla="+- 0 8942 8927"/>
                  <a:gd name="T5" fmla="*/ T4 w 56"/>
                  <a:gd name="T6" fmla="+- 0 7316 7310"/>
                  <a:gd name="T7" fmla="*/ 7316 h 122"/>
                  <a:gd name="T8" fmla="+- 0 8942 8927"/>
                  <a:gd name="T9" fmla="*/ T8 w 56"/>
                  <a:gd name="T10" fmla="+- 0 7334 7310"/>
                  <a:gd name="T11" fmla="*/ 7334 h 122"/>
                  <a:gd name="T12" fmla="+- 0 8959 8927"/>
                  <a:gd name="T13" fmla="*/ T12 w 56"/>
                  <a:gd name="T14" fmla="+- 0 7334 7310"/>
                  <a:gd name="T15" fmla="*/ 7334 h 122"/>
                  <a:gd name="T16" fmla="+- 0 8959 8927"/>
                  <a:gd name="T17" fmla="*/ T16 w 56"/>
                  <a:gd name="T18" fmla="+- 0 7310 7310"/>
                  <a:gd name="T19" fmla="*/ 731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6" name="Group 242"/>
            <p:cNvGrpSpPr>
              <a:grpSpLocks/>
            </p:cNvGrpSpPr>
            <p:nvPr/>
          </p:nvGrpSpPr>
          <p:grpSpPr bwMode="auto">
            <a:xfrm>
              <a:off x="9012" y="7334"/>
              <a:ext cx="82" cy="99"/>
              <a:chOff x="9012" y="7334"/>
              <a:chExt cx="82" cy="99"/>
            </a:xfrm>
          </p:grpSpPr>
          <p:sp>
            <p:nvSpPr>
              <p:cNvPr id="3346" name="Freeform 243"/>
              <p:cNvSpPr>
                <a:spLocks/>
              </p:cNvSpPr>
              <p:nvPr/>
            </p:nvSpPr>
            <p:spPr bwMode="auto">
              <a:xfrm>
                <a:off x="9012" y="7334"/>
                <a:ext cx="82" cy="99"/>
              </a:xfrm>
              <a:custGeom>
                <a:avLst/>
                <a:gdLst>
                  <a:gd name="T0" fmla="+- 0 9029 9012"/>
                  <a:gd name="T1" fmla="*/ T0 w 82"/>
                  <a:gd name="T2" fmla="+- 0 7334 7334"/>
                  <a:gd name="T3" fmla="*/ 7334 h 99"/>
                  <a:gd name="T4" fmla="+- 0 9012 9012"/>
                  <a:gd name="T5" fmla="*/ T4 w 82"/>
                  <a:gd name="T6" fmla="+- 0 7334 7334"/>
                  <a:gd name="T7" fmla="*/ 7334 h 99"/>
                  <a:gd name="T8" fmla="+- 0 9015 9012"/>
                  <a:gd name="T9" fmla="*/ T8 w 82"/>
                  <a:gd name="T10" fmla="+- 0 7412 7334"/>
                  <a:gd name="T11" fmla="*/ 7412 h 99"/>
                  <a:gd name="T12" fmla="+- 0 9028 9012"/>
                  <a:gd name="T13" fmla="*/ T12 w 82"/>
                  <a:gd name="T14" fmla="+- 0 7428 7334"/>
                  <a:gd name="T15" fmla="*/ 7428 h 99"/>
                  <a:gd name="T16" fmla="+- 0 9045 9012"/>
                  <a:gd name="T17" fmla="*/ T16 w 82"/>
                  <a:gd name="T18" fmla="+- 0 7433 7334"/>
                  <a:gd name="T19" fmla="*/ 7433 h 99"/>
                  <a:gd name="T20" fmla="+- 0 9062 9012"/>
                  <a:gd name="T21" fmla="*/ T20 w 82"/>
                  <a:gd name="T22" fmla="+- 0 7433 7334"/>
                  <a:gd name="T23" fmla="*/ 7433 h 99"/>
                  <a:gd name="T24" fmla="+- 0 9073 9012"/>
                  <a:gd name="T25" fmla="*/ T24 w 82"/>
                  <a:gd name="T26" fmla="+- 0 7422 7334"/>
                  <a:gd name="T27" fmla="*/ 7422 h 99"/>
                  <a:gd name="T28" fmla="+- 0 9075 9012"/>
                  <a:gd name="T29" fmla="*/ T28 w 82"/>
                  <a:gd name="T30" fmla="+- 0 7418 7334"/>
                  <a:gd name="T31" fmla="*/ 7418 h 99"/>
                  <a:gd name="T32" fmla="+- 0 9035 9012"/>
                  <a:gd name="T33" fmla="*/ T32 w 82"/>
                  <a:gd name="T34" fmla="+- 0 7418 7334"/>
                  <a:gd name="T35" fmla="*/ 7418 h 99"/>
                  <a:gd name="T36" fmla="+- 0 9029 9012"/>
                  <a:gd name="T37" fmla="*/ T36 w 82"/>
                  <a:gd name="T38" fmla="+- 0 7406 7334"/>
                  <a:gd name="T39" fmla="*/ 7406 h 99"/>
                  <a:gd name="T40" fmla="+- 0 9029 9012"/>
                  <a:gd name="T41" fmla="*/ T40 w 82"/>
                  <a:gd name="T42" fmla="+- 0 7334 7334"/>
                  <a:gd name="T43" fmla="*/ 733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1"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Freeform 244"/>
              <p:cNvSpPr>
                <a:spLocks/>
              </p:cNvSpPr>
              <p:nvPr/>
            </p:nvSpPr>
            <p:spPr bwMode="auto">
              <a:xfrm>
                <a:off x="9012" y="7334"/>
                <a:ext cx="82" cy="99"/>
              </a:xfrm>
              <a:custGeom>
                <a:avLst/>
                <a:gdLst>
                  <a:gd name="T0" fmla="+- 0 9094 9012"/>
                  <a:gd name="T1" fmla="*/ T0 w 82"/>
                  <a:gd name="T2" fmla="+- 0 7415 7334"/>
                  <a:gd name="T3" fmla="*/ 7415 h 99"/>
                  <a:gd name="T4" fmla="+- 0 9078 9012"/>
                  <a:gd name="T5" fmla="*/ T4 w 82"/>
                  <a:gd name="T6" fmla="+- 0 7415 7334"/>
                  <a:gd name="T7" fmla="*/ 7415 h 99"/>
                  <a:gd name="T8" fmla="+- 0 9079 9012"/>
                  <a:gd name="T9" fmla="*/ T8 w 82"/>
                  <a:gd name="T10" fmla="+- 0 7430 7334"/>
                  <a:gd name="T11" fmla="*/ 7430 h 99"/>
                  <a:gd name="T12" fmla="+- 0 9094 9012"/>
                  <a:gd name="T13" fmla="*/ T12 w 82"/>
                  <a:gd name="T14" fmla="+- 0 7430 7334"/>
                  <a:gd name="T15" fmla="*/ 7430 h 99"/>
                  <a:gd name="T16" fmla="+- 0 9094 9012"/>
                  <a:gd name="T17" fmla="*/ T16 w 82"/>
                  <a:gd name="T18" fmla="+- 0 7423 7334"/>
                  <a:gd name="T19" fmla="*/ 7423 h 99"/>
                  <a:gd name="T20" fmla="+- 0 9094 9012"/>
                  <a:gd name="T21" fmla="*/ T20 w 82"/>
                  <a:gd name="T22" fmla="+- 0 7415 7334"/>
                  <a:gd name="T23" fmla="*/ 741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Freeform 245"/>
              <p:cNvSpPr>
                <a:spLocks/>
              </p:cNvSpPr>
              <p:nvPr/>
            </p:nvSpPr>
            <p:spPr bwMode="auto">
              <a:xfrm>
                <a:off x="9012" y="7334"/>
                <a:ext cx="82" cy="99"/>
              </a:xfrm>
              <a:custGeom>
                <a:avLst/>
                <a:gdLst>
                  <a:gd name="T0" fmla="+- 0 9093 9012"/>
                  <a:gd name="T1" fmla="*/ T0 w 82"/>
                  <a:gd name="T2" fmla="+- 0 7334 7334"/>
                  <a:gd name="T3" fmla="*/ 7334 h 99"/>
                  <a:gd name="T4" fmla="+- 0 9076 9012"/>
                  <a:gd name="T5" fmla="*/ T4 w 82"/>
                  <a:gd name="T6" fmla="+- 0 7334 7334"/>
                  <a:gd name="T7" fmla="*/ 7334 h 99"/>
                  <a:gd name="T8" fmla="+- 0 9076 9012"/>
                  <a:gd name="T9" fmla="*/ T8 w 82"/>
                  <a:gd name="T10" fmla="+- 0 7396 7334"/>
                  <a:gd name="T11" fmla="*/ 7396 h 99"/>
                  <a:gd name="T12" fmla="+- 0 9075 9012"/>
                  <a:gd name="T13" fmla="*/ T12 w 82"/>
                  <a:gd name="T14" fmla="+- 0 7399 7334"/>
                  <a:gd name="T15" fmla="*/ 7399 h 99"/>
                  <a:gd name="T16" fmla="+- 0 9074 9012"/>
                  <a:gd name="T17" fmla="*/ T16 w 82"/>
                  <a:gd name="T18" fmla="+- 0 7402 7334"/>
                  <a:gd name="T19" fmla="*/ 7402 h 99"/>
                  <a:gd name="T20" fmla="+- 0 9071 9012"/>
                  <a:gd name="T21" fmla="*/ T20 w 82"/>
                  <a:gd name="T22" fmla="+- 0 7410 7334"/>
                  <a:gd name="T23" fmla="*/ 7410 h 99"/>
                  <a:gd name="T24" fmla="+- 0 9063 9012"/>
                  <a:gd name="T25" fmla="*/ T24 w 82"/>
                  <a:gd name="T26" fmla="+- 0 7418 7334"/>
                  <a:gd name="T27" fmla="*/ 7418 h 99"/>
                  <a:gd name="T28" fmla="+- 0 9075 9012"/>
                  <a:gd name="T29" fmla="*/ T28 w 82"/>
                  <a:gd name="T30" fmla="+- 0 7418 7334"/>
                  <a:gd name="T31" fmla="*/ 7418 h 99"/>
                  <a:gd name="T32" fmla="+- 0 9077 9012"/>
                  <a:gd name="T33" fmla="*/ T32 w 82"/>
                  <a:gd name="T34" fmla="+- 0 7415 7334"/>
                  <a:gd name="T35" fmla="*/ 7415 h 99"/>
                  <a:gd name="T36" fmla="+- 0 9094 9012"/>
                  <a:gd name="T37" fmla="*/ T36 w 82"/>
                  <a:gd name="T38" fmla="+- 0 7415 7334"/>
                  <a:gd name="T39" fmla="*/ 7415 h 99"/>
                  <a:gd name="T40" fmla="+- 0 9093 9012"/>
                  <a:gd name="T41" fmla="*/ T40 w 82"/>
                  <a:gd name="T42" fmla="+- 0 7334 7334"/>
                  <a:gd name="T43" fmla="*/ 733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2"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7" name="Group 246"/>
            <p:cNvGrpSpPr>
              <a:grpSpLocks/>
            </p:cNvGrpSpPr>
            <p:nvPr/>
          </p:nvGrpSpPr>
          <p:grpSpPr bwMode="auto">
            <a:xfrm>
              <a:off x="9130" y="7331"/>
              <a:ext cx="83" cy="99"/>
              <a:chOff x="9130" y="7331"/>
              <a:chExt cx="83" cy="99"/>
            </a:xfrm>
          </p:grpSpPr>
          <p:sp>
            <p:nvSpPr>
              <p:cNvPr id="3342" name="Freeform 247"/>
              <p:cNvSpPr>
                <a:spLocks/>
              </p:cNvSpPr>
              <p:nvPr/>
            </p:nvSpPr>
            <p:spPr bwMode="auto">
              <a:xfrm>
                <a:off x="9130" y="7331"/>
                <a:ext cx="83" cy="99"/>
              </a:xfrm>
              <a:custGeom>
                <a:avLst/>
                <a:gdLst>
                  <a:gd name="T0" fmla="+- 0 9145 9130"/>
                  <a:gd name="T1" fmla="*/ T0 w 83"/>
                  <a:gd name="T2" fmla="+- 0 7334 7331"/>
                  <a:gd name="T3" fmla="*/ 7334 h 99"/>
                  <a:gd name="T4" fmla="+- 0 9130 9130"/>
                  <a:gd name="T5" fmla="*/ T4 w 83"/>
                  <a:gd name="T6" fmla="+- 0 7334 7331"/>
                  <a:gd name="T7" fmla="*/ 7334 h 99"/>
                  <a:gd name="T8" fmla="+- 0 9130 9130"/>
                  <a:gd name="T9" fmla="*/ T8 w 83"/>
                  <a:gd name="T10" fmla="+- 0 7342 7331"/>
                  <a:gd name="T11" fmla="*/ 7342 h 99"/>
                  <a:gd name="T12" fmla="+- 0 9131 9130"/>
                  <a:gd name="T13" fmla="*/ T12 w 83"/>
                  <a:gd name="T14" fmla="+- 0 7430 7331"/>
                  <a:gd name="T15" fmla="*/ 7430 h 99"/>
                  <a:gd name="T16" fmla="+- 0 9148 9130"/>
                  <a:gd name="T17" fmla="*/ T16 w 83"/>
                  <a:gd name="T18" fmla="+- 0 7430 7331"/>
                  <a:gd name="T19" fmla="*/ 7430 h 99"/>
                  <a:gd name="T20" fmla="+- 0 9148 9130"/>
                  <a:gd name="T21" fmla="*/ T20 w 83"/>
                  <a:gd name="T22" fmla="+- 0 7369 7331"/>
                  <a:gd name="T23" fmla="*/ 7369 h 99"/>
                  <a:gd name="T24" fmla="+- 0 9149 9130"/>
                  <a:gd name="T25" fmla="*/ T24 w 83"/>
                  <a:gd name="T26" fmla="+- 0 7366 7331"/>
                  <a:gd name="T27" fmla="*/ 7366 h 99"/>
                  <a:gd name="T28" fmla="+- 0 9149 9130"/>
                  <a:gd name="T29" fmla="*/ T28 w 83"/>
                  <a:gd name="T30" fmla="+- 0 7364 7331"/>
                  <a:gd name="T31" fmla="*/ 7364 h 99"/>
                  <a:gd name="T32" fmla="+- 0 9152 9130"/>
                  <a:gd name="T33" fmla="*/ T32 w 83"/>
                  <a:gd name="T34" fmla="+- 0 7354 7331"/>
                  <a:gd name="T35" fmla="*/ 7354 h 99"/>
                  <a:gd name="T36" fmla="+- 0 9157 9130"/>
                  <a:gd name="T37" fmla="*/ T36 w 83"/>
                  <a:gd name="T38" fmla="+- 0 7350 7331"/>
                  <a:gd name="T39" fmla="*/ 7350 h 99"/>
                  <a:gd name="T40" fmla="+- 0 9146 9130"/>
                  <a:gd name="T41" fmla="*/ T40 w 83"/>
                  <a:gd name="T42" fmla="+- 0 7350 7331"/>
                  <a:gd name="T43" fmla="*/ 7350 h 99"/>
                  <a:gd name="T44" fmla="+- 0 9145 9130"/>
                  <a:gd name="T45" fmla="*/ T44 w 83"/>
                  <a:gd name="T46" fmla="+- 0 7334 7331"/>
                  <a:gd name="T47" fmla="*/ 733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5" y="3"/>
                    </a:moveTo>
                    <a:lnTo>
                      <a:pt x="0" y="3"/>
                    </a:lnTo>
                    <a:lnTo>
                      <a:pt x="0" y="11"/>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4" name="Freeform 248"/>
              <p:cNvSpPr>
                <a:spLocks/>
              </p:cNvSpPr>
              <p:nvPr/>
            </p:nvSpPr>
            <p:spPr bwMode="auto">
              <a:xfrm>
                <a:off x="9130" y="7331"/>
                <a:ext cx="83" cy="99"/>
              </a:xfrm>
              <a:custGeom>
                <a:avLst/>
                <a:gdLst>
                  <a:gd name="T0" fmla="+- 0 9204 9130"/>
                  <a:gd name="T1" fmla="*/ T0 w 83"/>
                  <a:gd name="T2" fmla="+- 0 7346 7331"/>
                  <a:gd name="T3" fmla="*/ 7346 h 99"/>
                  <a:gd name="T4" fmla="+- 0 9190 9130"/>
                  <a:gd name="T5" fmla="*/ T4 w 83"/>
                  <a:gd name="T6" fmla="+- 0 7346 7331"/>
                  <a:gd name="T7" fmla="*/ 7346 h 99"/>
                  <a:gd name="T8" fmla="+- 0 9195 9130"/>
                  <a:gd name="T9" fmla="*/ T8 w 83"/>
                  <a:gd name="T10" fmla="+- 0 7359 7331"/>
                  <a:gd name="T11" fmla="*/ 7359 h 99"/>
                  <a:gd name="T12" fmla="+- 0 9195 9130"/>
                  <a:gd name="T13" fmla="*/ T12 w 83"/>
                  <a:gd name="T14" fmla="+- 0 7430 7331"/>
                  <a:gd name="T15" fmla="*/ 7430 h 99"/>
                  <a:gd name="T16" fmla="+- 0 9213 9130"/>
                  <a:gd name="T17" fmla="*/ T16 w 83"/>
                  <a:gd name="T18" fmla="+- 0 7430 7331"/>
                  <a:gd name="T19" fmla="*/ 7430 h 99"/>
                  <a:gd name="T20" fmla="+- 0 9209 9130"/>
                  <a:gd name="T21" fmla="*/ T20 w 83"/>
                  <a:gd name="T22" fmla="+- 0 7352 7331"/>
                  <a:gd name="T23" fmla="*/ 7352 h 99"/>
                  <a:gd name="T24" fmla="+- 0 9204 9130"/>
                  <a:gd name="T25" fmla="*/ T24 w 83"/>
                  <a:gd name="T26" fmla="+- 0 7346 7331"/>
                  <a:gd name="T27" fmla="*/ 734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Freeform 249"/>
              <p:cNvSpPr>
                <a:spLocks/>
              </p:cNvSpPr>
              <p:nvPr/>
            </p:nvSpPr>
            <p:spPr bwMode="auto">
              <a:xfrm>
                <a:off x="9130" y="7331"/>
                <a:ext cx="83" cy="99"/>
              </a:xfrm>
              <a:custGeom>
                <a:avLst/>
                <a:gdLst>
                  <a:gd name="T0" fmla="+- 0 9179 9130"/>
                  <a:gd name="T1" fmla="*/ T0 w 83"/>
                  <a:gd name="T2" fmla="+- 0 7331 7331"/>
                  <a:gd name="T3" fmla="*/ 7331 h 99"/>
                  <a:gd name="T4" fmla="+- 0 9163 9130"/>
                  <a:gd name="T5" fmla="*/ T4 w 83"/>
                  <a:gd name="T6" fmla="+- 0 7331 7331"/>
                  <a:gd name="T7" fmla="*/ 7331 h 99"/>
                  <a:gd name="T8" fmla="+- 0 9152 9130"/>
                  <a:gd name="T9" fmla="*/ T8 w 83"/>
                  <a:gd name="T10" fmla="+- 0 7340 7331"/>
                  <a:gd name="T11" fmla="*/ 7340 h 99"/>
                  <a:gd name="T12" fmla="+- 0 9147 9130"/>
                  <a:gd name="T13" fmla="*/ T12 w 83"/>
                  <a:gd name="T14" fmla="+- 0 7350 7331"/>
                  <a:gd name="T15" fmla="*/ 7350 h 99"/>
                  <a:gd name="T16" fmla="+- 0 9157 9130"/>
                  <a:gd name="T17" fmla="*/ T16 w 83"/>
                  <a:gd name="T18" fmla="+- 0 7350 7331"/>
                  <a:gd name="T19" fmla="*/ 7350 h 99"/>
                  <a:gd name="T20" fmla="+- 0 9161 9130"/>
                  <a:gd name="T21" fmla="*/ T20 w 83"/>
                  <a:gd name="T22" fmla="+- 0 7346 7331"/>
                  <a:gd name="T23" fmla="*/ 7346 h 99"/>
                  <a:gd name="T24" fmla="+- 0 9204 9130"/>
                  <a:gd name="T25" fmla="*/ T24 w 83"/>
                  <a:gd name="T26" fmla="+- 0 7346 7331"/>
                  <a:gd name="T27" fmla="*/ 7346 h 99"/>
                  <a:gd name="T28" fmla="+- 0 9195 9130"/>
                  <a:gd name="T29" fmla="*/ T28 w 83"/>
                  <a:gd name="T30" fmla="+- 0 7336 7331"/>
                  <a:gd name="T31" fmla="*/ 7336 h 99"/>
                  <a:gd name="T32" fmla="+- 0 9179 9130"/>
                  <a:gd name="T33" fmla="*/ T32 w 83"/>
                  <a:gd name="T34" fmla="+- 0 7331 7331"/>
                  <a:gd name="T35" fmla="*/ 733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8" name="Group 250"/>
            <p:cNvGrpSpPr>
              <a:grpSpLocks/>
            </p:cNvGrpSpPr>
            <p:nvPr/>
          </p:nvGrpSpPr>
          <p:grpSpPr bwMode="auto">
            <a:xfrm>
              <a:off x="9247" y="7295"/>
              <a:ext cx="20" cy="135"/>
              <a:chOff x="9247" y="7295"/>
              <a:chExt cx="20" cy="135"/>
            </a:xfrm>
          </p:grpSpPr>
          <p:sp>
            <p:nvSpPr>
              <p:cNvPr id="3340" name="Freeform 251"/>
              <p:cNvSpPr>
                <a:spLocks/>
              </p:cNvSpPr>
              <p:nvPr/>
            </p:nvSpPr>
            <p:spPr bwMode="auto">
              <a:xfrm>
                <a:off x="9247" y="7295"/>
                <a:ext cx="20" cy="135"/>
              </a:xfrm>
              <a:custGeom>
                <a:avLst/>
                <a:gdLst>
                  <a:gd name="T0" fmla="+- 0 9267 9247"/>
                  <a:gd name="T1" fmla="*/ T0 w 20"/>
                  <a:gd name="T2" fmla="+- 0 7334 7295"/>
                  <a:gd name="T3" fmla="*/ 7334 h 135"/>
                  <a:gd name="T4" fmla="+- 0 9250 9247"/>
                  <a:gd name="T5" fmla="*/ T4 w 20"/>
                  <a:gd name="T6" fmla="+- 0 7334 7295"/>
                  <a:gd name="T7" fmla="*/ 7334 h 135"/>
                  <a:gd name="T8" fmla="+- 0 9250 9247"/>
                  <a:gd name="T9" fmla="*/ T8 w 20"/>
                  <a:gd name="T10" fmla="+- 0 7430 7295"/>
                  <a:gd name="T11" fmla="*/ 7430 h 135"/>
                  <a:gd name="T12" fmla="+- 0 9267 9247"/>
                  <a:gd name="T13" fmla="*/ T12 w 20"/>
                  <a:gd name="T14" fmla="+- 0 7430 7295"/>
                  <a:gd name="T15" fmla="*/ 7430 h 135"/>
                  <a:gd name="T16" fmla="+- 0 9267 9247"/>
                  <a:gd name="T17" fmla="*/ T16 w 20"/>
                  <a:gd name="T18" fmla="+- 0 7334 7295"/>
                  <a:gd name="T19" fmla="*/ 7334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1" name="Freeform 252"/>
              <p:cNvSpPr>
                <a:spLocks/>
              </p:cNvSpPr>
              <p:nvPr/>
            </p:nvSpPr>
            <p:spPr bwMode="auto">
              <a:xfrm>
                <a:off x="9247" y="7295"/>
                <a:ext cx="20" cy="135"/>
              </a:xfrm>
              <a:custGeom>
                <a:avLst/>
                <a:gdLst>
                  <a:gd name="T0" fmla="+- 0 9265 9247"/>
                  <a:gd name="T1" fmla="*/ T0 w 20"/>
                  <a:gd name="T2" fmla="+- 0 7295 7295"/>
                  <a:gd name="T3" fmla="*/ 7295 h 135"/>
                  <a:gd name="T4" fmla="+- 0 9252 9247"/>
                  <a:gd name="T5" fmla="*/ T4 w 20"/>
                  <a:gd name="T6" fmla="+- 0 7295 7295"/>
                  <a:gd name="T7" fmla="*/ 7295 h 135"/>
                  <a:gd name="T8" fmla="+- 0 9247 9247"/>
                  <a:gd name="T9" fmla="*/ T8 w 20"/>
                  <a:gd name="T10" fmla="+- 0 7300 7295"/>
                  <a:gd name="T11" fmla="*/ 7300 h 135"/>
                  <a:gd name="T12" fmla="+- 0 9247 9247"/>
                  <a:gd name="T13" fmla="*/ T12 w 20"/>
                  <a:gd name="T14" fmla="+- 0 7312 7295"/>
                  <a:gd name="T15" fmla="*/ 7312 h 135"/>
                  <a:gd name="T16" fmla="+- 0 9252 9247"/>
                  <a:gd name="T17" fmla="*/ T16 w 20"/>
                  <a:gd name="T18" fmla="+- 0 7317 7295"/>
                  <a:gd name="T19" fmla="*/ 7317 h 135"/>
                  <a:gd name="T20" fmla="+- 0 9265 9247"/>
                  <a:gd name="T21" fmla="*/ T20 w 20"/>
                  <a:gd name="T22" fmla="+- 0 7317 7295"/>
                  <a:gd name="T23" fmla="*/ 7317 h 135"/>
                  <a:gd name="T24" fmla="+- 0 9269 9247"/>
                  <a:gd name="T25" fmla="*/ T24 w 20"/>
                  <a:gd name="T26" fmla="+- 0 7312 7295"/>
                  <a:gd name="T27" fmla="*/ 7312 h 135"/>
                  <a:gd name="T28" fmla="+- 0 9269 9247"/>
                  <a:gd name="T29" fmla="*/ T28 w 20"/>
                  <a:gd name="T30" fmla="+- 0 7300 7295"/>
                  <a:gd name="T31" fmla="*/ 7300 h 135"/>
                  <a:gd name="T32" fmla="+- 0 9265 9247"/>
                  <a:gd name="T33" fmla="*/ T32 w 20"/>
                  <a:gd name="T34" fmla="+- 0 7295 7295"/>
                  <a:gd name="T35" fmla="*/ 729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9" name="Group 253"/>
            <p:cNvGrpSpPr>
              <a:grpSpLocks/>
            </p:cNvGrpSpPr>
            <p:nvPr/>
          </p:nvGrpSpPr>
          <p:grpSpPr bwMode="auto">
            <a:xfrm>
              <a:off x="9293" y="7310"/>
              <a:ext cx="56" cy="122"/>
              <a:chOff x="9293" y="7310"/>
              <a:chExt cx="56" cy="122"/>
            </a:xfrm>
          </p:grpSpPr>
          <p:sp>
            <p:nvSpPr>
              <p:cNvPr id="3336" name="Freeform 254"/>
              <p:cNvSpPr>
                <a:spLocks/>
              </p:cNvSpPr>
              <p:nvPr/>
            </p:nvSpPr>
            <p:spPr bwMode="auto">
              <a:xfrm>
                <a:off x="9293" y="7310"/>
                <a:ext cx="56" cy="122"/>
              </a:xfrm>
              <a:custGeom>
                <a:avLst/>
                <a:gdLst>
                  <a:gd name="T0" fmla="+- 0 9326 9293"/>
                  <a:gd name="T1" fmla="*/ T0 w 56"/>
                  <a:gd name="T2" fmla="+- 0 7347 7310"/>
                  <a:gd name="T3" fmla="*/ 7347 h 122"/>
                  <a:gd name="T4" fmla="+- 0 9308 9293"/>
                  <a:gd name="T5" fmla="*/ T4 w 56"/>
                  <a:gd name="T6" fmla="+- 0 7347 7310"/>
                  <a:gd name="T7" fmla="*/ 7347 h 122"/>
                  <a:gd name="T8" fmla="+- 0 9308 9293"/>
                  <a:gd name="T9" fmla="*/ T8 w 56"/>
                  <a:gd name="T10" fmla="+- 0 7411 7310"/>
                  <a:gd name="T11" fmla="*/ 7411 h 122"/>
                  <a:gd name="T12" fmla="+- 0 9310 9293"/>
                  <a:gd name="T13" fmla="*/ T12 w 56"/>
                  <a:gd name="T14" fmla="+- 0 7420 7310"/>
                  <a:gd name="T15" fmla="*/ 7420 h 122"/>
                  <a:gd name="T16" fmla="+- 0 9315 9293"/>
                  <a:gd name="T17" fmla="*/ T16 w 56"/>
                  <a:gd name="T18" fmla="+- 0 7425 7310"/>
                  <a:gd name="T19" fmla="*/ 7425 h 122"/>
                  <a:gd name="T20" fmla="+- 0 9319 9293"/>
                  <a:gd name="T21" fmla="*/ T20 w 56"/>
                  <a:gd name="T22" fmla="+- 0 7430 7310"/>
                  <a:gd name="T23" fmla="*/ 7430 h 122"/>
                  <a:gd name="T24" fmla="+- 0 9326 9293"/>
                  <a:gd name="T25" fmla="*/ T24 w 56"/>
                  <a:gd name="T26" fmla="+- 0 7433 7310"/>
                  <a:gd name="T27" fmla="*/ 7433 h 122"/>
                  <a:gd name="T28" fmla="+- 0 9341 9293"/>
                  <a:gd name="T29" fmla="*/ T28 w 56"/>
                  <a:gd name="T30" fmla="+- 0 7433 7310"/>
                  <a:gd name="T31" fmla="*/ 7433 h 122"/>
                  <a:gd name="T32" fmla="+- 0 9346 9293"/>
                  <a:gd name="T33" fmla="*/ T32 w 56"/>
                  <a:gd name="T34" fmla="+- 0 7431 7310"/>
                  <a:gd name="T35" fmla="*/ 7431 h 122"/>
                  <a:gd name="T36" fmla="+- 0 9350 9293"/>
                  <a:gd name="T37" fmla="*/ T36 w 56"/>
                  <a:gd name="T38" fmla="+- 0 7430 7310"/>
                  <a:gd name="T39" fmla="*/ 7430 h 122"/>
                  <a:gd name="T40" fmla="+- 0 9349 9293"/>
                  <a:gd name="T41" fmla="*/ T40 w 56"/>
                  <a:gd name="T42" fmla="+- 0 7418 7310"/>
                  <a:gd name="T43" fmla="*/ 7418 h 122"/>
                  <a:gd name="T44" fmla="+- 0 9329 9293"/>
                  <a:gd name="T45" fmla="*/ T44 w 56"/>
                  <a:gd name="T46" fmla="+- 0 7418 7310"/>
                  <a:gd name="T47" fmla="*/ 7418 h 122"/>
                  <a:gd name="T48" fmla="+- 0 9326 9293"/>
                  <a:gd name="T49" fmla="*/ T48 w 56"/>
                  <a:gd name="T50" fmla="+- 0 7411 7310"/>
                  <a:gd name="T51" fmla="*/ 7411 h 122"/>
                  <a:gd name="T52" fmla="+- 0 9326 9293"/>
                  <a:gd name="T53" fmla="*/ T52 w 56"/>
                  <a:gd name="T54" fmla="+- 0 7347 7310"/>
                  <a:gd name="T55" fmla="*/ 734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Freeform 255"/>
              <p:cNvSpPr>
                <a:spLocks/>
              </p:cNvSpPr>
              <p:nvPr/>
            </p:nvSpPr>
            <p:spPr bwMode="auto">
              <a:xfrm>
                <a:off x="9293" y="7310"/>
                <a:ext cx="56" cy="122"/>
              </a:xfrm>
              <a:custGeom>
                <a:avLst/>
                <a:gdLst>
                  <a:gd name="T0" fmla="+- 0 9349 9293"/>
                  <a:gd name="T1" fmla="*/ T0 w 56"/>
                  <a:gd name="T2" fmla="+- 0 7417 7310"/>
                  <a:gd name="T3" fmla="*/ 7417 h 122"/>
                  <a:gd name="T4" fmla="+- 0 9346 9293"/>
                  <a:gd name="T5" fmla="*/ T4 w 56"/>
                  <a:gd name="T6" fmla="+- 0 7418 7310"/>
                  <a:gd name="T7" fmla="*/ 7418 h 122"/>
                  <a:gd name="T8" fmla="+- 0 9344 9293"/>
                  <a:gd name="T9" fmla="*/ T8 w 56"/>
                  <a:gd name="T10" fmla="+- 0 7418 7310"/>
                  <a:gd name="T11" fmla="*/ 7418 h 122"/>
                  <a:gd name="T12" fmla="+- 0 9349 9293"/>
                  <a:gd name="T13" fmla="*/ T12 w 56"/>
                  <a:gd name="T14" fmla="+- 0 7418 7310"/>
                  <a:gd name="T15" fmla="*/ 7418 h 122"/>
                  <a:gd name="T16" fmla="+- 0 9349 9293"/>
                  <a:gd name="T17" fmla="*/ T16 w 56"/>
                  <a:gd name="T18" fmla="+- 0 7417 7310"/>
                  <a:gd name="T19" fmla="*/ 741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8" name="Freeform 256"/>
              <p:cNvSpPr>
                <a:spLocks/>
              </p:cNvSpPr>
              <p:nvPr/>
            </p:nvSpPr>
            <p:spPr bwMode="auto">
              <a:xfrm>
                <a:off x="9293" y="7310"/>
                <a:ext cx="56" cy="122"/>
              </a:xfrm>
              <a:custGeom>
                <a:avLst/>
                <a:gdLst>
                  <a:gd name="T0" fmla="+- 0 9351 9293"/>
                  <a:gd name="T1" fmla="*/ T0 w 56"/>
                  <a:gd name="T2" fmla="+- 0 7334 7310"/>
                  <a:gd name="T3" fmla="*/ 7334 h 122"/>
                  <a:gd name="T4" fmla="+- 0 9293 9293"/>
                  <a:gd name="T5" fmla="*/ T4 w 56"/>
                  <a:gd name="T6" fmla="+- 0 7334 7310"/>
                  <a:gd name="T7" fmla="*/ 7334 h 122"/>
                  <a:gd name="T8" fmla="+- 0 9293 9293"/>
                  <a:gd name="T9" fmla="*/ T8 w 56"/>
                  <a:gd name="T10" fmla="+- 0 7347 7310"/>
                  <a:gd name="T11" fmla="*/ 7347 h 122"/>
                  <a:gd name="T12" fmla="+- 0 9351 9293"/>
                  <a:gd name="T13" fmla="*/ T12 w 56"/>
                  <a:gd name="T14" fmla="+- 0 7347 7310"/>
                  <a:gd name="T15" fmla="*/ 7347 h 122"/>
                  <a:gd name="T16" fmla="+- 0 9351 9293"/>
                  <a:gd name="T17" fmla="*/ T16 w 56"/>
                  <a:gd name="T18" fmla="+- 0 7334 7310"/>
                  <a:gd name="T19" fmla="*/ 733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9" name="Freeform 257"/>
              <p:cNvSpPr>
                <a:spLocks/>
              </p:cNvSpPr>
              <p:nvPr/>
            </p:nvSpPr>
            <p:spPr bwMode="auto">
              <a:xfrm>
                <a:off x="9293" y="7310"/>
                <a:ext cx="56" cy="122"/>
              </a:xfrm>
              <a:custGeom>
                <a:avLst/>
                <a:gdLst>
                  <a:gd name="T0" fmla="+- 0 9326 9293"/>
                  <a:gd name="T1" fmla="*/ T0 w 56"/>
                  <a:gd name="T2" fmla="+- 0 7310 7310"/>
                  <a:gd name="T3" fmla="*/ 7310 h 122"/>
                  <a:gd name="T4" fmla="+- 0 9308 9293"/>
                  <a:gd name="T5" fmla="*/ T4 w 56"/>
                  <a:gd name="T6" fmla="+- 0 7316 7310"/>
                  <a:gd name="T7" fmla="*/ 7316 h 122"/>
                  <a:gd name="T8" fmla="+- 0 9308 9293"/>
                  <a:gd name="T9" fmla="*/ T8 w 56"/>
                  <a:gd name="T10" fmla="+- 0 7334 7310"/>
                  <a:gd name="T11" fmla="*/ 7334 h 122"/>
                  <a:gd name="T12" fmla="+- 0 9326 9293"/>
                  <a:gd name="T13" fmla="*/ T12 w 56"/>
                  <a:gd name="T14" fmla="+- 0 7334 7310"/>
                  <a:gd name="T15" fmla="*/ 7334 h 122"/>
                  <a:gd name="T16" fmla="+- 0 9326 9293"/>
                  <a:gd name="T17" fmla="*/ T16 w 56"/>
                  <a:gd name="T18" fmla="+- 0 7310 7310"/>
                  <a:gd name="T19" fmla="*/ 7310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0" name="Group 258"/>
            <p:cNvGrpSpPr>
              <a:grpSpLocks/>
            </p:cNvGrpSpPr>
            <p:nvPr/>
          </p:nvGrpSpPr>
          <p:grpSpPr bwMode="auto">
            <a:xfrm>
              <a:off x="9376" y="7295"/>
              <a:ext cx="20" cy="135"/>
              <a:chOff x="9376" y="7295"/>
              <a:chExt cx="20" cy="135"/>
            </a:xfrm>
          </p:grpSpPr>
          <p:sp>
            <p:nvSpPr>
              <p:cNvPr id="3334" name="Freeform 259"/>
              <p:cNvSpPr>
                <a:spLocks/>
              </p:cNvSpPr>
              <p:nvPr/>
            </p:nvSpPr>
            <p:spPr bwMode="auto">
              <a:xfrm>
                <a:off x="9376" y="7295"/>
                <a:ext cx="20" cy="135"/>
              </a:xfrm>
              <a:custGeom>
                <a:avLst/>
                <a:gdLst>
                  <a:gd name="T0" fmla="+- 0 9396 9376"/>
                  <a:gd name="T1" fmla="*/ T0 w 20"/>
                  <a:gd name="T2" fmla="+- 0 7334 7295"/>
                  <a:gd name="T3" fmla="*/ 7334 h 135"/>
                  <a:gd name="T4" fmla="+- 0 9379 9376"/>
                  <a:gd name="T5" fmla="*/ T4 w 20"/>
                  <a:gd name="T6" fmla="+- 0 7334 7295"/>
                  <a:gd name="T7" fmla="*/ 7334 h 135"/>
                  <a:gd name="T8" fmla="+- 0 9379 9376"/>
                  <a:gd name="T9" fmla="*/ T8 w 20"/>
                  <a:gd name="T10" fmla="+- 0 7430 7295"/>
                  <a:gd name="T11" fmla="*/ 7430 h 135"/>
                  <a:gd name="T12" fmla="+- 0 9396 9376"/>
                  <a:gd name="T13" fmla="*/ T12 w 20"/>
                  <a:gd name="T14" fmla="+- 0 7430 7295"/>
                  <a:gd name="T15" fmla="*/ 7430 h 135"/>
                  <a:gd name="T16" fmla="+- 0 9396 9376"/>
                  <a:gd name="T17" fmla="*/ T16 w 20"/>
                  <a:gd name="T18" fmla="+- 0 7334 7295"/>
                  <a:gd name="T19" fmla="*/ 7334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Freeform 260"/>
              <p:cNvSpPr>
                <a:spLocks/>
              </p:cNvSpPr>
              <p:nvPr/>
            </p:nvSpPr>
            <p:spPr bwMode="auto">
              <a:xfrm>
                <a:off x="9376" y="7295"/>
                <a:ext cx="20" cy="135"/>
              </a:xfrm>
              <a:custGeom>
                <a:avLst/>
                <a:gdLst>
                  <a:gd name="T0" fmla="+- 0 9394 9376"/>
                  <a:gd name="T1" fmla="*/ T0 w 20"/>
                  <a:gd name="T2" fmla="+- 0 7295 7295"/>
                  <a:gd name="T3" fmla="*/ 7295 h 135"/>
                  <a:gd name="T4" fmla="+- 0 9381 9376"/>
                  <a:gd name="T5" fmla="*/ T4 w 20"/>
                  <a:gd name="T6" fmla="+- 0 7295 7295"/>
                  <a:gd name="T7" fmla="*/ 7295 h 135"/>
                  <a:gd name="T8" fmla="+- 0 9376 9376"/>
                  <a:gd name="T9" fmla="*/ T8 w 20"/>
                  <a:gd name="T10" fmla="+- 0 7300 7295"/>
                  <a:gd name="T11" fmla="*/ 7300 h 135"/>
                  <a:gd name="T12" fmla="+- 0 9376 9376"/>
                  <a:gd name="T13" fmla="*/ T12 w 20"/>
                  <a:gd name="T14" fmla="+- 0 7312 7295"/>
                  <a:gd name="T15" fmla="*/ 7312 h 135"/>
                  <a:gd name="T16" fmla="+- 0 9381 9376"/>
                  <a:gd name="T17" fmla="*/ T16 w 20"/>
                  <a:gd name="T18" fmla="+- 0 7317 7295"/>
                  <a:gd name="T19" fmla="*/ 7317 h 135"/>
                  <a:gd name="T20" fmla="+- 0 9394 9376"/>
                  <a:gd name="T21" fmla="*/ T20 w 20"/>
                  <a:gd name="T22" fmla="+- 0 7317 7295"/>
                  <a:gd name="T23" fmla="*/ 7317 h 135"/>
                  <a:gd name="T24" fmla="+- 0 9398 9376"/>
                  <a:gd name="T25" fmla="*/ T24 w 20"/>
                  <a:gd name="T26" fmla="+- 0 7312 7295"/>
                  <a:gd name="T27" fmla="*/ 7312 h 135"/>
                  <a:gd name="T28" fmla="+- 0 9398 9376"/>
                  <a:gd name="T29" fmla="*/ T28 w 20"/>
                  <a:gd name="T30" fmla="+- 0 7300 7295"/>
                  <a:gd name="T31" fmla="*/ 7300 h 135"/>
                  <a:gd name="T32" fmla="+- 0 9394 9376"/>
                  <a:gd name="T33" fmla="*/ T32 w 20"/>
                  <a:gd name="T34" fmla="+- 0 7295 7295"/>
                  <a:gd name="T35" fmla="*/ 729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1" name="Group 261"/>
            <p:cNvGrpSpPr>
              <a:grpSpLocks/>
            </p:cNvGrpSpPr>
            <p:nvPr/>
          </p:nvGrpSpPr>
          <p:grpSpPr bwMode="auto">
            <a:xfrm>
              <a:off x="9427" y="7335"/>
              <a:ext cx="85" cy="98"/>
              <a:chOff x="9427" y="7335"/>
              <a:chExt cx="85" cy="98"/>
            </a:xfrm>
          </p:grpSpPr>
          <p:sp>
            <p:nvSpPr>
              <p:cNvPr id="3331" name="Freeform 262"/>
              <p:cNvSpPr>
                <a:spLocks/>
              </p:cNvSpPr>
              <p:nvPr/>
            </p:nvSpPr>
            <p:spPr bwMode="auto">
              <a:xfrm>
                <a:off x="9427" y="7335"/>
                <a:ext cx="85" cy="98"/>
              </a:xfrm>
              <a:custGeom>
                <a:avLst/>
                <a:gdLst>
                  <a:gd name="T0" fmla="+- 0 9454 9427"/>
                  <a:gd name="T1" fmla="*/ T0 w 85"/>
                  <a:gd name="T2" fmla="+- 0 7335 7335"/>
                  <a:gd name="T3" fmla="*/ 7335 h 98"/>
                  <a:gd name="T4" fmla="+- 0 9439 9427"/>
                  <a:gd name="T5" fmla="*/ T4 w 85"/>
                  <a:gd name="T6" fmla="+- 0 7347 7335"/>
                  <a:gd name="T7" fmla="*/ 7347 h 98"/>
                  <a:gd name="T8" fmla="+- 0 9430 9427"/>
                  <a:gd name="T9" fmla="*/ T8 w 85"/>
                  <a:gd name="T10" fmla="+- 0 7367 7335"/>
                  <a:gd name="T11" fmla="*/ 7367 h 98"/>
                  <a:gd name="T12" fmla="+- 0 9427 9427"/>
                  <a:gd name="T13" fmla="*/ T12 w 85"/>
                  <a:gd name="T14" fmla="+- 0 7394 7335"/>
                  <a:gd name="T15" fmla="*/ 7394 h 98"/>
                  <a:gd name="T16" fmla="+- 0 9435 9427"/>
                  <a:gd name="T17" fmla="*/ T16 w 85"/>
                  <a:gd name="T18" fmla="+- 0 7414 7335"/>
                  <a:gd name="T19" fmla="*/ 7414 h 98"/>
                  <a:gd name="T20" fmla="+- 0 9451 9427"/>
                  <a:gd name="T21" fmla="*/ T20 w 85"/>
                  <a:gd name="T22" fmla="+- 0 7428 7335"/>
                  <a:gd name="T23" fmla="*/ 7428 h 98"/>
                  <a:gd name="T24" fmla="+- 0 9474 9427"/>
                  <a:gd name="T25" fmla="*/ T24 w 85"/>
                  <a:gd name="T26" fmla="+- 0 7433 7335"/>
                  <a:gd name="T27" fmla="*/ 7433 h 98"/>
                  <a:gd name="T28" fmla="+- 0 9489 9427"/>
                  <a:gd name="T29" fmla="*/ T28 w 85"/>
                  <a:gd name="T30" fmla="+- 0 7433 7335"/>
                  <a:gd name="T31" fmla="*/ 7433 h 98"/>
                  <a:gd name="T32" fmla="+- 0 9500 9427"/>
                  <a:gd name="T33" fmla="*/ T32 w 85"/>
                  <a:gd name="T34" fmla="+- 0 7429 7335"/>
                  <a:gd name="T35" fmla="*/ 7429 h 98"/>
                  <a:gd name="T36" fmla="+- 0 9506 9427"/>
                  <a:gd name="T37" fmla="*/ T36 w 85"/>
                  <a:gd name="T38" fmla="+- 0 7426 7335"/>
                  <a:gd name="T39" fmla="*/ 7426 h 98"/>
                  <a:gd name="T40" fmla="+- 0 9504 9427"/>
                  <a:gd name="T41" fmla="*/ T40 w 85"/>
                  <a:gd name="T42" fmla="+- 0 7419 7335"/>
                  <a:gd name="T43" fmla="*/ 7419 h 98"/>
                  <a:gd name="T44" fmla="+- 0 9489 9427"/>
                  <a:gd name="T45" fmla="*/ T44 w 85"/>
                  <a:gd name="T46" fmla="+- 0 7419 7335"/>
                  <a:gd name="T47" fmla="*/ 7419 h 98"/>
                  <a:gd name="T48" fmla="+- 0 9469 9427"/>
                  <a:gd name="T49" fmla="*/ T48 w 85"/>
                  <a:gd name="T50" fmla="+- 0 7418 7335"/>
                  <a:gd name="T51" fmla="*/ 7418 h 98"/>
                  <a:gd name="T52" fmla="+- 0 9451 9427"/>
                  <a:gd name="T53" fmla="*/ T52 w 85"/>
                  <a:gd name="T54" fmla="+- 0 7408 7335"/>
                  <a:gd name="T55" fmla="*/ 7408 h 98"/>
                  <a:gd name="T56" fmla="+- 0 9443 9427"/>
                  <a:gd name="T57" fmla="*/ T56 w 85"/>
                  <a:gd name="T58" fmla="+- 0 7385 7335"/>
                  <a:gd name="T59" fmla="*/ 7385 h 98"/>
                  <a:gd name="T60" fmla="+- 0 9511 9427"/>
                  <a:gd name="T61" fmla="*/ T60 w 85"/>
                  <a:gd name="T62" fmla="+- 0 7385 7335"/>
                  <a:gd name="T63" fmla="*/ 7385 h 98"/>
                  <a:gd name="T64" fmla="+- 0 9511 9427"/>
                  <a:gd name="T65" fmla="*/ T64 w 85"/>
                  <a:gd name="T66" fmla="+- 0 7383 7335"/>
                  <a:gd name="T67" fmla="*/ 7383 h 98"/>
                  <a:gd name="T68" fmla="+- 0 9512 9427"/>
                  <a:gd name="T69" fmla="*/ T68 w 85"/>
                  <a:gd name="T70" fmla="+- 0 7381 7335"/>
                  <a:gd name="T71" fmla="*/ 7381 h 98"/>
                  <a:gd name="T72" fmla="+- 0 9511 9427"/>
                  <a:gd name="T73" fmla="*/ T72 w 85"/>
                  <a:gd name="T74" fmla="+- 0 7373 7335"/>
                  <a:gd name="T75" fmla="*/ 7373 h 98"/>
                  <a:gd name="T76" fmla="+- 0 9443 9427"/>
                  <a:gd name="T77" fmla="*/ T76 w 85"/>
                  <a:gd name="T78" fmla="+- 0 7373 7335"/>
                  <a:gd name="T79" fmla="*/ 7373 h 98"/>
                  <a:gd name="T80" fmla="+- 0 9445 9427"/>
                  <a:gd name="T81" fmla="*/ T80 w 85"/>
                  <a:gd name="T82" fmla="+- 0 7360 7335"/>
                  <a:gd name="T83" fmla="*/ 7360 h 98"/>
                  <a:gd name="T84" fmla="+- 0 9453 9427"/>
                  <a:gd name="T85" fmla="*/ T84 w 85"/>
                  <a:gd name="T86" fmla="+- 0 7344 7335"/>
                  <a:gd name="T87" fmla="*/ 7344 h 98"/>
                  <a:gd name="T88" fmla="+- 0 9495 9427"/>
                  <a:gd name="T89" fmla="*/ T88 w 85"/>
                  <a:gd name="T90" fmla="+- 0 7344 7335"/>
                  <a:gd name="T91" fmla="*/ 7344 h 98"/>
                  <a:gd name="T92" fmla="+- 0 9485 9427"/>
                  <a:gd name="T93" fmla="*/ T92 w 85"/>
                  <a:gd name="T94" fmla="+- 0 7338 7335"/>
                  <a:gd name="T95" fmla="*/ 7338 h 98"/>
                  <a:gd name="T96" fmla="+- 0 9454 9427"/>
                  <a:gd name="T97" fmla="*/ T96 w 85"/>
                  <a:gd name="T98" fmla="+- 0 7335 7335"/>
                  <a:gd name="T99" fmla="*/ 733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2" name="Freeform 263"/>
              <p:cNvSpPr>
                <a:spLocks/>
              </p:cNvSpPr>
              <p:nvPr/>
            </p:nvSpPr>
            <p:spPr bwMode="auto">
              <a:xfrm>
                <a:off x="9427" y="7335"/>
                <a:ext cx="85" cy="98"/>
              </a:xfrm>
              <a:custGeom>
                <a:avLst/>
                <a:gdLst>
                  <a:gd name="T0" fmla="+- 0 9503 9427"/>
                  <a:gd name="T1" fmla="*/ T0 w 85"/>
                  <a:gd name="T2" fmla="+- 0 7414 7335"/>
                  <a:gd name="T3" fmla="*/ 7414 h 98"/>
                  <a:gd name="T4" fmla="+- 0 9497 9427"/>
                  <a:gd name="T5" fmla="*/ T4 w 85"/>
                  <a:gd name="T6" fmla="+- 0 7417 7335"/>
                  <a:gd name="T7" fmla="*/ 7417 h 98"/>
                  <a:gd name="T8" fmla="+- 0 9489 9427"/>
                  <a:gd name="T9" fmla="*/ T8 w 85"/>
                  <a:gd name="T10" fmla="+- 0 7419 7335"/>
                  <a:gd name="T11" fmla="*/ 7419 h 98"/>
                  <a:gd name="T12" fmla="+- 0 9504 9427"/>
                  <a:gd name="T13" fmla="*/ T12 w 85"/>
                  <a:gd name="T14" fmla="+- 0 7419 7335"/>
                  <a:gd name="T15" fmla="*/ 7419 h 98"/>
                  <a:gd name="T16" fmla="+- 0 9503 9427"/>
                  <a:gd name="T17" fmla="*/ T16 w 85"/>
                  <a:gd name="T18" fmla="+- 0 7414 7335"/>
                  <a:gd name="T19" fmla="*/ 7414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Freeform 264"/>
              <p:cNvSpPr>
                <a:spLocks/>
              </p:cNvSpPr>
              <p:nvPr/>
            </p:nvSpPr>
            <p:spPr bwMode="auto">
              <a:xfrm>
                <a:off x="9427" y="7335"/>
                <a:ext cx="85" cy="98"/>
              </a:xfrm>
              <a:custGeom>
                <a:avLst/>
                <a:gdLst>
                  <a:gd name="T0" fmla="+- 0 9495 9427"/>
                  <a:gd name="T1" fmla="*/ T0 w 85"/>
                  <a:gd name="T2" fmla="+- 0 7344 7335"/>
                  <a:gd name="T3" fmla="*/ 7344 h 98"/>
                  <a:gd name="T4" fmla="+- 0 9490 9427"/>
                  <a:gd name="T5" fmla="*/ T4 w 85"/>
                  <a:gd name="T6" fmla="+- 0 7344 7335"/>
                  <a:gd name="T7" fmla="*/ 7344 h 98"/>
                  <a:gd name="T8" fmla="+- 0 9495 9427"/>
                  <a:gd name="T9" fmla="*/ T8 w 85"/>
                  <a:gd name="T10" fmla="+- 0 7360 7335"/>
                  <a:gd name="T11" fmla="*/ 7360 h 98"/>
                  <a:gd name="T12" fmla="+- 0 9495 9427"/>
                  <a:gd name="T13" fmla="*/ T12 w 85"/>
                  <a:gd name="T14" fmla="+- 0 7365 7335"/>
                  <a:gd name="T15" fmla="*/ 7365 h 98"/>
                  <a:gd name="T16" fmla="+- 0 9495 9427"/>
                  <a:gd name="T17" fmla="*/ T16 w 85"/>
                  <a:gd name="T18" fmla="+- 0 7373 7335"/>
                  <a:gd name="T19" fmla="*/ 7373 h 98"/>
                  <a:gd name="T20" fmla="+- 0 9511 9427"/>
                  <a:gd name="T21" fmla="*/ T20 w 85"/>
                  <a:gd name="T22" fmla="+- 0 7373 7335"/>
                  <a:gd name="T23" fmla="*/ 7373 h 98"/>
                  <a:gd name="T24" fmla="+- 0 9510 9427"/>
                  <a:gd name="T25" fmla="*/ T24 w 85"/>
                  <a:gd name="T26" fmla="+- 0 7365 7335"/>
                  <a:gd name="T27" fmla="*/ 7365 h 98"/>
                  <a:gd name="T28" fmla="+- 0 9503 9427"/>
                  <a:gd name="T29" fmla="*/ T28 w 85"/>
                  <a:gd name="T30" fmla="+- 0 7349 7335"/>
                  <a:gd name="T31" fmla="*/ 7349 h 98"/>
                  <a:gd name="T32" fmla="+- 0 9495 9427"/>
                  <a:gd name="T33" fmla="*/ T32 w 85"/>
                  <a:gd name="T34" fmla="+- 0 7344 7335"/>
                  <a:gd name="T35" fmla="*/ 734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98">
                    <a:moveTo>
                      <a:pt x="68" y="9"/>
                    </a:moveTo>
                    <a:lnTo>
                      <a:pt x="63" y="9"/>
                    </a:lnTo>
                    <a:lnTo>
                      <a:pt x="68" y="25"/>
                    </a:lnTo>
                    <a:lnTo>
                      <a:pt x="68" y="30"/>
                    </a:lnTo>
                    <a:lnTo>
                      <a:pt x="68" y="38"/>
                    </a:lnTo>
                    <a:lnTo>
                      <a:pt x="84" y="38"/>
                    </a:lnTo>
                    <a:lnTo>
                      <a:pt x="83" y="30"/>
                    </a:lnTo>
                    <a:lnTo>
                      <a:pt x="76" y="14"/>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2" name="Group 265"/>
            <p:cNvGrpSpPr>
              <a:grpSpLocks/>
            </p:cNvGrpSpPr>
            <p:nvPr/>
          </p:nvGrpSpPr>
          <p:grpSpPr bwMode="auto">
            <a:xfrm>
              <a:off x="9535" y="7331"/>
              <a:ext cx="63" cy="101"/>
              <a:chOff x="9535" y="7331"/>
              <a:chExt cx="63" cy="101"/>
            </a:xfrm>
          </p:grpSpPr>
          <p:sp>
            <p:nvSpPr>
              <p:cNvPr id="3328" name="Freeform 266"/>
              <p:cNvSpPr>
                <a:spLocks/>
              </p:cNvSpPr>
              <p:nvPr/>
            </p:nvSpPr>
            <p:spPr bwMode="auto">
              <a:xfrm>
                <a:off x="9535" y="7331"/>
                <a:ext cx="63" cy="101"/>
              </a:xfrm>
              <a:custGeom>
                <a:avLst/>
                <a:gdLst>
                  <a:gd name="T0" fmla="+- 0 9539 9535"/>
                  <a:gd name="T1" fmla="*/ T0 w 63"/>
                  <a:gd name="T2" fmla="+- 0 7412 7331"/>
                  <a:gd name="T3" fmla="*/ 7412 h 101"/>
                  <a:gd name="T4" fmla="+- 0 9535 9535"/>
                  <a:gd name="T5" fmla="*/ T4 w 63"/>
                  <a:gd name="T6" fmla="+- 0 7426 7331"/>
                  <a:gd name="T7" fmla="*/ 7426 h 101"/>
                  <a:gd name="T8" fmla="+- 0 9542 9535"/>
                  <a:gd name="T9" fmla="*/ T8 w 63"/>
                  <a:gd name="T10" fmla="+- 0 7430 7331"/>
                  <a:gd name="T11" fmla="*/ 7430 h 101"/>
                  <a:gd name="T12" fmla="+- 0 9551 9535"/>
                  <a:gd name="T13" fmla="*/ T12 w 63"/>
                  <a:gd name="T14" fmla="+- 0 7433 7331"/>
                  <a:gd name="T15" fmla="*/ 7433 h 101"/>
                  <a:gd name="T16" fmla="+- 0 9571 9535"/>
                  <a:gd name="T17" fmla="*/ T16 w 63"/>
                  <a:gd name="T18" fmla="+- 0 7432 7331"/>
                  <a:gd name="T19" fmla="*/ 7432 h 101"/>
                  <a:gd name="T20" fmla="+- 0 9591 9535"/>
                  <a:gd name="T21" fmla="*/ T20 w 63"/>
                  <a:gd name="T22" fmla="+- 0 7422 7331"/>
                  <a:gd name="T23" fmla="*/ 7422 h 101"/>
                  <a:gd name="T24" fmla="+- 0 9592 9535"/>
                  <a:gd name="T25" fmla="*/ T24 w 63"/>
                  <a:gd name="T26" fmla="+- 0 7419 7331"/>
                  <a:gd name="T27" fmla="*/ 7419 h 101"/>
                  <a:gd name="T28" fmla="+- 0 9554 9535"/>
                  <a:gd name="T29" fmla="*/ T28 w 63"/>
                  <a:gd name="T30" fmla="+- 0 7419 7331"/>
                  <a:gd name="T31" fmla="*/ 7419 h 101"/>
                  <a:gd name="T32" fmla="+- 0 9544 9535"/>
                  <a:gd name="T33" fmla="*/ T32 w 63"/>
                  <a:gd name="T34" fmla="+- 0 7416 7331"/>
                  <a:gd name="T35" fmla="*/ 7416 h 101"/>
                  <a:gd name="T36" fmla="+- 0 9539 9535"/>
                  <a:gd name="T37" fmla="*/ T36 w 63"/>
                  <a:gd name="T38" fmla="+- 0 7412 7331"/>
                  <a:gd name="T39" fmla="*/ 741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7" y="99"/>
                    </a:lnTo>
                    <a:lnTo>
                      <a:pt x="16" y="102"/>
                    </a:lnTo>
                    <a:lnTo>
                      <a:pt x="36" y="101"/>
                    </a:lnTo>
                    <a:lnTo>
                      <a:pt x="56" y="91"/>
                    </a:lnTo>
                    <a:lnTo>
                      <a:pt x="57" y="88"/>
                    </a:lnTo>
                    <a:lnTo>
                      <a:pt x="19" y="88"/>
                    </a:lnTo>
                    <a:lnTo>
                      <a:pt x="9"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Freeform 267"/>
              <p:cNvSpPr>
                <a:spLocks/>
              </p:cNvSpPr>
              <p:nvPr/>
            </p:nvSpPr>
            <p:spPr bwMode="auto">
              <a:xfrm>
                <a:off x="9535" y="7331"/>
                <a:ext cx="63" cy="101"/>
              </a:xfrm>
              <a:custGeom>
                <a:avLst/>
                <a:gdLst>
                  <a:gd name="T0" fmla="+- 0 9581 9535"/>
                  <a:gd name="T1" fmla="*/ T0 w 63"/>
                  <a:gd name="T2" fmla="+- 0 7331 7331"/>
                  <a:gd name="T3" fmla="*/ 7331 h 101"/>
                  <a:gd name="T4" fmla="+- 0 9566 9535"/>
                  <a:gd name="T5" fmla="*/ T4 w 63"/>
                  <a:gd name="T6" fmla="+- 0 7332 7331"/>
                  <a:gd name="T7" fmla="*/ 7332 h 101"/>
                  <a:gd name="T8" fmla="+- 0 9545 9535"/>
                  <a:gd name="T9" fmla="*/ T8 w 63"/>
                  <a:gd name="T10" fmla="+- 0 7341 7331"/>
                  <a:gd name="T11" fmla="*/ 7341 h 101"/>
                  <a:gd name="T12" fmla="+- 0 9538 9535"/>
                  <a:gd name="T13" fmla="*/ T12 w 63"/>
                  <a:gd name="T14" fmla="+- 0 7360 7331"/>
                  <a:gd name="T15" fmla="*/ 7360 h 101"/>
                  <a:gd name="T16" fmla="+- 0 9538 9535"/>
                  <a:gd name="T17" fmla="*/ T16 w 63"/>
                  <a:gd name="T18" fmla="+- 0 7371 7331"/>
                  <a:gd name="T19" fmla="*/ 7371 h 101"/>
                  <a:gd name="T20" fmla="+- 0 9546 9535"/>
                  <a:gd name="T21" fmla="*/ T20 w 63"/>
                  <a:gd name="T22" fmla="+- 0 7381 7331"/>
                  <a:gd name="T23" fmla="*/ 7381 h 101"/>
                  <a:gd name="T24" fmla="+- 0 9563 9535"/>
                  <a:gd name="T25" fmla="*/ T24 w 63"/>
                  <a:gd name="T26" fmla="+- 0 7387 7331"/>
                  <a:gd name="T27" fmla="*/ 7387 h 101"/>
                  <a:gd name="T28" fmla="+- 0 9576 9535"/>
                  <a:gd name="T29" fmla="*/ T28 w 63"/>
                  <a:gd name="T30" fmla="+- 0 7392 7331"/>
                  <a:gd name="T31" fmla="*/ 7392 h 101"/>
                  <a:gd name="T32" fmla="+- 0 9581 9535"/>
                  <a:gd name="T33" fmla="*/ T32 w 63"/>
                  <a:gd name="T34" fmla="+- 0 7397 7331"/>
                  <a:gd name="T35" fmla="*/ 7397 h 101"/>
                  <a:gd name="T36" fmla="+- 0 9581 9535"/>
                  <a:gd name="T37" fmla="*/ T36 w 63"/>
                  <a:gd name="T38" fmla="+- 0 7413 7331"/>
                  <a:gd name="T39" fmla="*/ 7413 h 101"/>
                  <a:gd name="T40" fmla="+- 0 9575 9535"/>
                  <a:gd name="T41" fmla="*/ T40 w 63"/>
                  <a:gd name="T42" fmla="+- 0 7419 7331"/>
                  <a:gd name="T43" fmla="*/ 7419 h 101"/>
                  <a:gd name="T44" fmla="+- 0 9592 9535"/>
                  <a:gd name="T45" fmla="*/ T44 w 63"/>
                  <a:gd name="T46" fmla="+- 0 7419 7331"/>
                  <a:gd name="T47" fmla="*/ 7419 h 101"/>
                  <a:gd name="T48" fmla="+- 0 9598 9535"/>
                  <a:gd name="T49" fmla="*/ T48 w 63"/>
                  <a:gd name="T50" fmla="+- 0 7403 7331"/>
                  <a:gd name="T51" fmla="*/ 7403 h 101"/>
                  <a:gd name="T52" fmla="+- 0 9598 9535"/>
                  <a:gd name="T53" fmla="*/ T52 w 63"/>
                  <a:gd name="T54" fmla="+- 0 7389 7331"/>
                  <a:gd name="T55" fmla="*/ 7389 h 101"/>
                  <a:gd name="T56" fmla="+- 0 9590 9535"/>
                  <a:gd name="T57" fmla="*/ T56 w 63"/>
                  <a:gd name="T58" fmla="+- 0 7381 7331"/>
                  <a:gd name="T59" fmla="*/ 7381 h 101"/>
                  <a:gd name="T60" fmla="+- 0 9560 9535"/>
                  <a:gd name="T61" fmla="*/ T60 w 63"/>
                  <a:gd name="T62" fmla="+- 0 7369 7331"/>
                  <a:gd name="T63" fmla="*/ 7369 h 101"/>
                  <a:gd name="T64" fmla="+- 0 9554 9535"/>
                  <a:gd name="T65" fmla="*/ T64 w 63"/>
                  <a:gd name="T66" fmla="+- 0 7366 7331"/>
                  <a:gd name="T67" fmla="*/ 7366 h 101"/>
                  <a:gd name="T68" fmla="+- 0 9554 9535"/>
                  <a:gd name="T69" fmla="*/ T68 w 63"/>
                  <a:gd name="T70" fmla="+- 0 7351 7331"/>
                  <a:gd name="T71" fmla="*/ 7351 h 101"/>
                  <a:gd name="T72" fmla="+- 0 9560 9535"/>
                  <a:gd name="T73" fmla="*/ T72 w 63"/>
                  <a:gd name="T74" fmla="+- 0 7345 7331"/>
                  <a:gd name="T75" fmla="*/ 7345 h 101"/>
                  <a:gd name="T76" fmla="+- 0 9592 9535"/>
                  <a:gd name="T77" fmla="*/ T76 w 63"/>
                  <a:gd name="T78" fmla="+- 0 7345 7331"/>
                  <a:gd name="T79" fmla="*/ 7345 h 101"/>
                  <a:gd name="T80" fmla="+- 0 9595 9535"/>
                  <a:gd name="T81" fmla="*/ T80 w 63"/>
                  <a:gd name="T82" fmla="+- 0 7337 7331"/>
                  <a:gd name="T83" fmla="*/ 7337 h 101"/>
                  <a:gd name="T84" fmla="+- 0 9589 9535"/>
                  <a:gd name="T85" fmla="*/ T84 w 63"/>
                  <a:gd name="T86" fmla="+- 0 7334 7331"/>
                  <a:gd name="T87" fmla="*/ 7334 h 101"/>
                  <a:gd name="T88" fmla="+- 0 9581 9535"/>
                  <a:gd name="T89" fmla="*/ T88 w 63"/>
                  <a:gd name="T90" fmla="+- 0 7331 7331"/>
                  <a:gd name="T91" fmla="*/ 73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8" y="56"/>
                    </a:lnTo>
                    <a:lnTo>
                      <a:pt x="41" y="61"/>
                    </a:lnTo>
                    <a:lnTo>
                      <a:pt x="46" y="66"/>
                    </a:lnTo>
                    <a:lnTo>
                      <a:pt x="46" y="82"/>
                    </a:lnTo>
                    <a:lnTo>
                      <a:pt x="40" y="88"/>
                    </a:lnTo>
                    <a:lnTo>
                      <a:pt x="57" y="88"/>
                    </a:lnTo>
                    <a:lnTo>
                      <a:pt x="63" y="72"/>
                    </a:lnTo>
                    <a:lnTo>
                      <a:pt x="63" y="58"/>
                    </a:lnTo>
                    <a:lnTo>
                      <a:pt x="55" y="50"/>
                    </a:lnTo>
                    <a:lnTo>
                      <a:pt x="25" y="38"/>
                    </a:lnTo>
                    <a:lnTo>
                      <a:pt x="19" y="35"/>
                    </a:lnTo>
                    <a:lnTo>
                      <a:pt x="19" y="20"/>
                    </a:lnTo>
                    <a:lnTo>
                      <a:pt x="25" y="14"/>
                    </a:lnTo>
                    <a:lnTo>
                      <a:pt x="57" y="14"/>
                    </a:lnTo>
                    <a:lnTo>
                      <a:pt x="60" y="6"/>
                    </a:lnTo>
                    <a:lnTo>
                      <a:pt x="54"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Freeform 268"/>
              <p:cNvSpPr>
                <a:spLocks/>
              </p:cNvSpPr>
              <p:nvPr/>
            </p:nvSpPr>
            <p:spPr bwMode="auto">
              <a:xfrm>
                <a:off x="9535" y="7331"/>
                <a:ext cx="63" cy="101"/>
              </a:xfrm>
              <a:custGeom>
                <a:avLst/>
                <a:gdLst>
                  <a:gd name="T0" fmla="+- 0 9592 9535"/>
                  <a:gd name="T1" fmla="*/ T0 w 63"/>
                  <a:gd name="T2" fmla="+- 0 7345 7331"/>
                  <a:gd name="T3" fmla="*/ 7345 h 101"/>
                  <a:gd name="T4" fmla="+- 0 9580 9535"/>
                  <a:gd name="T5" fmla="*/ T4 w 63"/>
                  <a:gd name="T6" fmla="+- 0 7345 7331"/>
                  <a:gd name="T7" fmla="*/ 7345 h 101"/>
                  <a:gd name="T8" fmla="+- 0 9587 9535"/>
                  <a:gd name="T9" fmla="*/ T8 w 63"/>
                  <a:gd name="T10" fmla="+- 0 7348 7331"/>
                  <a:gd name="T11" fmla="*/ 7348 h 101"/>
                  <a:gd name="T12" fmla="+- 0 9590 9535"/>
                  <a:gd name="T13" fmla="*/ T12 w 63"/>
                  <a:gd name="T14" fmla="+- 0 7350 7331"/>
                  <a:gd name="T15" fmla="*/ 7350 h 101"/>
                  <a:gd name="T16" fmla="+- 0 9592 9535"/>
                  <a:gd name="T17" fmla="*/ T16 w 63"/>
                  <a:gd name="T18" fmla="+- 0 7345 7331"/>
                  <a:gd name="T19" fmla="*/ 7345 h 101"/>
                </a:gdLst>
                <a:ahLst/>
                <a:cxnLst>
                  <a:cxn ang="0">
                    <a:pos x="T1" y="T3"/>
                  </a:cxn>
                  <a:cxn ang="0">
                    <a:pos x="T5" y="T7"/>
                  </a:cxn>
                  <a:cxn ang="0">
                    <a:pos x="T9" y="T11"/>
                  </a:cxn>
                  <a:cxn ang="0">
                    <a:pos x="T13" y="T15"/>
                  </a:cxn>
                  <a:cxn ang="0">
                    <a:pos x="T17" y="T19"/>
                  </a:cxn>
                </a:cxnLst>
                <a:rect l="0" t="0" r="r" b="b"/>
                <a:pathLst>
                  <a:path w="63" h="101">
                    <a:moveTo>
                      <a:pt x="57" y="14"/>
                    </a:moveTo>
                    <a:lnTo>
                      <a:pt x="45" y="14"/>
                    </a:lnTo>
                    <a:lnTo>
                      <a:pt x="52" y="17"/>
                    </a:lnTo>
                    <a:lnTo>
                      <a:pt x="55" y="19"/>
                    </a:lnTo>
                    <a:lnTo>
                      <a:pt x="5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3" name="Group 269"/>
            <p:cNvGrpSpPr>
              <a:grpSpLocks/>
            </p:cNvGrpSpPr>
            <p:nvPr/>
          </p:nvGrpSpPr>
          <p:grpSpPr bwMode="auto">
            <a:xfrm>
              <a:off x="9622" y="7407"/>
              <a:ext cx="24" cy="25"/>
              <a:chOff x="9622" y="7407"/>
              <a:chExt cx="24" cy="25"/>
            </a:xfrm>
          </p:grpSpPr>
          <p:sp>
            <p:nvSpPr>
              <p:cNvPr id="4063" name="Freeform 270"/>
              <p:cNvSpPr>
                <a:spLocks/>
              </p:cNvSpPr>
              <p:nvPr/>
            </p:nvSpPr>
            <p:spPr bwMode="auto">
              <a:xfrm>
                <a:off x="9622" y="7407"/>
                <a:ext cx="24" cy="25"/>
              </a:xfrm>
              <a:custGeom>
                <a:avLst/>
                <a:gdLst>
                  <a:gd name="T0" fmla="+- 0 9641 9622"/>
                  <a:gd name="T1" fmla="*/ T0 w 24"/>
                  <a:gd name="T2" fmla="+- 0 7407 7407"/>
                  <a:gd name="T3" fmla="*/ 7407 h 25"/>
                  <a:gd name="T4" fmla="+- 0 9627 9622"/>
                  <a:gd name="T5" fmla="*/ T4 w 24"/>
                  <a:gd name="T6" fmla="+- 0 7407 7407"/>
                  <a:gd name="T7" fmla="*/ 7407 h 25"/>
                  <a:gd name="T8" fmla="+- 0 9622 9622"/>
                  <a:gd name="T9" fmla="*/ T8 w 24"/>
                  <a:gd name="T10" fmla="+- 0 7413 7407"/>
                  <a:gd name="T11" fmla="*/ 7413 h 25"/>
                  <a:gd name="T12" fmla="+- 0 9622 9622"/>
                  <a:gd name="T13" fmla="*/ T12 w 24"/>
                  <a:gd name="T14" fmla="+- 0 7427 7407"/>
                  <a:gd name="T15" fmla="*/ 7427 h 25"/>
                  <a:gd name="T16" fmla="+- 0 9627 9622"/>
                  <a:gd name="T17" fmla="*/ T16 w 24"/>
                  <a:gd name="T18" fmla="+- 0 7433 7407"/>
                  <a:gd name="T19" fmla="*/ 7433 h 25"/>
                  <a:gd name="T20" fmla="+- 0 9642 9622"/>
                  <a:gd name="T21" fmla="*/ T20 w 24"/>
                  <a:gd name="T22" fmla="+- 0 7433 7407"/>
                  <a:gd name="T23" fmla="*/ 7433 h 25"/>
                  <a:gd name="T24" fmla="+- 0 9646 9622"/>
                  <a:gd name="T25" fmla="*/ T24 w 24"/>
                  <a:gd name="T26" fmla="+- 0 7427 7407"/>
                  <a:gd name="T27" fmla="*/ 7427 h 25"/>
                  <a:gd name="T28" fmla="+- 0 9646 9622"/>
                  <a:gd name="T29" fmla="*/ T28 w 24"/>
                  <a:gd name="T30" fmla="+- 0 7413 7407"/>
                  <a:gd name="T31" fmla="*/ 7413 h 25"/>
                  <a:gd name="T32" fmla="+- 0 9641 9622"/>
                  <a:gd name="T33" fmla="*/ T32 w 24"/>
                  <a:gd name="T34" fmla="+- 0 7407 7407"/>
                  <a:gd name="T35" fmla="*/ 7407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5" y="26"/>
                    </a:lnTo>
                    <a:lnTo>
                      <a:pt x="20" y="26"/>
                    </a:lnTo>
                    <a:lnTo>
                      <a:pt x="24" y="20"/>
                    </a:lnTo>
                    <a:lnTo>
                      <a:pt x="24"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43" name="Picture 27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81" y="7876"/>
                <a:ext cx="11917"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14" name="Group 272"/>
            <p:cNvGrpSpPr>
              <a:grpSpLocks/>
            </p:cNvGrpSpPr>
            <p:nvPr/>
          </p:nvGrpSpPr>
          <p:grpSpPr bwMode="auto">
            <a:xfrm>
              <a:off x="5394" y="8355"/>
              <a:ext cx="85" cy="98"/>
              <a:chOff x="5394" y="8355"/>
              <a:chExt cx="85" cy="98"/>
            </a:xfrm>
          </p:grpSpPr>
          <p:sp>
            <p:nvSpPr>
              <p:cNvPr id="4060" name="Freeform 273"/>
              <p:cNvSpPr>
                <a:spLocks/>
              </p:cNvSpPr>
              <p:nvPr/>
            </p:nvSpPr>
            <p:spPr bwMode="auto">
              <a:xfrm>
                <a:off x="5394" y="8355"/>
                <a:ext cx="85" cy="98"/>
              </a:xfrm>
              <a:custGeom>
                <a:avLst/>
                <a:gdLst>
                  <a:gd name="T0" fmla="+- 0 5421 5394"/>
                  <a:gd name="T1" fmla="*/ T0 w 85"/>
                  <a:gd name="T2" fmla="+- 0 8355 8355"/>
                  <a:gd name="T3" fmla="*/ 8355 h 98"/>
                  <a:gd name="T4" fmla="+- 0 5406 5394"/>
                  <a:gd name="T5" fmla="*/ T4 w 85"/>
                  <a:gd name="T6" fmla="+- 0 8367 8355"/>
                  <a:gd name="T7" fmla="*/ 8367 h 98"/>
                  <a:gd name="T8" fmla="+- 0 5397 5394"/>
                  <a:gd name="T9" fmla="*/ T8 w 85"/>
                  <a:gd name="T10" fmla="+- 0 8387 8355"/>
                  <a:gd name="T11" fmla="*/ 8387 h 98"/>
                  <a:gd name="T12" fmla="+- 0 5394 5394"/>
                  <a:gd name="T13" fmla="*/ T12 w 85"/>
                  <a:gd name="T14" fmla="+- 0 8414 8355"/>
                  <a:gd name="T15" fmla="*/ 8414 h 98"/>
                  <a:gd name="T16" fmla="+- 0 5402 5394"/>
                  <a:gd name="T17" fmla="*/ T16 w 85"/>
                  <a:gd name="T18" fmla="+- 0 8434 8355"/>
                  <a:gd name="T19" fmla="*/ 8434 h 98"/>
                  <a:gd name="T20" fmla="+- 0 5418 5394"/>
                  <a:gd name="T21" fmla="*/ T20 w 85"/>
                  <a:gd name="T22" fmla="+- 0 8448 8355"/>
                  <a:gd name="T23" fmla="*/ 8448 h 98"/>
                  <a:gd name="T24" fmla="+- 0 5441 5394"/>
                  <a:gd name="T25" fmla="*/ T24 w 85"/>
                  <a:gd name="T26" fmla="+- 0 8453 8355"/>
                  <a:gd name="T27" fmla="*/ 8453 h 98"/>
                  <a:gd name="T28" fmla="+- 0 5456 5394"/>
                  <a:gd name="T29" fmla="*/ T28 w 85"/>
                  <a:gd name="T30" fmla="+- 0 8453 8355"/>
                  <a:gd name="T31" fmla="*/ 8453 h 98"/>
                  <a:gd name="T32" fmla="+- 0 5467 5394"/>
                  <a:gd name="T33" fmla="*/ T32 w 85"/>
                  <a:gd name="T34" fmla="+- 0 8449 8355"/>
                  <a:gd name="T35" fmla="*/ 8449 h 98"/>
                  <a:gd name="T36" fmla="+- 0 5473 5394"/>
                  <a:gd name="T37" fmla="*/ T36 w 85"/>
                  <a:gd name="T38" fmla="+- 0 8446 8355"/>
                  <a:gd name="T39" fmla="*/ 8446 h 98"/>
                  <a:gd name="T40" fmla="+- 0 5471 5394"/>
                  <a:gd name="T41" fmla="*/ T40 w 85"/>
                  <a:gd name="T42" fmla="+- 0 8439 8355"/>
                  <a:gd name="T43" fmla="*/ 8439 h 98"/>
                  <a:gd name="T44" fmla="+- 0 5456 5394"/>
                  <a:gd name="T45" fmla="*/ T44 w 85"/>
                  <a:gd name="T46" fmla="+- 0 8439 8355"/>
                  <a:gd name="T47" fmla="*/ 8439 h 98"/>
                  <a:gd name="T48" fmla="+- 0 5436 5394"/>
                  <a:gd name="T49" fmla="*/ T48 w 85"/>
                  <a:gd name="T50" fmla="+- 0 8438 8355"/>
                  <a:gd name="T51" fmla="*/ 8438 h 98"/>
                  <a:gd name="T52" fmla="+- 0 5418 5394"/>
                  <a:gd name="T53" fmla="*/ T52 w 85"/>
                  <a:gd name="T54" fmla="+- 0 8428 8355"/>
                  <a:gd name="T55" fmla="*/ 8428 h 98"/>
                  <a:gd name="T56" fmla="+- 0 5410 5394"/>
                  <a:gd name="T57" fmla="*/ T56 w 85"/>
                  <a:gd name="T58" fmla="+- 0 8405 8355"/>
                  <a:gd name="T59" fmla="*/ 8405 h 98"/>
                  <a:gd name="T60" fmla="+- 0 5478 5394"/>
                  <a:gd name="T61" fmla="*/ T60 w 85"/>
                  <a:gd name="T62" fmla="+- 0 8405 8355"/>
                  <a:gd name="T63" fmla="*/ 8405 h 98"/>
                  <a:gd name="T64" fmla="+- 0 5478 5394"/>
                  <a:gd name="T65" fmla="*/ T64 w 85"/>
                  <a:gd name="T66" fmla="+- 0 8403 8355"/>
                  <a:gd name="T67" fmla="*/ 8403 h 98"/>
                  <a:gd name="T68" fmla="+- 0 5479 5394"/>
                  <a:gd name="T69" fmla="*/ T68 w 85"/>
                  <a:gd name="T70" fmla="+- 0 8401 8355"/>
                  <a:gd name="T71" fmla="*/ 8401 h 98"/>
                  <a:gd name="T72" fmla="+- 0 5478 5394"/>
                  <a:gd name="T73" fmla="*/ T72 w 85"/>
                  <a:gd name="T74" fmla="+- 0 8393 8355"/>
                  <a:gd name="T75" fmla="*/ 8393 h 98"/>
                  <a:gd name="T76" fmla="+- 0 5410 5394"/>
                  <a:gd name="T77" fmla="*/ T76 w 85"/>
                  <a:gd name="T78" fmla="+- 0 8393 8355"/>
                  <a:gd name="T79" fmla="*/ 8393 h 98"/>
                  <a:gd name="T80" fmla="+- 0 5412 5394"/>
                  <a:gd name="T81" fmla="*/ T80 w 85"/>
                  <a:gd name="T82" fmla="+- 0 8380 8355"/>
                  <a:gd name="T83" fmla="*/ 8380 h 98"/>
                  <a:gd name="T84" fmla="+- 0 5420 5394"/>
                  <a:gd name="T85" fmla="*/ T84 w 85"/>
                  <a:gd name="T86" fmla="+- 0 8364 8355"/>
                  <a:gd name="T87" fmla="*/ 8364 h 98"/>
                  <a:gd name="T88" fmla="+- 0 5462 5394"/>
                  <a:gd name="T89" fmla="*/ T88 w 85"/>
                  <a:gd name="T90" fmla="+- 0 8364 8355"/>
                  <a:gd name="T91" fmla="*/ 8364 h 98"/>
                  <a:gd name="T92" fmla="+- 0 5452 5394"/>
                  <a:gd name="T93" fmla="*/ T92 w 85"/>
                  <a:gd name="T94" fmla="+- 0 8358 8355"/>
                  <a:gd name="T95" fmla="*/ 8358 h 98"/>
                  <a:gd name="T96" fmla="+- 0 5421 5394"/>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1" name="Freeform 274"/>
              <p:cNvSpPr>
                <a:spLocks/>
              </p:cNvSpPr>
              <p:nvPr/>
            </p:nvSpPr>
            <p:spPr bwMode="auto">
              <a:xfrm>
                <a:off x="5394" y="8355"/>
                <a:ext cx="85" cy="98"/>
              </a:xfrm>
              <a:custGeom>
                <a:avLst/>
                <a:gdLst>
                  <a:gd name="T0" fmla="+- 0 5470 5394"/>
                  <a:gd name="T1" fmla="*/ T0 w 85"/>
                  <a:gd name="T2" fmla="+- 0 8434 8355"/>
                  <a:gd name="T3" fmla="*/ 8434 h 98"/>
                  <a:gd name="T4" fmla="+- 0 5464 5394"/>
                  <a:gd name="T5" fmla="*/ T4 w 85"/>
                  <a:gd name="T6" fmla="+- 0 8437 8355"/>
                  <a:gd name="T7" fmla="*/ 8437 h 98"/>
                  <a:gd name="T8" fmla="+- 0 5456 5394"/>
                  <a:gd name="T9" fmla="*/ T8 w 85"/>
                  <a:gd name="T10" fmla="+- 0 8439 8355"/>
                  <a:gd name="T11" fmla="*/ 8439 h 98"/>
                  <a:gd name="T12" fmla="+- 0 5471 5394"/>
                  <a:gd name="T13" fmla="*/ T12 w 85"/>
                  <a:gd name="T14" fmla="+- 0 8439 8355"/>
                  <a:gd name="T15" fmla="*/ 8439 h 98"/>
                  <a:gd name="T16" fmla="+- 0 5470 5394"/>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2" name="Freeform 275"/>
              <p:cNvSpPr>
                <a:spLocks/>
              </p:cNvSpPr>
              <p:nvPr/>
            </p:nvSpPr>
            <p:spPr bwMode="auto">
              <a:xfrm>
                <a:off x="5394" y="8355"/>
                <a:ext cx="85" cy="98"/>
              </a:xfrm>
              <a:custGeom>
                <a:avLst/>
                <a:gdLst>
                  <a:gd name="T0" fmla="+- 0 5462 5394"/>
                  <a:gd name="T1" fmla="*/ T0 w 85"/>
                  <a:gd name="T2" fmla="+- 0 8364 8355"/>
                  <a:gd name="T3" fmla="*/ 8364 h 98"/>
                  <a:gd name="T4" fmla="+- 0 5457 5394"/>
                  <a:gd name="T5" fmla="*/ T4 w 85"/>
                  <a:gd name="T6" fmla="+- 0 8364 8355"/>
                  <a:gd name="T7" fmla="*/ 8364 h 98"/>
                  <a:gd name="T8" fmla="+- 0 5462 5394"/>
                  <a:gd name="T9" fmla="*/ T8 w 85"/>
                  <a:gd name="T10" fmla="+- 0 8380 8355"/>
                  <a:gd name="T11" fmla="*/ 8380 h 98"/>
                  <a:gd name="T12" fmla="+- 0 5462 5394"/>
                  <a:gd name="T13" fmla="*/ T12 w 85"/>
                  <a:gd name="T14" fmla="+- 0 8393 8355"/>
                  <a:gd name="T15" fmla="*/ 8393 h 98"/>
                  <a:gd name="T16" fmla="+- 0 5478 5394"/>
                  <a:gd name="T17" fmla="*/ T16 w 85"/>
                  <a:gd name="T18" fmla="+- 0 8393 8355"/>
                  <a:gd name="T19" fmla="*/ 8393 h 98"/>
                  <a:gd name="T20" fmla="+- 0 5478 5394"/>
                  <a:gd name="T21" fmla="*/ T20 w 85"/>
                  <a:gd name="T22" fmla="+- 0 8385 8355"/>
                  <a:gd name="T23" fmla="*/ 8385 h 98"/>
                  <a:gd name="T24" fmla="+- 0 5470 5394"/>
                  <a:gd name="T25" fmla="*/ T24 w 85"/>
                  <a:gd name="T26" fmla="+- 0 8369 8355"/>
                  <a:gd name="T27" fmla="*/ 8369 h 98"/>
                  <a:gd name="T28" fmla="+- 0 5462 5394"/>
                  <a:gd name="T29" fmla="*/ T28 w 85"/>
                  <a:gd name="T30" fmla="+- 0 8364 8355"/>
                  <a:gd name="T31" fmla="*/ 836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4"/>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5" name="Group 276"/>
            <p:cNvGrpSpPr>
              <a:grpSpLocks/>
            </p:cNvGrpSpPr>
            <p:nvPr/>
          </p:nvGrpSpPr>
          <p:grpSpPr bwMode="auto">
            <a:xfrm>
              <a:off x="5495" y="8354"/>
              <a:ext cx="89" cy="97"/>
              <a:chOff x="5495" y="8354"/>
              <a:chExt cx="89" cy="97"/>
            </a:xfrm>
          </p:grpSpPr>
          <p:sp>
            <p:nvSpPr>
              <p:cNvPr id="4057" name="Freeform 277"/>
              <p:cNvSpPr>
                <a:spLocks/>
              </p:cNvSpPr>
              <p:nvPr/>
            </p:nvSpPr>
            <p:spPr bwMode="auto">
              <a:xfrm>
                <a:off x="5495" y="8354"/>
                <a:ext cx="89" cy="97"/>
              </a:xfrm>
              <a:custGeom>
                <a:avLst/>
                <a:gdLst>
                  <a:gd name="T0" fmla="+- 0 5516 5495"/>
                  <a:gd name="T1" fmla="*/ T0 w 89"/>
                  <a:gd name="T2" fmla="+- 0 8354 8354"/>
                  <a:gd name="T3" fmla="*/ 8354 h 97"/>
                  <a:gd name="T4" fmla="+- 0 5497 5495"/>
                  <a:gd name="T5" fmla="*/ T4 w 89"/>
                  <a:gd name="T6" fmla="+- 0 8354 8354"/>
                  <a:gd name="T7" fmla="*/ 8354 h 97"/>
                  <a:gd name="T8" fmla="+- 0 5529 5495"/>
                  <a:gd name="T9" fmla="*/ T8 w 89"/>
                  <a:gd name="T10" fmla="+- 0 8401 8354"/>
                  <a:gd name="T11" fmla="*/ 8401 h 97"/>
                  <a:gd name="T12" fmla="+- 0 5495 5495"/>
                  <a:gd name="T13" fmla="*/ T12 w 89"/>
                  <a:gd name="T14" fmla="+- 0 8450 8354"/>
                  <a:gd name="T15" fmla="*/ 8450 h 97"/>
                  <a:gd name="T16" fmla="+- 0 5514 5495"/>
                  <a:gd name="T17" fmla="*/ T16 w 89"/>
                  <a:gd name="T18" fmla="+- 0 8450 8354"/>
                  <a:gd name="T19" fmla="*/ 8450 h 97"/>
                  <a:gd name="T20" fmla="+- 0 5528 5495"/>
                  <a:gd name="T21" fmla="*/ T20 w 89"/>
                  <a:gd name="T22" fmla="+- 0 8429 8354"/>
                  <a:gd name="T23" fmla="*/ 8429 h 97"/>
                  <a:gd name="T24" fmla="+- 0 5532 5495"/>
                  <a:gd name="T25" fmla="*/ T24 w 89"/>
                  <a:gd name="T26" fmla="+- 0 8423 8354"/>
                  <a:gd name="T27" fmla="*/ 8423 h 97"/>
                  <a:gd name="T28" fmla="+- 0 5535 5495"/>
                  <a:gd name="T29" fmla="*/ T28 w 89"/>
                  <a:gd name="T30" fmla="+- 0 8418 8354"/>
                  <a:gd name="T31" fmla="*/ 8418 h 97"/>
                  <a:gd name="T32" fmla="+- 0 5539 5495"/>
                  <a:gd name="T33" fmla="*/ T32 w 89"/>
                  <a:gd name="T34" fmla="+- 0 8412 8354"/>
                  <a:gd name="T35" fmla="*/ 8412 h 97"/>
                  <a:gd name="T36" fmla="+- 0 5557 5495"/>
                  <a:gd name="T37" fmla="*/ T36 w 89"/>
                  <a:gd name="T38" fmla="+- 0 8412 8354"/>
                  <a:gd name="T39" fmla="*/ 8412 h 97"/>
                  <a:gd name="T40" fmla="+- 0 5550 5495"/>
                  <a:gd name="T41" fmla="*/ T40 w 89"/>
                  <a:gd name="T42" fmla="+- 0 8400 8354"/>
                  <a:gd name="T43" fmla="*/ 8400 h 97"/>
                  <a:gd name="T44" fmla="+- 0 5557 5495"/>
                  <a:gd name="T45" fmla="*/ T44 w 89"/>
                  <a:gd name="T46" fmla="+- 0 8390 8354"/>
                  <a:gd name="T47" fmla="*/ 8390 h 97"/>
                  <a:gd name="T48" fmla="+- 0 5540 5495"/>
                  <a:gd name="T49" fmla="*/ T48 w 89"/>
                  <a:gd name="T50" fmla="+- 0 8390 8354"/>
                  <a:gd name="T51" fmla="*/ 8390 h 97"/>
                  <a:gd name="T52" fmla="+- 0 5534 5495"/>
                  <a:gd name="T53" fmla="*/ T52 w 89"/>
                  <a:gd name="T54" fmla="+- 0 8380 8354"/>
                  <a:gd name="T55" fmla="*/ 8380 h 97"/>
                  <a:gd name="T56" fmla="+- 0 5516 5495"/>
                  <a:gd name="T57" fmla="*/ T56 w 89"/>
                  <a:gd name="T58" fmla="+- 0 8354 8354"/>
                  <a:gd name="T59" fmla="*/ 8354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9" h="97">
                    <a:moveTo>
                      <a:pt x="21" y="0"/>
                    </a:moveTo>
                    <a:lnTo>
                      <a:pt x="2" y="0"/>
                    </a:lnTo>
                    <a:lnTo>
                      <a:pt x="34" y="47"/>
                    </a:lnTo>
                    <a:lnTo>
                      <a:pt x="0" y="96"/>
                    </a:lnTo>
                    <a:lnTo>
                      <a:pt x="19" y="96"/>
                    </a:lnTo>
                    <a:lnTo>
                      <a:pt x="33" y="75"/>
                    </a:lnTo>
                    <a:lnTo>
                      <a:pt x="37" y="69"/>
                    </a:lnTo>
                    <a:lnTo>
                      <a:pt x="40" y="64"/>
                    </a:lnTo>
                    <a:lnTo>
                      <a:pt x="44" y="58"/>
                    </a:lnTo>
                    <a:lnTo>
                      <a:pt x="62" y="58"/>
                    </a:lnTo>
                    <a:lnTo>
                      <a:pt x="55" y="46"/>
                    </a:lnTo>
                    <a:lnTo>
                      <a:pt x="62" y="36"/>
                    </a:lnTo>
                    <a:lnTo>
                      <a:pt x="45" y="36"/>
                    </a:lnTo>
                    <a:lnTo>
                      <a:pt x="39" y="26"/>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8" name="Freeform 278"/>
              <p:cNvSpPr>
                <a:spLocks/>
              </p:cNvSpPr>
              <p:nvPr/>
            </p:nvSpPr>
            <p:spPr bwMode="auto">
              <a:xfrm>
                <a:off x="5495" y="8354"/>
                <a:ext cx="89" cy="97"/>
              </a:xfrm>
              <a:custGeom>
                <a:avLst/>
                <a:gdLst>
                  <a:gd name="T0" fmla="+- 0 5557 5495"/>
                  <a:gd name="T1" fmla="*/ T0 w 89"/>
                  <a:gd name="T2" fmla="+- 0 8412 8354"/>
                  <a:gd name="T3" fmla="*/ 8412 h 97"/>
                  <a:gd name="T4" fmla="+- 0 5539 5495"/>
                  <a:gd name="T5" fmla="*/ T4 w 89"/>
                  <a:gd name="T6" fmla="+- 0 8412 8354"/>
                  <a:gd name="T7" fmla="*/ 8412 h 97"/>
                  <a:gd name="T8" fmla="+- 0 5546 5495"/>
                  <a:gd name="T9" fmla="*/ T8 w 89"/>
                  <a:gd name="T10" fmla="+- 0 8423 8354"/>
                  <a:gd name="T11" fmla="*/ 8423 h 97"/>
                  <a:gd name="T12" fmla="+- 0 5549 5495"/>
                  <a:gd name="T13" fmla="*/ T12 w 89"/>
                  <a:gd name="T14" fmla="+- 0 8429 8354"/>
                  <a:gd name="T15" fmla="*/ 8429 h 97"/>
                  <a:gd name="T16" fmla="+- 0 5564 5495"/>
                  <a:gd name="T17" fmla="*/ T16 w 89"/>
                  <a:gd name="T18" fmla="+- 0 8450 8354"/>
                  <a:gd name="T19" fmla="*/ 8450 h 97"/>
                  <a:gd name="T20" fmla="+- 0 5584 5495"/>
                  <a:gd name="T21" fmla="*/ T20 w 89"/>
                  <a:gd name="T22" fmla="+- 0 8450 8354"/>
                  <a:gd name="T23" fmla="*/ 8450 h 97"/>
                  <a:gd name="T24" fmla="+- 0 5557 5495"/>
                  <a:gd name="T25" fmla="*/ T24 w 89"/>
                  <a:gd name="T26" fmla="+- 0 8412 8354"/>
                  <a:gd name="T27" fmla="*/ 8412 h 97"/>
                </a:gdLst>
                <a:ahLst/>
                <a:cxnLst>
                  <a:cxn ang="0">
                    <a:pos x="T1" y="T3"/>
                  </a:cxn>
                  <a:cxn ang="0">
                    <a:pos x="T5" y="T7"/>
                  </a:cxn>
                  <a:cxn ang="0">
                    <a:pos x="T9" y="T11"/>
                  </a:cxn>
                  <a:cxn ang="0">
                    <a:pos x="T13" y="T15"/>
                  </a:cxn>
                  <a:cxn ang="0">
                    <a:pos x="T17" y="T19"/>
                  </a:cxn>
                  <a:cxn ang="0">
                    <a:pos x="T21" y="T23"/>
                  </a:cxn>
                  <a:cxn ang="0">
                    <a:pos x="T25" y="T27"/>
                  </a:cxn>
                </a:cxnLst>
                <a:rect l="0" t="0" r="r" b="b"/>
                <a:pathLst>
                  <a:path w="89" h="97">
                    <a:moveTo>
                      <a:pt x="62" y="58"/>
                    </a:moveTo>
                    <a:lnTo>
                      <a:pt x="44" y="58"/>
                    </a:lnTo>
                    <a:lnTo>
                      <a:pt x="51" y="69"/>
                    </a:lnTo>
                    <a:lnTo>
                      <a:pt x="54" y="75"/>
                    </a:lnTo>
                    <a:lnTo>
                      <a:pt x="69" y="96"/>
                    </a:lnTo>
                    <a:lnTo>
                      <a:pt x="89" y="96"/>
                    </a:lnTo>
                    <a:lnTo>
                      <a:pt x="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9" name="Freeform 279"/>
              <p:cNvSpPr>
                <a:spLocks/>
              </p:cNvSpPr>
              <p:nvPr/>
            </p:nvSpPr>
            <p:spPr bwMode="auto">
              <a:xfrm>
                <a:off x="5495" y="8354"/>
                <a:ext cx="89" cy="97"/>
              </a:xfrm>
              <a:custGeom>
                <a:avLst/>
                <a:gdLst>
                  <a:gd name="T0" fmla="+- 0 5583 5495"/>
                  <a:gd name="T1" fmla="*/ T0 w 89"/>
                  <a:gd name="T2" fmla="+- 0 8354 8354"/>
                  <a:gd name="T3" fmla="*/ 8354 h 97"/>
                  <a:gd name="T4" fmla="+- 0 5564 5495"/>
                  <a:gd name="T5" fmla="*/ T4 w 89"/>
                  <a:gd name="T6" fmla="+- 0 8354 8354"/>
                  <a:gd name="T7" fmla="*/ 8354 h 97"/>
                  <a:gd name="T8" fmla="+- 0 5550 5495"/>
                  <a:gd name="T9" fmla="*/ T8 w 89"/>
                  <a:gd name="T10" fmla="+- 0 8374 8354"/>
                  <a:gd name="T11" fmla="*/ 8374 h 97"/>
                  <a:gd name="T12" fmla="+- 0 5547 5495"/>
                  <a:gd name="T13" fmla="*/ T12 w 89"/>
                  <a:gd name="T14" fmla="+- 0 8379 8354"/>
                  <a:gd name="T15" fmla="*/ 8379 h 97"/>
                  <a:gd name="T16" fmla="+- 0 5544 5495"/>
                  <a:gd name="T17" fmla="*/ T16 w 89"/>
                  <a:gd name="T18" fmla="+- 0 8384 8354"/>
                  <a:gd name="T19" fmla="*/ 8384 h 97"/>
                  <a:gd name="T20" fmla="+- 0 5540 5495"/>
                  <a:gd name="T21" fmla="*/ T20 w 89"/>
                  <a:gd name="T22" fmla="+- 0 8390 8354"/>
                  <a:gd name="T23" fmla="*/ 8390 h 97"/>
                  <a:gd name="T24" fmla="+- 0 5557 5495"/>
                  <a:gd name="T25" fmla="*/ T24 w 89"/>
                  <a:gd name="T26" fmla="+- 0 8390 8354"/>
                  <a:gd name="T27" fmla="*/ 8390 h 97"/>
                  <a:gd name="T28" fmla="+- 0 5583 5495"/>
                  <a:gd name="T29" fmla="*/ T28 w 89"/>
                  <a:gd name="T30" fmla="+- 0 8354 8354"/>
                  <a:gd name="T31" fmla="*/ 835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9" h="97">
                    <a:moveTo>
                      <a:pt x="88" y="0"/>
                    </a:moveTo>
                    <a:lnTo>
                      <a:pt x="69" y="0"/>
                    </a:lnTo>
                    <a:lnTo>
                      <a:pt x="55" y="20"/>
                    </a:lnTo>
                    <a:lnTo>
                      <a:pt x="52" y="25"/>
                    </a:lnTo>
                    <a:lnTo>
                      <a:pt x="49" y="30"/>
                    </a:lnTo>
                    <a:lnTo>
                      <a:pt x="45" y="36"/>
                    </a:lnTo>
                    <a:lnTo>
                      <a:pt x="62" y="36"/>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6" name="Group 280"/>
            <p:cNvGrpSpPr>
              <a:grpSpLocks/>
            </p:cNvGrpSpPr>
            <p:nvPr/>
          </p:nvGrpSpPr>
          <p:grpSpPr bwMode="auto">
            <a:xfrm>
              <a:off x="5600" y="8352"/>
              <a:ext cx="75" cy="101"/>
              <a:chOff x="5600" y="8352"/>
              <a:chExt cx="75" cy="101"/>
            </a:xfrm>
          </p:grpSpPr>
          <p:sp>
            <p:nvSpPr>
              <p:cNvPr id="4054" name="Freeform 281"/>
              <p:cNvSpPr>
                <a:spLocks/>
              </p:cNvSpPr>
              <p:nvPr/>
            </p:nvSpPr>
            <p:spPr bwMode="auto">
              <a:xfrm>
                <a:off x="5600" y="8352"/>
                <a:ext cx="75" cy="101"/>
              </a:xfrm>
              <a:custGeom>
                <a:avLst/>
                <a:gdLst>
                  <a:gd name="T0" fmla="+- 0 5661 5600"/>
                  <a:gd name="T1" fmla="*/ T0 w 75"/>
                  <a:gd name="T2" fmla="+- 0 8352 8352"/>
                  <a:gd name="T3" fmla="*/ 8352 h 101"/>
                  <a:gd name="T4" fmla="+- 0 5603 5600"/>
                  <a:gd name="T5" fmla="*/ T4 w 75"/>
                  <a:gd name="T6" fmla="+- 0 8388 8352"/>
                  <a:gd name="T7" fmla="*/ 8388 h 101"/>
                  <a:gd name="T8" fmla="+- 0 5600 5600"/>
                  <a:gd name="T9" fmla="*/ T8 w 75"/>
                  <a:gd name="T10" fmla="+- 0 8414 8352"/>
                  <a:gd name="T11" fmla="*/ 8414 h 101"/>
                  <a:gd name="T12" fmla="+- 0 5608 5600"/>
                  <a:gd name="T13" fmla="*/ T12 w 75"/>
                  <a:gd name="T14" fmla="+- 0 8434 8352"/>
                  <a:gd name="T15" fmla="*/ 8434 h 101"/>
                  <a:gd name="T16" fmla="+- 0 5624 5600"/>
                  <a:gd name="T17" fmla="*/ T16 w 75"/>
                  <a:gd name="T18" fmla="+- 0 8448 8352"/>
                  <a:gd name="T19" fmla="*/ 8448 h 101"/>
                  <a:gd name="T20" fmla="+- 0 5647 5600"/>
                  <a:gd name="T21" fmla="*/ T20 w 75"/>
                  <a:gd name="T22" fmla="+- 0 8453 8352"/>
                  <a:gd name="T23" fmla="*/ 8453 h 101"/>
                  <a:gd name="T24" fmla="+- 0 5660 5600"/>
                  <a:gd name="T25" fmla="*/ T24 w 75"/>
                  <a:gd name="T26" fmla="+- 0 8453 8352"/>
                  <a:gd name="T27" fmla="*/ 8453 h 101"/>
                  <a:gd name="T28" fmla="+- 0 5670 5600"/>
                  <a:gd name="T29" fmla="*/ T28 w 75"/>
                  <a:gd name="T30" fmla="+- 0 8449 8352"/>
                  <a:gd name="T31" fmla="*/ 8449 h 101"/>
                  <a:gd name="T32" fmla="+- 0 5675 5600"/>
                  <a:gd name="T33" fmla="*/ T32 w 75"/>
                  <a:gd name="T34" fmla="+- 0 8447 8352"/>
                  <a:gd name="T35" fmla="*/ 8447 h 101"/>
                  <a:gd name="T36" fmla="+- 0 5673 5600"/>
                  <a:gd name="T37" fmla="*/ T36 w 75"/>
                  <a:gd name="T38" fmla="+- 0 8438 8352"/>
                  <a:gd name="T39" fmla="*/ 8438 h 101"/>
                  <a:gd name="T40" fmla="+- 0 5660 5600"/>
                  <a:gd name="T41" fmla="*/ T40 w 75"/>
                  <a:gd name="T42" fmla="+- 0 8438 8352"/>
                  <a:gd name="T43" fmla="*/ 8438 h 101"/>
                  <a:gd name="T44" fmla="+- 0 5633 5600"/>
                  <a:gd name="T45" fmla="*/ T44 w 75"/>
                  <a:gd name="T46" fmla="+- 0 8434 8352"/>
                  <a:gd name="T47" fmla="*/ 8434 h 101"/>
                  <a:gd name="T48" fmla="+- 0 5621 5600"/>
                  <a:gd name="T49" fmla="*/ T48 w 75"/>
                  <a:gd name="T50" fmla="+- 0 8418 8352"/>
                  <a:gd name="T51" fmla="*/ 8418 h 101"/>
                  <a:gd name="T52" fmla="+- 0 5618 5600"/>
                  <a:gd name="T53" fmla="*/ T52 w 75"/>
                  <a:gd name="T54" fmla="+- 0 8391 8352"/>
                  <a:gd name="T55" fmla="*/ 8391 h 101"/>
                  <a:gd name="T56" fmla="+- 0 5629 5600"/>
                  <a:gd name="T57" fmla="*/ T56 w 75"/>
                  <a:gd name="T58" fmla="+- 0 8373 8352"/>
                  <a:gd name="T59" fmla="*/ 8373 h 101"/>
                  <a:gd name="T60" fmla="+- 0 5651 5600"/>
                  <a:gd name="T61" fmla="*/ T60 w 75"/>
                  <a:gd name="T62" fmla="+- 0 8366 8352"/>
                  <a:gd name="T63" fmla="*/ 8366 h 101"/>
                  <a:gd name="T64" fmla="+- 0 5672 5600"/>
                  <a:gd name="T65" fmla="*/ T64 w 75"/>
                  <a:gd name="T66" fmla="+- 0 8366 8352"/>
                  <a:gd name="T67" fmla="*/ 8366 h 101"/>
                  <a:gd name="T68" fmla="+- 0 5675 5600"/>
                  <a:gd name="T69" fmla="*/ T68 w 75"/>
                  <a:gd name="T70" fmla="+- 0 8357 8352"/>
                  <a:gd name="T71" fmla="*/ 8357 h 101"/>
                  <a:gd name="T72" fmla="+- 0 5670 5600"/>
                  <a:gd name="T73" fmla="*/ T72 w 75"/>
                  <a:gd name="T74" fmla="+- 0 8354 8352"/>
                  <a:gd name="T75" fmla="*/ 8354 h 101"/>
                  <a:gd name="T76" fmla="+- 0 5661 5600"/>
                  <a:gd name="T77" fmla="*/ T76 w 75"/>
                  <a:gd name="T78" fmla="+- 0 8352 8352"/>
                  <a:gd name="T79" fmla="*/ 83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4" y="96"/>
                    </a:lnTo>
                    <a:lnTo>
                      <a:pt x="47" y="101"/>
                    </a:lnTo>
                    <a:lnTo>
                      <a:pt x="60" y="101"/>
                    </a:lnTo>
                    <a:lnTo>
                      <a:pt x="70" y="97"/>
                    </a:lnTo>
                    <a:lnTo>
                      <a:pt x="75" y="95"/>
                    </a:lnTo>
                    <a:lnTo>
                      <a:pt x="73" y="86"/>
                    </a:lnTo>
                    <a:lnTo>
                      <a:pt x="60" y="86"/>
                    </a:lnTo>
                    <a:lnTo>
                      <a:pt x="33" y="82"/>
                    </a:lnTo>
                    <a:lnTo>
                      <a:pt x="21" y="66"/>
                    </a:lnTo>
                    <a:lnTo>
                      <a:pt x="18" y="39"/>
                    </a:lnTo>
                    <a:lnTo>
                      <a:pt x="29" y="21"/>
                    </a:lnTo>
                    <a:lnTo>
                      <a:pt x="51" y="14"/>
                    </a:lnTo>
                    <a:lnTo>
                      <a:pt x="72"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5" name="Freeform 282"/>
              <p:cNvSpPr>
                <a:spLocks/>
              </p:cNvSpPr>
              <p:nvPr/>
            </p:nvSpPr>
            <p:spPr bwMode="auto">
              <a:xfrm>
                <a:off x="5600" y="8352"/>
                <a:ext cx="75" cy="101"/>
              </a:xfrm>
              <a:custGeom>
                <a:avLst/>
                <a:gdLst>
                  <a:gd name="T0" fmla="+- 0 5672 5600"/>
                  <a:gd name="T1" fmla="*/ T0 w 75"/>
                  <a:gd name="T2" fmla="+- 0 8434 8352"/>
                  <a:gd name="T3" fmla="*/ 8434 h 101"/>
                  <a:gd name="T4" fmla="+- 0 5667 5600"/>
                  <a:gd name="T5" fmla="*/ T4 w 75"/>
                  <a:gd name="T6" fmla="+- 0 8436 8352"/>
                  <a:gd name="T7" fmla="*/ 8436 h 101"/>
                  <a:gd name="T8" fmla="+- 0 5660 5600"/>
                  <a:gd name="T9" fmla="*/ T8 w 75"/>
                  <a:gd name="T10" fmla="+- 0 8438 8352"/>
                  <a:gd name="T11" fmla="*/ 8438 h 101"/>
                  <a:gd name="T12" fmla="+- 0 5673 5600"/>
                  <a:gd name="T13" fmla="*/ T12 w 75"/>
                  <a:gd name="T14" fmla="+- 0 8438 8352"/>
                  <a:gd name="T15" fmla="*/ 8438 h 101"/>
                  <a:gd name="T16" fmla="+- 0 5672 5600"/>
                  <a:gd name="T17" fmla="*/ T16 w 75"/>
                  <a:gd name="T18" fmla="+- 0 8434 8352"/>
                  <a:gd name="T19" fmla="*/ 843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6" name="Freeform 283"/>
              <p:cNvSpPr>
                <a:spLocks/>
              </p:cNvSpPr>
              <p:nvPr/>
            </p:nvSpPr>
            <p:spPr bwMode="auto">
              <a:xfrm>
                <a:off x="5600" y="8352"/>
                <a:ext cx="75" cy="101"/>
              </a:xfrm>
              <a:custGeom>
                <a:avLst/>
                <a:gdLst>
                  <a:gd name="T0" fmla="+- 0 5672 5600"/>
                  <a:gd name="T1" fmla="*/ T0 w 75"/>
                  <a:gd name="T2" fmla="+- 0 8366 8352"/>
                  <a:gd name="T3" fmla="*/ 8366 h 101"/>
                  <a:gd name="T4" fmla="+- 0 5660 5600"/>
                  <a:gd name="T5" fmla="*/ T4 w 75"/>
                  <a:gd name="T6" fmla="+- 0 8366 8352"/>
                  <a:gd name="T7" fmla="*/ 8366 h 101"/>
                  <a:gd name="T8" fmla="+- 0 5667 5600"/>
                  <a:gd name="T9" fmla="*/ T8 w 75"/>
                  <a:gd name="T10" fmla="+- 0 8368 8352"/>
                  <a:gd name="T11" fmla="*/ 8368 h 101"/>
                  <a:gd name="T12" fmla="+- 0 5671 5600"/>
                  <a:gd name="T13" fmla="*/ T12 w 75"/>
                  <a:gd name="T14" fmla="+- 0 8370 8352"/>
                  <a:gd name="T15" fmla="*/ 8370 h 101"/>
                  <a:gd name="T16" fmla="+- 0 5672 5600"/>
                  <a:gd name="T17" fmla="*/ T16 w 75"/>
                  <a:gd name="T18" fmla="+- 0 8366 8352"/>
                  <a:gd name="T19" fmla="*/ 8366 h 101"/>
                </a:gdLst>
                <a:ahLst/>
                <a:cxnLst>
                  <a:cxn ang="0">
                    <a:pos x="T1" y="T3"/>
                  </a:cxn>
                  <a:cxn ang="0">
                    <a:pos x="T5" y="T7"/>
                  </a:cxn>
                  <a:cxn ang="0">
                    <a:pos x="T9" y="T11"/>
                  </a:cxn>
                  <a:cxn ang="0">
                    <a:pos x="T13" y="T15"/>
                  </a:cxn>
                  <a:cxn ang="0">
                    <a:pos x="T17" y="T19"/>
                  </a:cxn>
                </a:cxnLst>
                <a:rect l="0" t="0" r="r" b="b"/>
                <a:pathLst>
                  <a:path w="75" h="101">
                    <a:moveTo>
                      <a:pt x="72" y="14"/>
                    </a:moveTo>
                    <a:lnTo>
                      <a:pt x="60" y="14"/>
                    </a:lnTo>
                    <a:lnTo>
                      <a:pt x="67" y="16"/>
                    </a:lnTo>
                    <a:lnTo>
                      <a:pt x="71" y="18"/>
                    </a:lnTo>
                    <a:lnTo>
                      <a:pt x="7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7" name="Group 284"/>
            <p:cNvGrpSpPr>
              <a:grpSpLocks/>
            </p:cNvGrpSpPr>
            <p:nvPr/>
          </p:nvGrpSpPr>
          <p:grpSpPr bwMode="auto">
            <a:xfrm>
              <a:off x="5696" y="8355"/>
              <a:ext cx="85" cy="98"/>
              <a:chOff x="5696" y="8355"/>
              <a:chExt cx="85" cy="98"/>
            </a:xfrm>
          </p:grpSpPr>
          <p:sp>
            <p:nvSpPr>
              <p:cNvPr id="4051" name="Freeform 285"/>
              <p:cNvSpPr>
                <a:spLocks/>
              </p:cNvSpPr>
              <p:nvPr/>
            </p:nvSpPr>
            <p:spPr bwMode="auto">
              <a:xfrm>
                <a:off x="5696" y="8355"/>
                <a:ext cx="85" cy="98"/>
              </a:xfrm>
              <a:custGeom>
                <a:avLst/>
                <a:gdLst>
                  <a:gd name="T0" fmla="+- 0 5723 5696"/>
                  <a:gd name="T1" fmla="*/ T0 w 85"/>
                  <a:gd name="T2" fmla="+- 0 8355 8355"/>
                  <a:gd name="T3" fmla="*/ 8355 h 98"/>
                  <a:gd name="T4" fmla="+- 0 5708 5696"/>
                  <a:gd name="T5" fmla="*/ T4 w 85"/>
                  <a:gd name="T6" fmla="+- 0 8367 8355"/>
                  <a:gd name="T7" fmla="*/ 8367 h 98"/>
                  <a:gd name="T8" fmla="+- 0 5699 5696"/>
                  <a:gd name="T9" fmla="*/ T8 w 85"/>
                  <a:gd name="T10" fmla="+- 0 8387 8355"/>
                  <a:gd name="T11" fmla="*/ 8387 h 98"/>
                  <a:gd name="T12" fmla="+- 0 5696 5696"/>
                  <a:gd name="T13" fmla="*/ T12 w 85"/>
                  <a:gd name="T14" fmla="+- 0 8414 8355"/>
                  <a:gd name="T15" fmla="*/ 8414 h 98"/>
                  <a:gd name="T16" fmla="+- 0 5704 5696"/>
                  <a:gd name="T17" fmla="*/ T16 w 85"/>
                  <a:gd name="T18" fmla="+- 0 8434 8355"/>
                  <a:gd name="T19" fmla="*/ 8434 h 98"/>
                  <a:gd name="T20" fmla="+- 0 5720 5696"/>
                  <a:gd name="T21" fmla="*/ T20 w 85"/>
                  <a:gd name="T22" fmla="+- 0 8448 8355"/>
                  <a:gd name="T23" fmla="*/ 8448 h 98"/>
                  <a:gd name="T24" fmla="+- 0 5743 5696"/>
                  <a:gd name="T25" fmla="*/ T24 w 85"/>
                  <a:gd name="T26" fmla="+- 0 8453 8355"/>
                  <a:gd name="T27" fmla="*/ 8453 h 98"/>
                  <a:gd name="T28" fmla="+- 0 5758 5696"/>
                  <a:gd name="T29" fmla="*/ T28 w 85"/>
                  <a:gd name="T30" fmla="+- 0 8453 8355"/>
                  <a:gd name="T31" fmla="*/ 8453 h 98"/>
                  <a:gd name="T32" fmla="+- 0 5769 5696"/>
                  <a:gd name="T33" fmla="*/ T32 w 85"/>
                  <a:gd name="T34" fmla="+- 0 8449 8355"/>
                  <a:gd name="T35" fmla="*/ 8449 h 98"/>
                  <a:gd name="T36" fmla="+- 0 5775 5696"/>
                  <a:gd name="T37" fmla="*/ T36 w 85"/>
                  <a:gd name="T38" fmla="+- 0 8446 8355"/>
                  <a:gd name="T39" fmla="*/ 8446 h 98"/>
                  <a:gd name="T40" fmla="+- 0 5773 5696"/>
                  <a:gd name="T41" fmla="*/ T40 w 85"/>
                  <a:gd name="T42" fmla="+- 0 8439 8355"/>
                  <a:gd name="T43" fmla="*/ 8439 h 98"/>
                  <a:gd name="T44" fmla="+- 0 5758 5696"/>
                  <a:gd name="T45" fmla="*/ T44 w 85"/>
                  <a:gd name="T46" fmla="+- 0 8439 8355"/>
                  <a:gd name="T47" fmla="*/ 8439 h 98"/>
                  <a:gd name="T48" fmla="+- 0 5737 5696"/>
                  <a:gd name="T49" fmla="*/ T48 w 85"/>
                  <a:gd name="T50" fmla="+- 0 8438 8355"/>
                  <a:gd name="T51" fmla="*/ 8438 h 98"/>
                  <a:gd name="T52" fmla="+- 0 5719 5696"/>
                  <a:gd name="T53" fmla="*/ T52 w 85"/>
                  <a:gd name="T54" fmla="+- 0 8428 8355"/>
                  <a:gd name="T55" fmla="*/ 8428 h 98"/>
                  <a:gd name="T56" fmla="+- 0 5712 5696"/>
                  <a:gd name="T57" fmla="*/ T56 w 85"/>
                  <a:gd name="T58" fmla="+- 0 8405 8355"/>
                  <a:gd name="T59" fmla="*/ 8405 h 98"/>
                  <a:gd name="T60" fmla="+- 0 5780 5696"/>
                  <a:gd name="T61" fmla="*/ T60 w 85"/>
                  <a:gd name="T62" fmla="+- 0 8405 8355"/>
                  <a:gd name="T63" fmla="*/ 8405 h 98"/>
                  <a:gd name="T64" fmla="+- 0 5780 5696"/>
                  <a:gd name="T65" fmla="*/ T64 w 85"/>
                  <a:gd name="T66" fmla="+- 0 8403 8355"/>
                  <a:gd name="T67" fmla="*/ 8403 h 98"/>
                  <a:gd name="T68" fmla="+- 0 5780 5696"/>
                  <a:gd name="T69" fmla="*/ T68 w 85"/>
                  <a:gd name="T70" fmla="+- 0 8401 8355"/>
                  <a:gd name="T71" fmla="*/ 8401 h 98"/>
                  <a:gd name="T72" fmla="+- 0 5780 5696"/>
                  <a:gd name="T73" fmla="*/ T72 w 85"/>
                  <a:gd name="T74" fmla="+- 0 8393 8355"/>
                  <a:gd name="T75" fmla="*/ 8393 h 98"/>
                  <a:gd name="T76" fmla="+- 0 5712 5696"/>
                  <a:gd name="T77" fmla="*/ T76 w 85"/>
                  <a:gd name="T78" fmla="+- 0 8393 8355"/>
                  <a:gd name="T79" fmla="*/ 8393 h 98"/>
                  <a:gd name="T80" fmla="+- 0 5713 5696"/>
                  <a:gd name="T81" fmla="*/ T80 w 85"/>
                  <a:gd name="T82" fmla="+- 0 8380 8355"/>
                  <a:gd name="T83" fmla="*/ 8380 h 98"/>
                  <a:gd name="T84" fmla="+- 0 5721 5696"/>
                  <a:gd name="T85" fmla="*/ T84 w 85"/>
                  <a:gd name="T86" fmla="+- 0 8364 8355"/>
                  <a:gd name="T87" fmla="*/ 8364 h 98"/>
                  <a:gd name="T88" fmla="+- 0 5763 5696"/>
                  <a:gd name="T89" fmla="*/ T88 w 85"/>
                  <a:gd name="T90" fmla="+- 0 8364 8355"/>
                  <a:gd name="T91" fmla="*/ 8364 h 98"/>
                  <a:gd name="T92" fmla="+- 0 5754 5696"/>
                  <a:gd name="T93" fmla="*/ T92 w 85"/>
                  <a:gd name="T94" fmla="+- 0 8358 8355"/>
                  <a:gd name="T95" fmla="*/ 8358 h 98"/>
                  <a:gd name="T96" fmla="+- 0 5723 5696"/>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2" name="Freeform 286"/>
              <p:cNvSpPr>
                <a:spLocks/>
              </p:cNvSpPr>
              <p:nvPr/>
            </p:nvSpPr>
            <p:spPr bwMode="auto">
              <a:xfrm>
                <a:off x="5696" y="8355"/>
                <a:ext cx="85" cy="98"/>
              </a:xfrm>
              <a:custGeom>
                <a:avLst/>
                <a:gdLst>
                  <a:gd name="T0" fmla="+- 0 5772 5696"/>
                  <a:gd name="T1" fmla="*/ T0 w 85"/>
                  <a:gd name="T2" fmla="+- 0 8434 8355"/>
                  <a:gd name="T3" fmla="*/ 8434 h 98"/>
                  <a:gd name="T4" fmla="+- 0 5765 5696"/>
                  <a:gd name="T5" fmla="*/ T4 w 85"/>
                  <a:gd name="T6" fmla="+- 0 8437 8355"/>
                  <a:gd name="T7" fmla="*/ 8437 h 98"/>
                  <a:gd name="T8" fmla="+- 0 5758 5696"/>
                  <a:gd name="T9" fmla="*/ T8 w 85"/>
                  <a:gd name="T10" fmla="+- 0 8439 8355"/>
                  <a:gd name="T11" fmla="*/ 8439 h 98"/>
                  <a:gd name="T12" fmla="+- 0 5773 5696"/>
                  <a:gd name="T13" fmla="*/ T12 w 85"/>
                  <a:gd name="T14" fmla="+- 0 8439 8355"/>
                  <a:gd name="T15" fmla="*/ 8439 h 98"/>
                  <a:gd name="T16" fmla="+- 0 5772 5696"/>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3" name="Freeform 287"/>
              <p:cNvSpPr>
                <a:spLocks/>
              </p:cNvSpPr>
              <p:nvPr/>
            </p:nvSpPr>
            <p:spPr bwMode="auto">
              <a:xfrm>
                <a:off x="5696" y="8355"/>
                <a:ext cx="85" cy="98"/>
              </a:xfrm>
              <a:custGeom>
                <a:avLst/>
                <a:gdLst>
                  <a:gd name="T0" fmla="+- 0 5763 5696"/>
                  <a:gd name="T1" fmla="*/ T0 w 85"/>
                  <a:gd name="T2" fmla="+- 0 8364 8355"/>
                  <a:gd name="T3" fmla="*/ 8364 h 98"/>
                  <a:gd name="T4" fmla="+- 0 5759 5696"/>
                  <a:gd name="T5" fmla="*/ T4 w 85"/>
                  <a:gd name="T6" fmla="+- 0 8364 8355"/>
                  <a:gd name="T7" fmla="*/ 8364 h 98"/>
                  <a:gd name="T8" fmla="+- 0 5763 5696"/>
                  <a:gd name="T9" fmla="*/ T8 w 85"/>
                  <a:gd name="T10" fmla="+- 0 8380 8355"/>
                  <a:gd name="T11" fmla="*/ 8380 h 98"/>
                  <a:gd name="T12" fmla="+- 0 5763 5696"/>
                  <a:gd name="T13" fmla="*/ T12 w 85"/>
                  <a:gd name="T14" fmla="+- 0 8393 8355"/>
                  <a:gd name="T15" fmla="*/ 8393 h 98"/>
                  <a:gd name="T16" fmla="+- 0 5780 5696"/>
                  <a:gd name="T17" fmla="*/ T16 w 85"/>
                  <a:gd name="T18" fmla="+- 0 8393 8355"/>
                  <a:gd name="T19" fmla="*/ 8393 h 98"/>
                  <a:gd name="T20" fmla="+- 0 5779 5696"/>
                  <a:gd name="T21" fmla="*/ T20 w 85"/>
                  <a:gd name="T22" fmla="+- 0 8385 8355"/>
                  <a:gd name="T23" fmla="*/ 8385 h 98"/>
                  <a:gd name="T24" fmla="+- 0 5772 5696"/>
                  <a:gd name="T25" fmla="*/ T24 w 85"/>
                  <a:gd name="T26" fmla="+- 0 8369 8355"/>
                  <a:gd name="T27" fmla="*/ 8369 h 98"/>
                  <a:gd name="T28" fmla="+- 0 5763 5696"/>
                  <a:gd name="T29" fmla="*/ T28 w 85"/>
                  <a:gd name="T30" fmla="+- 0 8364 8355"/>
                  <a:gd name="T31" fmla="*/ 836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7" y="38"/>
                    </a:lnTo>
                    <a:lnTo>
                      <a:pt x="84" y="38"/>
                    </a:lnTo>
                    <a:lnTo>
                      <a:pt x="83" y="30"/>
                    </a:lnTo>
                    <a:lnTo>
                      <a:pt x="76"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8" name="Group 288"/>
            <p:cNvGrpSpPr>
              <a:grpSpLocks/>
            </p:cNvGrpSpPr>
            <p:nvPr/>
          </p:nvGrpSpPr>
          <p:grpSpPr bwMode="auto">
            <a:xfrm>
              <a:off x="5819" y="8308"/>
              <a:ext cx="2" cy="142"/>
              <a:chOff x="5819" y="8308"/>
              <a:chExt cx="2" cy="142"/>
            </a:xfrm>
          </p:grpSpPr>
          <p:sp>
            <p:nvSpPr>
              <p:cNvPr id="4050" name="Freeform 289"/>
              <p:cNvSpPr>
                <a:spLocks/>
              </p:cNvSpPr>
              <p:nvPr/>
            </p:nvSpPr>
            <p:spPr bwMode="auto">
              <a:xfrm>
                <a:off x="5819" y="8308"/>
                <a:ext cx="2" cy="142"/>
              </a:xfrm>
              <a:custGeom>
                <a:avLst/>
                <a:gdLst>
                  <a:gd name="T0" fmla="+- 0 8308 8308"/>
                  <a:gd name="T1" fmla="*/ 8308 h 142"/>
                  <a:gd name="T2" fmla="+- 0 8450 8308"/>
                  <a:gd name="T3" fmla="*/ 845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19" name="Group 290"/>
            <p:cNvGrpSpPr>
              <a:grpSpLocks/>
            </p:cNvGrpSpPr>
            <p:nvPr/>
          </p:nvGrpSpPr>
          <p:grpSpPr bwMode="auto">
            <a:xfrm>
              <a:off x="5874" y="8308"/>
              <a:ext cx="2" cy="142"/>
              <a:chOff x="5874" y="8308"/>
              <a:chExt cx="2" cy="142"/>
            </a:xfrm>
          </p:grpSpPr>
          <p:sp>
            <p:nvSpPr>
              <p:cNvPr id="4049" name="Freeform 291"/>
              <p:cNvSpPr>
                <a:spLocks/>
              </p:cNvSpPr>
              <p:nvPr/>
            </p:nvSpPr>
            <p:spPr bwMode="auto">
              <a:xfrm>
                <a:off x="5874" y="8308"/>
                <a:ext cx="2" cy="142"/>
              </a:xfrm>
              <a:custGeom>
                <a:avLst/>
                <a:gdLst>
                  <a:gd name="T0" fmla="+- 0 8308 8308"/>
                  <a:gd name="T1" fmla="*/ 8308 h 142"/>
                  <a:gd name="T2" fmla="+- 0 8450 8308"/>
                  <a:gd name="T3" fmla="*/ 845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20" name="Group 292"/>
            <p:cNvGrpSpPr>
              <a:grpSpLocks/>
            </p:cNvGrpSpPr>
            <p:nvPr/>
          </p:nvGrpSpPr>
          <p:grpSpPr bwMode="auto">
            <a:xfrm>
              <a:off x="5914" y="8355"/>
              <a:ext cx="85" cy="98"/>
              <a:chOff x="5914" y="8355"/>
              <a:chExt cx="85" cy="98"/>
            </a:xfrm>
          </p:grpSpPr>
          <p:sp>
            <p:nvSpPr>
              <p:cNvPr id="4046" name="Freeform 293"/>
              <p:cNvSpPr>
                <a:spLocks/>
              </p:cNvSpPr>
              <p:nvPr/>
            </p:nvSpPr>
            <p:spPr bwMode="auto">
              <a:xfrm>
                <a:off x="5914" y="8355"/>
                <a:ext cx="85" cy="98"/>
              </a:xfrm>
              <a:custGeom>
                <a:avLst/>
                <a:gdLst>
                  <a:gd name="T0" fmla="+- 0 5942 5914"/>
                  <a:gd name="T1" fmla="*/ T0 w 85"/>
                  <a:gd name="T2" fmla="+- 0 8355 8355"/>
                  <a:gd name="T3" fmla="*/ 8355 h 98"/>
                  <a:gd name="T4" fmla="+- 0 5927 5914"/>
                  <a:gd name="T5" fmla="*/ T4 w 85"/>
                  <a:gd name="T6" fmla="+- 0 8367 8355"/>
                  <a:gd name="T7" fmla="*/ 8367 h 98"/>
                  <a:gd name="T8" fmla="+- 0 5917 5914"/>
                  <a:gd name="T9" fmla="*/ T8 w 85"/>
                  <a:gd name="T10" fmla="+- 0 8387 8355"/>
                  <a:gd name="T11" fmla="*/ 8387 h 98"/>
                  <a:gd name="T12" fmla="+- 0 5914 5914"/>
                  <a:gd name="T13" fmla="*/ T12 w 85"/>
                  <a:gd name="T14" fmla="+- 0 8414 8355"/>
                  <a:gd name="T15" fmla="*/ 8414 h 98"/>
                  <a:gd name="T16" fmla="+- 0 5922 5914"/>
                  <a:gd name="T17" fmla="*/ T16 w 85"/>
                  <a:gd name="T18" fmla="+- 0 8434 8355"/>
                  <a:gd name="T19" fmla="*/ 8434 h 98"/>
                  <a:gd name="T20" fmla="+- 0 5938 5914"/>
                  <a:gd name="T21" fmla="*/ T20 w 85"/>
                  <a:gd name="T22" fmla="+- 0 8448 8355"/>
                  <a:gd name="T23" fmla="*/ 8448 h 98"/>
                  <a:gd name="T24" fmla="+- 0 5961 5914"/>
                  <a:gd name="T25" fmla="*/ T24 w 85"/>
                  <a:gd name="T26" fmla="+- 0 8453 8355"/>
                  <a:gd name="T27" fmla="*/ 8453 h 98"/>
                  <a:gd name="T28" fmla="+- 0 5977 5914"/>
                  <a:gd name="T29" fmla="*/ T28 w 85"/>
                  <a:gd name="T30" fmla="+- 0 8453 8355"/>
                  <a:gd name="T31" fmla="*/ 8453 h 98"/>
                  <a:gd name="T32" fmla="+- 0 5987 5914"/>
                  <a:gd name="T33" fmla="*/ T32 w 85"/>
                  <a:gd name="T34" fmla="+- 0 8449 8355"/>
                  <a:gd name="T35" fmla="*/ 8449 h 98"/>
                  <a:gd name="T36" fmla="+- 0 5993 5914"/>
                  <a:gd name="T37" fmla="*/ T36 w 85"/>
                  <a:gd name="T38" fmla="+- 0 8446 8355"/>
                  <a:gd name="T39" fmla="*/ 8446 h 98"/>
                  <a:gd name="T40" fmla="+- 0 5992 5914"/>
                  <a:gd name="T41" fmla="*/ T40 w 85"/>
                  <a:gd name="T42" fmla="+- 0 8439 8355"/>
                  <a:gd name="T43" fmla="*/ 8439 h 98"/>
                  <a:gd name="T44" fmla="+- 0 5976 5914"/>
                  <a:gd name="T45" fmla="*/ T44 w 85"/>
                  <a:gd name="T46" fmla="+- 0 8439 8355"/>
                  <a:gd name="T47" fmla="*/ 8439 h 98"/>
                  <a:gd name="T48" fmla="+- 0 5956 5914"/>
                  <a:gd name="T49" fmla="*/ T48 w 85"/>
                  <a:gd name="T50" fmla="+- 0 8438 8355"/>
                  <a:gd name="T51" fmla="*/ 8438 h 98"/>
                  <a:gd name="T52" fmla="+- 0 5938 5914"/>
                  <a:gd name="T53" fmla="*/ T52 w 85"/>
                  <a:gd name="T54" fmla="+- 0 8428 8355"/>
                  <a:gd name="T55" fmla="*/ 8428 h 98"/>
                  <a:gd name="T56" fmla="+- 0 5930 5914"/>
                  <a:gd name="T57" fmla="*/ T56 w 85"/>
                  <a:gd name="T58" fmla="+- 0 8405 8355"/>
                  <a:gd name="T59" fmla="*/ 8405 h 98"/>
                  <a:gd name="T60" fmla="+- 0 5998 5914"/>
                  <a:gd name="T61" fmla="*/ T60 w 85"/>
                  <a:gd name="T62" fmla="+- 0 8405 8355"/>
                  <a:gd name="T63" fmla="*/ 8405 h 98"/>
                  <a:gd name="T64" fmla="+- 0 5999 5914"/>
                  <a:gd name="T65" fmla="*/ T64 w 85"/>
                  <a:gd name="T66" fmla="+- 0 8403 8355"/>
                  <a:gd name="T67" fmla="*/ 8403 h 98"/>
                  <a:gd name="T68" fmla="+- 0 5999 5914"/>
                  <a:gd name="T69" fmla="*/ T68 w 85"/>
                  <a:gd name="T70" fmla="+- 0 8401 8355"/>
                  <a:gd name="T71" fmla="*/ 8401 h 98"/>
                  <a:gd name="T72" fmla="+- 0 5998 5914"/>
                  <a:gd name="T73" fmla="*/ T72 w 85"/>
                  <a:gd name="T74" fmla="+- 0 8393 8355"/>
                  <a:gd name="T75" fmla="*/ 8393 h 98"/>
                  <a:gd name="T76" fmla="+- 0 5931 5914"/>
                  <a:gd name="T77" fmla="*/ T76 w 85"/>
                  <a:gd name="T78" fmla="+- 0 8393 8355"/>
                  <a:gd name="T79" fmla="*/ 8393 h 98"/>
                  <a:gd name="T80" fmla="+- 0 5932 5914"/>
                  <a:gd name="T81" fmla="*/ T80 w 85"/>
                  <a:gd name="T82" fmla="+- 0 8380 8355"/>
                  <a:gd name="T83" fmla="*/ 8380 h 98"/>
                  <a:gd name="T84" fmla="+- 0 5940 5914"/>
                  <a:gd name="T85" fmla="*/ T84 w 85"/>
                  <a:gd name="T86" fmla="+- 0 8364 8355"/>
                  <a:gd name="T87" fmla="*/ 8364 h 98"/>
                  <a:gd name="T88" fmla="+- 0 5982 5914"/>
                  <a:gd name="T89" fmla="*/ T88 w 85"/>
                  <a:gd name="T90" fmla="+- 0 8364 8355"/>
                  <a:gd name="T91" fmla="*/ 8364 h 98"/>
                  <a:gd name="T92" fmla="+- 0 5973 5914"/>
                  <a:gd name="T93" fmla="*/ T92 w 85"/>
                  <a:gd name="T94" fmla="+- 0 8358 8355"/>
                  <a:gd name="T95" fmla="*/ 8358 h 98"/>
                  <a:gd name="T96" fmla="+- 0 5942 5914"/>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Freeform 294"/>
              <p:cNvSpPr>
                <a:spLocks/>
              </p:cNvSpPr>
              <p:nvPr/>
            </p:nvSpPr>
            <p:spPr bwMode="auto">
              <a:xfrm>
                <a:off x="5914" y="8355"/>
                <a:ext cx="85" cy="98"/>
              </a:xfrm>
              <a:custGeom>
                <a:avLst/>
                <a:gdLst>
                  <a:gd name="T0" fmla="+- 0 5990 5914"/>
                  <a:gd name="T1" fmla="*/ T0 w 85"/>
                  <a:gd name="T2" fmla="+- 0 8434 8355"/>
                  <a:gd name="T3" fmla="*/ 8434 h 98"/>
                  <a:gd name="T4" fmla="+- 0 5984 5914"/>
                  <a:gd name="T5" fmla="*/ T4 w 85"/>
                  <a:gd name="T6" fmla="+- 0 8437 8355"/>
                  <a:gd name="T7" fmla="*/ 8437 h 98"/>
                  <a:gd name="T8" fmla="+- 0 5976 5914"/>
                  <a:gd name="T9" fmla="*/ T8 w 85"/>
                  <a:gd name="T10" fmla="+- 0 8439 8355"/>
                  <a:gd name="T11" fmla="*/ 8439 h 98"/>
                  <a:gd name="T12" fmla="+- 0 5992 5914"/>
                  <a:gd name="T13" fmla="*/ T12 w 85"/>
                  <a:gd name="T14" fmla="+- 0 8439 8355"/>
                  <a:gd name="T15" fmla="*/ 8439 h 98"/>
                  <a:gd name="T16" fmla="+- 0 5990 5914"/>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8" name="Freeform 295"/>
              <p:cNvSpPr>
                <a:spLocks/>
              </p:cNvSpPr>
              <p:nvPr/>
            </p:nvSpPr>
            <p:spPr bwMode="auto">
              <a:xfrm>
                <a:off x="5914" y="8355"/>
                <a:ext cx="85" cy="98"/>
              </a:xfrm>
              <a:custGeom>
                <a:avLst/>
                <a:gdLst>
                  <a:gd name="T0" fmla="+- 0 5982 5914"/>
                  <a:gd name="T1" fmla="*/ T0 w 85"/>
                  <a:gd name="T2" fmla="+- 0 8364 8355"/>
                  <a:gd name="T3" fmla="*/ 8364 h 98"/>
                  <a:gd name="T4" fmla="+- 0 5977 5914"/>
                  <a:gd name="T5" fmla="*/ T4 w 85"/>
                  <a:gd name="T6" fmla="+- 0 8364 8355"/>
                  <a:gd name="T7" fmla="*/ 8364 h 98"/>
                  <a:gd name="T8" fmla="+- 0 5982 5914"/>
                  <a:gd name="T9" fmla="*/ T8 w 85"/>
                  <a:gd name="T10" fmla="+- 0 8380 8355"/>
                  <a:gd name="T11" fmla="*/ 8380 h 98"/>
                  <a:gd name="T12" fmla="+- 0 5982 5914"/>
                  <a:gd name="T13" fmla="*/ T12 w 85"/>
                  <a:gd name="T14" fmla="+- 0 8393 8355"/>
                  <a:gd name="T15" fmla="*/ 8393 h 98"/>
                  <a:gd name="T16" fmla="+- 0 5998 5914"/>
                  <a:gd name="T17" fmla="*/ T16 w 85"/>
                  <a:gd name="T18" fmla="+- 0 8393 8355"/>
                  <a:gd name="T19" fmla="*/ 8393 h 98"/>
                  <a:gd name="T20" fmla="+- 0 5998 5914"/>
                  <a:gd name="T21" fmla="*/ T20 w 85"/>
                  <a:gd name="T22" fmla="+- 0 8385 8355"/>
                  <a:gd name="T23" fmla="*/ 8385 h 98"/>
                  <a:gd name="T24" fmla="+- 0 5990 5914"/>
                  <a:gd name="T25" fmla="*/ T24 w 85"/>
                  <a:gd name="T26" fmla="+- 0 8369 8355"/>
                  <a:gd name="T27" fmla="*/ 8369 h 98"/>
                  <a:gd name="T28" fmla="+- 0 5982 5914"/>
                  <a:gd name="T29" fmla="*/ T28 w 85"/>
                  <a:gd name="T30" fmla="+- 0 8364 8355"/>
                  <a:gd name="T31" fmla="*/ 836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4"/>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1" name="Group 296"/>
            <p:cNvGrpSpPr>
              <a:grpSpLocks/>
            </p:cNvGrpSpPr>
            <p:nvPr/>
          </p:nvGrpSpPr>
          <p:grpSpPr bwMode="auto">
            <a:xfrm>
              <a:off x="6028" y="8351"/>
              <a:ext cx="83" cy="99"/>
              <a:chOff x="6028" y="8351"/>
              <a:chExt cx="83" cy="99"/>
            </a:xfrm>
          </p:grpSpPr>
          <p:sp>
            <p:nvSpPr>
              <p:cNvPr id="4043" name="Freeform 297"/>
              <p:cNvSpPr>
                <a:spLocks/>
              </p:cNvSpPr>
              <p:nvPr/>
            </p:nvSpPr>
            <p:spPr bwMode="auto">
              <a:xfrm>
                <a:off x="6028" y="8351"/>
                <a:ext cx="83" cy="99"/>
              </a:xfrm>
              <a:custGeom>
                <a:avLst/>
                <a:gdLst>
                  <a:gd name="T0" fmla="+- 0 6044 6028"/>
                  <a:gd name="T1" fmla="*/ T0 w 83"/>
                  <a:gd name="T2" fmla="+- 0 8354 8351"/>
                  <a:gd name="T3" fmla="*/ 8354 h 99"/>
                  <a:gd name="T4" fmla="+- 0 6028 6028"/>
                  <a:gd name="T5" fmla="*/ T4 w 83"/>
                  <a:gd name="T6" fmla="+- 0 8354 8351"/>
                  <a:gd name="T7" fmla="*/ 8354 h 99"/>
                  <a:gd name="T8" fmla="+- 0 6029 6028"/>
                  <a:gd name="T9" fmla="*/ T8 w 83"/>
                  <a:gd name="T10" fmla="+- 0 8362 8351"/>
                  <a:gd name="T11" fmla="*/ 8362 h 99"/>
                  <a:gd name="T12" fmla="+- 0 6029 6028"/>
                  <a:gd name="T13" fmla="*/ T12 w 83"/>
                  <a:gd name="T14" fmla="+- 0 8450 8351"/>
                  <a:gd name="T15" fmla="*/ 8450 h 99"/>
                  <a:gd name="T16" fmla="+- 0 6046 6028"/>
                  <a:gd name="T17" fmla="*/ T16 w 83"/>
                  <a:gd name="T18" fmla="+- 0 8450 8351"/>
                  <a:gd name="T19" fmla="*/ 8450 h 99"/>
                  <a:gd name="T20" fmla="+- 0 6046 6028"/>
                  <a:gd name="T21" fmla="*/ T20 w 83"/>
                  <a:gd name="T22" fmla="+- 0 8389 8351"/>
                  <a:gd name="T23" fmla="*/ 8389 h 99"/>
                  <a:gd name="T24" fmla="+- 0 6047 6028"/>
                  <a:gd name="T25" fmla="*/ T24 w 83"/>
                  <a:gd name="T26" fmla="+- 0 8386 8351"/>
                  <a:gd name="T27" fmla="*/ 8386 h 99"/>
                  <a:gd name="T28" fmla="+- 0 6048 6028"/>
                  <a:gd name="T29" fmla="*/ T28 w 83"/>
                  <a:gd name="T30" fmla="+- 0 8384 8351"/>
                  <a:gd name="T31" fmla="*/ 8384 h 99"/>
                  <a:gd name="T32" fmla="+- 0 6051 6028"/>
                  <a:gd name="T33" fmla="*/ T32 w 83"/>
                  <a:gd name="T34" fmla="+- 0 8374 8351"/>
                  <a:gd name="T35" fmla="*/ 8374 h 99"/>
                  <a:gd name="T36" fmla="+- 0 6056 6028"/>
                  <a:gd name="T37" fmla="*/ T36 w 83"/>
                  <a:gd name="T38" fmla="+- 0 8370 8351"/>
                  <a:gd name="T39" fmla="*/ 8370 h 99"/>
                  <a:gd name="T40" fmla="+- 0 6045 6028"/>
                  <a:gd name="T41" fmla="*/ T40 w 83"/>
                  <a:gd name="T42" fmla="+- 0 8370 8351"/>
                  <a:gd name="T43" fmla="*/ 8370 h 99"/>
                  <a:gd name="T44" fmla="+- 0 6044 6028"/>
                  <a:gd name="T45" fmla="*/ T44 w 83"/>
                  <a:gd name="T46" fmla="+- 0 8354 8351"/>
                  <a:gd name="T47" fmla="*/ 835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4" name="Freeform 298"/>
              <p:cNvSpPr>
                <a:spLocks/>
              </p:cNvSpPr>
              <p:nvPr/>
            </p:nvSpPr>
            <p:spPr bwMode="auto">
              <a:xfrm>
                <a:off x="6028" y="8351"/>
                <a:ext cx="83" cy="99"/>
              </a:xfrm>
              <a:custGeom>
                <a:avLst/>
                <a:gdLst>
                  <a:gd name="T0" fmla="+- 0 6103 6028"/>
                  <a:gd name="T1" fmla="*/ T0 w 83"/>
                  <a:gd name="T2" fmla="+- 0 8366 8351"/>
                  <a:gd name="T3" fmla="*/ 8366 h 99"/>
                  <a:gd name="T4" fmla="+- 0 6088 6028"/>
                  <a:gd name="T5" fmla="*/ T4 w 83"/>
                  <a:gd name="T6" fmla="+- 0 8366 8351"/>
                  <a:gd name="T7" fmla="*/ 8366 h 99"/>
                  <a:gd name="T8" fmla="+- 0 6094 6028"/>
                  <a:gd name="T9" fmla="*/ T8 w 83"/>
                  <a:gd name="T10" fmla="+- 0 8379 8351"/>
                  <a:gd name="T11" fmla="*/ 8379 h 99"/>
                  <a:gd name="T12" fmla="+- 0 6094 6028"/>
                  <a:gd name="T13" fmla="*/ T12 w 83"/>
                  <a:gd name="T14" fmla="+- 0 8450 8351"/>
                  <a:gd name="T15" fmla="*/ 8450 h 99"/>
                  <a:gd name="T16" fmla="+- 0 6111 6028"/>
                  <a:gd name="T17" fmla="*/ T16 w 83"/>
                  <a:gd name="T18" fmla="+- 0 8450 8351"/>
                  <a:gd name="T19" fmla="*/ 8450 h 99"/>
                  <a:gd name="T20" fmla="+- 0 6108 6028"/>
                  <a:gd name="T21" fmla="*/ T20 w 83"/>
                  <a:gd name="T22" fmla="+- 0 8372 8351"/>
                  <a:gd name="T23" fmla="*/ 8372 h 99"/>
                  <a:gd name="T24" fmla="+- 0 6103 6028"/>
                  <a:gd name="T25" fmla="*/ T24 w 83"/>
                  <a:gd name="T26" fmla="+- 0 8366 8351"/>
                  <a:gd name="T27" fmla="*/ 836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Freeform 299"/>
              <p:cNvSpPr>
                <a:spLocks/>
              </p:cNvSpPr>
              <p:nvPr/>
            </p:nvSpPr>
            <p:spPr bwMode="auto">
              <a:xfrm>
                <a:off x="6028" y="8351"/>
                <a:ext cx="83" cy="99"/>
              </a:xfrm>
              <a:custGeom>
                <a:avLst/>
                <a:gdLst>
                  <a:gd name="T0" fmla="+- 0 6077 6028"/>
                  <a:gd name="T1" fmla="*/ T0 w 83"/>
                  <a:gd name="T2" fmla="+- 0 8351 8351"/>
                  <a:gd name="T3" fmla="*/ 8351 h 99"/>
                  <a:gd name="T4" fmla="+- 0 6061 6028"/>
                  <a:gd name="T5" fmla="*/ T4 w 83"/>
                  <a:gd name="T6" fmla="+- 0 8351 8351"/>
                  <a:gd name="T7" fmla="*/ 8351 h 99"/>
                  <a:gd name="T8" fmla="+- 0 6050 6028"/>
                  <a:gd name="T9" fmla="*/ T8 w 83"/>
                  <a:gd name="T10" fmla="+- 0 8360 8351"/>
                  <a:gd name="T11" fmla="*/ 8360 h 99"/>
                  <a:gd name="T12" fmla="+- 0 6045 6028"/>
                  <a:gd name="T13" fmla="*/ T12 w 83"/>
                  <a:gd name="T14" fmla="+- 0 8370 8351"/>
                  <a:gd name="T15" fmla="*/ 8370 h 99"/>
                  <a:gd name="T16" fmla="+- 0 6056 6028"/>
                  <a:gd name="T17" fmla="*/ T16 w 83"/>
                  <a:gd name="T18" fmla="+- 0 8370 8351"/>
                  <a:gd name="T19" fmla="*/ 8370 h 99"/>
                  <a:gd name="T20" fmla="+- 0 6060 6028"/>
                  <a:gd name="T21" fmla="*/ T20 w 83"/>
                  <a:gd name="T22" fmla="+- 0 8366 8351"/>
                  <a:gd name="T23" fmla="*/ 8366 h 99"/>
                  <a:gd name="T24" fmla="+- 0 6103 6028"/>
                  <a:gd name="T25" fmla="*/ T24 w 83"/>
                  <a:gd name="T26" fmla="+- 0 8366 8351"/>
                  <a:gd name="T27" fmla="*/ 8366 h 99"/>
                  <a:gd name="T28" fmla="+- 0 6094 6028"/>
                  <a:gd name="T29" fmla="*/ T28 w 83"/>
                  <a:gd name="T30" fmla="+- 0 8356 8351"/>
                  <a:gd name="T31" fmla="*/ 8356 h 99"/>
                  <a:gd name="T32" fmla="+- 0 6077 6028"/>
                  <a:gd name="T33" fmla="*/ T32 w 83"/>
                  <a:gd name="T34" fmla="+- 0 8351 8351"/>
                  <a:gd name="T35" fmla="*/ 835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2" name="Group 300"/>
            <p:cNvGrpSpPr>
              <a:grpSpLocks/>
            </p:cNvGrpSpPr>
            <p:nvPr/>
          </p:nvGrpSpPr>
          <p:grpSpPr bwMode="auto">
            <a:xfrm>
              <a:off x="6142" y="8352"/>
              <a:ext cx="75" cy="101"/>
              <a:chOff x="6142" y="8352"/>
              <a:chExt cx="75" cy="101"/>
            </a:xfrm>
          </p:grpSpPr>
          <p:sp>
            <p:nvSpPr>
              <p:cNvPr id="4040" name="Freeform 301"/>
              <p:cNvSpPr>
                <a:spLocks/>
              </p:cNvSpPr>
              <p:nvPr/>
            </p:nvSpPr>
            <p:spPr bwMode="auto">
              <a:xfrm>
                <a:off x="6142" y="8352"/>
                <a:ext cx="75" cy="101"/>
              </a:xfrm>
              <a:custGeom>
                <a:avLst/>
                <a:gdLst>
                  <a:gd name="T0" fmla="+- 0 6203 6142"/>
                  <a:gd name="T1" fmla="*/ T0 w 75"/>
                  <a:gd name="T2" fmla="+- 0 8352 8352"/>
                  <a:gd name="T3" fmla="*/ 8352 h 101"/>
                  <a:gd name="T4" fmla="+- 0 6145 6142"/>
                  <a:gd name="T5" fmla="*/ T4 w 75"/>
                  <a:gd name="T6" fmla="+- 0 8388 8352"/>
                  <a:gd name="T7" fmla="*/ 8388 h 101"/>
                  <a:gd name="T8" fmla="+- 0 6142 6142"/>
                  <a:gd name="T9" fmla="*/ T8 w 75"/>
                  <a:gd name="T10" fmla="+- 0 8414 8352"/>
                  <a:gd name="T11" fmla="*/ 8414 h 101"/>
                  <a:gd name="T12" fmla="+- 0 6150 6142"/>
                  <a:gd name="T13" fmla="*/ T12 w 75"/>
                  <a:gd name="T14" fmla="+- 0 8434 8352"/>
                  <a:gd name="T15" fmla="*/ 8434 h 101"/>
                  <a:gd name="T16" fmla="+- 0 6167 6142"/>
                  <a:gd name="T17" fmla="*/ T16 w 75"/>
                  <a:gd name="T18" fmla="+- 0 8448 8352"/>
                  <a:gd name="T19" fmla="*/ 8448 h 101"/>
                  <a:gd name="T20" fmla="+- 0 6189 6142"/>
                  <a:gd name="T21" fmla="*/ T20 w 75"/>
                  <a:gd name="T22" fmla="+- 0 8453 8352"/>
                  <a:gd name="T23" fmla="*/ 8453 h 101"/>
                  <a:gd name="T24" fmla="+- 0 6202 6142"/>
                  <a:gd name="T25" fmla="*/ T24 w 75"/>
                  <a:gd name="T26" fmla="+- 0 8453 8352"/>
                  <a:gd name="T27" fmla="*/ 8453 h 101"/>
                  <a:gd name="T28" fmla="+- 0 6212 6142"/>
                  <a:gd name="T29" fmla="*/ T28 w 75"/>
                  <a:gd name="T30" fmla="+- 0 8449 8352"/>
                  <a:gd name="T31" fmla="*/ 8449 h 101"/>
                  <a:gd name="T32" fmla="+- 0 6217 6142"/>
                  <a:gd name="T33" fmla="*/ T32 w 75"/>
                  <a:gd name="T34" fmla="+- 0 8447 8352"/>
                  <a:gd name="T35" fmla="*/ 8447 h 101"/>
                  <a:gd name="T36" fmla="+- 0 6215 6142"/>
                  <a:gd name="T37" fmla="*/ T36 w 75"/>
                  <a:gd name="T38" fmla="+- 0 8438 8352"/>
                  <a:gd name="T39" fmla="*/ 8438 h 101"/>
                  <a:gd name="T40" fmla="+- 0 6202 6142"/>
                  <a:gd name="T41" fmla="*/ T40 w 75"/>
                  <a:gd name="T42" fmla="+- 0 8438 8352"/>
                  <a:gd name="T43" fmla="*/ 8438 h 101"/>
                  <a:gd name="T44" fmla="+- 0 6175 6142"/>
                  <a:gd name="T45" fmla="*/ T44 w 75"/>
                  <a:gd name="T46" fmla="+- 0 8434 8352"/>
                  <a:gd name="T47" fmla="*/ 8434 h 101"/>
                  <a:gd name="T48" fmla="+- 0 6164 6142"/>
                  <a:gd name="T49" fmla="*/ T48 w 75"/>
                  <a:gd name="T50" fmla="+- 0 8418 8352"/>
                  <a:gd name="T51" fmla="*/ 8418 h 101"/>
                  <a:gd name="T52" fmla="+- 0 6160 6142"/>
                  <a:gd name="T53" fmla="*/ T52 w 75"/>
                  <a:gd name="T54" fmla="+- 0 8391 8352"/>
                  <a:gd name="T55" fmla="*/ 8391 h 101"/>
                  <a:gd name="T56" fmla="+- 0 6171 6142"/>
                  <a:gd name="T57" fmla="*/ T56 w 75"/>
                  <a:gd name="T58" fmla="+- 0 8373 8352"/>
                  <a:gd name="T59" fmla="*/ 8373 h 101"/>
                  <a:gd name="T60" fmla="+- 0 6193 6142"/>
                  <a:gd name="T61" fmla="*/ T60 w 75"/>
                  <a:gd name="T62" fmla="+- 0 8366 8352"/>
                  <a:gd name="T63" fmla="*/ 8366 h 101"/>
                  <a:gd name="T64" fmla="+- 0 6215 6142"/>
                  <a:gd name="T65" fmla="*/ T64 w 75"/>
                  <a:gd name="T66" fmla="+- 0 8366 8352"/>
                  <a:gd name="T67" fmla="*/ 8366 h 101"/>
                  <a:gd name="T68" fmla="+- 0 6217 6142"/>
                  <a:gd name="T69" fmla="*/ T68 w 75"/>
                  <a:gd name="T70" fmla="+- 0 8357 8352"/>
                  <a:gd name="T71" fmla="*/ 8357 h 101"/>
                  <a:gd name="T72" fmla="+- 0 6212 6142"/>
                  <a:gd name="T73" fmla="*/ T72 w 75"/>
                  <a:gd name="T74" fmla="+- 0 8354 8352"/>
                  <a:gd name="T75" fmla="*/ 8354 h 101"/>
                  <a:gd name="T76" fmla="+- 0 6203 6142"/>
                  <a:gd name="T77" fmla="*/ T76 w 75"/>
                  <a:gd name="T78" fmla="+- 0 8352 8352"/>
                  <a:gd name="T79" fmla="*/ 83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5"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Freeform 302"/>
              <p:cNvSpPr>
                <a:spLocks/>
              </p:cNvSpPr>
              <p:nvPr/>
            </p:nvSpPr>
            <p:spPr bwMode="auto">
              <a:xfrm>
                <a:off x="6142" y="8352"/>
                <a:ext cx="75" cy="101"/>
              </a:xfrm>
              <a:custGeom>
                <a:avLst/>
                <a:gdLst>
                  <a:gd name="T0" fmla="+- 0 6214 6142"/>
                  <a:gd name="T1" fmla="*/ T0 w 75"/>
                  <a:gd name="T2" fmla="+- 0 8434 8352"/>
                  <a:gd name="T3" fmla="*/ 8434 h 101"/>
                  <a:gd name="T4" fmla="+- 0 6209 6142"/>
                  <a:gd name="T5" fmla="*/ T4 w 75"/>
                  <a:gd name="T6" fmla="+- 0 8436 8352"/>
                  <a:gd name="T7" fmla="*/ 8436 h 101"/>
                  <a:gd name="T8" fmla="+- 0 6202 6142"/>
                  <a:gd name="T9" fmla="*/ T8 w 75"/>
                  <a:gd name="T10" fmla="+- 0 8438 8352"/>
                  <a:gd name="T11" fmla="*/ 8438 h 101"/>
                  <a:gd name="T12" fmla="+- 0 6215 6142"/>
                  <a:gd name="T13" fmla="*/ T12 w 75"/>
                  <a:gd name="T14" fmla="+- 0 8438 8352"/>
                  <a:gd name="T15" fmla="*/ 8438 h 101"/>
                  <a:gd name="T16" fmla="+- 0 6214 6142"/>
                  <a:gd name="T17" fmla="*/ T16 w 75"/>
                  <a:gd name="T18" fmla="+- 0 8434 8352"/>
                  <a:gd name="T19" fmla="*/ 843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2" name="Freeform 303"/>
              <p:cNvSpPr>
                <a:spLocks/>
              </p:cNvSpPr>
              <p:nvPr/>
            </p:nvSpPr>
            <p:spPr bwMode="auto">
              <a:xfrm>
                <a:off x="6142" y="8352"/>
                <a:ext cx="75" cy="101"/>
              </a:xfrm>
              <a:custGeom>
                <a:avLst/>
                <a:gdLst>
                  <a:gd name="T0" fmla="+- 0 6215 6142"/>
                  <a:gd name="T1" fmla="*/ T0 w 75"/>
                  <a:gd name="T2" fmla="+- 0 8366 8352"/>
                  <a:gd name="T3" fmla="*/ 8366 h 101"/>
                  <a:gd name="T4" fmla="+- 0 6202 6142"/>
                  <a:gd name="T5" fmla="*/ T4 w 75"/>
                  <a:gd name="T6" fmla="+- 0 8366 8352"/>
                  <a:gd name="T7" fmla="*/ 8366 h 101"/>
                  <a:gd name="T8" fmla="+- 0 6209 6142"/>
                  <a:gd name="T9" fmla="*/ T8 w 75"/>
                  <a:gd name="T10" fmla="+- 0 8368 8352"/>
                  <a:gd name="T11" fmla="*/ 8368 h 101"/>
                  <a:gd name="T12" fmla="+- 0 6213 6142"/>
                  <a:gd name="T13" fmla="*/ T12 w 75"/>
                  <a:gd name="T14" fmla="+- 0 8370 8352"/>
                  <a:gd name="T15" fmla="*/ 8370 h 101"/>
                  <a:gd name="T16" fmla="+- 0 6215 6142"/>
                  <a:gd name="T17" fmla="*/ T16 w 75"/>
                  <a:gd name="T18" fmla="+- 0 8366 8352"/>
                  <a:gd name="T19" fmla="*/ 8366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3" name="Group 304"/>
            <p:cNvGrpSpPr>
              <a:grpSpLocks/>
            </p:cNvGrpSpPr>
            <p:nvPr/>
          </p:nvGrpSpPr>
          <p:grpSpPr bwMode="auto">
            <a:xfrm>
              <a:off x="6238" y="8355"/>
              <a:ext cx="85" cy="98"/>
              <a:chOff x="6238" y="8355"/>
              <a:chExt cx="85" cy="98"/>
            </a:xfrm>
          </p:grpSpPr>
          <p:sp>
            <p:nvSpPr>
              <p:cNvPr id="4037" name="Freeform 305"/>
              <p:cNvSpPr>
                <a:spLocks/>
              </p:cNvSpPr>
              <p:nvPr/>
            </p:nvSpPr>
            <p:spPr bwMode="auto">
              <a:xfrm>
                <a:off x="6238" y="8355"/>
                <a:ext cx="85" cy="98"/>
              </a:xfrm>
              <a:custGeom>
                <a:avLst/>
                <a:gdLst>
                  <a:gd name="T0" fmla="+- 0 6265 6238"/>
                  <a:gd name="T1" fmla="*/ T0 w 85"/>
                  <a:gd name="T2" fmla="+- 0 8355 8355"/>
                  <a:gd name="T3" fmla="*/ 8355 h 98"/>
                  <a:gd name="T4" fmla="+- 0 6250 6238"/>
                  <a:gd name="T5" fmla="*/ T4 w 85"/>
                  <a:gd name="T6" fmla="+- 0 8367 8355"/>
                  <a:gd name="T7" fmla="*/ 8367 h 98"/>
                  <a:gd name="T8" fmla="+- 0 6241 6238"/>
                  <a:gd name="T9" fmla="*/ T8 w 85"/>
                  <a:gd name="T10" fmla="+- 0 8387 8355"/>
                  <a:gd name="T11" fmla="*/ 8387 h 98"/>
                  <a:gd name="T12" fmla="+- 0 6238 6238"/>
                  <a:gd name="T13" fmla="*/ T12 w 85"/>
                  <a:gd name="T14" fmla="+- 0 8414 8355"/>
                  <a:gd name="T15" fmla="*/ 8414 h 98"/>
                  <a:gd name="T16" fmla="+- 0 6246 6238"/>
                  <a:gd name="T17" fmla="*/ T16 w 85"/>
                  <a:gd name="T18" fmla="+- 0 8434 8355"/>
                  <a:gd name="T19" fmla="*/ 8434 h 98"/>
                  <a:gd name="T20" fmla="+- 0 6262 6238"/>
                  <a:gd name="T21" fmla="*/ T20 w 85"/>
                  <a:gd name="T22" fmla="+- 0 8448 8355"/>
                  <a:gd name="T23" fmla="*/ 8448 h 98"/>
                  <a:gd name="T24" fmla="+- 0 6285 6238"/>
                  <a:gd name="T25" fmla="*/ T24 w 85"/>
                  <a:gd name="T26" fmla="+- 0 8453 8355"/>
                  <a:gd name="T27" fmla="*/ 8453 h 98"/>
                  <a:gd name="T28" fmla="+- 0 6300 6238"/>
                  <a:gd name="T29" fmla="*/ T28 w 85"/>
                  <a:gd name="T30" fmla="+- 0 8453 8355"/>
                  <a:gd name="T31" fmla="*/ 8453 h 98"/>
                  <a:gd name="T32" fmla="+- 0 6311 6238"/>
                  <a:gd name="T33" fmla="*/ T32 w 85"/>
                  <a:gd name="T34" fmla="+- 0 8449 8355"/>
                  <a:gd name="T35" fmla="*/ 8449 h 98"/>
                  <a:gd name="T36" fmla="+- 0 6317 6238"/>
                  <a:gd name="T37" fmla="*/ T36 w 85"/>
                  <a:gd name="T38" fmla="+- 0 8446 8355"/>
                  <a:gd name="T39" fmla="*/ 8446 h 98"/>
                  <a:gd name="T40" fmla="+- 0 6315 6238"/>
                  <a:gd name="T41" fmla="*/ T40 w 85"/>
                  <a:gd name="T42" fmla="+- 0 8439 8355"/>
                  <a:gd name="T43" fmla="*/ 8439 h 98"/>
                  <a:gd name="T44" fmla="+- 0 6300 6238"/>
                  <a:gd name="T45" fmla="*/ T44 w 85"/>
                  <a:gd name="T46" fmla="+- 0 8439 8355"/>
                  <a:gd name="T47" fmla="*/ 8439 h 98"/>
                  <a:gd name="T48" fmla="+- 0 6279 6238"/>
                  <a:gd name="T49" fmla="*/ T48 w 85"/>
                  <a:gd name="T50" fmla="+- 0 8438 8355"/>
                  <a:gd name="T51" fmla="*/ 8438 h 98"/>
                  <a:gd name="T52" fmla="+- 0 6262 6238"/>
                  <a:gd name="T53" fmla="*/ T52 w 85"/>
                  <a:gd name="T54" fmla="+- 0 8428 8355"/>
                  <a:gd name="T55" fmla="*/ 8428 h 98"/>
                  <a:gd name="T56" fmla="+- 0 6254 6238"/>
                  <a:gd name="T57" fmla="*/ T56 w 85"/>
                  <a:gd name="T58" fmla="+- 0 8405 8355"/>
                  <a:gd name="T59" fmla="*/ 8405 h 98"/>
                  <a:gd name="T60" fmla="+- 0 6322 6238"/>
                  <a:gd name="T61" fmla="*/ T60 w 85"/>
                  <a:gd name="T62" fmla="+- 0 8405 8355"/>
                  <a:gd name="T63" fmla="*/ 8405 h 98"/>
                  <a:gd name="T64" fmla="+- 0 6322 6238"/>
                  <a:gd name="T65" fmla="*/ T64 w 85"/>
                  <a:gd name="T66" fmla="+- 0 8403 8355"/>
                  <a:gd name="T67" fmla="*/ 8403 h 98"/>
                  <a:gd name="T68" fmla="+- 0 6323 6238"/>
                  <a:gd name="T69" fmla="*/ T68 w 85"/>
                  <a:gd name="T70" fmla="+- 0 8401 8355"/>
                  <a:gd name="T71" fmla="*/ 8401 h 98"/>
                  <a:gd name="T72" fmla="+- 0 6322 6238"/>
                  <a:gd name="T73" fmla="*/ T72 w 85"/>
                  <a:gd name="T74" fmla="+- 0 8393 8355"/>
                  <a:gd name="T75" fmla="*/ 8393 h 98"/>
                  <a:gd name="T76" fmla="+- 0 6254 6238"/>
                  <a:gd name="T77" fmla="*/ T76 w 85"/>
                  <a:gd name="T78" fmla="+- 0 8393 8355"/>
                  <a:gd name="T79" fmla="*/ 8393 h 98"/>
                  <a:gd name="T80" fmla="+- 0 6256 6238"/>
                  <a:gd name="T81" fmla="*/ T80 w 85"/>
                  <a:gd name="T82" fmla="+- 0 8380 8355"/>
                  <a:gd name="T83" fmla="*/ 8380 h 98"/>
                  <a:gd name="T84" fmla="+- 0 6263 6238"/>
                  <a:gd name="T85" fmla="*/ T84 w 85"/>
                  <a:gd name="T86" fmla="+- 0 8364 8355"/>
                  <a:gd name="T87" fmla="*/ 8364 h 98"/>
                  <a:gd name="T88" fmla="+- 0 6305 6238"/>
                  <a:gd name="T89" fmla="*/ T88 w 85"/>
                  <a:gd name="T90" fmla="+- 0 8364 8355"/>
                  <a:gd name="T91" fmla="*/ 8364 h 98"/>
                  <a:gd name="T92" fmla="+- 0 6296 6238"/>
                  <a:gd name="T93" fmla="*/ T92 w 85"/>
                  <a:gd name="T94" fmla="+- 0 8358 8355"/>
                  <a:gd name="T95" fmla="*/ 8358 h 98"/>
                  <a:gd name="T96" fmla="+- 0 6265 6238"/>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8" name="Freeform 306"/>
              <p:cNvSpPr>
                <a:spLocks/>
              </p:cNvSpPr>
              <p:nvPr/>
            </p:nvSpPr>
            <p:spPr bwMode="auto">
              <a:xfrm>
                <a:off x="6238" y="8355"/>
                <a:ext cx="85" cy="98"/>
              </a:xfrm>
              <a:custGeom>
                <a:avLst/>
                <a:gdLst>
                  <a:gd name="T0" fmla="+- 0 6314 6238"/>
                  <a:gd name="T1" fmla="*/ T0 w 85"/>
                  <a:gd name="T2" fmla="+- 0 8434 8355"/>
                  <a:gd name="T3" fmla="*/ 8434 h 98"/>
                  <a:gd name="T4" fmla="+- 0 6307 6238"/>
                  <a:gd name="T5" fmla="*/ T4 w 85"/>
                  <a:gd name="T6" fmla="+- 0 8437 8355"/>
                  <a:gd name="T7" fmla="*/ 8437 h 98"/>
                  <a:gd name="T8" fmla="+- 0 6300 6238"/>
                  <a:gd name="T9" fmla="*/ T8 w 85"/>
                  <a:gd name="T10" fmla="+- 0 8439 8355"/>
                  <a:gd name="T11" fmla="*/ 8439 h 98"/>
                  <a:gd name="T12" fmla="+- 0 6315 6238"/>
                  <a:gd name="T13" fmla="*/ T12 w 85"/>
                  <a:gd name="T14" fmla="+- 0 8439 8355"/>
                  <a:gd name="T15" fmla="*/ 8439 h 98"/>
                  <a:gd name="T16" fmla="+- 0 6314 6238"/>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9" name="Freeform 307"/>
              <p:cNvSpPr>
                <a:spLocks/>
              </p:cNvSpPr>
              <p:nvPr/>
            </p:nvSpPr>
            <p:spPr bwMode="auto">
              <a:xfrm>
                <a:off x="6238" y="8355"/>
                <a:ext cx="85" cy="98"/>
              </a:xfrm>
              <a:custGeom>
                <a:avLst/>
                <a:gdLst>
                  <a:gd name="T0" fmla="+- 0 6305 6238"/>
                  <a:gd name="T1" fmla="*/ T0 w 85"/>
                  <a:gd name="T2" fmla="+- 0 8364 8355"/>
                  <a:gd name="T3" fmla="*/ 8364 h 98"/>
                  <a:gd name="T4" fmla="+- 0 6301 6238"/>
                  <a:gd name="T5" fmla="*/ T4 w 85"/>
                  <a:gd name="T6" fmla="+- 0 8364 8355"/>
                  <a:gd name="T7" fmla="*/ 8364 h 98"/>
                  <a:gd name="T8" fmla="+- 0 6306 6238"/>
                  <a:gd name="T9" fmla="*/ T8 w 85"/>
                  <a:gd name="T10" fmla="+- 0 8380 8355"/>
                  <a:gd name="T11" fmla="*/ 8380 h 98"/>
                  <a:gd name="T12" fmla="+- 0 6306 6238"/>
                  <a:gd name="T13" fmla="*/ T12 w 85"/>
                  <a:gd name="T14" fmla="+- 0 8385 8355"/>
                  <a:gd name="T15" fmla="*/ 8385 h 98"/>
                  <a:gd name="T16" fmla="+- 0 6306 6238"/>
                  <a:gd name="T17" fmla="*/ T16 w 85"/>
                  <a:gd name="T18" fmla="+- 0 8393 8355"/>
                  <a:gd name="T19" fmla="*/ 8393 h 98"/>
                  <a:gd name="T20" fmla="+- 0 6322 6238"/>
                  <a:gd name="T21" fmla="*/ T20 w 85"/>
                  <a:gd name="T22" fmla="+- 0 8393 8355"/>
                  <a:gd name="T23" fmla="*/ 8393 h 98"/>
                  <a:gd name="T24" fmla="+- 0 6321 6238"/>
                  <a:gd name="T25" fmla="*/ T24 w 85"/>
                  <a:gd name="T26" fmla="+- 0 8385 8355"/>
                  <a:gd name="T27" fmla="*/ 8385 h 98"/>
                  <a:gd name="T28" fmla="+- 0 6314 6238"/>
                  <a:gd name="T29" fmla="*/ T28 w 85"/>
                  <a:gd name="T30" fmla="+- 0 8369 8355"/>
                  <a:gd name="T31" fmla="*/ 8369 h 98"/>
                  <a:gd name="T32" fmla="+- 0 6305 6238"/>
                  <a:gd name="T33" fmla="*/ T32 w 85"/>
                  <a:gd name="T34" fmla="+- 0 8364 8355"/>
                  <a:gd name="T35" fmla="*/ 836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98">
                    <a:moveTo>
                      <a:pt x="67" y="9"/>
                    </a:moveTo>
                    <a:lnTo>
                      <a:pt x="63" y="9"/>
                    </a:lnTo>
                    <a:lnTo>
                      <a:pt x="68" y="25"/>
                    </a:lnTo>
                    <a:lnTo>
                      <a:pt x="68" y="30"/>
                    </a:lnTo>
                    <a:lnTo>
                      <a:pt x="68" y="38"/>
                    </a:lnTo>
                    <a:lnTo>
                      <a:pt x="84" y="38"/>
                    </a:lnTo>
                    <a:lnTo>
                      <a:pt x="83" y="30"/>
                    </a:lnTo>
                    <a:lnTo>
                      <a:pt x="76"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4" name="Group 308"/>
            <p:cNvGrpSpPr>
              <a:grpSpLocks/>
            </p:cNvGrpSpPr>
            <p:nvPr/>
          </p:nvGrpSpPr>
          <p:grpSpPr bwMode="auto">
            <a:xfrm>
              <a:off x="6339" y="8425"/>
              <a:ext cx="31" cy="50"/>
              <a:chOff x="6339" y="8425"/>
              <a:chExt cx="31" cy="50"/>
            </a:xfrm>
          </p:grpSpPr>
          <p:sp>
            <p:nvSpPr>
              <p:cNvPr id="4036" name="Freeform 309"/>
              <p:cNvSpPr>
                <a:spLocks/>
              </p:cNvSpPr>
              <p:nvPr/>
            </p:nvSpPr>
            <p:spPr bwMode="auto">
              <a:xfrm>
                <a:off x="6339" y="8425"/>
                <a:ext cx="31" cy="50"/>
              </a:xfrm>
              <a:custGeom>
                <a:avLst/>
                <a:gdLst>
                  <a:gd name="T0" fmla="+- 0 6370 6339"/>
                  <a:gd name="T1" fmla="*/ T0 w 31"/>
                  <a:gd name="T2" fmla="+- 0 8425 8425"/>
                  <a:gd name="T3" fmla="*/ 8425 h 50"/>
                  <a:gd name="T4" fmla="+- 0 6349 6339"/>
                  <a:gd name="T5" fmla="*/ T4 w 31"/>
                  <a:gd name="T6" fmla="+- 0 8436 8425"/>
                  <a:gd name="T7" fmla="*/ 8436 h 50"/>
                  <a:gd name="T8" fmla="+- 0 6344 6339"/>
                  <a:gd name="T9" fmla="*/ T8 w 31"/>
                  <a:gd name="T10" fmla="+- 0 8457 8425"/>
                  <a:gd name="T11" fmla="*/ 8457 h 50"/>
                  <a:gd name="T12" fmla="+- 0 6339 6339"/>
                  <a:gd name="T13" fmla="*/ T12 w 31"/>
                  <a:gd name="T14" fmla="+- 0 8475 8425"/>
                  <a:gd name="T15" fmla="*/ 8475 h 50"/>
                  <a:gd name="T16" fmla="+- 0 6356 6339"/>
                  <a:gd name="T17" fmla="*/ T16 w 31"/>
                  <a:gd name="T18" fmla="+- 0 8465 8425"/>
                  <a:gd name="T19" fmla="*/ 8465 h 50"/>
                  <a:gd name="T20" fmla="+- 0 6364 6339"/>
                  <a:gd name="T21" fmla="*/ T20 w 31"/>
                  <a:gd name="T22" fmla="+- 0 8446 8425"/>
                  <a:gd name="T23" fmla="*/ 8446 h 50"/>
                  <a:gd name="T24" fmla="+- 0 6370 6339"/>
                  <a:gd name="T25" fmla="*/ T24 w 31"/>
                  <a:gd name="T26" fmla="+- 0 8425 8425"/>
                  <a:gd name="T27" fmla="*/ 8425 h 50"/>
                </a:gdLst>
                <a:ahLst/>
                <a:cxnLst>
                  <a:cxn ang="0">
                    <a:pos x="T1" y="T3"/>
                  </a:cxn>
                  <a:cxn ang="0">
                    <a:pos x="T5" y="T7"/>
                  </a:cxn>
                  <a:cxn ang="0">
                    <a:pos x="T9" y="T11"/>
                  </a:cxn>
                  <a:cxn ang="0">
                    <a:pos x="T13" y="T15"/>
                  </a:cxn>
                  <a:cxn ang="0">
                    <a:pos x="T17" y="T19"/>
                  </a:cxn>
                  <a:cxn ang="0">
                    <a:pos x="T21" y="T23"/>
                  </a:cxn>
                  <a:cxn ang="0">
                    <a:pos x="T25" y="T27"/>
                  </a:cxn>
                </a:cxnLst>
                <a:rect l="0" t="0" r="r" b="b"/>
                <a:pathLst>
                  <a:path w="31" h="50">
                    <a:moveTo>
                      <a:pt x="31" y="0"/>
                    </a:moveTo>
                    <a:lnTo>
                      <a:pt x="10" y="11"/>
                    </a:lnTo>
                    <a:lnTo>
                      <a:pt x="5" y="32"/>
                    </a:lnTo>
                    <a:lnTo>
                      <a:pt x="0" y="50"/>
                    </a:lnTo>
                    <a:lnTo>
                      <a:pt x="17" y="40"/>
                    </a:lnTo>
                    <a:lnTo>
                      <a:pt x="25"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82" name="Picture 3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2" y="8298"/>
                <a:ext cx="4594"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25" name="Group 311"/>
            <p:cNvGrpSpPr>
              <a:grpSpLocks/>
            </p:cNvGrpSpPr>
            <p:nvPr/>
          </p:nvGrpSpPr>
          <p:grpSpPr bwMode="auto">
            <a:xfrm>
              <a:off x="11069" y="8308"/>
              <a:ext cx="2" cy="142"/>
              <a:chOff x="11069" y="8308"/>
              <a:chExt cx="2" cy="142"/>
            </a:xfrm>
          </p:grpSpPr>
          <p:sp>
            <p:nvSpPr>
              <p:cNvPr id="4035" name="Freeform 312"/>
              <p:cNvSpPr>
                <a:spLocks/>
              </p:cNvSpPr>
              <p:nvPr/>
            </p:nvSpPr>
            <p:spPr bwMode="auto">
              <a:xfrm>
                <a:off x="11069" y="8308"/>
                <a:ext cx="2" cy="142"/>
              </a:xfrm>
              <a:custGeom>
                <a:avLst/>
                <a:gdLst>
                  <a:gd name="T0" fmla="+- 0 8308 8308"/>
                  <a:gd name="T1" fmla="*/ 8308 h 142"/>
                  <a:gd name="T2" fmla="+- 0 8450 8308"/>
                  <a:gd name="T3" fmla="*/ 845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85" name="Picture 3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14" y="8298"/>
                <a:ext cx="4549"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26" name="Group 314"/>
            <p:cNvGrpSpPr>
              <a:grpSpLocks/>
            </p:cNvGrpSpPr>
            <p:nvPr/>
          </p:nvGrpSpPr>
          <p:grpSpPr bwMode="auto">
            <a:xfrm>
              <a:off x="15740" y="8308"/>
              <a:ext cx="2" cy="142"/>
              <a:chOff x="15740" y="8308"/>
              <a:chExt cx="2" cy="142"/>
            </a:xfrm>
          </p:grpSpPr>
          <p:sp>
            <p:nvSpPr>
              <p:cNvPr id="4034" name="Freeform 315"/>
              <p:cNvSpPr>
                <a:spLocks/>
              </p:cNvSpPr>
              <p:nvPr/>
            </p:nvSpPr>
            <p:spPr bwMode="auto">
              <a:xfrm>
                <a:off x="15740" y="8308"/>
                <a:ext cx="2" cy="142"/>
              </a:xfrm>
              <a:custGeom>
                <a:avLst/>
                <a:gdLst>
                  <a:gd name="T0" fmla="+- 0 8308 8308"/>
                  <a:gd name="T1" fmla="*/ 8308 h 142"/>
                  <a:gd name="T2" fmla="+- 0 8450 8308"/>
                  <a:gd name="T3" fmla="*/ 845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27" name="Group 316"/>
            <p:cNvGrpSpPr>
              <a:grpSpLocks/>
            </p:cNvGrpSpPr>
            <p:nvPr/>
          </p:nvGrpSpPr>
          <p:grpSpPr bwMode="auto">
            <a:xfrm>
              <a:off x="15780" y="8355"/>
              <a:ext cx="85" cy="98"/>
              <a:chOff x="15780" y="8355"/>
              <a:chExt cx="85" cy="98"/>
            </a:xfrm>
          </p:grpSpPr>
          <p:sp>
            <p:nvSpPr>
              <p:cNvPr id="4031" name="Freeform 317"/>
              <p:cNvSpPr>
                <a:spLocks/>
              </p:cNvSpPr>
              <p:nvPr/>
            </p:nvSpPr>
            <p:spPr bwMode="auto">
              <a:xfrm>
                <a:off x="15780" y="8355"/>
                <a:ext cx="85" cy="98"/>
              </a:xfrm>
              <a:custGeom>
                <a:avLst/>
                <a:gdLst>
                  <a:gd name="T0" fmla="+- 0 15807 15780"/>
                  <a:gd name="T1" fmla="*/ T0 w 85"/>
                  <a:gd name="T2" fmla="+- 0 8355 8355"/>
                  <a:gd name="T3" fmla="*/ 8355 h 98"/>
                  <a:gd name="T4" fmla="+- 0 15792 15780"/>
                  <a:gd name="T5" fmla="*/ T4 w 85"/>
                  <a:gd name="T6" fmla="+- 0 8367 8355"/>
                  <a:gd name="T7" fmla="*/ 8367 h 98"/>
                  <a:gd name="T8" fmla="+- 0 15783 15780"/>
                  <a:gd name="T9" fmla="*/ T8 w 85"/>
                  <a:gd name="T10" fmla="+- 0 8387 8355"/>
                  <a:gd name="T11" fmla="*/ 8387 h 98"/>
                  <a:gd name="T12" fmla="+- 0 15780 15780"/>
                  <a:gd name="T13" fmla="*/ T12 w 85"/>
                  <a:gd name="T14" fmla="+- 0 8414 8355"/>
                  <a:gd name="T15" fmla="*/ 8414 h 98"/>
                  <a:gd name="T16" fmla="+- 0 15788 15780"/>
                  <a:gd name="T17" fmla="*/ T16 w 85"/>
                  <a:gd name="T18" fmla="+- 0 8434 8355"/>
                  <a:gd name="T19" fmla="*/ 8434 h 98"/>
                  <a:gd name="T20" fmla="+- 0 15804 15780"/>
                  <a:gd name="T21" fmla="*/ T20 w 85"/>
                  <a:gd name="T22" fmla="+- 0 8448 8355"/>
                  <a:gd name="T23" fmla="*/ 8448 h 98"/>
                  <a:gd name="T24" fmla="+- 0 15827 15780"/>
                  <a:gd name="T25" fmla="*/ T24 w 85"/>
                  <a:gd name="T26" fmla="+- 0 8453 8355"/>
                  <a:gd name="T27" fmla="*/ 8453 h 98"/>
                  <a:gd name="T28" fmla="+- 0 15842 15780"/>
                  <a:gd name="T29" fmla="*/ T28 w 85"/>
                  <a:gd name="T30" fmla="+- 0 8453 8355"/>
                  <a:gd name="T31" fmla="*/ 8453 h 98"/>
                  <a:gd name="T32" fmla="+- 0 15853 15780"/>
                  <a:gd name="T33" fmla="*/ T32 w 85"/>
                  <a:gd name="T34" fmla="+- 0 8449 8355"/>
                  <a:gd name="T35" fmla="*/ 8449 h 98"/>
                  <a:gd name="T36" fmla="+- 0 15859 15780"/>
                  <a:gd name="T37" fmla="*/ T36 w 85"/>
                  <a:gd name="T38" fmla="+- 0 8446 8355"/>
                  <a:gd name="T39" fmla="*/ 8446 h 98"/>
                  <a:gd name="T40" fmla="+- 0 15857 15780"/>
                  <a:gd name="T41" fmla="*/ T40 w 85"/>
                  <a:gd name="T42" fmla="+- 0 8439 8355"/>
                  <a:gd name="T43" fmla="*/ 8439 h 98"/>
                  <a:gd name="T44" fmla="+- 0 15842 15780"/>
                  <a:gd name="T45" fmla="*/ T44 w 85"/>
                  <a:gd name="T46" fmla="+- 0 8439 8355"/>
                  <a:gd name="T47" fmla="*/ 8439 h 98"/>
                  <a:gd name="T48" fmla="+- 0 15822 15780"/>
                  <a:gd name="T49" fmla="*/ T48 w 85"/>
                  <a:gd name="T50" fmla="+- 0 8438 8355"/>
                  <a:gd name="T51" fmla="*/ 8438 h 98"/>
                  <a:gd name="T52" fmla="+- 0 15804 15780"/>
                  <a:gd name="T53" fmla="*/ T52 w 85"/>
                  <a:gd name="T54" fmla="+- 0 8428 8355"/>
                  <a:gd name="T55" fmla="*/ 8428 h 98"/>
                  <a:gd name="T56" fmla="+- 0 15796 15780"/>
                  <a:gd name="T57" fmla="*/ T56 w 85"/>
                  <a:gd name="T58" fmla="+- 0 8405 8355"/>
                  <a:gd name="T59" fmla="*/ 8405 h 98"/>
                  <a:gd name="T60" fmla="+- 0 15864 15780"/>
                  <a:gd name="T61" fmla="*/ T60 w 85"/>
                  <a:gd name="T62" fmla="+- 0 8405 8355"/>
                  <a:gd name="T63" fmla="*/ 8405 h 98"/>
                  <a:gd name="T64" fmla="+- 0 15864 15780"/>
                  <a:gd name="T65" fmla="*/ T64 w 85"/>
                  <a:gd name="T66" fmla="+- 0 8403 8355"/>
                  <a:gd name="T67" fmla="*/ 8403 h 98"/>
                  <a:gd name="T68" fmla="+- 0 15865 15780"/>
                  <a:gd name="T69" fmla="*/ T68 w 85"/>
                  <a:gd name="T70" fmla="+- 0 8401 8355"/>
                  <a:gd name="T71" fmla="*/ 8401 h 98"/>
                  <a:gd name="T72" fmla="+- 0 15864 15780"/>
                  <a:gd name="T73" fmla="*/ T72 w 85"/>
                  <a:gd name="T74" fmla="+- 0 8393 8355"/>
                  <a:gd name="T75" fmla="*/ 8393 h 98"/>
                  <a:gd name="T76" fmla="+- 0 15796 15780"/>
                  <a:gd name="T77" fmla="*/ T76 w 85"/>
                  <a:gd name="T78" fmla="+- 0 8393 8355"/>
                  <a:gd name="T79" fmla="*/ 8393 h 98"/>
                  <a:gd name="T80" fmla="+- 0 15798 15780"/>
                  <a:gd name="T81" fmla="*/ T80 w 85"/>
                  <a:gd name="T82" fmla="+- 0 8380 8355"/>
                  <a:gd name="T83" fmla="*/ 8380 h 98"/>
                  <a:gd name="T84" fmla="+- 0 15806 15780"/>
                  <a:gd name="T85" fmla="*/ T84 w 85"/>
                  <a:gd name="T86" fmla="+- 0 8364 8355"/>
                  <a:gd name="T87" fmla="*/ 8364 h 98"/>
                  <a:gd name="T88" fmla="+- 0 15848 15780"/>
                  <a:gd name="T89" fmla="*/ T88 w 85"/>
                  <a:gd name="T90" fmla="+- 0 8364 8355"/>
                  <a:gd name="T91" fmla="*/ 8364 h 98"/>
                  <a:gd name="T92" fmla="+- 0 15838 15780"/>
                  <a:gd name="T93" fmla="*/ T92 w 85"/>
                  <a:gd name="T94" fmla="+- 0 8358 8355"/>
                  <a:gd name="T95" fmla="*/ 8358 h 98"/>
                  <a:gd name="T96" fmla="+- 0 15807 15780"/>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2" name="Freeform 318"/>
              <p:cNvSpPr>
                <a:spLocks/>
              </p:cNvSpPr>
              <p:nvPr/>
            </p:nvSpPr>
            <p:spPr bwMode="auto">
              <a:xfrm>
                <a:off x="15780" y="8355"/>
                <a:ext cx="85" cy="98"/>
              </a:xfrm>
              <a:custGeom>
                <a:avLst/>
                <a:gdLst>
                  <a:gd name="T0" fmla="+- 0 15856 15780"/>
                  <a:gd name="T1" fmla="*/ T0 w 85"/>
                  <a:gd name="T2" fmla="+- 0 8434 8355"/>
                  <a:gd name="T3" fmla="*/ 8434 h 98"/>
                  <a:gd name="T4" fmla="+- 0 15850 15780"/>
                  <a:gd name="T5" fmla="*/ T4 w 85"/>
                  <a:gd name="T6" fmla="+- 0 8437 8355"/>
                  <a:gd name="T7" fmla="*/ 8437 h 98"/>
                  <a:gd name="T8" fmla="+- 0 15842 15780"/>
                  <a:gd name="T9" fmla="*/ T8 w 85"/>
                  <a:gd name="T10" fmla="+- 0 8439 8355"/>
                  <a:gd name="T11" fmla="*/ 8439 h 98"/>
                  <a:gd name="T12" fmla="+- 0 15857 15780"/>
                  <a:gd name="T13" fmla="*/ T12 w 85"/>
                  <a:gd name="T14" fmla="+- 0 8439 8355"/>
                  <a:gd name="T15" fmla="*/ 8439 h 98"/>
                  <a:gd name="T16" fmla="+- 0 15856 15780"/>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Freeform 319"/>
              <p:cNvSpPr>
                <a:spLocks/>
              </p:cNvSpPr>
              <p:nvPr/>
            </p:nvSpPr>
            <p:spPr bwMode="auto">
              <a:xfrm>
                <a:off x="15780" y="8355"/>
                <a:ext cx="85" cy="98"/>
              </a:xfrm>
              <a:custGeom>
                <a:avLst/>
                <a:gdLst>
                  <a:gd name="T0" fmla="+- 0 15848 15780"/>
                  <a:gd name="T1" fmla="*/ T0 w 85"/>
                  <a:gd name="T2" fmla="+- 0 8364 8355"/>
                  <a:gd name="T3" fmla="*/ 8364 h 98"/>
                  <a:gd name="T4" fmla="+- 0 15843 15780"/>
                  <a:gd name="T5" fmla="*/ T4 w 85"/>
                  <a:gd name="T6" fmla="+- 0 8364 8355"/>
                  <a:gd name="T7" fmla="*/ 8364 h 98"/>
                  <a:gd name="T8" fmla="+- 0 15848 15780"/>
                  <a:gd name="T9" fmla="*/ T8 w 85"/>
                  <a:gd name="T10" fmla="+- 0 8380 8355"/>
                  <a:gd name="T11" fmla="*/ 8380 h 98"/>
                  <a:gd name="T12" fmla="+- 0 15848 15780"/>
                  <a:gd name="T13" fmla="*/ T12 w 85"/>
                  <a:gd name="T14" fmla="+- 0 8393 8355"/>
                  <a:gd name="T15" fmla="*/ 8393 h 98"/>
                  <a:gd name="T16" fmla="+- 0 15864 15780"/>
                  <a:gd name="T17" fmla="*/ T16 w 85"/>
                  <a:gd name="T18" fmla="+- 0 8393 8355"/>
                  <a:gd name="T19" fmla="*/ 8393 h 98"/>
                  <a:gd name="T20" fmla="+- 0 15863 15780"/>
                  <a:gd name="T21" fmla="*/ T20 w 85"/>
                  <a:gd name="T22" fmla="+- 0 8385 8355"/>
                  <a:gd name="T23" fmla="*/ 8385 h 98"/>
                  <a:gd name="T24" fmla="+- 0 15856 15780"/>
                  <a:gd name="T25" fmla="*/ T24 w 85"/>
                  <a:gd name="T26" fmla="+- 0 8369 8355"/>
                  <a:gd name="T27" fmla="*/ 8369 h 98"/>
                  <a:gd name="T28" fmla="+- 0 15848 15780"/>
                  <a:gd name="T29" fmla="*/ T28 w 85"/>
                  <a:gd name="T30" fmla="+- 0 8364 8355"/>
                  <a:gd name="T31" fmla="*/ 836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3" y="30"/>
                    </a:lnTo>
                    <a:lnTo>
                      <a:pt x="76" y="14"/>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8" name="Group 320"/>
            <p:cNvGrpSpPr>
              <a:grpSpLocks/>
            </p:cNvGrpSpPr>
            <p:nvPr/>
          </p:nvGrpSpPr>
          <p:grpSpPr bwMode="auto">
            <a:xfrm>
              <a:off x="15887" y="8351"/>
              <a:ext cx="77" cy="101"/>
              <a:chOff x="15887" y="8351"/>
              <a:chExt cx="77" cy="101"/>
            </a:xfrm>
          </p:grpSpPr>
          <p:sp>
            <p:nvSpPr>
              <p:cNvPr id="4027" name="Freeform 321"/>
              <p:cNvSpPr>
                <a:spLocks/>
              </p:cNvSpPr>
              <p:nvPr/>
            </p:nvSpPr>
            <p:spPr bwMode="auto">
              <a:xfrm>
                <a:off x="15887" y="8351"/>
                <a:ext cx="77" cy="101"/>
              </a:xfrm>
              <a:custGeom>
                <a:avLst/>
                <a:gdLst>
                  <a:gd name="T0" fmla="+- 0 15954 15887"/>
                  <a:gd name="T1" fmla="*/ T0 w 77"/>
                  <a:gd name="T2" fmla="+- 0 8364 8351"/>
                  <a:gd name="T3" fmla="*/ 8364 h 101"/>
                  <a:gd name="T4" fmla="+- 0 15943 15887"/>
                  <a:gd name="T5" fmla="*/ T4 w 77"/>
                  <a:gd name="T6" fmla="+- 0 8364 8351"/>
                  <a:gd name="T7" fmla="*/ 8364 h 101"/>
                  <a:gd name="T8" fmla="+- 0 15945 15887"/>
                  <a:gd name="T9" fmla="*/ T8 w 77"/>
                  <a:gd name="T10" fmla="+- 0 8379 8351"/>
                  <a:gd name="T11" fmla="*/ 8379 h 101"/>
                  <a:gd name="T12" fmla="+- 0 15945 15887"/>
                  <a:gd name="T13" fmla="*/ T12 w 77"/>
                  <a:gd name="T14" fmla="+- 0 8387 8351"/>
                  <a:gd name="T15" fmla="*/ 8387 h 101"/>
                  <a:gd name="T16" fmla="+- 0 15932 15887"/>
                  <a:gd name="T17" fmla="*/ T16 w 77"/>
                  <a:gd name="T18" fmla="+- 0 8389 8351"/>
                  <a:gd name="T19" fmla="*/ 8389 h 101"/>
                  <a:gd name="T20" fmla="+- 0 15907 15887"/>
                  <a:gd name="T21" fmla="*/ T20 w 77"/>
                  <a:gd name="T22" fmla="+- 0 8395 8351"/>
                  <a:gd name="T23" fmla="*/ 8395 h 101"/>
                  <a:gd name="T24" fmla="+- 0 15892 15887"/>
                  <a:gd name="T25" fmla="*/ T24 w 77"/>
                  <a:gd name="T26" fmla="+- 0 8407 8351"/>
                  <a:gd name="T27" fmla="*/ 8407 h 101"/>
                  <a:gd name="T28" fmla="+- 0 15887 15887"/>
                  <a:gd name="T29" fmla="*/ T28 w 77"/>
                  <a:gd name="T30" fmla="+- 0 8425 8351"/>
                  <a:gd name="T31" fmla="*/ 8425 h 101"/>
                  <a:gd name="T32" fmla="+- 0 15895 15887"/>
                  <a:gd name="T33" fmla="*/ T32 w 77"/>
                  <a:gd name="T34" fmla="+- 0 8444 8351"/>
                  <a:gd name="T35" fmla="*/ 8444 h 101"/>
                  <a:gd name="T36" fmla="+- 0 15917 15887"/>
                  <a:gd name="T37" fmla="*/ T36 w 77"/>
                  <a:gd name="T38" fmla="+- 0 8453 8351"/>
                  <a:gd name="T39" fmla="*/ 8453 h 101"/>
                  <a:gd name="T40" fmla="+- 0 15930 15887"/>
                  <a:gd name="T41" fmla="*/ T40 w 77"/>
                  <a:gd name="T42" fmla="+- 0 8453 8351"/>
                  <a:gd name="T43" fmla="*/ 8453 h 101"/>
                  <a:gd name="T44" fmla="+- 0 15941 15887"/>
                  <a:gd name="T45" fmla="*/ T44 w 77"/>
                  <a:gd name="T46" fmla="+- 0 8446 8351"/>
                  <a:gd name="T47" fmla="*/ 8446 h 101"/>
                  <a:gd name="T48" fmla="+- 0 15945 15887"/>
                  <a:gd name="T49" fmla="*/ T48 w 77"/>
                  <a:gd name="T50" fmla="+- 0 8440 8351"/>
                  <a:gd name="T51" fmla="*/ 8440 h 101"/>
                  <a:gd name="T52" fmla="+- 0 15912 15887"/>
                  <a:gd name="T53" fmla="*/ T52 w 77"/>
                  <a:gd name="T54" fmla="+- 0 8440 8351"/>
                  <a:gd name="T55" fmla="*/ 8440 h 101"/>
                  <a:gd name="T56" fmla="+- 0 15905 15887"/>
                  <a:gd name="T57" fmla="*/ T56 w 77"/>
                  <a:gd name="T58" fmla="+- 0 8434 8351"/>
                  <a:gd name="T59" fmla="*/ 8434 h 101"/>
                  <a:gd name="T60" fmla="+- 0 15906 15887"/>
                  <a:gd name="T61" fmla="*/ T60 w 77"/>
                  <a:gd name="T62" fmla="+- 0 8415 8351"/>
                  <a:gd name="T63" fmla="*/ 8415 h 101"/>
                  <a:gd name="T64" fmla="+- 0 15922 15887"/>
                  <a:gd name="T65" fmla="*/ T64 w 77"/>
                  <a:gd name="T66" fmla="+- 0 8403 8351"/>
                  <a:gd name="T67" fmla="*/ 8403 h 101"/>
                  <a:gd name="T68" fmla="+- 0 15946 15887"/>
                  <a:gd name="T69" fmla="*/ T68 w 77"/>
                  <a:gd name="T70" fmla="+- 0 8401 8351"/>
                  <a:gd name="T71" fmla="*/ 8401 h 101"/>
                  <a:gd name="T72" fmla="+- 0 15962 15887"/>
                  <a:gd name="T73" fmla="*/ T72 w 77"/>
                  <a:gd name="T74" fmla="+- 0 8401 8351"/>
                  <a:gd name="T75" fmla="*/ 8401 h 101"/>
                  <a:gd name="T76" fmla="+- 0 15961 15887"/>
                  <a:gd name="T77" fmla="*/ T76 w 77"/>
                  <a:gd name="T78" fmla="+- 0 8376 8351"/>
                  <a:gd name="T79" fmla="*/ 8376 h 101"/>
                  <a:gd name="T80" fmla="+- 0 15954 15887"/>
                  <a:gd name="T81" fmla="*/ T80 w 77"/>
                  <a:gd name="T82" fmla="+- 0 8364 8351"/>
                  <a:gd name="T83" fmla="*/ 836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3" y="102"/>
                    </a:lnTo>
                    <a:lnTo>
                      <a:pt x="54" y="95"/>
                    </a:lnTo>
                    <a:lnTo>
                      <a:pt x="58" y="89"/>
                    </a:lnTo>
                    <a:lnTo>
                      <a:pt x="25" y="89"/>
                    </a:lnTo>
                    <a:lnTo>
                      <a:pt x="18" y="83"/>
                    </a:lnTo>
                    <a:lnTo>
                      <a:pt x="19" y="64"/>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8" name="Freeform 322"/>
              <p:cNvSpPr>
                <a:spLocks/>
              </p:cNvSpPr>
              <p:nvPr/>
            </p:nvSpPr>
            <p:spPr bwMode="auto">
              <a:xfrm>
                <a:off x="15887" y="8351"/>
                <a:ext cx="77" cy="101"/>
              </a:xfrm>
              <a:custGeom>
                <a:avLst/>
                <a:gdLst>
                  <a:gd name="T0" fmla="+- 0 15963 15887"/>
                  <a:gd name="T1" fmla="*/ T0 w 77"/>
                  <a:gd name="T2" fmla="+- 0 8438 8351"/>
                  <a:gd name="T3" fmla="*/ 8438 h 101"/>
                  <a:gd name="T4" fmla="+- 0 15947 15887"/>
                  <a:gd name="T5" fmla="*/ T4 w 77"/>
                  <a:gd name="T6" fmla="+- 0 8438 8351"/>
                  <a:gd name="T7" fmla="*/ 8438 h 101"/>
                  <a:gd name="T8" fmla="+- 0 15948 15887"/>
                  <a:gd name="T9" fmla="*/ T8 w 77"/>
                  <a:gd name="T10" fmla="+- 0 8450 8351"/>
                  <a:gd name="T11" fmla="*/ 8450 h 101"/>
                  <a:gd name="T12" fmla="+- 0 15964 15887"/>
                  <a:gd name="T13" fmla="*/ T12 w 77"/>
                  <a:gd name="T14" fmla="+- 0 8450 8351"/>
                  <a:gd name="T15" fmla="*/ 8450 h 101"/>
                  <a:gd name="T16" fmla="+- 0 15963 15887"/>
                  <a:gd name="T17" fmla="*/ T16 w 77"/>
                  <a:gd name="T18" fmla="+- 0 8444 8351"/>
                  <a:gd name="T19" fmla="*/ 8444 h 101"/>
                  <a:gd name="T20" fmla="+- 0 15963 15887"/>
                  <a:gd name="T21" fmla="*/ T20 w 77"/>
                  <a:gd name="T22" fmla="+- 0 8438 8351"/>
                  <a:gd name="T23" fmla="*/ 843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Freeform 323"/>
              <p:cNvSpPr>
                <a:spLocks/>
              </p:cNvSpPr>
              <p:nvPr/>
            </p:nvSpPr>
            <p:spPr bwMode="auto">
              <a:xfrm>
                <a:off x="15887" y="8351"/>
                <a:ext cx="77" cy="101"/>
              </a:xfrm>
              <a:custGeom>
                <a:avLst/>
                <a:gdLst>
                  <a:gd name="T0" fmla="+- 0 15962 15887"/>
                  <a:gd name="T1" fmla="*/ T0 w 77"/>
                  <a:gd name="T2" fmla="+- 0 8401 8351"/>
                  <a:gd name="T3" fmla="*/ 8401 h 101"/>
                  <a:gd name="T4" fmla="+- 0 15946 15887"/>
                  <a:gd name="T5" fmla="*/ T4 w 77"/>
                  <a:gd name="T6" fmla="+- 0 8401 8351"/>
                  <a:gd name="T7" fmla="*/ 8401 h 101"/>
                  <a:gd name="T8" fmla="+- 0 15946 15887"/>
                  <a:gd name="T9" fmla="*/ T8 w 77"/>
                  <a:gd name="T10" fmla="+- 0 8420 8351"/>
                  <a:gd name="T11" fmla="*/ 8420 h 101"/>
                  <a:gd name="T12" fmla="+- 0 15945 15887"/>
                  <a:gd name="T13" fmla="*/ T12 w 77"/>
                  <a:gd name="T14" fmla="+- 0 8422 8351"/>
                  <a:gd name="T15" fmla="*/ 8422 h 101"/>
                  <a:gd name="T16" fmla="+- 0 15942 15887"/>
                  <a:gd name="T17" fmla="*/ T16 w 77"/>
                  <a:gd name="T18" fmla="+- 0 8432 8351"/>
                  <a:gd name="T19" fmla="*/ 8432 h 101"/>
                  <a:gd name="T20" fmla="+- 0 15934 15887"/>
                  <a:gd name="T21" fmla="*/ T20 w 77"/>
                  <a:gd name="T22" fmla="+- 0 8440 8351"/>
                  <a:gd name="T23" fmla="*/ 8440 h 101"/>
                  <a:gd name="T24" fmla="+- 0 15945 15887"/>
                  <a:gd name="T25" fmla="*/ T24 w 77"/>
                  <a:gd name="T26" fmla="+- 0 8440 8351"/>
                  <a:gd name="T27" fmla="*/ 8440 h 101"/>
                  <a:gd name="T28" fmla="+- 0 15946 15887"/>
                  <a:gd name="T29" fmla="*/ T28 w 77"/>
                  <a:gd name="T30" fmla="+- 0 8438 8351"/>
                  <a:gd name="T31" fmla="*/ 8438 h 101"/>
                  <a:gd name="T32" fmla="+- 0 15963 15887"/>
                  <a:gd name="T33" fmla="*/ T32 w 77"/>
                  <a:gd name="T34" fmla="+- 0 8438 8351"/>
                  <a:gd name="T35" fmla="*/ 8438 h 101"/>
                  <a:gd name="T36" fmla="+- 0 15963 15887"/>
                  <a:gd name="T37" fmla="*/ T36 w 77"/>
                  <a:gd name="T38" fmla="+- 0 8425 8351"/>
                  <a:gd name="T39" fmla="*/ 8425 h 101"/>
                  <a:gd name="T40" fmla="+- 0 15962 15887"/>
                  <a:gd name="T41" fmla="*/ T40 w 77"/>
                  <a:gd name="T42" fmla="+- 0 8401 8351"/>
                  <a:gd name="T43" fmla="*/ 840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0" name="Freeform 324"/>
              <p:cNvSpPr>
                <a:spLocks/>
              </p:cNvSpPr>
              <p:nvPr/>
            </p:nvSpPr>
            <p:spPr bwMode="auto">
              <a:xfrm>
                <a:off x="15887" y="8351"/>
                <a:ext cx="77" cy="101"/>
              </a:xfrm>
              <a:custGeom>
                <a:avLst/>
                <a:gdLst>
                  <a:gd name="T0" fmla="+- 0 15926 15887"/>
                  <a:gd name="T1" fmla="*/ T0 w 77"/>
                  <a:gd name="T2" fmla="+- 0 8351 8351"/>
                  <a:gd name="T3" fmla="*/ 8351 h 101"/>
                  <a:gd name="T4" fmla="+- 0 15914 15887"/>
                  <a:gd name="T5" fmla="*/ T4 w 77"/>
                  <a:gd name="T6" fmla="+- 0 8351 8351"/>
                  <a:gd name="T7" fmla="*/ 8351 h 101"/>
                  <a:gd name="T8" fmla="+- 0 15902 15887"/>
                  <a:gd name="T9" fmla="*/ T8 w 77"/>
                  <a:gd name="T10" fmla="+- 0 8355 8351"/>
                  <a:gd name="T11" fmla="*/ 8355 h 101"/>
                  <a:gd name="T12" fmla="+- 0 15894 15887"/>
                  <a:gd name="T13" fmla="*/ T12 w 77"/>
                  <a:gd name="T14" fmla="+- 0 8360 8351"/>
                  <a:gd name="T15" fmla="*/ 8360 h 101"/>
                  <a:gd name="T16" fmla="+- 0 15898 15887"/>
                  <a:gd name="T17" fmla="*/ T16 w 77"/>
                  <a:gd name="T18" fmla="+- 0 8372 8351"/>
                  <a:gd name="T19" fmla="*/ 8372 h 101"/>
                  <a:gd name="T20" fmla="+- 0 15905 15887"/>
                  <a:gd name="T21" fmla="*/ T20 w 77"/>
                  <a:gd name="T22" fmla="+- 0 8367 8351"/>
                  <a:gd name="T23" fmla="*/ 8367 h 101"/>
                  <a:gd name="T24" fmla="+- 0 15914 15887"/>
                  <a:gd name="T25" fmla="*/ T24 w 77"/>
                  <a:gd name="T26" fmla="+- 0 8364 8351"/>
                  <a:gd name="T27" fmla="*/ 8364 h 101"/>
                  <a:gd name="T28" fmla="+- 0 15954 15887"/>
                  <a:gd name="T29" fmla="*/ T28 w 77"/>
                  <a:gd name="T30" fmla="+- 0 8364 8351"/>
                  <a:gd name="T31" fmla="*/ 8364 h 101"/>
                  <a:gd name="T32" fmla="+- 0 15950 15887"/>
                  <a:gd name="T33" fmla="*/ T32 w 77"/>
                  <a:gd name="T34" fmla="+- 0 8359 8351"/>
                  <a:gd name="T35" fmla="*/ 8359 h 101"/>
                  <a:gd name="T36" fmla="+- 0 15926 15887"/>
                  <a:gd name="T37" fmla="*/ T36 w 77"/>
                  <a:gd name="T38" fmla="+- 0 8351 8351"/>
                  <a:gd name="T39" fmla="*/ 83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9" name="Group 325"/>
            <p:cNvGrpSpPr>
              <a:grpSpLocks/>
            </p:cNvGrpSpPr>
            <p:nvPr/>
          </p:nvGrpSpPr>
          <p:grpSpPr bwMode="auto">
            <a:xfrm>
              <a:off x="15992" y="8352"/>
              <a:ext cx="90" cy="140"/>
              <a:chOff x="15992" y="8352"/>
              <a:chExt cx="90" cy="140"/>
            </a:xfrm>
          </p:grpSpPr>
          <p:sp>
            <p:nvSpPr>
              <p:cNvPr id="4022" name="Freeform 326"/>
              <p:cNvSpPr>
                <a:spLocks/>
              </p:cNvSpPr>
              <p:nvPr/>
            </p:nvSpPr>
            <p:spPr bwMode="auto">
              <a:xfrm>
                <a:off x="15992" y="8352"/>
                <a:ext cx="90" cy="140"/>
              </a:xfrm>
              <a:custGeom>
                <a:avLst/>
                <a:gdLst>
                  <a:gd name="T0" fmla="+- 0 16005 15992"/>
                  <a:gd name="T1" fmla="*/ T0 w 90"/>
                  <a:gd name="T2" fmla="+- 0 8471 8352"/>
                  <a:gd name="T3" fmla="*/ 8471 h 140"/>
                  <a:gd name="T4" fmla="+- 0 16000 15992"/>
                  <a:gd name="T5" fmla="*/ T4 w 90"/>
                  <a:gd name="T6" fmla="+- 0 8484 8352"/>
                  <a:gd name="T7" fmla="*/ 8484 h 140"/>
                  <a:gd name="T8" fmla="+- 0 16008 15992"/>
                  <a:gd name="T9" fmla="*/ T8 w 90"/>
                  <a:gd name="T10" fmla="+- 0 8489 8352"/>
                  <a:gd name="T11" fmla="*/ 8489 h 140"/>
                  <a:gd name="T12" fmla="+- 0 16021 15992"/>
                  <a:gd name="T13" fmla="*/ T12 w 90"/>
                  <a:gd name="T14" fmla="+- 0 8492 8352"/>
                  <a:gd name="T15" fmla="*/ 8492 h 140"/>
                  <a:gd name="T16" fmla="+- 0 16034 15992"/>
                  <a:gd name="T17" fmla="*/ T16 w 90"/>
                  <a:gd name="T18" fmla="+- 0 8492 8352"/>
                  <a:gd name="T19" fmla="*/ 8492 h 140"/>
                  <a:gd name="T20" fmla="+- 0 16053 15992"/>
                  <a:gd name="T21" fmla="*/ T20 w 90"/>
                  <a:gd name="T22" fmla="+- 0 8489 8352"/>
                  <a:gd name="T23" fmla="*/ 8489 h 140"/>
                  <a:gd name="T24" fmla="+- 0 16069 15992"/>
                  <a:gd name="T25" fmla="*/ T24 w 90"/>
                  <a:gd name="T26" fmla="+- 0 8478 8352"/>
                  <a:gd name="T27" fmla="*/ 8478 h 140"/>
                  <a:gd name="T28" fmla="+- 0 16021 15992"/>
                  <a:gd name="T29" fmla="*/ T28 w 90"/>
                  <a:gd name="T30" fmla="+- 0 8478 8352"/>
                  <a:gd name="T31" fmla="*/ 8478 h 140"/>
                  <a:gd name="T32" fmla="+- 0 16011 15992"/>
                  <a:gd name="T33" fmla="*/ T32 w 90"/>
                  <a:gd name="T34" fmla="+- 0 8475 8352"/>
                  <a:gd name="T35" fmla="*/ 8475 h 140"/>
                  <a:gd name="T36" fmla="+- 0 16005 15992"/>
                  <a:gd name="T37" fmla="*/ T36 w 90"/>
                  <a:gd name="T38" fmla="+- 0 8471 8352"/>
                  <a:gd name="T39" fmla="*/ 847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9"/>
                    </a:moveTo>
                    <a:lnTo>
                      <a:pt x="8" y="132"/>
                    </a:lnTo>
                    <a:lnTo>
                      <a:pt x="16" y="137"/>
                    </a:lnTo>
                    <a:lnTo>
                      <a:pt x="29" y="140"/>
                    </a:lnTo>
                    <a:lnTo>
                      <a:pt x="42" y="140"/>
                    </a:lnTo>
                    <a:lnTo>
                      <a:pt x="61" y="137"/>
                    </a:lnTo>
                    <a:lnTo>
                      <a:pt x="77" y="126"/>
                    </a:lnTo>
                    <a:lnTo>
                      <a:pt x="29" y="126"/>
                    </a:lnTo>
                    <a:lnTo>
                      <a:pt x="19" y="123"/>
                    </a:lnTo>
                    <a:lnTo>
                      <a:pt x="1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Freeform 327"/>
              <p:cNvSpPr>
                <a:spLocks/>
              </p:cNvSpPr>
              <p:nvPr/>
            </p:nvSpPr>
            <p:spPr bwMode="auto">
              <a:xfrm>
                <a:off x="15992" y="8352"/>
                <a:ext cx="90" cy="140"/>
              </a:xfrm>
              <a:custGeom>
                <a:avLst/>
                <a:gdLst>
                  <a:gd name="T0" fmla="+- 0 16082 15992"/>
                  <a:gd name="T1" fmla="*/ T0 w 90"/>
                  <a:gd name="T2" fmla="+- 0 8434 8352"/>
                  <a:gd name="T3" fmla="*/ 8434 h 140"/>
                  <a:gd name="T4" fmla="+- 0 16064 15992"/>
                  <a:gd name="T5" fmla="*/ T4 w 90"/>
                  <a:gd name="T6" fmla="+- 0 8434 8352"/>
                  <a:gd name="T7" fmla="*/ 8434 h 140"/>
                  <a:gd name="T8" fmla="+- 0 16064 15992"/>
                  <a:gd name="T9" fmla="*/ T8 w 90"/>
                  <a:gd name="T10" fmla="+- 0 8453 8352"/>
                  <a:gd name="T11" fmla="*/ 8453 h 140"/>
                  <a:gd name="T12" fmla="+- 0 16053 15992"/>
                  <a:gd name="T13" fmla="*/ T12 w 90"/>
                  <a:gd name="T14" fmla="+- 0 8473 8352"/>
                  <a:gd name="T15" fmla="*/ 8473 h 140"/>
                  <a:gd name="T16" fmla="+- 0 16033 15992"/>
                  <a:gd name="T17" fmla="*/ T16 w 90"/>
                  <a:gd name="T18" fmla="+- 0 8478 8352"/>
                  <a:gd name="T19" fmla="*/ 8478 h 140"/>
                  <a:gd name="T20" fmla="+- 0 16069 15992"/>
                  <a:gd name="T21" fmla="*/ T20 w 90"/>
                  <a:gd name="T22" fmla="+- 0 8478 8352"/>
                  <a:gd name="T23" fmla="*/ 8478 h 140"/>
                  <a:gd name="T24" fmla="+- 0 16071 15992"/>
                  <a:gd name="T25" fmla="*/ T24 w 90"/>
                  <a:gd name="T26" fmla="+- 0 8477 8352"/>
                  <a:gd name="T27" fmla="*/ 8477 h 140"/>
                  <a:gd name="T28" fmla="+- 0 16079 15992"/>
                  <a:gd name="T29" fmla="*/ T28 w 90"/>
                  <a:gd name="T30" fmla="+- 0 8461 8352"/>
                  <a:gd name="T31" fmla="*/ 8461 h 140"/>
                  <a:gd name="T32" fmla="+- 0 16082 15992"/>
                  <a:gd name="T33" fmla="*/ T32 w 90"/>
                  <a:gd name="T34" fmla="+- 0 8436 8352"/>
                  <a:gd name="T35" fmla="*/ 8436 h 140"/>
                  <a:gd name="T36" fmla="+- 0 16082 15992"/>
                  <a:gd name="T37" fmla="*/ T36 w 90"/>
                  <a:gd name="T38" fmla="+- 0 8434 8352"/>
                  <a:gd name="T39" fmla="*/ 8434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90" y="82"/>
                    </a:moveTo>
                    <a:lnTo>
                      <a:pt x="72" y="82"/>
                    </a:lnTo>
                    <a:lnTo>
                      <a:pt x="72" y="101"/>
                    </a:lnTo>
                    <a:lnTo>
                      <a:pt x="61" y="121"/>
                    </a:lnTo>
                    <a:lnTo>
                      <a:pt x="41" y="126"/>
                    </a:lnTo>
                    <a:lnTo>
                      <a:pt x="77" y="126"/>
                    </a:lnTo>
                    <a:lnTo>
                      <a:pt x="79" y="125"/>
                    </a:lnTo>
                    <a:lnTo>
                      <a:pt x="87" y="109"/>
                    </a:lnTo>
                    <a:lnTo>
                      <a:pt x="90" y="84"/>
                    </a:lnTo>
                    <a:lnTo>
                      <a:pt x="9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4" name="Freeform 328"/>
              <p:cNvSpPr>
                <a:spLocks/>
              </p:cNvSpPr>
              <p:nvPr/>
            </p:nvSpPr>
            <p:spPr bwMode="auto">
              <a:xfrm>
                <a:off x="15992" y="8352"/>
                <a:ext cx="90" cy="140"/>
              </a:xfrm>
              <a:custGeom>
                <a:avLst/>
                <a:gdLst>
                  <a:gd name="T0" fmla="+- 0 16026 15992"/>
                  <a:gd name="T1" fmla="*/ T0 w 90"/>
                  <a:gd name="T2" fmla="+- 0 8352 8352"/>
                  <a:gd name="T3" fmla="*/ 8352 h 140"/>
                  <a:gd name="T4" fmla="+- 0 16009 15992"/>
                  <a:gd name="T5" fmla="*/ T4 w 90"/>
                  <a:gd name="T6" fmla="+- 0 8362 8352"/>
                  <a:gd name="T7" fmla="*/ 8362 h 140"/>
                  <a:gd name="T8" fmla="+- 0 15997 15992"/>
                  <a:gd name="T9" fmla="*/ T8 w 90"/>
                  <a:gd name="T10" fmla="+- 0 8379 8352"/>
                  <a:gd name="T11" fmla="*/ 8379 h 140"/>
                  <a:gd name="T12" fmla="+- 0 15992 15992"/>
                  <a:gd name="T13" fmla="*/ T12 w 90"/>
                  <a:gd name="T14" fmla="+- 0 8406 8352"/>
                  <a:gd name="T15" fmla="*/ 8406 h 140"/>
                  <a:gd name="T16" fmla="+- 0 15998 15992"/>
                  <a:gd name="T17" fmla="*/ T16 w 90"/>
                  <a:gd name="T18" fmla="+- 0 8429 8352"/>
                  <a:gd name="T19" fmla="*/ 8429 h 140"/>
                  <a:gd name="T20" fmla="+- 0 16013 15992"/>
                  <a:gd name="T21" fmla="*/ T20 w 90"/>
                  <a:gd name="T22" fmla="+- 0 8444 8352"/>
                  <a:gd name="T23" fmla="*/ 8444 h 140"/>
                  <a:gd name="T24" fmla="+- 0 16033 15992"/>
                  <a:gd name="T25" fmla="*/ T24 w 90"/>
                  <a:gd name="T26" fmla="+- 0 8450 8352"/>
                  <a:gd name="T27" fmla="*/ 8450 h 140"/>
                  <a:gd name="T28" fmla="+- 0 16048 15992"/>
                  <a:gd name="T29" fmla="*/ T28 w 90"/>
                  <a:gd name="T30" fmla="+- 0 8450 8352"/>
                  <a:gd name="T31" fmla="*/ 8450 h 140"/>
                  <a:gd name="T32" fmla="+- 0 16059 15992"/>
                  <a:gd name="T33" fmla="*/ T32 w 90"/>
                  <a:gd name="T34" fmla="+- 0 8443 8352"/>
                  <a:gd name="T35" fmla="*/ 8443 h 140"/>
                  <a:gd name="T36" fmla="+- 0 16064 15992"/>
                  <a:gd name="T37" fmla="*/ T36 w 90"/>
                  <a:gd name="T38" fmla="+- 0 8434 8352"/>
                  <a:gd name="T39" fmla="*/ 8434 h 140"/>
                  <a:gd name="T40" fmla="+- 0 16026 15992"/>
                  <a:gd name="T41" fmla="*/ T40 w 90"/>
                  <a:gd name="T42" fmla="+- 0 8434 8352"/>
                  <a:gd name="T43" fmla="*/ 8434 h 140"/>
                  <a:gd name="T44" fmla="+- 0 16014 15992"/>
                  <a:gd name="T45" fmla="*/ T44 w 90"/>
                  <a:gd name="T46" fmla="+- 0 8419 8352"/>
                  <a:gd name="T47" fmla="*/ 8419 h 140"/>
                  <a:gd name="T48" fmla="+- 0 16011 15992"/>
                  <a:gd name="T49" fmla="*/ T48 w 90"/>
                  <a:gd name="T50" fmla="+- 0 8393 8352"/>
                  <a:gd name="T51" fmla="*/ 8393 h 140"/>
                  <a:gd name="T52" fmla="+- 0 16020 15992"/>
                  <a:gd name="T53" fmla="*/ T52 w 90"/>
                  <a:gd name="T54" fmla="+- 0 8373 8352"/>
                  <a:gd name="T55" fmla="*/ 8373 h 140"/>
                  <a:gd name="T56" fmla="+- 0 16039 15992"/>
                  <a:gd name="T57" fmla="*/ T56 w 90"/>
                  <a:gd name="T58" fmla="+- 0 8365 8352"/>
                  <a:gd name="T59" fmla="*/ 8365 h 140"/>
                  <a:gd name="T60" fmla="+- 0 16063 15992"/>
                  <a:gd name="T61" fmla="*/ T60 w 90"/>
                  <a:gd name="T62" fmla="+- 0 8365 8352"/>
                  <a:gd name="T63" fmla="*/ 8365 h 140"/>
                  <a:gd name="T64" fmla="+- 0 16053 15992"/>
                  <a:gd name="T65" fmla="*/ T64 w 90"/>
                  <a:gd name="T66" fmla="+- 0 8356 8352"/>
                  <a:gd name="T67" fmla="*/ 8356 h 140"/>
                  <a:gd name="T68" fmla="+- 0 16026 15992"/>
                  <a:gd name="T69" fmla="*/ T68 w 90"/>
                  <a:gd name="T70" fmla="+- 0 8352 8352"/>
                  <a:gd name="T71" fmla="*/ 835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10"/>
                    </a:lnTo>
                    <a:lnTo>
                      <a:pt x="5" y="27"/>
                    </a:lnTo>
                    <a:lnTo>
                      <a:pt x="0" y="54"/>
                    </a:lnTo>
                    <a:lnTo>
                      <a:pt x="6" y="77"/>
                    </a:lnTo>
                    <a:lnTo>
                      <a:pt x="21" y="92"/>
                    </a:lnTo>
                    <a:lnTo>
                      <a:pt x="41" y="98"/>
                    </a:lnTo>
                    <a:lnTo>
                      <a:pt x="56" y="98"/>
                    </a:lnTo>
                    <a:lnTo>
                      <a:pt x="67" y="91"/>
                    </a:lnTo>
                    <a:lnTo>
                      <a:pt x="72" y="82"/>
                    </a:lnTo>
                    <a:lnTo>
                      <a:pt x="34" y="82"/>
                    </a:lnTo>
                    <a:lnTo>
                      <a:pt x="22" y="67"/>
                    </a:lnTo>
                    <a:lnTo>
                      <a:pt x="19" y="41"/>
                    </a:lnTo>
                    <a:lnTo>
                      <a:pt x="28" y="21"/>
                    </a:lnTo>
                    <a:lnTo>
                      <a:pt x="47" y="13"/>
                    </a:lnTo>
                    <a:lnTo>
                      <a:pt x="71" y="13"/>
                    </a:lnTo>
                    <a:lnTo>
                      <a:pt x="61" y="4"/>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Freeform 329"/>
              <p:cNvSpPr>
                <a:spLocks/>
              </p:cNvSpPr>
              <p:nvPr/>
            </p:nvSpPr>
            <p:spPr bwMode="auto">
              <a:xfrm>
                <a:off x="15992" y="8352"/>
                <a:ext cx="90" cy="140"/>
              </a:xfrm>
              <a:custGeom>
                <a:avLst/>
                <a:gdLst>
                  <a:gd name="T0" fmla="+- 0 16063 15992"/>
                  <a:gd name="T1" fmla="*/ T0 w 90"/>
                  <a:gd name="T2" fmla="+- 0 8365 8352"/>
                  <a:gd name="T3" fmla="*/ 8365 h 140"/>
                  <a:gd name="T4" fmla="+- 0 16051 15992"/>
                  <a:gd name="T5" fmla="*/ T4 w 90"/>
                  <a:gd name="T6" fmla="+- 0 8365 8352"/>
                  <a:gd name="T7" fmla="*/ 8365 h 140"/>
                  <a:gd name="T8" fmla="+- 0 16060 15992"/>
                  <a:gd name="T9" fmla="*/ T8 w 90"/>
                  <a:gd name="T10" fmla="+- 0 8374 8352"/>
                  <a:gd name="T11" fmla="*/ 8374 h 140"/>
                  <a:gd name="T12" fmla="+- 0 16063 15992"/>
                  <a:gd name="T13" fmla="*/ T12 w 90"/>
                  <a:gd name="T14" fmla="+- 0 8384 8352"/>
                  <a:gd name="T15" fmla="*/ 8384 h 140"/>
                  <a:gd name="T16" fmla="+- 0 16064 15992"/>
                  <a:gd name="T17" fmla="*/ T16 w 90"/>
                  <a:gd name="T18" fmla="+- 0 8386 8352"/>
                  <a:gd name="T19" fmla="*/ 8386 h 140"/>
                  <a:gd name="T20" fmla="+- 0 16064 15992"/>
                  <a:gd name="T21" fmla="*/ T20 w 90"/>
                  <a:gd name="T22" fmla="+- 0 8412 8352"/>
                  <a:gd name="T23" fmla="*/ 8412 h 140"/>
                  <a:gd name="T24" fmla="+- 0 16064 15992"/>
                  <a:gd name="T25" fmla="*/ T24 w 90"/>
                  <a:gd name="T26" fmla="+- 0 8416 8352"/>
                  <a:gd name="T27" fmla="*/ 8416 h 140"/>
                  <a:gd name="T28" fmla="+- 0 16062 15992"/>
                  <a:gd name="T29" fmla="*/ T28 w 90"/>
                  <a:gd name="T30" fmla="+- 0 8420 8352"/>
                  <a:gd name="T31" fmla="*/ 8420 h 140"/>
                  <a:gd name="T32" fmla="+- 0 16051 15992"/>
                  <a:gd name="T33" fmla="*/ T32 w 90"/>
                  <a:gd name="T34" fmla="+- 0 8432 8352"/>
                  <a:gd name="T35" fmla="*/ 8432 h 140"/>
                  <a:gd name="T36" fmla="+- 0 16026 15992"/>
                  <a:gd name="T37" fmla="*/ T36 w 90"/>
                  <a:gd name="T38" fmla="+- 0 8434 8352"/>
                  <a:gd name="T39" fmla="*/ 8434 h 140"/>
                  <a:gd name="T40" fmla="+- 0 16064 15992"/>
                  <a:gd name="T41" fmla="*/ T40 w 90"/>
                  <a:gd name="T42" fmla="+- 0 8434 8352"/>
                  <a:gd name="T43" fmla="*/ 8434 h 140"/>
                  <a:gd name="T44" fmla="+- 0 16082 15992"/>
                  <a:gd name="T45" fmla="*/ T44 w 90"/>
                  <a:gd name="T46" fmla="+- 0 8434 8352"/>
                  <a:gd name="T47" fmla="*/ 8434 h 140"/>
                  <a:gd name="T48" fmla="+- 0 16082 15992"/>
                  <a:gd name="T49" fmla="*/ T48 w 90"/>
                  <a:gd name="T50" fmla="+- 0 8368 8352"/>
                  <a:gd name="T51" fmla="*/ 8368 h 140"/>
                  <a:gd name="T52" fmla="+- 0 16066 15992"/>
                  <a:gd name="T53" fmla="*/ T52 w 90"/>
                  <a:gd name="T54" fmla="+- 0 8368 8352"/>
                  <a:gd name="T55" fmla="*/ 8368 h 140"/>
                  <a:gd name="T56" fmla="+- 0 16065 15992"/>
                  <a:gd name="T57" fmla="*/ T56 w 90"/>
                  <a:gd name="T58" fmla="+- 0 8366 8352"/>
                  <a:gd name="T59" fmla="*/ 8366 h 140"/>
                  <a:gd name="T60" fmla="+- 0 16063 15992"/>
                  <a:gd name="T61" fmla="*/ T60 w 90"/>
                  <a:gd name="T62" fmla="+- 0 8365 8352"/>
                  <a:gd name="T63" fmla="*/ 8365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3"/>
                    </a:moveTo>
                    <a:lnTo>
                      <a:pt x="59" y="13"/>
                    </a:lnTo>
                    <a:lnTo>
                      <a:pt x="68" y="22"/>
                    </a:lnTo>
                    <a:lnTo>
                      <a:pt x="71" y="32"/>
                    </a:lnTo>
                    <a:lnTo>
                      <a:pt x="72" y="34"/>
                    </a:lnTo>
                    <a:lnTo>
                      <a:pt x="72" y="60"/>
                    </a:lnTo>
                    <a:lnTo>
                      <a:pt x="72" y="64"/>
                    </a:lnTo>
                    <a:lnTo>
                      <a:pt x="70" y="68"/>
                    </a:lnTo>
                    <a:lnTo>
                      <a:pt x="59" y="80"/>
                    </a:lnTo>
                    <a:lnTo>
                      <a:pt x="34" y="82"/>
                    </a:lnTo>
                    <a:lnTo>
                      <a:pt x="72" y="82"/>
                    </a:lnTo>
                    <a:lnTo>
                      <a:pt x="90" y="82"/>
                    </a:lnTo>
                    <a:lnTo>
                      <a:pt x="90" y="16"/>
                    </a:lnTo>
                    <a:lnTo>
                      <a:pt x="74" y="16"/>
                    </a:lnTo>
                    <a:lnTo>
                      <a:pt x="73" y="14"/>
                    </a:lnTo>
                    <a:lnTo>
                      <a:pt x="7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6" name="Freeform 330"/>
              <p:cNvSpPr>
                <a:spLocks/>
              </p:cNvSpPr>
              <p:nvPr/>
            </p:nvSpPr>
            <p:spPr bwMode="auto">
              <a:xfrm>
                <a:off x="15992" y="8352"/>
                <a:ext cx="90" cy="140"/>
              </a:xfrm>
              <a:custGeom>
                <a:avLst/>
                <a:gdLst>
                  <a:gd name="T0" fmla="+- 0 16082 15992"/>
                  <a:gd name="T1" fmla="*/ T0 w 90"/>
                  <a:gd name="T2" fmla="+- 0 8354 8352"/>
                  <a:gd name="T3" fmla="*/ 8354 h 140"/>
                  <a:gd name="T4" fmla="+- 0 16067 15992"/>
                  <a:gd name="T5" fmla="*/ T4 w 90"/>
                  <a:gd name="T6" fmla="+- 0 8354 8352"/>
                  <a:gd name="T7" fmla="*/ 8354 h 140"/>
                  <a:gd name="T8" fmla="+- 0 16066 15992"/>
                  <a:gd name="T9" fmla="*/ T8 w 90"/>
                  <a:gd name="T10" fmla="+- 0 8368 8352"/>
                  <a:gd name="T11" fmla="*/ 8368 h 140"/>
                  <a:gd name="T12" fmla="+- 0 16082 15992"/>
                  <a:gd name="T13" fmla="*/ T12 w 90"/>
                  <a:gd name="T14" fmla="+- 0 8368 8352"/>
                  <a:gd name="T15" fmla="*/ 8368 h 140"/>
                  <a:gd name="T16" fmla="+- 0 16082 15992"/>
                  <a:gd name="T17" fmla="*/ T16 w 90"/>
                  <a:gd name="T18" fmla="+- 0 8354 8352"/>
                  <a:gd name="T19" fmla="*/ 8354 h 140"/>
                </a:gdLst>
                <a:ahLst/>
                <a:cxnLst>
                  <a:cxn ang="0">
                    <a:pos x="T1" y="T3"/>
                  </a:cxn>
                  <a:cxn ang="0">
                    <a:pos x="T5" y="T7"/>
                  </a:cxn>
                  <a:cxn ang="0">
                    <a:pos x="T9" y="T11"/>
                  </a:cxn>
                  <a:cxn ang="0">
                    <a:pos x="T13" y="T15"/>
                  </a:cxn>
                  <a:cxn ang="0">
                    <a:pos x="T17" y="T19"/>
                  </a:cxn>
                </a:cxnLst>
                <a:rect l="0" t="0" r="r" b="b"/>
                <a:pathLst>
                  <a:path w="90" h="140">
                    <a:moveTo>
                      <a:pt x="90" y="2"/>
                    </a:moveTo>
                    <a:lnTo>
                      <a:pt x="75" y="2"/>
                    </a:lnTo>
                    <a:lnTo>
                      <a:pt x="74" y="16"/>
                    </a:lnTo>
                    <a:lnTo>
                      <a:pt x="90" y="16"/>
                    </a:lnTo>
                    <a:lnTo>
                      <a:pt x="9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0" name="Group 331"/>
            <p:cNvGrpSpPr>
              <a:grpSpLocks/>
            </p:cNvGrpSpPr>
            <p:nvPr/>
          </p:nvGrpSpPr>
          <p:grpSpPr bwMode="auto">
            <a:xfrm>
              <a:off x="16118" y="8354"/>
              <a:ext cx="82" cy="99"/>
              <a:chOff x="16118" y="8354"/>
              <a:chExt cx="82" cy="99"/>
            </a:xfrm>
          </p:grpSpPr>
          <p:sp>
            <p:nvSpPr>
              <p:cNvPr id="4019" name="Freeform 332"/>
              <p:cNvSpPr>
                <a:spLocks/>
              </p:cNvSpPr>
              <p:nvPr/>
            </p:nvSpPr>
            <p:spPr bwMode="auto">
              <a:xfrm>
                <a:off x="16118" y="8354"/>
                <a:ext cx="82" cy="99"/>
              </a:xfrm>
              <a:custGeom>
                <a:avLst/>
                <a:gdLst>
                  <a:gd name="T0" fmla="+- 0 16136 16118"/>
                  <a:gd name="T1" fmla="*/ T0 w 82"/>
                  <a:gd name="T2" fmla="+- 0 8354 8354"/>
                  <a:gd name="T3" fmla="*/ 8354 h 99"/>
                  <a:gd name="T4" fmla="+- 0 16118 16118"/>
                  <a:gd name="T5" fmla="*/ T4 w 82"/>
                  <a:gd name="T6" fmla="+- 0 8354 8354"/>
                  <a:gd name="T7" fmla="*/ 8354 h 99"/>
                  <a:gd name="T8" fmla="+- 0 16122 16118"/>
                  <a:gd name="T9" fmla="*/ T8 w 82"/>
                  <a:gd name="T10" fmla="+- 0 8432 8354"/>
                  <a:gd name="T11" fmla="*/ 8432 h 99"/>
                  <a:gd name="T12" fmla="+- 0 16135 16118"/>
                  <a:gd name="T13" fmla="*/ T12 w 82"/>
                  <a:gd name="T14" fmla="+- 0 8448 8354"/>
                  <a:gd name="T15" fmla="*/ 8448 h 99"/>
                  <a:gd name="T16" fmla="+- 0 16152 16118"/>
                  <a:gd name="T17" fmla="*/ T16 w 82"/>
                  <a:gd name="T18" fmla="+- 0 8453 8354"/>
                  <a:gd name="T19" fmla="*/ 8453 h 99"/>
                  <a:gd name="T20" fmla="+- 0 16169 16118"/>
                  <a:gd name="T21" fmla="*/ T20 w 82"/>
                  <a:gd name="T22" fmla="+- 0 8453 8354"/>
                  <a:gd name="T23" fmla="*/ 8453 h 99"/>
                  <a:gd name="T24" fmla="+- 0 16179 16118"/>
                  <a:gd name="T25" fmla="*/ T24 w 82"/>
                  <a:gd name="T26" fmla="+- 0 8442 8354"/>
                  <a:gd name="T27" fmla="*/ 8442 h 99"/>
                  <a:gd name="T28" fmla="+- 0 16182 16118"/>
                  <a:gd name="T29" fmla="*/ T28 w 82"/>
                  <a:gd name="T30" fmla="+- 0 8438 8354"/>
                  <a:gd name="T31" fmla="*/ 8438 h 99"/>
                  <a:gd name="T32" fmla="+- 0 16141 16118"/>
                  <a:gd name="T33" fmla="*/ T32 w 82"/>
                  <a:gd name="T34" fmla="+- 0 8438 8354"/>
                  <a:gd name="T35" fmla="*/ 8438 h 99"/>
                  <a:gd name="T36" fmla="+- 0 16136 16118"/>
                  <a:gd name="T37" fmla="*/ T36 w 82"/>
                  <a:gd name="T38" fmla="+- 0 8426 8354"/>
                  <a:gd name="T39" fmla="*/ 8426 h 99"/>
                  <a:gd name="T40" fmla="+- 0 16136 16118"/>
                  <a:gd name="T41" fmla="*/ T40 w 82"/>
                  <a:gd name="T42" fmla="+- 0 8354 8354"/>
                  <a:gd name="T43" fmla="*/ 835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4" y="78"/>
                    </a:lnTo>
                    <a:lnTo>
                      <a:pt x="17" y="94"/>
                    </a:lnTo>
                    <a:lnTo>
                      <a:pt x="34" y="99"/>
                    </a:lnTo>
                    <a:lnTo>
                      <a:pt x="51" y="99"/>
                    </a:lnTo>
                    <a:lnTo>
                      <a:pt x="61" y="88"/>
                    </a:lnTo>
                    <a:lnTo>
                      <a:pt x="64"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0" name="Freeform 333"/>
              <p:cNvSpPr>
                <a:spLocks/>
              </p:cNvSpPr>
              <p:nvPr/>
            </p:nvSpPr>
            <p:spPr bwMode="auto">
              <a:xfrm>
                <a:off x="16118" y="8354"/>
                <a:ext cx="82" cy="99"/>
              </a:xfrm>
              <a:custGeom>
                <a:avLst/>
                <a:gdLst>
                  <a:gd name="T0" fmla="+- 0 16200 16118"/>
                  <a:gd name="T1" fmla="*/ T0 w 82"/>
                  <a:gd name="T2" fmla="+- 0 8435 8354"/>
                  <a:gd name="T3" fmla="*/ 8435 h 99"/>
                  <a:gd name="T4" fmla="+- 0 16184 16118"/>
                  <a:gd name="T5" fmla="*/ T4 w 82"/>
                  <a:gd name="T6" fmla="+- 0 8435 8354"/>
                  <a:gd name="T7" fmla="*/ 8435 h 99"/>
                  <a:gd name="T8" fmla="+- 0 16185 16118"/>
                  <a:gd name="T9" fmla="*/ T8 w 82"/>
                  <a:gd name="T10" fmla="+- 0 8450 8354"/>
                  <a:gd name="T11" fmla="*/ 8450 h 99"/>
                  <a:gd name="T12" fmla="+- 0 16201 16118"/>
                  <a:gd name="T13" fmla="*/ T12 w 82"/>
                  <a:gd name="T14" fmla="+- 0 8450 8354"/>
                  <a:gd name="T15" fmla="*/ 8450 h 99"/>
                  <a:gd name="T16" fmla="+- 0 16200 16118"/>
                  <a:gd name="T17" fmla="*/ T16 w 82"/>
                  <a:gd name="T18" fmla="+- 0 8443 8354"/>
                  <a:gd name="T19" fmla="*/ 8443 h 99"/>
                  <a:gd name="T20" fmla="+- 0 16200 16118"/>
                  <a:gd name="T21" fmla="*/ T20 w 82"/>
                  <a:gd name="T22" fmla="+- 0 8435 8354"/>
                  <a:gd name="T23" fmla="*/ 843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3"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Freeform 334"/>
              <p:cNvSpPr>
                <a:spLocks/>
              </p:cNvSpPr>
              <p:nvPr/>
            </p:nvSpPr>
            <p:spPr bwMode="auto">
              <a:xfrm>
                <a:off x="16118" y="8354"/>
                <a:ext cx="82" cy="99"/>
              </a:xfrm>
              <a:custGeom>
                <a:avLst/>
                <a:gdLst>
                  <a:gd name="T0" fmla="+- 0 16200 16118"/>
                  <a:gd name="T1" fmla="*/ T0 w 82"/>
                  <a:gd name="T2" fmla="+- 0 8354 8354"/>
                  <a:gd name="T3" fmla="*/ 8354 h 99"/>
                  <a:gd name="T4" fmla="+- 0 16182 16118"/>
                  <a:gd name="T5" fmla="*/ T4 w 82"/>
                  <a:gd name="T6" fmla="+- 0 8354 8354"/>
                  <a:gd name="T7" fmla="*/ 8354 h 99"/>
                  <a:gd name="T8" fmla="+- 0 16182 16118"/>
                  <a:gd name="T9" fmla="*/ T8 w 82"/>
                  <a:gd name="T10" fmla="+- 0 8416 8354"/>
                  <a:gd name="T11" fmla="*/ 8416 h 99"/>
                  <a:gd name="T12" fmla="+- 0 16182 16118"/>
                  <a:gd name="T13" fmla="*/ T12 w 82"/>
                  <a:gd name="T14" fmla="+- 0 8419 8354"/>
                  <a:gd name="T15" fmla="*/ 8419 h 99"/>
                  <a:gd name="T16" fmla="+- 0 16181 16118"/>
                  <a:gd name="T17" fmla="*/ T16 w 82"/>
                  <a:gd name="T18" fmla="+- 0 8422 8354"/>
                  <a:gd name="T19" fmla="*/ 8422 h 99"/>
                  <a:gd name="T20" fmla="+- 0 16177 16118"/>
                  <a:gd name="T21" fmla="*/ T20 w 82"/>
                  <a:gd name="T22" fmla="+- 0 8430 8354"/>
                  <a:gd name="T23" fmla="*/ 8430 h 99"/>
                  <a:gd name="T24" fmla="+- 0 16169 16118"/>
                  <a:gd name="T25" fmla="*/ T24 w 82"/>
                  <a:gd name="T26" fmla="+- 0 8438 8354"/>
                  <a:gd name="T27" fmla="*/ 8438 h 99"/>
                  <a:gd name="T28" fmla="+- 0 16182 16118"/>
                  <a:gd name="T29" fmla="*/ T28 w 82"/>
                  <a:gd name="T30" fmla="+- 0 8438 8354"/>
                  <a:gd name="T31" fmla="*/ 8438 h 99"/>
                  <a:gd name="T32" fmla="+- 0 16184 16118"/>
                  <a:gd name="T33" fmla="*/ T32 w 82"/>
                  <a:gd name="T34" fmla="+- 0 8435 8354"/>
                  <a:gd name="T35" fmla="*/ 8435 h 99"/>
                  <a:gd name="T36" fmla="+- 0 16200 16118"/>
                  <a:gd name="T37" fmla="*/ T36 w 82"/>
                  <a:gd name="T38" fmla="+- 0 8435 8354"/>
                  <a:gd name="T39" fmla="*/ 8435 h 99"/>
                  <a:gd name="T40" fmla="+- 0 16200 16118"/>
                  <a:gd name="T41" fmla="*/ T40 w 82"/>
                  <a:gd name="T42" fmla="+- 0 8354 8354"/>
                  <a:gd name="T43" fmla="*/ 835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3" y="68"/>
                    </a:lnTo>
                    <a:lnTo>
                      <a:pt x="59"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1" name="Group 335"/>
            <p:cNvGrpSpPr>
              <a:grpSpLocks/>
            </p:cNvGrpSpPr>
            <p:nvPr/>
          </p:nvGrpSpPr>
          <p:grpSpPr bwMode="auto">
            <a:xfrm>
              <a:off x="16231" y="8355"/>
              <a:ext cx="85" cy="98"/>
              <a:chOff x="16231" y="8355"/>
              <a:chExt cx="85" cy="98"/>
            </a:xfrm>
          </p:grpSpPr>
          <p:sp>
            <p:nvSpPr>
              <p:cNvPr id="4016" name="Freeform 336"/>
              <p:cNvSpPr>
                <a:spLocks/>
              </p:cNvSpPr>
              <p:nvPr/>
            </p:nvSpPr>
            <p:spPr bwMode="auto">
              <a:xfrm>
                <a:off x="16231" y="8355"/>
                <a:ext cx="85" cy="98"/>
              </a:xfrm>
              <a:custGeom>
                <a:avLst/>
                <a:gdLst>
                  <a:gd name="T0" fmla="+- 0 16258 16231"/>
                  <a:gd name="T1" fmla="*/ T0 w 85"/>
                  <a:gd name="T2" fmla="+- 0 8355 8355"/>
                  <a:gd name="T3" fmla="*/ 8355 h 98"/>
                  <a:gd name="T4" fmla="+- 0 16243 16231"/>
                  <a:gd name="T5" fmla="*/ T4 w 85"/>
                  <a:gd name="T6" fmla="+- 0 8367 8355"/>
                  <a:gd name="T7" fmla="*/ 8367 h 98"/>
                  <a:gd name="T8" fmla="+- 0 16234 16231"/>
                  <a:gd name="T9" fmla="*/ T8 w 85"/>
                  <a:gd name="T10" fmla="+- 0 8387 8355"/>
                  <a:gd name="T11" fmla="*/ 8387 h 98"/>
                  <a:gd name="T12" fmla="+- 0 16231 16231"/>
                  <a:gd name="T13" fmla="*/ T12 w 85"/>
                  <a:gd name="T14" fmla="+- 0 8414 8355"/>
                  <a:gd name="T15" fmla="*/ 8414 h 98"/>
                  <a:gd name="T16" fmla="+- 0 16239 16231"/>
                  <a:gd name="T17" fmla="*/ T16 w 85"/>
                  <a:gd name="T18" fmla="+- 0 8434 8355"/>
                  <a:gd name="T19" fmla="*/ 8434 h 98"/>
                  <a:gd name="T20" fmla="+- 0 16255 16231"/>
                  <a:gd name="T21" fmla="*/ T20 w 85"/>
                  <a:gd name="T22" fmla="+- 0 8448 8355"/>
                  <a:gd name="T23" fmla="*/ 8448 h 98"/>
                  <a:gd name="T24" fmla="+- 0 16278 16231"/>
                  <a:gd name="T25" fmla="*/ T24 w 85"/>
                  <a:gd name="T26" fmla="+- 0 8453 8355"/>
                  <a:gd name="T27" fmla="*/ 8453 h 98"/>
                  <a:gd name="T28" fmla="+- 0 16293 16231"/>
                  <a:gd name="T29" fmla="*/ T28 w 85"/>
                  <a:gd name="T30" fmla="+- 0 8453 8355"/>
                  <a:gd name="T31" fmla="*/ 8453 h 98"/>
                  <a:gd name="T32" fmla="+- 0 16304 16231"/>
                  <a:gd name="T33" fmla="*/ T32 w 85"/>
                  <a:gd name="T34" fmla="+- 0 8449 8355"/>
                  <a:gd name="T35" fmla="*/ 8449 h 98"/>
                  <a:gd name="T36" fmla="+- 0 16310 16231"/>
                  <a:gd name="T37" fmla="*/ T36 w 85"/>
                  <a:gd name="T38" fmla="+- 0 8446 8355"/>
                  <a:gd name="T39" fmla="*/ 8446 h 98"/>
                  <a:gd name="T40" fmla="+- 0 16308 16231"/>
                  <a:gd name="T41" fmla="*/ T40 w 85"/>
                  <a:gd name="T42" fmla="+- 0 8439 8355"/>
                  <a:gd name="T43" fmla="*/ 8439 h 98"/>
                  <a:gd name="T44" fmla="+- 0 16293 16231"/>
                  <a:gd name="T45" fmla="*/ T44 w 85"/>
                  <a:gd name="T46" fmla="+- 0 8439 8355"/>
                  <a:gd name="T47" fmla="*/ 8439 h 98"/>
                  <a:gd name="T48" fmla="+- 0 16272 16231"/>
                  <a:gd name="T49" fmla="*/ T48 w 85"/>
                  <a:gd name="T50" fmla="+- 0 8438 8355"/>
                  <a:gd name="T51" fmla="*/ 8438 h 98"/>
                  <a:gd name="T52" fmla="+- 0 16254 16231"/>
                  <a:gd name="T53" fmla="*/ T52 w 85"/>
                  <a:gd name="T54" fmla="+- 0 8428 8355"/>
                  <a:gd name="T55" fmla="*/ 8428 h 98"/>
                  <a:gd name="T56" fmla="+- 0 16247 16231"/>
                  <a:gd name="T57" fmla="*/ T56 w 85"/>
                  <a:gd name="T58" fmla="+- 0 8405 8355"/>
                  <a:gd name="T59" fmla="*/ 8405 h 98"/>
                  <a:gd name="T60" fmla="+- 0 16315 16231"/>
                  <a:gd name="T61" fmla="*/ T60 w 85"/>
                  <a:gd name="T62" fmla="+- 0 8405 8355"/>
                  <a:gd name="T63" fmla="*/ 8405 h 98"/>
                  <a:gd name="T64" fmla="+- 0 16315 16231"/>
                  <a:gd name="T65" fmla="*/ T64 w 85"/>
                  <a:gd name="T66" fmla="+- 0 8403 8355"/>
                  <a:gd name="T67" fmla="*/ 8403 h 98"/>
                  <a:gd name="T68" fmla="+- 0 16315 16231"/>
                  <a:gd name="T69" fmla="*/ T68 w 85"/>
                  <a:gd name="T70" fmla="+- 0 8401 8355"/>
                  <a:gd name="T71" fmla="*/ 8401 h 98"/>
                  <a:gd name="T72" fmla="+- 0 16315 16231"/>
                  <a:gd name="T73" fmla="*/ T72 w 85"/>
                  <a:gd name="T74" fmla="+- 0 8393 8355"/>
                  <a:gd name="T75" fmla="*/ 8393 h 98"/>
                  <a:gd name="T76" fmla="+- 0 16247 16231"/>
                  <a:gd name="T77" fmla="*/ T76 w 85"/>
                  <a:gd name="T78" fmla="+- 0 8393 8355"/>
                  <a:gd name="T79" fmla="*/ 8393 h 98"/>
                  <a:gd name="T80" fmla="+- 0 16248 16231"/>
                  <a:gd name="T81" fmla="*/ T80 w 85"/>
                  <a:gd name="T82" fmla="+- 0 8380 8355"/>
                  <a:gd name="T83" fmla="*/ 8380 h 98"/>
                  <a:gd name="T84" fmla="+- 0 16256 16231"/>
                  <a:gd name="T85" fmla="*/ T84 w 85"/>
                  <a:gd name="T86" fmla="+- 0 8364 8355"/>
                  <a:gd name="T87" fmla="*/ 8364 h 98"/>
                  <a:gd name="T88" fmla="+- 0 16298 16231"/>
                  <a:gd name="T89" fmla="*/ T88 w 85"/>
                  <a:gd name="T90" fmla="+- 0 8364 8355"/>
                  <a:gd name="T91" fmla="*/ 8364 h 98"/>
                  <a:gd name="T92" fmla="+- 0 16289 16231"/>
                  <a:gd name="T93" fmla="*/ T92 w 85"/>
                  <a:gd name="T94" fmla="+- 0 8358 8355"/>
                  <a:gd name="T95" fmla="*/ 8358 h 98"/>
                  <a:gd name="T96" fmla="+- 0 16258 16231"/>
                  <a:gd name="T97" fmla="*/ T96 w 85"/>
                  <a:gd name="T98" fmla="+- 0 8355 8355"/>
                  <a:gd name="T99" fmla="*/ 835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Freeform 337"/>
              <p:cNvSpPr>
                <a:spLocks/>
              </p:cNvSpPr>
              <p:nvPr/>
            </p:nvSpPr>
            <p:spPr bwMode="auto">
              <a:xfrm>
                <a:off x="16231" y="8355"/>
                <a:ext cx="85" cy="98"/>
              </a:xfrm>
              <a:custGeom>
                <a:avLst/>
                <a:gdLst>
                  <a:gd name="T0" fmla="+- 0 16307 16231"/>
                  <a:gd name="T1" fmla="*/ T0 w 85"/>
                  <a:gd name="T2" fmla="+- 0 8434 8355"/>
                  <a:gd name="T3" fmla="*/ 8434 h 98"/>
                  <a:gd name="T4" fmla="+- 0 16300 16231"/>
                  <a:gd name="T5" fmla="*/ T4 w 85"/>
                  <a:gd name="T6" fmla="+- 0 8437 8355"/>
                  <a:gd name="T7" fmla="*/ 8437 h 98"/>
                  <a:gd name="T8" fmla="+- 0 16293 16231"/>
                  <a:gd name="T9" fmla="*/ T8 w 85"/>
                  <a:gd name="T10" fmla="+- 0 8439 8355"/>
                  <a:gd name="T11" fmla="*/ 8439 h 98"/>
                  <a:gd name="T12" fmla="+- 0 16308 16231"/>
                  <a:gd name="T13" fmla="*/ T12 w 85"/>
                  <a:gd name="T14" fmla="+- 0 8439 8355"/>
                  <a:gd name="T15" fmla="*/ 8439 h 98"/>
                  <a:gd name="T16" fmla="+- 0 16307 16231"/>
                  <a:gd name="T17" fmla="*/ T16 w 85"/>
                  <a:gd name="T18" fmla="+- 0 8434 8355"/>
                  <a:gd name="T19" fmla="*/ 843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8" name="Freeform 338"/>
              <p:cNvSpPr>
                <a:spLocks/>
              </p:cNvSpPr>
              <p:nvPr/>
            </p:nvSpPr>
            <p:spPr bwMode="auto">
              <a:xfrm>
                <a:off x="16231" y="8355"/>
                <a:ext cx="85" cy="98"/>
              </a:xfrm>
              <a:custGeom>
                <a:avLst/>
                <a:gdLst>
                  <a:gd name="T0" fmla="+- 0 16298 16231"/>
                  <a:gd name="T1" fmla="*/ T0 w 85"/>
                  <a:gd name="T2" fmla="+- 0 8364 8355"/>
                  <a:gd name="T3" fmla="*/ 8364 h 98"/>
                  <a:gd name="T4" fmla="+- 0 16294 16231"/>
                  <a:gd name="T5" fmla="*/ T4 w 85"/>
                  <a:gd name="T6" fmla="+- 0 8364 8355"/>
                  <a:gd name="T7" fmla="*/ 8364 h 98"/>
                  <a:gd name="T8" fmla="+- 0 16299 16231"/>
                  <a:gd name="T9" fmla="*/ T8 w 85"/>
                  <a:gd name="T10" fmla="+- 0 8381 8355"/>
                  <a:gd name="T11" fmla="*/ 8381 h 98"/>
                  <a:gd name="T12" fmla="+- 0 16298 16231"/>
                  <a:gd name="T13" fmla="*/ T12 w 85"/>
                  <a:gd name="T14" fmla="+- 0 8393 8355"/>
                  <a:gd name="T15" fmla="*/ 8393 h 98"/>
                  <a:gd name="T16" fmla="+- 0 16315 16231"/>
                  <a:gd name="T17" fmla="*/ T16 w 85"/>
                  <a:gd name="T18" fmla="+- 0 8393 8355"/>
                  <a:gd name="T19" fmla="*/ 8393 h 98"/>
                  <a:gd name="T20" fmla="+- 0 16314 16231"/>
                  <a:gd name="T21" fmla="*/ T20 w 85"/>
                  <a:gd name="T22" fmla="+- 0 8385 8355"/>
                  <a:gd name="T23" fmla="*/ 8385 h 98"/>
                  <a:gd name="T24" fmla="+- 0 16306 16231"/>
                  <a:gd name="T25" fmla="*/ T24 w 85"/>
                  <a:gd name="T26" fmla="+- 0 8369 8355"/>
                  <a:gd name="T27" fmla="*/ 8369 h 98"/>
                  <a:gd name="T28" fmla="+- 0 16298 16231"/>
                  <a:gd name="T29" fmla="*/ T28 w 85"/>
                  <a:gd name="T30" fmla="+- 0 8364 8355"/>
                  <a:gd name="T31" fmla="*/ 836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2" name="Group 339"/>
            <p:cNvGrpSpPr>
              <a:grpSpLocks/>
            </p:cNvGrpSpPr>
            <p:nvPr/>
          </p:nvGrpSpPr>
          <p:grpSpPr bwMode="auto">
            <a:xfrm>
              <a:off x="16384" y="8352"/>
              <a:ext cx="92" cy="100"/>
              <a:chOff x="16384" y="8352"/>
              <a:chExt cx="92" cy="100"/>
            </a:xfrm>
          </p:grpSpPr>
          <p:sp>
            <p:nvSpPr>
              <p:cNvPr id="4014" name="Freeform 340"/>
              <p:cNvSpPr>
                <a:spLocks/>
              </p:cNvSpPr>
              <p:nvPr/>
            </p:nvSpPr>
            <p:spPr bwMode="auto">
              <a:xfrm>
                <a:off x="16384" y="8352"/>
                <a:ext cx="92" cy="100"/>
              </a:xfrm>
              <a:custGeom>
                <a:avLst/>
                <a:gdLst>
                  <a:gd name="T0" fmla="+- 0 16424 16384"/>
                  <a:gd name="T1" fmla="*/ T0 w 92"/>
                  <a:gd name="T2" fmla="+- 0 8352 8352"/>
                  <a:gd name="T3" fmla="*/ 8352 h 100"/>
                  <a:gd name="T4" fmla="+- 0 16407 16384"/>
                  <a:gd name="T5" fmla="*/ T4 w 92"/>
                  <a:gd name="T6" fmla="+- 0 8357 8352"/>
                  <a:gd name="T7" fmla="*/ 8357 h 100"/>
                  <a:gd name="T8" fmla="+- 0 16394 16384"/>
                  <a:gd name="T9" fmla="*/ T8 w 92"/>
                  <a:gd name="T10" fmla="+- 0 8370 8352"/>
                  <a:gd name="T11" fmla="*/ 8370 h 100"/>
                  <a:gd name="T12" fmla="+- 0 16385 16384"/>
                  <a:gd name="T13" fmla="*/ T12 w 92"/>
                  <a:gd name="T14" fmla="+- 0 8390 8352"/>
                  <a:gd name="T15" fmla="*/ 8390 h 100"/>
                  <a:gd name="T16" fmla="+- 0 16384 16384"/>
                  <a:gd name="T17" fmla="*/ T16 w 92"/>
                  <a:gd name="T18" fmla="+- 0 8421 8352"/>
                  <a:gd name="T19" fmla="*/ 8421 h 100"/>
                  <a:gd name="T20" fmla="+- 0 16394 16384"/>
                  <a:gd name="T21" fmla="*/ T20 w 92"/>
                  <a:gd name="T22" fmla="+- 0 8438 8352"/>
                  <a:gd name="T23" fmla="*/ 8438 h 100"/>
                  <a:gd name="T24" fmla="+- 0 16412 16384"/>
                  <a:gd name="T25" fmla="*/ T24 w 92"/>
                  <a:gd name="T26" fmla="+- 0 8448 8352"/>
                  <a:gd name="T27" fmla="*/ 8448 h 100"/>
                  <a:gd name="T28" fmla="+- 0 16438 16384"/>
                  <a:gd name="T29" fmla="*/ T28 w 92"/>
                  <a:gd name="T30" fmla="+- 0 8451 8352"/>
                  <a:gd name="T31" fmla="*/ 8451 h 100"/>
                  <a:gd name="T32" fmla="+- 0 16456 16384"/>
                  <a:gd name="T33" fmla="*/ T32 w 92"/>
                  <a:gd name="T34" fmla="+- 0 8443 8352"/>
                  <a:gd name="T35" fmla="*/ 8443 h 100"/>
                  <a:gd name="T36" fmla="+- 0 16461 16384"/>
                  <a:gd name="T37" fmla="*/ T36 w 92"/>
                  <a:gd name="T38" fmla="+- 0 8438 8352"/>
                  <a:gd name="T39" fmla="*/ 8438 h 100"/>
                  <a:gd name="T40" fmla="+- 0 16421 16384"/>
                  <a:gd name="T41" fmla="*/ T40 w 92"/>
                  <a:gd name="T42" fmla="+- 0 8438 8352"/>
                  <a:gd name="T43" fmla="*/ 8438 h 100"/>
                  <a:gd name="T44" fmla="+- 0 16405 16384"/>
                  <a:gd name="T45" fmla="*/ T44 w 92"/>
                  <a:gd name="T46" fmla="+- 0 8425 8352"/>
                  <a:gd name="T47" fmla="*/ 8425 h 100"/>
                  <a:gd name="T48" fmla="+- 0 16399 16384"/>
                  <a:gd name="T49" fmla="*/ T48 w 92"/>
                  <a:gd name="T50" fmla="+- 0 8402 8352"/>
                  <a:gd name="T51" fmla="*/ 8402 h 100"/>
                  <a:gd name="T52" fmla="+- 0 16400 16384"/>
                  <a:gd name="T53" fmla="*/ T52 w 92"/>
                  <a:gd name="T54" fmla="+- 0 8392 8352"/>
                  <a:gd name="T55" fmla="*/ 8392 h 100"/>
                  <a:gd name="T56" fmla="+- 0 16409 16384"/>
                  <a:gd name="T57" fmla="*/ T56 w 92"/>
                  <a:gd name="T58" fmla="+- 0 8373 8352"/>
                  <a:gd name="T59" fmla="*/ 8373 h 100"/>
                  <a:gd name="T60" fmla="+- 0 16430 16384"/>
                  <a:gd name="T61" fmla="*/ T60 w 92"/>
                  <a:gd name="T62" fmla="+- 0 8365 8352"/>
                  <a:gd name="T63" fmla="*/ 8365 h 100"/>
                  <a:gd name="T64" fmla="+- 0 16460 16384"/>
                  <a:gd name="T65" fmla="*/ T64 w 92"/>
                  <a:gd name="T66" fmla="+- 0 8365 8352"/>
                  <a:gd name="T67" fmla="*/ 8365 h 100"/>
                  <a:gd name="T68" fmla="+- 0 16448 16384"/>
                  <a:gd name="T69" fmla="*/ T68 w 92"/>
                  <a:gd name="T70" fmla="+- 0 8356 8352"/>
                  <a:gd name="T71" fmla="*/ 8356 h 100"/>
                  <a:gd name="T72" fmla="+- 0 16424 16384"/>
                  <a:gd name="T73" fmla="*/ T72 w 92"/>
                  <a:gd name="T74" fmla="+- 0 8352 8352"/>
                  <a:gd name="T75" fmla="*/ 83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1" y="38"/>
                    </a:lnTo>
                    <a:lnTo>
                      <a:pt x="0" y="69"/>
                    </a:lnTo>
                    <a:lnTo>
                      <a:pt x="10" y="86"/>
                    </a:lnTo>
                    <a:lnTo>
                      <a:pt x="28" y="96"/>
                    </a:lnTo>
                    <a:lnTo>
                      <a:pt x="54" y="99"/>
                    </a:lnTo>
                    <a:lnTo>
                      <a:pt x="72"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Freeform 341"/>
              <p:cNvSpPr>
                <a:spLocks/>
              </p:cNvSpPr>
              <p:nvPr/>
            </p:nvSpPr>
            <p:spPr bwMode="auto">
              <a:xfrm>
                <a:off x="16384" y="8352"/>
                <a:ext cx="92" cy="100"/>
              </a:xfrm>
              <a:custGeom>
                <a:avLst/>
                <a:gdLst>
                  <a:gd name="T0" fmla="+- 0 16460 16384"/>
                  <a:gd name="T1" fmla="*/ T0 w 92"/>
                  <a:gd name="T2" fmla="+- 0 8365 8352"/>
                  <a:gd name="T3" fmla="*/ 8365 h 100"/>
                  <a:gd name="T4" fmla="+- 0 16430 16384"/>
                  <a:gd name="T5" fmla="*/ T4 w 92"/>
                  <a:gd name="T6" fmla="+- 0 8365 8352"/>
                  <a:gd name="T7" fmla="*/ 8365 h 100"/>
                  <a:gd name="T8" fmla="+- 0 16446 16384"/>
                  <a:gd name="T9" fmla="*/ T8 w 92"/>
                  <a:gd name="T10" fmla="+- 0 8372 8352"/>
                  <a:gd name="T11" fmla="*/ 8372 h 100"/>
                  <a:gd name="T12" fmla="+- 0 16454 16384"/>
                  <a:gd name="T13" fmla="*/ T12 w 92"/>
                  <a:gd name="T14" fmla="+- 0 8390 8352"/>
                  <a:gd name="T15" fmla="*/ 8390 h 100"/>
                  <a:gd name="T16" fmla="+- 0 16455 16384"/>
                  <a:gd name="T17" fmla="*/ T16 w 92"/>
                  <a:gd name="T18" fmla="+- 0 8417 8352"/>
                  <a:gd name="T19" fmla="*/ 8417 h 100"/>
                  <a:gd name="T20" fmla="+- 0 16443 16384"/>
                  <a:gd name="T21" fmla="*/ T20 w 92"/>
                  <a:gd name="T22" fmla="+- 0 8433 8352"/>
                  <a:gd name="T23" fmla="*/ 8433 h 100"/>
                  <a:gd name="T24" fmla="+- 0 16421 16384"/>
                  <a:gd name="T25" fmla="*/ T24 w 92"/>
                  <a:gd name="T26" fmla="+- 0 8438 8352"/>
                  <a:gd name="T27" fmla="*/ 8438 h 100"/>
                  <a:gd name="T28" fmla="+- 0 16461 16384"/>
                  <a:gd name="T29" fmla="*/ T28 w 92"/>
                  <a:gd name="T30" fmla="+- 0 8438 8352"/>
                  <a:gd name="T31" fmla="*/ 8438 h 100"/>
                  <a:gd name="T32" fmla="+- 0 16470 16384"/>
                  <a:gd name="T33" fmla="*/ T32 w 92"/>
                  <a:gd name="T34" fmla="+- 0 8427 8352"/>
                  <a:gd name="T35" fmla="*/ 8427 h 100"/>
                  <a:gd name="T36" fmla="+- 0 16476 16384"/>
                  <a:gd name="T37" fmla="*/ T36 w 92"/>
                  <a:gd name="T38" fmla="+- 0 8401 8352"/>
                  <a:gd name="T39" fmla="*/ 8401 h 100"/>
                  <a:gd name="T40" fmla="+- 0 16474 16384"/>
                  <a:gd name="T41" fmla="*/ T40 w 92"/>
                  <a:gd name="T42" fmla="+- 0 8387 8352"/>
                  <a:gd name="T43" fmla="*/ 8387 h 100"/>
                  <a:gd name="T44" fmla="+- 0 16465 16384"/>
                  <a:gd name="T45" fmla="*/ T44 w 92"/>
                  <a:gd name="T46" fmla="+- 0 8368 8352"/>
                  <a:gd name="T47" fmla="*/ 8368 h 100"/>
                  <a:gd name="T48" fmla="+- 0 16460 16384"/>
                  <a:gd name="T49" fmla="*/ T48 w 92"/>
                  <a:gd name="T50" fmla="+- 0 8365 8352"/>
                  <a:gd name="T51" fmla="*/ 836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3" name="Group 342"/>
            <p:cNvGrpSpPr>
              <a:grpSpLocks/>
            </p:cNvGrpSpPr>
            <p:nvPr/>
          </p:nvGrpSpPr>
          <p:grpSpPr bwMode="auto">
            <a:xfrm>
              <a:off x="16494" y="8306"/>
              <a:ext cx="63" cy="144"/>
              <a:chOff x="16494" y="8306"/>
              <a:chExt cx="63" cy="144"/>
            </a:xfrm>
          </p:grpSpPr>
          <p:sp>
            <p:nvSpPr>
              <p:cNvPr id="4010" name="Freeform 343"/>
              <p:cNvSpPr>
                <a:spLocks/>
              </p:cNvSpPr>
              <p:nvPr/>
            </p:nvSpPr>
            <p:spPr bwMode="auto">
              <a:xfrm>
                <a:off x="16494" y="8306"/>
                <a:ext cx="63" cy="144"/>
              </a:xfrm>
              <a:custGeom>
                <a:avLst/>
                <a:gdLst>
                  <a:gd name="T0" fmla="+- 0 16525 16494"/>
                  <a:gd name="T1" fmla="*/ T0 w 63"/>
                  <a:gd name="T2" fmla="+- 0 8367 8306"/>
                  <a:gd name="T3" fmla="*/ 8367 h 144"/>
                  <a:gd name="T4" fmla="+- 0 16508 16494"/>
                  <a:gd name="T5" fmla="*/ T4 w 63"/>
                  <a:gd name="T6" fmla="+- 0 8367 8306"/>
                  <a:gd name="T7" fmla="*/ 8367 h 144"/>
                  <a:gd name="T8" fmla="+- 0 16508 16494"/>
                  <a:gd name="T9" fmla="*/ T8 w 63"/>
                  <a:gd name="T10" fmla="+- 0 8450 8306"/>
                  <a:gd name="T11" fmla="*/ 8450 h 144"/>
                  <a:gd name="T12" fmla="+- 0 16525 16494"/>
                  <a:gd name="T13" fmla="*/ T12 w 63"/>
                  <a:gd name="T14" fmla="+- 0 8450 8306"/>
                  <a:gd name="T15" fmla="*/ 8450 h 144"/>
                  <a:gd name="T16" fmla="+- 0 16525 16494"/>
                  <a:gd name="T17" fmla="*/ T16 w 63"/>
                  <a:gd name="T18" fmla="+- 0 8367 8306"/>
                  <a:gd name="T19" fmla="*/ 8367 h 144"/>
                </a:gdLst>
                <a:ahLst/>
                <a:cxnLst>
                  <a:cxn ang="0">
                    <a:pos x="T1" y="T3"/>
                  </a:cxn>
                  <a:cxn ang="0">
                    <a:pos x="T5" y="T7"/>
                  </a:cxn>
                  <a:cxn ang="0">
                    <a:pos x="T9" y="T11"/>
                  </a:cxn>
                  <a:cxn ang="0">
                    <a:pos x="T13" y="T15"/>
                  </a:cxn>
                  <a:cxn ang="0">
                    <a:pos x="T17" y="T19"/>
                  </a:cxn>
                </a:cxnLst>
                <a:rect l="0" t="0" r="r" b="b"/>
                <a:pathLst>
                  <a:path w="63" h="144">
                    <a:moveTo>
                      <a:pt x="31" y="61"/>
                    </a:moveTo>
                    <a:lnTo>
                      <a:pt x="14" y="61"/>
                    </a:lnTo>
                    <a:lnTo>
                      <a:pt x="14"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Freeform 344"/>
              <p:cNvSpPr>
                <a:spLocks/>
              </p:cNvSpPr>
              <p:nvPr/>
            </p:nvSpPr>
            <p:spPr bwMode="auto">
              <a:xfrm>
                <a:off x="16494" y="8306"/>
                <a:ext cx="63" cy="144"/>
              </a:xfrm>
              <a:custGeom>
                <a:avLst/>
                <a:gdLst>
                  <a:gd name="T0" fmla="+- 0 16548 16494"/>
                  <a:gd name="T1" fmla="*/ T0 w 63"/>
                  <a:gd name="T2" fmla="+- 0 8354 8306"/>
                  <a:gd name="T3" fmla="*/ 8354 h 144"/>
                  <a:gd name="T4" fmla="+- 0 16494 16494"/>
                  <a:gd name="T5" fmla="*/ T4 w 63"/>
                  <a:gd name="T6" fmla="+- 0 8354 8306"/>
                  <a:gd name="T7" fmla="*/ 8354 h 144"/>
                  <a:gd name="T8" fmla="+- 0 16494 16494"/>
                  <a:gd name="T9" fmla="*/ T8 w 63"/>
                  <a:gd name="T10" fmla="+- 0 8367 8306"/>
                  <a:gd name="T11" fmla="*/ 8367 h 144"/>
                  <a:gd name="T12" fmla="+- 0 16548 16494"/>
                  <a:gd name="T13" fmla="*/ T12 w 63"/>
                  <a:gd name="T14" fmla="+- 0 8367 8306"/>
                  <a:gd name="T15" fmla="*/ 8367 h 144"/>
                  <a:gd name="T16" fmla="+- 0 16548 16494"/>
                  <a:gd name="T17" fmla="*/ T16 w 63"/>
                  <a:gd name="T18" fmla="+- 0 8354 8306"/>
                  <a:gd name="T19" fmla="*/ 8354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2" name="Freeform 345"/>
              <p:cNvSpPr>
                <a:spLocks/>
              </p:cNvSpPr>
              <p:nvPr/>
            </p:nvSpPr>
            <p:spPr bwMode="auto">
              <a:xfrm>
                <a:off x="16494" y="8306"/>
                <a:ext cx="63" cy="144"/>
              </a:xfrm>
              <a:custGeom>
                <a:avLst/>
                <a:gdLst>
                  <a:gd name="T0" fmla="+- 0 16549 16494"/>
                  <a:gd name="T1" fmla="*/ T0 w 63"/>
                  <a:gd name="T2" fmla="+- 0 8306 8306"/>
                  <a:gd name="T3" fmla="*/ 8306 h 144"/>
                  <a:gd name="T4" fmla="+- 0 16534 16494"/>
                  <a:gd name="T5" fmla="*/ T4 w 63"/>
                  <a:gd name="T6" fmla="+- 0 8306 8306"/>
                  <a:gd name="T7" fmla="*/ 8306 h 144"/>
                  <a:gd name="T8" fmla="+- 0 16525 16494"/>
                  <a:gd name="T9" fmla="*/ T8 w 63"/>
                  <a:gd name="T10" fmla="+- 0 8309 8306"/>
                  <a:gd name="T11" fmla="*/ 8309 h 144"/>
                  <a:gd name="T12" fmla="+- 0 16519 16494"/>
                  <a:gd name="T13" fmla="*/ T12 w 63"/>
                  <a:gd name="T14" fmla="+- 0 8315 8306"/>
                  <a:gd name="T15" fmla="*/ 8315 h 144"/>
                  <a:gd name="T16" fmla="+- 0 16511 16494"/>
                  <a:gd name="T17" fmla="*/ T16 w 63"/>
                  <a:gd name="T18" fmla="+- 0 8323 8306"/>
                  <a:gd name="T19" fmla="*/ 8323 h 144"/>
                  <a:gd name="T20" fmla="+- 0 16508 16494"/>
                  <a:gd name="T21" fmla="*/ T20 w 63"/>
                  <a:gd name="T22" fmla="+- 0 8335 8306"/>
                  <a:gd name="T23" fmla="*/ 8335 h 144"/>
                  <a:gd name="T24" fmla="+- 0 16508 16494"/>
                  <a:gd name="T25" fmla="*/ T24 w 63"/>
                  <a:gd name="T26" fmla="+- 0 8354 8306"/>
                  <a:gd name="T27" fmla="*/ 8354 h 144"/>
                  <a:gd name="T28" fmla="+- 0 16525 16494"/>
                  <a:gd name="T29" fmla="*/ T28 w 63"/>
                  <a:gd name="T30" fmla="+- 0 8354 8306"/>
                  <a:gd name="T31" fmla="*/ 8354 h 144"/>
                  <a:gd name="T32" fmla="+- 0 16525 16494"/>
                  <a:gd name="T33" fmla="*/ T32 w 63"/>
                  <a:gd name="T34" fmla="+- 0 8334 8306"/>
                  <a:gd name="T35" fmla="*/ 8334 h 144"/>
                  <a:gd name="T36" fmla="+- 0 16529 16494"/>
                  <a:gd name="T37" fmla="*/ T36 w 63"/>
                  <a:gd name="T38" fmla="+- 0 8320 8306"/>
                  <a:gd name="T39" fmla="*/ 8320 h 144"/>
                  <a:gd name="T40" fmla="+- 0 16555 16494"/>
                  <a:gd name="T41" fmla="*/ T40 w 63"/>
                  <a:gd name="T42" fmla="+- 0 8320 8306"/>
                  <a:gd name="T43" fmla="*/ 8320 h 144"/>
                  <a:gd name="T44" fmla="+- 0 16557 16494"/>
                  <a:gd name="T45" fmla="*/ T44 w 63"/>
                  <a:gd name="T46" fmla="+- 0 8309 8306"/>
                  <a:gd name="T47" fmla="*/ 8309 h 144"/>
                  <a:gd name="T48" fmla="+- 0 16554 16494"/>
                  <a:gd name="T49" fmla="*/ T48 w 63"/>
                  <a:gd name="T50" fmla="+- 0 8308 8306"/>
                  <a:gd name="T51" fmla="*/ 8308 h 144"/>
                  <a:gd name="T52" fmla="+- 0 16549 16494"/>
                  <a:gd name="T53" fmla="*/ T52 w 63"/>
                  <a:gd name="T54" fmla="+- 0 8306 8306"/>
                  <a:gd name="T55" fmla="*/ 830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5" y="0"/>
                    </a:moveTo>
                    <a:lnTo>
                      <a:pt x="40" y="0"/>
                    </a:lnTo>
                    <a:lnTo>
                      <a:pt x="31" y="3"/>
                    </a:lnTo>
                    <a:lnTo>
                      <a:pt x="25" y="9"/>
                    </a:lnTo>
                    <a:lnTo>
                      <a:pt x="17" y="17"/>
                    </a:lnTo>
                    <a:lnTo>
                      <a:pt x="14" y="29"/>
                    </a:lnTo>
                    <a:lnTo>
                      <a:pt x="14" y="48"/>
                    </a:lnTo>
                    <a:lnTo>
                      <a:pt x="31" y="48"/>
                    </a:lnTo>
                    <a:lnTo>
                      <a:pt x="31" y="28"/>
                    </a:lnTo>
                    <a:lnTo>
                      <a:pt x="35" y="14"/>
                    </a:lnTo>
                    <a:lnTo>
                      <a:pt x="61" y="14"/>
                    </a:lnTo>
                    <a:lnTo>
                      <a:pt x="63" y="3"/>
                    </a:lnTo>
                    <a:lnTo>
                      <a:pt x="60" y="2"/>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Freeform 346"/>
              <p:cNvSpPr>
                <a:spLocks/>
              </p:cNvSpPr>
              <p:nvPr/>
            </p:nvSpPr>
            <p:spPr bwMode="auto">
              <a:xfrm>
                <a:off x="16494" y="8306"/>
                <a:ext cx="63" cy="144"/>
              </a:xfrm>
              <a:custGeom>
                <a:avLst/>
                <a:gdLst>
                  <a:gd name="T0" fmla="+- 0 16555 16494"/>
                  <a:gd name="T1" fmla="*/ T0 w 63"/>
                  <a:gd name="T2" fmla="+- 0 8320 8306"/>
                  <a:gd name="T3" fmla="*/ 8320 h 144"/>
                  <a:gd name="T4" fmla="+- 0 16549 16494"/>
                  <a:gd name="T5" fmla="*/ T4 w 63"/>
                  <a:gd name="T6" fmla="+- 0 8320 8306"/>
                  <a:gd name="T7" fmla="*/ 8320 h 144"/>
                  <a:gd name="T8" fmla="+- 0 16552 16494"/>
                  <a:gd name="T9" fmla="*/ T8 w 63"/>
                  <a:gd name="T10" fmla="+- 0 8321 8306"/>
                  <a:gd name="T11" fmla="*/ 8321 h 144"/>
                  <a:gd name="T12" fmla="+- 0 16555 16494"/>
                  <a:gd name="T13" fmla="*/ T12 w 63"/>
                  <a:gd name="T14" fmla="+- 0 8323 8306"/>
                  <a:gd name="T15" fmla="*/ 8323 h 144"/>
                  <a:gd name="T16" fmla="+- 0 16555 16494"/>
                  <a:gd name="T17" fmla="*/ T16 w 63"/>
                  <a:gd name="T18" fmla="+- 0 8320 8306"/>
                  <a:gd name="T19" fmla="*/ 8320 h 144"/>
                </a:gdLst>
                <a:ahLst/>
                <a:cxnLst>
                  <a:cxn ang="0">
                    <a:pos x="T1" y="T3"/>
                  </a:cxn>
                  <a:cxn ang="0">
                    <a:pos x="T5" y="T7"/>
                  </a:cxn>
                  <a:cxn ang="0">
                    <a:pos x="T9" y="T11"/>
                  </a:cxn>
                  <a:cxn ang="0">
                    <a:pos x="T13" y="T15"/>
                  </a:cxn>
                  <a:cxn ang="0">
                    <a:pos x="T17" y="T19"/>
                  </a:cxn>
                </a:cxnLst>
                <a:rect l="0" t="0" r="r" b="b"/>
                <a:pathLst>
                  <a:path w="63" h="144">
                    <a:moveTo>
                      <a:pt x="61" y="14"/>
                    </a:moveTo>
                    <a:lnTo>
                      <a:pt x="55"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4" name="Group 347"/>
            <p:cNvGrpSpPr>
              <a:grpSpLocks/>
            </p:cNvGrpSpPr>
            <p:nvPr/>
          </p:nvGrpSpPr>
          <p:grpSpPr bwMode="auto">
            <a:xfrm>
              <a:off x="16613" y="8315"/>
              <a:ext cx="20" cy="135"/>
              <a:chOff x="16613" y="8315"/>
              <a:chExt cx="20" cy="135"/>
            </a:xfrm>
          </p:grpSpPr>
          <p:sp>
            <p:nvSpPr>
              <p:cNvPr id="4008" name="Freeform 348"/>
              <p:cNvSpPr>
                <a:spLocks/>
              </p:cNvSpPr>
              <p:nvPr/>
            </p:nvSpPr>
            <p:spPr bwMode="auto">
              <a:xfrm>
                <a:off x="16613" y="8315"/>
                <a:ext cx="20" cy="135"/>
              </a:xfrm>
              <a:custGeom>
                <a:avLst/>
                <a:gdLst>
                  <a:gd name="T0" fmla="+- 0 16633 16613"/>
                  <a:gd name="T1" fmla="*/ T0 w 20"/>
                  <a:gd name="T2" fmla="+- 0 8354 8315"/>
                  <a:gd name="T3" fmla="*/ 8354 h 135"/>
                  <a:gd name="T4" fmla="+- 0 16615 16613"/>
                  <a:gd name="T5" fmla="*/ T4 w 20"/>
                  <a:gd name="T6" fmla="+- 0 8354 8315"/>
                  <a:gd name="T7" fmla="*/ 8354 h 135"/>
                  <a:gd name="T8" fmla="+- 0 16615 16613"/>
                  <a:gd name="T9" fmla="*/ T8 w 20"/>
                  <a:gd name="T10" fmla="+- 0 8450 8315"/>
                  <a:gd name="T11" fmla="*/ 8450 h 135"/>
                  <a:gd name="T12" fmla="+- 0 16633 16613"/>
                  <a:gd name="T13" fmla="*/ T12 w 20"/>
                  <a:gd name="T14" fmla="+- 0 8450 8315"/>
                  <a:gd name="T15" fmla="*/ 8450 h 135"/>
                  <a:gd name="T16" fmla="+- 0 16633 16613"/>
                  <a:gd name="T17" fmla="*/ T16 w 20"/>
                  <a:gd name="T18" fmla="+- 0 8354 8315"/>
                  <a:gd name="T19" fmla="*/ 835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Freeform 349"/>
              <p:cNvSpPr>
                <a:spLocks/>
              </p:cNvSpPr>
              <p:nvPr/>
            </p:nvSpPr>
            <p:spPr bwMode="auto">
              <a:xfrm>
                <a:off x="16613" y="8315"/>
                <a:ext cx="20" cy="135"/>
              </a:xfrm>
              <a:custGeom>
                <a:avLst/>
                <a:gdLst>
                  <a:gd name="T0" fmla="+- 0 16630 16613"/>
                  <a:gd name="T1" fmla="*/ T0 w 20"/>
                  <a:gd name="T2" fmla="+- 0 8315 8315"/>
                  <a:gd name="T3" fmla="*/ 8315 h 135"/>
                  <a:gd name="T4" fmla="+- 0 16617 16613"/>
                  <a:gd name="T5" fmla="*/ T4 w 20"/>
                  <a:gd name="T6" fmla="+- 0 8315 8315"/>
                  <a:gd name="T7" fmla="*/ 8315 h 135"/>
                  <a:gd name="T8" fmla="+- 0 16613 16613"/>
                  <a:gd name="T9" fmla="*/ T8 w 20"/>
                  <a:gd name="T10" fmla="+- 0 8320 8315"/>
                  <a:gd name="T11" fmla="*/ 8320 h 135"/>
                  <a:gd name="T12" fmla="+- 0 16613 16613"/>
                  <a:gd name="T13" fmla="*/ T12 w 20"/>
                  <a:gd name="T14" fmla="+- 0 8332 8315"/>
                  <a:gd name="T15" fmla="*/ 8332 h 135"/>
                  <a:gd name="T16" fmla="+- 0 16617 16613"/>
                  <a:gd name="T17" fmla="*/ T16 w 20"/>
                  <a:gd name="T18" fmla="+- 0 8337 8315"/>
                  <a:gd name="T19" fmla="*/ 8337 h 135"/>
                  <a:gd name="T20" fmla="+- 0 16630 16613"/>
                  <a:gd name="T21" fmla="*/ T20 w 20"/>
                  <a:gd name="T22" fmla="+- 0 8337 8315"/>
                  <a:gd name="T23" fmla="*/ 8337 h 135"/>
                  <a:gd name="T24" fmla="+- 0 16635 16613"/>
                  <a:gd name="T25" fmla="*/ T24 w 20"/>
                  <a:gd name="T26" fmla="+- 0 8332 8315"/>
                  <a:gd name="T27" fmla="*/ 8332 h 135"/>
                  <a:gd name="T28" fmla="+- 0 16635 16613"/>
                  <a:gd name="T29" fmla="*/ T28 w 20"/>
                  <a:gd name="T30" fmla="+- 0 8320 8315"/>
                  <a:gd name="T31" fmla="*/ 8320 h 135"/>
                  <a:gd name="T32" fmla="+- 0 16630 16613"/>
                  <a:gd name="T33" fmla="*/ T32 w 20"/>
                  <a:gd name="T34" fmla="+- 0 8315 8315"/>
                  <a:gd name="T35" fmla="*/ 831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5" name="Group 350"/>
            <p:cNvGrpSpPr>
              <a:grpSpLocks/>
            </p:cNvGrpSpPr>
            <p:nvPr/>
          </p:nvGrpSpPr>
          <p:grpSpPr bwMode="auto">
            <a:xfrm>
              <a:off x="16659" y="8330"/>
              <a:ext cx="56" cy="122"/>
              <a:chOff x="16659" y="8330"/>
              <a:chExt cx="56" cy="122"/>
            </a:xfrm>
          </p:grpSpPr>
          <p:sp>
            <p:nvSpPr>
              <p:cNvPr id="4004" name="Freeform 351"/>
              <p:cNvSpPr>
                <a:spLocks/>
              </p:cNvSpPr>
              <p:nvPr/>
            </p:nvSpPr>
            <p:spPr bwMode="auto">
              <a:xfrm>
                <a:off x="16659" y="8330"/>
                <a:ext cx="56" cy="122"/>
              </a:xfrm>
              <a:custGeom>
                <a:avLst/>
                <a:gdLst>
                  <a:gd name="T0" fmla="+- 0 16691 16659"/>
                  <a:gd name="T1" fmla="*/ T0 w 56"/>
                  <a:gd name="T2" fmla="+- 0 8367 8330"/>
                  <a:gd name="T3" fmla="*/ 8367 h 122"/>
                  <a:gd name="T4" fmla="+- 0 16674 16659"/>
                  <a:gd name="T5" fmla="*/ T4 w 56"/>
                  <a:gd name="T6" fmla="+- 0 8367 8330"/>
                  <a:gd name="T7" fmla="*/ 8367 h 122"/>
                  <a:gd name="T8" fmla="+- 0 16674 16659"/>
                  <a:gd name="T9" fmla="*/ T8 w 56"/>
                  <a:gd name="T10" fmla="+- 0 8431 8330"/>
                  <a:gd name="T11" fmla="*/ 8431 h 122"/>
                  <a:gd name="T12" fmla="+- 0 16676 16659"/>
                  <a:gd name="T13" fmla="*/ T12 w 56"/>
                  <a:gd name="T14" fmla="+- 0 8440 8330"/>
                  <a:gd name="T15" fmla="*/ 8440 h 122"/>
                  <a:gd name="T16" fmla="+- 0 16681 16659"/>
                  <a:gd name="T17" fmla="*/ T16 w 56"/>
                  <a:gd name="T18" fmla="+- 0 8445 8330"/>
                  <a:gd name="T19" fmla="*/ 8445 h 122"/>
                  <a:gd name="T20" fmla="+- 0 16685 16659"/>
                  <a:gd name="T21" fmla="*/ T20 w 56"/>
                  <a:gd name="T22" fmla="+- 0 8450 8330"/>
                  <a:gd name="T23" fmla="*/ 8450 h 122"/>
                  <a:gd name="T24" fmla="+- 0 16691 16659"/>
                  <a:gd name="T25" fmla="*/ T24 w 56"/>
                  <a:gd name="T26" fmla="+- 0 8453 8330"/>
                  <a:gd name="T27" fmla="*/ 8453 h 122"/>
                  <a:gd name="T28" fmla="+- 0 16706 16659"/>
                  <a:gd name="T29" fmla="*/ T28 w 56"/>
                  <a:gd name="T30" fmla="+- 0 8453 8330"/>
                  <a:gd name="T31" fmla="*/ 8453 h 122"/>
                  <a:gd name="T32" fmla="+- 0 16712 16659"/>
                  <a:gd name="T33" fmla="*/ T32 w 56"/>
                  <a:gd name="T34" fmla="+- 0 8451 8330"/>
                  <a:gd name="T35" fmla="*/ 8451 h 122"/>
                  <a:gd name="T36" fmla="+- 0 16715 16659"/>
                  <a:gd name="T37" fmla="*/ T36 w 56"/>
                  <a:gd name="T38" fmla="+- 0 8450 8330"/>
                  <a:gd name="T39" fmla="*/ 8450 h 122"/>
                  <a:gd name="T40" fmla="+- 0 16714 16659"/>
                  <a:gd name="T41" fmla="*/ T40 w 56"/>
                  <a:gd name="T42" fmla="+- 0 8438 8330"/>
                  <a:gd name="T43" fmla="*/ 8438 h 122"/>
                  <a:gd name="T44" fmla="+- 0 16694 16659"/>
                  <a:gd name="T45" fmla="*/ T44 w 56"/>
                  <a:gd name="T46" fmla="+- 0 8438 8330"/>
                  <a:gd name="T47" fmla="*/ 8438 h 122"/>
                  <a:gd name="T48" fmla="+- 0 16691 16659"/>
                  <a:gd name="T49" fmla="*/ T48 w 56"/>
                  <a:gd name="T50" fmla="+- 0 8431 8330"/>
                  <a:gd name="T51" fmla="*/ 8431 h 122"/>
                  <a:gd name="T52" fmla="+- 0 16691 16659"/>
                  <a:gd name="T53" fmla="*/ T52 w 56"/>
                  <a:gd name="T54" fmla="+- 0 8367 8330"/>
                  <a:gd name="T55" fmla="*/ 836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Freeform 352"/>
              <p:cNvSpPr>
                <a:spLocks/>
              </p:cNvSpPr>
              <p:nvPr/>
            </p:nvSpPr>
            <p:spPr bwMode="auto">
              <a:xfrm>
                <a:off x="16659" y="8330"/>
                <a:ext cx="56" cy="122"/>
              </a:xfrm>
              <a:custGeom>
                <a:avLst/>
                <a:gdLst>
                  <a:gd name="T0" fmla="+- 0 16714 16659"/>
                  <a:gd name="T1" fmla="*/ T0 w 56"/>
                  <a:gd name="T2" fmla="+- 0 8437 8330"/>
                  <a:gd name="T3" fmla="*/ 8437 h 122"/>
                  <a:gd name="T4" fmla="+- 0 16712 16659"/>
                  <a:gd name="T5" fmla="*/ T4 w 56"/>
                  <a:gd name="T6" fmla="+- 0 8438 8330"/>
                  <a:gd name="T7" fmla="*/ 8438 h 122"/>
                  <a:gd name="T8" fmla="+- 0 16709 16659"/>
                  <a:gd name="T9" fmla="*/ T8 w 56"/>
                  <a:gd name="T10" fmla="+- 0 8438 8330"/>
                  <a:gd name="T11" fmla="*/ 8438 h 122"/>
                  <a:gd name="T12" fmla="+- 0 16714 16659"/>
                  <a:gd name="T13" fmla="*/ T12 w 56"/>
                  <a:gd name="T14" fmla="+- 0 8438 8330"/>
                  <a:gd name="T15" fmla="*/ 8438 h 122"/>
                  <a:gd name="T16" fmla="+- 0 16714 16659"/>
                  <a:gd name="T17" fmla="*/ T16 w 56"/>
                  <a:gd name="T18" fmla="+- 0 8437 8330"/>
                  <a:gd name="T19" fmla="*/ 8437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6" name="Freeform 353"/>
              <p:cNvSpPr>
                <a:spLocks/>
              </p:cNvSpPr>
              <p:nvPr/>
            </p:nvSpPr>
            <p:spPr bwMode="auto">
              <a:xfrm>
                <a:off x="16659" y="8330"/>
                <a:ext cx="56" cy="122"/>
              </a:xfrm>
              <a:custGeom>
                <a:avLst/>
                <a:gdLst>
                  <a:gd name="T0" fmla="+- 0 16716 16659"/>
                  <a:gd name="T1" fmla="*/ T0 w 56"/>
                  <a:gd name="T2" fmla="+- 0 8354 8330"/>
                  <a:gd name="T3" fmla="*/ 8354 h 122"/>
                  <a:gd name="T4" fmla="+- 0 16659 16659"/>
                  <a:gd name="T5" fmla="*/ T4 w 56"/>
                  <a:gd name="T6" fmla="+- 0 8354 8330"/>
                  <a:gd name="T7" fmla="*/ 8354 h 122"/>
                  <a:gd name="T8" fmla="+- 0 16659 16659"/>
                  <a:gd name="T9" fmla="*/ T8 w 56"/>
                  <a:gd name="T10" fmla="+- 0 8367 8330"/>
                  <a:gd name="T11" fmla="*/ 8367 h 122"/>
                  <a:gd name="T12" fmla="+- 0 16716 16659"/>
                  <a:gd name="T13" fmla="*/ T12 w 56"/>
                  <a:gd name="T14" fmla="+- 0 8367 8330"/>
                  <a:gd name="T15" fmla="*/ 8367 h 122"/>
                  <a:gd name="T16" fmla="+- 0 16716 16659"/>
                  <a:gd name="T17" fmla="*/ T16 w 56"/>
                  <a:gd name="T18" fmla="+- 0 8354 8330"/>
                  <a:gd name="T19" fmla="*/ 8354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7" name="Freeform 354"/>
              <p:cNvSpPr>
                <a:spLocks/>
              </p:cNvSpPr>
              <p:nvPr/>
            </p:nvSpPr>
            <p:spPr bwMode="auto">
              <a:xfrm>
                <a:off x="16659" y="8330"/>
                <a:ext cx="56" cy="122"/>
              </a:xfrm>
              <a:custGeom>
                <a:avLst/>
                <a:gdLst>
                  <a:gd name="T0" fmla="+- 0 16691 16659"/>
                  <a:gd name="T1" fmla="*/ T0 w 56"/>
                  <a:gd name="T2" fmla="+- 0 8330 8330"/>
                  <a:gd name="T3" fmla="*/ 8330 h 122"/>
                  <a:gd name="T4" fmla="+- 0 16674 16659"/>
                  <a:gd name="T5" fmla="*/ T4 w 56"/>
                  <a:gd name="T6" fmla="+- 0 8336 8330"/>
                  <a:gd name="T7" fmla="*/ 8336 h 122"/>
                  <a:gd name="T8" fmla="+- 0 16674 16659"/>
                  <a:gd name="T9" fmla="*/ T8 w 56"/>
                  <a:gd name="T10" fmla="+- 0 8354 8330"/>
                  <a:gd name="T11" fmla="*/ 8354 h 122"/>
                  <a:gd name="T12" fmla="+- 0 16691 16659"/>
                  <a:gd name="T13" fmla="*/ T12 w 56"/>
                  <a:gd name="T14" fmla="+- 0 8354 8330"/>
                  <a:gd name="T15" fmla="*/ 8354 h 122"/>
                  <a:gd name="T16" fmla="+- 0 16691 16659"/>
                  <a:gd name="T17" fmla="*/ T16 w 56"/>
                  <a:gd name="T18" fmla="+- 0 8330 8330"/>
                  <a:gd name="T19" fmla="*/ 833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6" name="Group 355"/>
            <p:cNvGrpSpPr>
              <a:grpSpLocks/>
            </p:cNvGrpSpPr>
            <p:nvPr/>
          </p:nvGrpSpPr>
          <p:grpSpPr bwMode="auto">
            <a:xfrm>
              <a:off x="16737" y="8351"/>
              <a:ext cx="63" cy="101"/>
              <a:chOff x="16737" y="8351"/>
              <a:chExt cx="63" cy="101"/>
            </a:xfrm>
          </p:grpSpPr>
          <p:sp>
            <p:nvSpPr>
              <p:cNvPr id="4001" name="Freeform 356"/>
              <p:cNvSpPr>
                <a:spLocks/>
              </p:cNvSpPr>
              <p:nvPr/>
            </p:nvSpPr>
            <p:spPr bwMode="auto">
              <a:xfrm>
                <a:off x="16737" y="8351"/>
                <a:ext cx="63" cy="101"/>
              </a:xfrm>
              <a:custGeom>
                <a:avLst/>
                <a:gdLst>
                  <a:gd name="T0" fmla="+- 0 16742 16737"/>
                  <a:gd name="T1" fmla="*/ T0 w 63"/>
                  <a:gd name="T2" fmla="+- 0 8432 8351"/>
                  <a:gd name="T3" fmla="*/ 8432 h 101"/>
                  <a:gd name="T4" fmla="+- 0 16737 16737"/>
                  <a:gd name="T5" fmla="*/ T4 w 63"/>
                  <a:gd name="T6" fmla="+- 0 8446 8351"/>
                  <a:gd name="T7" fmla="*/ 8446 h 101"/>
                  <a:gd name="T8" fmla="+- 0 16744 16737"/>
                  <a:gd name="T9" fmla="*/ T8 w 63"/>
                  <a:gd name="T10" fmla="+- 0 8450 8351"/>
                  <a:gd name="T11" fmla="*/ 8450 h 101"/>
                  <a:gd name="T12" fmla="+- 0 16754 16737"/>
                  <a:gd name="T13" fmla="*/ T12 w 63"/>
                  <a:gd name="T14" fmla="+- 0 8453 8351"/>
                  <a:gd name="T15" fmla="*/ 8453 h 101"/>
                  <a:gd name="T16" fmla="+- 0 16773 16737"/>
                  <a:gd name="T17" fmla="*/ T16 w 63"/>
                  <a:gd name="T18" fmla="+- 0 8452 8351"/>
                  <a:gd name="T19" fmla="*/ 8452 h 101"/>
                  <a:gd name="T20" fmla="+- 0 16794 16737"/>
                  <a:gd name="T21" fmla="*/ T20 w 63"/>
                  <a:gd name="T22" fmla="+- 0 8442 8351"/>
                  <a:gd name="T23" fmla="*/ 8442 h 101"/>
                  <a:gd name="T24" fmla="+- 0 16795 16737"/>
                  <a:gd name="T25" fmla="*/ T24 w 63"/>
                  <a:gd name="T26" fmla="+- 0 8439 8351"/>
                  <a:gd name="T27" fmla="*/ 8439 h 101"/>
                  <a:gd name="T28" fmla="+- 0 16756 16737"/>
                  <a:gd name="T29" fmla="*/ T28 w 63"/>
                  <a:gd name="T30" fmla="+- 0 8439 8351"/>
                  <a:gd name="T31" fmla="*/ 8439 h 101"/>
                  <a:gd name="T32" fmla="+- 0 16747 16737"/>
                  <a:gd name="T33" fmla="*/ T32 w 63"/>
                  <a:gd name="T34" fmla="+- 0 8436 8351"/>
                  <a:gd name="T35" fmla="*/ 8436 h 101"/>
                  <a:gd name="T36" fmla="+- 0 16742 16737"/>
                  <a:gd name="T37" fmla="*/ T36 w 63"/>
                  <a:gd name="T38" fmla="+- 0 8432 8351"/>
                  <a:gd name="T39" fmla="*/ 843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2" name="Freeform 357"/>
              <p:cNvSpPr>
                <a:spLocks/>
              </p:cNvSpPr>
              <p:nvPr/>
            </p:nvSpPr>
            <p:spPr bwMode="auto">
              <a:xfrm>
                <a:off x="16737" y="8351"/>
                <a:ext cx="63" cy="101"/>
              </a:xfrm>
              <a:custGeom>
                <a:avLst/>
                <a:gdLst>
                  <a:gd name="T0" fmla="+- 0 16783 16737"/>
                  <a:gd name="T1" fmla="*/ T0 w 63"/>
                  <a:gd name="T2" fmla="+- 0 8351 8351"/>
                  <a:gd name="T3" fmla="*/ 8351 h 101"/>
                  <a:gd name="T4" fmla="+- 0 16768 16737"/>
                  <a:gd name="T5" fmla="*/ T4 w 63"/>
                  <a:gd name="T6" fmla="+- 0 8352 8351"/>
                  <a:gd name="T7" fmla="*/ 8352 h 101"/>
                  <a:gd name="T8" fmla="+- 0 16747 16737"/>
                  <a:gd name="T9" fmla="*/ T8 w 63"/>
                  <a:gd name="T10" fmla="+- 0 8361 8351"/>
                  <a:gd name="T11" fmla="*/ 8361 h 101"/>
                  <a:gd name="T12" fmla="+- 0 16740 16737"/>
                  <a:gd name="T13" fmla="*/ T12 w 63"/>
                  <a:gd name="T14" fmla="+- 0 8380 8351"/>
                  <a:gd name="T15" fmla="*/ 8380 h 101"/>
                  <a:gd name="T16" fmla="+- 0 16740 16737"/>
                  <a:gd name="T17" fmla="*/ T16 w 63"/>
                  <a:gd name="T18" fmla="+- 0 8391 8351"/>
                  <a:gd name="T19" fmla="*/ 8391 h 101"/>
                  <a:gd name="T20" fmla="+- 0 16748 16737"/>
                  <a:gd name="T21" fmla="*/ T20 w 63"/>
                  <a:gd name="T22" fmla="+- 0 8401 8351"/>
                  <a:gd name="T23" fmla="*/ 8401 h 101"/>
                  <a:gd name="T24" fmla="+- 0 16766 16737"/>
                  <a:gd name="T25" fmla="*/ T24 w 63"/>
                  <a:gd name="T26" fmla="+- 0 8407 8351"/>
                  <a:gd name="T27" fmla="*/ 8407 h 101"/>
                  <a:gd name="T28" fmla="+- 0 16779 16737"/>
                  <a:gd name="T29" fmla="*/ T28 w 63"/>
                  <a:gd name="T30" fmla="+- 0 8412 8351"/>
                  <a:gd name="T31" fmla="*/ 8412 h 101"/>
                  <a:gd name="T32" fmla="+- 0 16784 16737"/>
                  <a:gd name="T33" fmla="*/ T32 w 63"/>
                  <a:gd name="T34" fmla="+- 0 8417 8351"/>
                  <a:gd name="T35" fmla="*/ 8417 h 101"/>
                  <a:gd name="T36" fmla="+- 0 16784 16737"/>
                  <a:gd name="T37" fmla="*/ T36 w 63"/>
                  <a:gd name="T38" fmla="+- 0 8433 8351"/>
                  <a:gd name="T39" fmla="*/ 8433 h 101"/>
                  <a:gd name="T40" fmla="+- 0 16778 16737"/>
                  <a:gd name="T41" fmla="*/ T40 w 63"/>
                  <a:gd name="T42" fmla="+- 0 8439 8351"/>
                  <a:gd name="T43" fmla="*/ 8439 h 101"/>
                  <a:gd name="T44" fmla="+- 0 16795 16737"/>
                  <a:gd name="T45" fmla="*/ T44 w 63"/>
                  <a:gd name="T46" fmla="+- 0 8439 8351"/>
                  <a:gd name="T47" fmla="*/ 8439 h 101"/>
                  <a:gd name="T48" fmla="+- 0 16801 16737"/>
                  <a:gd name="T49" fmla="*/ T48 w 63"/>
                  <a:gd name="T50" fmla="+- 0 8423 8351"/>
                  <a:gd name="T51" fmla="*/ 8423 h 101"/>
                  <a:gd name="T52" fmla="+- 0 16801 16737"/>
                  <a:gd name="T53" fmla="*/ T52 w 63"/>
                  <a:gd name="T54" fmla="+- 0 8409 8351"/>
                  <a:gd name="T55" fmla="*/ 8409 h 101"/>
                  <a:gd name="T56" fmla="+- 0 16792 16737"/>
                  <a:gd name="T57" fmla="*/ T56 w 63"/>
                  <a:gd name="T58" fmla="+- 0 8401 8351"/>
                  <a:gd name="T59" fmla="*/ 8401 h 101"/>
                  <a:gd name="T60" fmla="+- 0 16763 16737"/>
                  <a:gd name="T61" fmla="*/ T60 w 63"/>
                  <a:gd name="T62" fmla="+- 0 8389 8351"/>
                  <a:gd name="T63" fmla="*/ 8389 h 101"/>
                  <a:gd name="T64" fmla="+- 0 16757 16737"/>
                  <a:gd name="T65" fmla="*/ T64 w 63"/>
                  <a:gd name="T66" fmla="+- 0 8386 8351"/>
                  <a:gd name="T67" fmla="*/ 8386 h 101"/>
                  <a:gd name="T68" fmla="+- 0 16757 16737"/>
                  <a:gd name="T69" fmla="*/ T68 w 63"/>
                  <a:gd name="T70" fmla="+- 0 8371 8351"/>
                  <a:gd name="T71" fmla="*/ 8371 h 101"/>
                  <a:gd name="T72" fmla="+- 0 16763 16737"/>
                  <a:gd name="T73" fmla="*/ T72 w 63"/>
                  <a:gd name="T74" fmla="+- 0 8365 8351"/>
                  <a:gd name="T75" fmla="*/ 8365 h 101"/>
                  <a:gd name="T76" fmla="+- 0 16795 16737"/>
                  <a:gd name="T77" fmla="*/ T76 w 63"/>
                  <a:gd name="T78" fmla="+- 0 8365 8351"/>
                  <a:gd name="T79" fmla="*/ 8365 h 101"/>
                  <a:gd name="T80" fmla="+- 0 16797 16737"/>
                  <a:gd name="T81" fmla="*/ T80 w 63"/>
                  <a:gd name="T82" fmla="+- 0 8357 8351"/>
                  <a:gd name="T83" fmla="*/ 8357 h 101"/>
                  <a:gd name="T84" fmla="+- 0 16792 16737"/>
                  <a:gd name="T85" fmla="*/ T84 w 63"/>
                  <a:gd name="T86" fmla="+- 0 8354 8351"/>
                  <a:gd name="T87" fmla="*/ 8354 h 101"/>
                  <a:gd name="T88" fmla="+- 0 16783 16737"/>
                  <a:gd name="T89" fmla="*/ T88 w 63"/>
                  <a:gd name="T90" fmla="+- 0 8351 8351"/>
                  <a:gd name="T91" fmla="*/ 83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Freeform 358"/>
              <p:cNvSpPr>
                <a:spLocks/>
              </p:cNvSpPr>
              <p:nvPr/>
            </p:nvSpPr>
            <p:spPr bwMode="auto">
              <a:xfrm>
                <a:off x="16737" y="8351"/>
                <a:ext cx="63" cy="101"/>
              </a:xfrm>
              <a:custGeom>
                <a:avLst/>
                <a:gdLst>
                  <a:gd name="T0" fmla="+- 0 16795 16737"/>
                  <a:gd name="T1" fmla="*/ T0 w 63"/>
                  <a:gd name="T2" fmla="+- 0 8365 8351"/>
                  <a:gd name="T3" fmla="*/ 8365 h 101"/>
                  <a:gd name="T4" fmla="+- 0 16782 16737"/>
                  <a:gd name="T5" fmla="*/ T4 w 63"/>
                  <a:gd name="T6" fmla="+- 0 8365 8351"/>
                  <a:gd name="T7" fmla="*/ 8365 h 101"/>
                  <a:gd name="T8" fmla="+- 0 16789 16737"/>
                  <a:gd name="T9" fmla="*/ T8 w 63"/>
                  <a:gd name="T10" fmla="+- 0 8368 8351"/>
                  <a:gd name="T11" fmla="*/ 8368 h 101"/>
                  <a:gd name="T12" fmla="+- 0 16793 16737"/>
                  <a:gd name="T13" fmla="*/ T12 w 63"/>
                  <a:gd name="T14" fmla="+- 0 8370 8351"/>
                  <a:gd name="T15" fmla="*/ 8370 h 101"/>
                  <a:gd name="T16" fmla="+- 0 16795 16737"/>
                  <a:gd name="T17" fmla="*/ T16 w 63"/>
                  <a:gd name="T18" fmla="+- 0 8365 8351"/>
                  <a:gd name="T19" fmla="*/ 836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7" name="Group 359"/>
            <p:cNvGrpSpPr>
              <a:grpSpLocks/>
            </p:cNvGrpSpPr>
            <p:nvPr/>
          </p:nvGrpSpPr>
          <p:grpSpPr bwMode="auto">
            <a:xfrm>
              <a:off x="16870" y="8352"/>
              <a:ext cx="92" cy="100"/>
              <a:chOff x="16870" y="8352"/>
              <a:chExt cx="92" cy="100"/>
            </a:xfrm>
          </p:grpSpPr>
          <p:sp>
            <p:nvSpPr>
              <p:cNvPr id="3519" name="Freeform 360"/>
              <p:cNvSpPr>
                <a:spLocks/>
              </p:cNvSpPr>
              <p:nvPr/>
            </p:nvSpPr>
            <p:spPr bwMode="auto">
              <a:xfrm>
                <a:off x="16870" y="8352"/>
                <a:ext cx="92" cy="100"/>
              </a:xfrm>
              <a:custGeom>
                <a:avLst/>
                <a:gdLst>
                  <a:gd name="T0" fmla="+- 0 16910 16870"/>
                  <a:gd name="T1" fmla="*/ T0 w 92"/>
                  <a:gd name="T2" fmla="+- 0 8352 8352"/>
                  <a:gd name="T3" fmla="*/ 8352 h 100"/>
                  <a:gd name="T4" fmla="+- 0 16893 16870"/>
                  <a:gd name="T5" fmla="*/ T4 w 92"/>
                  <a:gd name="T6" fmla="+- 0 8357 8352"/>
                  <a:gd name="T7" fmla="*/ 8357 h 100"/>
                  <a:gd name="T8" fmla="+- 0 16880 16870"/>
                  <a:gd name="T9" fmla="*/ T8 w 92"/>
                  <a:gd name="T10" fmla="+- 0 8370 8352"/>
                  <a:gd name="T11" fmla="*/ 8370 h 100"/>
                  <a:gd name="T12" fmla="+- 0 16871 16870"/>
                  <a:gd name="T13" fmla="*/ T12 w 92"/>
                  <a:gd name="T14" fmla="+- 0 8390 8352"/>
                  <a:gd name="T15" fmla="*/ 8390 h 100"/>
                  <a:gd name="T16" fmla="+- 0 16870 16870"/>
                  <a:gd name="T17" fmla="*/ T16 w 92"/>
                  <a:gd name="T18" fmla="+- 0 8421 8352"/>
                  <a:gd name="T19" fmla="*/ 8421 h 100"/>
                  <a:gd name="T20" fmla="+- 0 16880 16870"/>
                  <a:gd name="T21" fmla="*/ T20 w 92"/>
                  <a:gd name="T22" fmla="+- 0 8438 8352"/>
                  <a:gd name="T23" fmla="*/ 8438 h 100"/>
                  <a:gd name="T24" fmla="+- 0 16898 16870"/>
                  <a:gd name="T25" fmla="*/ T24 w 92"/>
                  <a:gd name="T26" fmla="+- 0 8448 8352"/>
                  <a:gd name="T27" fmla="*/ 8448 h 100"/>
                  <a:gd name="T28" fmla="+- 0 16924 16870"/>
                  <a:gd name="T29" fmla="*/ T28 w 92"/>
                  <a:gd name="T30" fmla="+- 0 8451 8352"/>
                  <a:gd name="T31" fmla="*/ 8451 h 100"/>
                  <a:gd name="T32" fmla="+- 0 16942 16870"/>
                  <a:gd name="T33" fmla="*/ T32 w 92"/>
                  <a:gd name="T34" fmla="+- 0 8443 8352"/>
                  <a:gd name="T35" fmla="*/ 8443 h 100"/>
                  <a:gd name="T36" fmla="+- 0 16947 16870"/>
                  <a:gd name="T37" fmla="*/ T36 w 92"/>
                  <a:gd name="T38" fmla="+- 0 8438 8352"/>
                  <a:gd name="T39" fmla="*/ 8438 h 100"/>
                  <a:gd name="T40" fmla="+- 0 16906 16870"/>
                  <a:gd name="T41" fmla="*/ T40 w 92"/>
                  <a:gd name="T42" fmla="+- 0 8438 8352"/>
                  <a:gd name="T43" fmla="*/ 8438 h 100"/>
                  <a:gd name="T44" fmla="+- 0 16891 16870"/>
                  <a:gd name="T45" fmla="*/ T44 w 92"/>
                  <a:gd name="T46" fmla="+- 0 8425 8352"/>
                  <a:gd name="T47" fmla="*/ 8425 h 100"/>
                  <a:gd name="T48" fmla="+- 0 16885 16870"/>
                  <a:gd name="T49" fmla="*/ T48 w 92"/>
                  <a:gd name="T50" fmla="+- 0 8402 8352"/>
                  <a:gd name="T51" fmla="*/ 8402 h 100"/>
                  <a:gd name="T52" fmla="+- 0 16886 16870"/>
                  <a:gd name="T53" fmla="*/ T52 w 92"/>
                  <a:gd name="T54" fmla="+- 0 8392 8352"/>
                  <a:gd name="T55" fmla="*/ 8392 h 100"/>
                  <a:gd name="T56" fmla="+- 0 16895 16870"/>
                  <a:gd name="T57" fmla="*/ T56 w 92"/>
                  <a:gd name="T58" fmla="+- 0 8373 8352"/>
                  <a:gd name="T59" fmla="*/ 8373 h 100"/>
                  <a:gd name="T60" fmla="+- 0 16916 16870"/>
                  <a:gd name="T61" fmla="*/ T60 w 92"/>
                  <a:gd name="T62" fmla="+- 0 8365 8352"/>
                  <a:gd name="T63" fmla="*/ 8365 h 100"/>
                  <a:gd name="T64" fmla="+- 0 16946 16870"/>
                  <a:gd name="T65" fmla="*/ T64 w 92"/>
                  <a:gd name="T66" fmla="+- 0 8365 8352"/>
                  <a:gd name="T67" fmla="*/ 8365 h 100"/>
                  <a:gd name="T68" fmla="+- 0 16934 16870"/>
                  <a:gd name="T69" fmla="*/ T68 w 92"/>
                  <a:gd name="T70" fmla="+- 0 8356 8352"/>
                  <a:gd name="T71" fmla="*/ 8356 h 100"/>
                  <a:gd name="T72" fmla="+- 0 16910 16870"/>
                  <a:gd name="T73" fmla="*/ T72 w 92"/>
                  <a:gd name="T74" fmla="+- 0 8352 8352"/>
                  <a:gd name="T75" fmla="*/ 83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1" y="38"/>
                    </a:lnTo>
                    <a:lnTo>
                      <a:pt x="0" y="69"/>
                    </a:lnTo>
                    <a:lnTo>
                      <a:pt x="10" y="86"/>
                    </a:lnTo>
                    <a:lnTo>
                      <a:pt x="28" y="96"/>
                    </a:lnTo>
                    <a:lnTo>
                      <a:pt x="54" y="99"/>
                    </a:lnTo>
                    <a:lnTo>
                      <a:pt x="72" y="91"/>
                    </a:lnTo>
                    <a:lnTo>
                      <a:pt x="77" y="86"/>
                    </a:lnTo>
                    <a:lnTo>
                      <a:pt x="36"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0" name="Freeform 361"/>
              <p:cNvSpPr>
                <a:spLocks/>
              </p:cNvSpPr>
              <p:nvPr/>
            </p:nvSpPr>
            <p:spPr bwMode="auto">
              <a:xfrm>
                <a:off x="16870" y="8352"/>
                <a:ext cx="92" cy="100"/>
              </a:xfrm>
              <a:custGeom>
                <a:avLst/>
                <a:gdLst>
                  <a:gd name="T0" fmla="+- 0 16946 16870"/>
                  <a:gd name="T1" fmla="*/ T0 w 92"/>
                  <a:gd name="T2" fmla="+- 0 8365 8352"/>
                  <a:gd name="T3" fmla="*/ 8365 h 100"/>
                  <a:gd name="T4" fmla="+- 0 16916 16870"/>
                  <a:gd name="T5" fmla="*/ T4 w 92"/>
                  <a:gd name="T6" fmla="+- 0 8365 8352"/>
                  <a:gd name="T7" fmla="*/ 8365 h 100"/>
                  <a:gd name="T8" fmla="+- 0 16932 16870"/>
                  <a:gd name="T9" fmla="*/ T8 w 92"/>
                  <a:gd name="T10" fmla="+- 0 8372 8352"/>
                  <a:gd name="T11" fmla="*/ 8372 h 100"/>
                  <a:gd name="T12" fmla="+- 0 16940 16870"/>
                  <a:gd name="T13" fmla="*/ T12 w 92"/>
                  <a:gd name="T14" fmla="+- 0 8390 8352"/>
                  <a:gd name="T15" fmla="*/ 8390 h 100"/>
                  <a:gd name="T16" fmla="+- 0 16941 16870"/>
                  <a:gd name="T17" fmla="*/ T16 w 92"/>
                  <a:gd name="T18" fmla="+- 0 8417 8352"/>
                  <a:gd name="T19" fmla="*/ 8417 h 100"/>
                  <a:gd name="T20" fmla="+- 0 16929 16870"/>
                  <a:gd name="T21" fmla="*/ T20 w 92"/>
                  <a:gd name="T22" fmla="+- 0 8433 8352"/>
                  <a:gd name="T23" fmla="*/ 8433 h 100"/>
                  <a:gd name="T24" fmla="+- 0 16906 16870"/>
                  <a:gd name="T25" fmla="*/ T24 w 92"/>
                  <a:gd name="T26" fmla="+- 0 8438 8352"/>
                  <a:gd name="T27" fmla="*/ 8438 h 100"/>
                  <a:gd name="T28" fmla="+- 0 16947 16870"/>
                  <a:gd name="T29" fmla="*/ T28 w 92"/>
                  <a:gd name="T30" fmla="+- 0 8438 8352"/>
                  <a:gd name="T31" fmla="*/ 8438 h 100"/>
                  <a:gd name="T32" fmla="+- 0 16956 16870"/>
                  <a:gd name="T33" fmla="*/ T32 w 92"/>
                  <a:gd name="T34" fmla="+- 0 8427 8352"/>
                  <a:gd name="T35" fmla="*/ 8427 h 100"/>
                  <a:gd name="T36" fmla="+- 0 16962 16870"/>
                  <a:gd name="T37" fmla="*/ T36 w 92"/>
                  <a:gd name="T38" fmla="+- 0 8401 8352"/>
                  <a:gd name="T39" fmla="*/ 8401 h 100"/>
                  <a:gd name="T40" fmla="+- 0 16960 16870"/>
                  <a:gd name="T41" fmla="*/ T40 w 92"/>
                  <a:gd name="T42" fmla="+- 0 8387 8352"/>
                  <a:gd name="T43" fmla="*/ 8387 h 100"/>
                  <a:gd name="T44" fmla="+- 0 16951 16870"/>
                  <a:gd name="T45" fmla="*/ T44 w 92"/>
                  <a:gd name="T46" fmla="+- 0 8368 8352"/>
                  <a:gd name="T47" fmla="*/ 8368 h 100"/>
                  <a:gd name="T48" fmla="+- 0 16946 16870"/>
                  <a:gd name="T49" fmla="*/ T48 w 92"/>
                  <a:gd name="T50" fmla="+- 0 8365 8352"/>
                  <a:gd name="T51" fmla="*/ 836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8" name="Group 362"/>
            <p:cNvGrpSpPr>
              <a:grpSpLocks/>
            </p:cNvGrpSpPr>
            <p:nvPr/>
          </p:nvGrpSpPr>
          <p:grpSpPr bwMode="auto">
            <a:xfrm>
              <a:off x="16979" y="8354"/>
              <a:ext cx="141" cy="97"/>
              <a:chOff x="16979" y="8354"/>
              <a:chExt cx="141" cy="97"/>
            </a:xfrm>
          </p:grpSpPr>
          <p:sp>
            <p:nvSpPr>
              <p:cNvPr id="3515" name="Freeform 363"/>
              <p:cNvSpPr>
                <a:spLocks/>
              </p:cNvSpPr>
              <p:nvPr/>
            </p:nvSpPr>
            <p:spPr bwMode="auto">
              <a:xfrm>
                <a:off x="16979" y="8354"/>
                <a:ext cx="141" cy="97"/>
              </a:xfrm>
              <a:custGeom>
                <a:avLst/>
                <a:gdLst>
                  <a:gd name="T0" fmla="+- 0 16997 16979"/>
                  <a:gd name="T1" fmla="*/ T0 w 141"/>
                  <a:gd name="T2" fmla="+- 0 8354 8354"/>
                  <a:gd name="T3" fmla="*/ 8354 h 97"/>
                  <a:gd name="T4" fmla="+- 0 16979 16979"/>
                  <a:gd name="T5" fmla="*/ T4 w 141"/>
                  <a:gd name="T6" fmla="+- 0 8354 8354"/>
                  <a:gd name="T7" fmla="*/ 8354 h 97"/>
                  <a:gd name="T8" fmla="+- 0 17009 16979"/>
                  <a:gd name="T9" fmla="*/ T8 w 141"/>
                  <a:gd name="T10" fmla="+- 0 8450 8354"/>
                  <a:gd name="T11" fmla="*/ 8450 h 97"/>
                  <a:gd name="T12" fmla="+- 0 17025 16979"/>
                  <a:gd name="T13" fmla="*/ T12 w 141"/>
                  <a:gd name="T14" fmla="+- 0 8450 8354"/>
                  <a:gd name="T15" fmla="*/ 8450 h 97"/>
                  <a:gd name="T16" fmla="+- 0 17030 16979"/>
                  <a:gd name="T17" fmla="*/ T16 w 141"/>
                  <a:gd name="T18" fmla="+- 0 8434 8354"/>
                  <a:gd name="T19" fmla="*/ 8434 h 97"/>
                  <a:gd name="T20" fmla="+- 0 17017 16979"/>
                  <a:gd name="T21" fmla="*/ T20 w 141"/>
                  <a:gd name="T22" fmla="+- 0 8434 8354"/>
                  <a:gd name="T23" fmla="*/ 8434 h 97"/>
                  <a:gd name="T24" fmla="+- 0 17016 16979"/>
                  <a:gd name="T25" fmla="*/ T24 w 141"/>
                  <a:gd name="T26" fmla="+- 0 8424 8354"/>
                  <a:gd name="T27" fmla="*/ 8424 h 97"/>
                  <a:gd name="T28" fmla="+- 0 16997 16979"/>
                  <a:gd name="T29" fmla="*/ T28 w 141"/>
                  <a:gd name="T30" fmla="+- 0 8354 8354"/>
                  <a:gd name="T31" fmla="*/ 835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1" h="97">
                    <a:moveTo>
                      <a:pt x="18" y="0"/>
                    </a:moveTo>
                    <a:lnTo>
                      <a:pt x="0" y="0"/>
                    </a:lnTo>
                    <a:lnTo>
                      <a:pt x="30" y="96"/>
                    </a:lnTo>
                    <a:lnTo>
                      <a:pt x="46" y="96"/>
                    </a:lnTo>
                    <a:lnTo>
                      <a:pt x="51" y="80"/>
                    </a:lnTo>
                    <a:lnTo>
                      <a:pt x="38" y="80"/>
                    </a:lnTo>
                    <a:lnTo>
                      <a:pt x="37" y="7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6" name="Freeform 364"/>
              <p:cNvSpPr>
                <a:spLocks/>
              </p:cNvSpPr>
              <p:nvPr/>
            </p:nvSpPr>
            <p:spPr bwMode="auto">
              <a:xfrm>
                <a:off x="16979" y="8354"/>
                <a:ext cx="141" cy="97"/>
              </a:xfrm>
              <a:custGeom>
                <a:avLst/>
                <a:gdLst>
                  <a:gd name="T0" fmla="+- 0 17063 16979"/>
                  <a:gd name="T1" fmla="*/ T0 w 141"/>
                  <a:gd name="T2" fmla="+- 0 8372 8354"/>
                  <a:gd name="T3" fmla="*/ 8372 h 97"/>
                  <a:gd name="T4" fmla="+- 0 17049 16979"/>
                  <a:gd name="T5" fmla="*/ T4 w 141"/>
                  <a:gd name="T6" fmla="+- 0 8372 8354"/>
                  <a:gd name="T7" fmla="*/ 8372 h 97"/>
                  <a:gd name="T8" fmla="+- 0 17052 16979"/>
                  <a:gd name="T9" fmla="*/ T8 w 141"/>
                  <a:gd name="T10" fmla="+- 0 8384 8354"/>
                  <a:gd name="T11" fmla="*/ 8384 h 97"/>
                  <a:gd name="T12" fmla="+- 0 17055 16979"/>
                  <a:gd name="T13" fmla="*/ T12 w 141"/>
                  <a:gd name="T14" fmla="+- 0 8394 8354"/>
                  <a:gd name="T15" fmla="*/ 8394 h 97"/>
                  <a:gd name="T16" fmla="+- 0 17058 16979"/>
                  <a:gd name="T17" fmla="*/ T16 w 141"/>
                  <a:gd name="T18" fmla="+- 0 8404 8354"/>
                  <a:gd name="T19" fmla="*/ 8404 h 97"/>
                  <a:gd name="T20" fmla="+- 0 17073 16979"/>
                  <a:gd name="T21" fmla="*/ T20 w 141"/>
                  <a:gd name="T22" fmla="+- 0 8450 8354"/>
                  <a:gd name="T23" fmla="*/ 8450 h 97"/>
                  <a:gd name="T24" fmla="+- 0 17089 16979"/>
                  <a:gd name="T25" fmla="*/ T24 w 141"/>
                  <a:gd name="T26" fmla="+- 0 8450 8354"/>
                  <a:gd name="T27" fmla="*/ 8450 h 97"/>
                  <a:gd name="T28" fmla="+- 0 17094 16979"/>
                  <a:gd name="T29" fmla="*/ T28 w 141"/>
                  <a:gd name="T30" fmla="+- 0 8434 8354"/>
                  <a:gd name="T31" fmla="*/ 8434 h 97"/>
                  <a:gd name="T32" fmla="+- 0 17081 16979"/>
                  <a:gd name="T33" fmla="*/ T32 w 141"/>
                  <a:gd name="T34" fmla="+- 0 8434 8354"/>
                  <a:gd name="T35" fmla="*/ 8434 h 97"/>
                  <a:gd name="T36" fmla="+- 0 17078 16979"/>
                  <a:gd name="T37" fmla="*/ T36 w 141"/>
                  <a:gd name="T38" fmla="+- 0 8424 8354"/>
                  <a:gd name="T39" fmla="*/ 8424 h 97"/>
                  <a:gd name="T40" fmla="+- 0 17076 16979"/>
                  <a:gd name="T41" fmla="*/ T40 w 141"/>
                  <a:gd name="T42" fmla="+- 0 8413 8354"/>
                  <a:gd name="T43" fmla="*/ 8413 h 97"/>
                  <a:gd name="T44" fmla="+- 0 17063 16979"/>
                  <a:gd name="T45" fmla="*/ T44 w 141"/>
                  <a:gd name="T46" fmla="+- 0 8372 8354"/>
                  <a:gd name="T47" fmla="*/ 8372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1" h="97">
                    <a:moveTo>
                      <a:pt x="84" y="18"/>
                    </a:moveTo>
                    <a:lnTo>
                      <a:pt x="70" y="18"/>
                    </a:lnTo>
                    <a:lnTo>
                      <a:pt x="73" y="30"/>
                    </a:lnTo>
                    <a:lnTo>
                      <a:pt x="76" y="40"/>
                    </a:lnTo>
                    <a:lnTo>
                      <a:pt x="79" y="50"/>
                    </a:lnTo>
                    <a:lnTo>
                      <a:pt x="94" y="96"/>
                    </a:lnTo>
                    <a:lnTo>
                      <a:pt x="110" y="96"/>
                    </a:lnTo>
                    <a:lnTo>
                      <a:pt x="115" y="80"/>
                    </a:lnTo>
                    <a:lnTo>
                      <a:pt x="102" y="80"/>
                    </a:lnTo>
                    <a:lnTo>
                      <a:pt x="99" y="70"/>
                    </a:lnTo>
                    <a:lnTo>
                      <a:pt x="97" y="59"/>
                    </a:lnTo>
                    <a:lnTo>
                      <a:pt x="8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7" name="Freeform 365"/>
              <p:cNvSpPr>
                <a:spLocks/>
              </p:cNvSpPr>
              <p:nvPr/>
            </p:nvSpPr>
            <p:spPr bwMode="auto">
              <a:xfrm>
                <a:off x="16979" y="8354"/>
                <a:ext cx="141" cy="97"/>
              </a:xfrm>
              <a:custGeom>
                <a:avLst/>
                <a:gdLst>
                  <a:gd name="T0" fmla="+- 0 17057 16979"/>
                  <a:gd name="T1" fmla="*/ T0 w 141"/>
                  <a:gd name="T2" fmla="+- 0 8354 8354"/>
                  <a:gd name="T3" fmla="*/ 8354 h 97"/>
                  <a:gd name="T4" fmla="+- 0 17042 16979"/>
                  <a:gd name="T5" fmla="*/ T4 w 141"/>
                  <a:gd name="T6" fmla="+- 0 8354 8354"/>
                  <a:gd name="T7" fmla="*/ 8354 h 97"/>
                  <a:gd name="T8" fmla="+- 0 17027 16979"/>
                  <a:gd name="T9" fmla="*/ T8 w 141"/>
                  <a:gd name="T10" fmla="+- 0 8403 8354"/>
                  <a:gd name="T11" fmla="*/ 8403 h 97"/>
                  <a:gd name="T12" fmla="+- 0 17023 16979"/>
                  <a:gd name="T13" fmla="*/ T12 w 141"/>
                  <a:gd name="T14" fmla="+- 0 8414 8354"/>
                  <a:gd name="T15" fmla="*/ 8414 h 97"/>
                  <a:gd name="T16" fmla="+- 0 17020 16979"/>
                  <a:gd name="T17" fmla="*/ T16 w 141"/>
                  <a:gd name="T18" fmla="+- 0 8424 8354"/>
                  <a:gd name="T19" fmla="*/ 8424 h 97"/>
                  <a:gd name="T20" fmla="+- 0 17018 16979"/>
                  <a:gd name="T21" fmla="*/ T20 w 141"/>
                  <a:gd name="T22" fmla="+- 0 8434 8354"/>
                  <a:gd name="T23" fmla="*/ 8434 h 97"/>
                  <a:gd name="T24" fmla="+- 0 17030 16979"/>
                  <a:gd name="T25" fmla="*/ T24 w 141"/>
                  <a:gd name="T26" fmla="+- 0 8434 8354"/>
                  <a:gd name="T27" fmla="*/ 8434 h 97"/>
                  <a:gd name="T28" fmla="+- 0 17040 16979"/>
                  <a:gd name="T29" fmla="*/ T28 w 141"/>
                  <a:gd name="T30" fmla="+- 0 8404 8354"/>
                  <a:gd name="T31" fmla="*/ 8404 h 97"/>
                  <a:gd name="T32" fmla="+- 0 17044 16979"/>
                  <a:gd name="T33" fmla="*/ T32 w 141"/>
                  <a:gd name="T34" fmla="+- 0 8393 8354"/>
                  <a:gd name="T35" fmla="*/ 8393 h 97"/>
                  <a:gd name="T36" fmla="+- 0 17047 16979"/>
                  <a:gd name="T37" fmla="*/ T36 w 141"/>
                  <a:gd name="T38" fmla="+- 0 8384 8354"/>
                  <a:gd name="T39" fmla="*/ 8384 h 97"/>
                  <a:gd name="T40" fmla="+- 0 17049 16979"/>
                  <a:gd name="T41" fmla="*/ T40 w 141"/>
                  <a:gd name="T42" fmla="+- 0 8372 8354"/>
                  <a:gd name="T43" fmla="*/ 8372 h 97"/>
                  <a:gd name="T44" fmla="+- 0 17063 16979"/>
                  <a:gd name="T45" fmla="*/ T44 w 141"/>
                  <a:gd name="T46" fmla="+- 0 8372 8354"/>
                  <a:gd name="T47" fmla="*/ 8372 h 97"/>
                  <a:gd name="T48" fmla="+- 0 17057 16979"/>
                  <a:gd name="T49" fmla="*/ T48 w 141"/>
                  <a:gd name="T50" fmla="+- 0 8354 8354"/>
                  <a:gd name="T51" fmla="*/ 8354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1" h="97">
                    <a:moveTo>
                      <a:pt x="78" y="0"/>
                    </a:moveTo>
                    <a:lnTo>
                      <a:pt x="63" y="0"/>
                    </a:lnTo>
                    <a:lnTo>
                      <a:pt x="48" y="49"/>
                    </a:lnTo>
                    <a:lnTo>
                      <a:pt x="44" y="60"/>
                    </a:lnTo>
                    <a:lnTo>
                      <a:pt x="41" y="70"/>
                    </a:lnTo>
                    <a:lnTo>
                      <a:pt x="39" y="80"/>
                    </a:lnTo>
                    <a:lnTo>
                      <a:pt x="51" y="80"/>
                    </a:lnTo>
                    <a:lnTo>
                      <a:pt x="61" y="50"/>
                    </a:lnTo>
                    <a:lnTo>
                      <a:pt x="65" y="39"/>
                    </a:lnTo>
                    <a:lnTo>
                      <a:pt x="68" y="30"/>
                    </a:lnTo>
                    <a:lnTo>
                      <a:pt x="70" y="18"/>
                    </a:lnTo>
                    <a:lnTo>
                      <a:pt x="84" y="18"/>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8" name="Freeform 366"/>
              <p:cNvSpPr>
                <a:spLocks/>
              </p:cNvSpPr>
              <p:nvPr/>
            </p:nvSpPr>
            <p:spPr bwMode="auto">
              <a:xfrm>
                <a:off x="16979" y="8354"/>
                <a:ext cx="141" cy="97"/>
              </a:xfrm>
              <a:custGeom>
                <a:avLst/>
                <a:gdLst>
                  <a:gd name="T0" fmla="+- 0 17120 16979"/>
                  <a:gd name="T1" fmla="*/ T0 w 141"/>
                  <a:gd name="T2" fmla="+- 0 8354 8354"/>
                  <a:gd name="T3" fmla="*/ 8354 h 97"/>
                  <a:gd name="T4" fmla="+- 0 17103 16979"/>
                  <a:gd name="T5" fmla="*/ T4 w 141"/>
                  <a:gd name="T6" fmla="+- 0 8354 8354"/>
                  <a:gd name="T7" fmla="*/ 8354 h 97"/>
                  <a:gd name="T8" fmla="+- 0 17088 16979"/>
                  <a:gd name="T9" fmla="*/ T8 w 141"/>
                  <a:gd name="T10" fmla="+- 0 8404 8354"/>
                  <a:gd name="T11" fmla="*/ 8404 h 97"/>
                  <a:gd name="T12" fmla="+- 0 17086 16979"/>
                  <a:gd name="T13" fmla="*/ T12 w 141"/>
                  <a:gd name="T14" fmla="+- 0 8414 8354"/>
                  <a:gd name="T15" fmla="*/ 8414 h 97"/>
                  <a:gd name="T16" fmla="+- 0 17083 16979"/>
                  <a:gd name="T17" fmla="*/ T16 w 141"/>
                  <a:gd name="T18" fmla="+- 0 8424 8354"/>
                  <a:gd name="T19" fmla="*/ 8424 h 97"/>
                  <a:gd name="T20" fmla="+- 0 17081 16979"/>
                  <a:gd name="T21" fmla="*/ T20 w 141"/>
                  <a:gd name="T22" fmla="+- 0 8434 8354"/>
                  <a:gd name="T23" fmla="*/ 8434 h 97"/>
                  <a:gd name="T24" fmla="+- 0 17094 16979"/>
                  <a:gd name="T25" fmla="*/ T24 w 141"/>
                  <a:gd name="T26" fmla="+- 0 8434 8354"/>
                  <a:gd name="T27" fmla="*/ 8434 h 97"/>
                  <a:gd name="T28" fmla="+- 0 17120 16979"/>
                  <a:gd name="T29" fmla="*/ T28 w 141"/>
                  <a:gd name="T30" fmla="+- 0 8354 8354"/>
                  <a:gd name="T31" fmla="*/ 835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1" h="97">
                    <a:moveTo>
                      <a:pt x="141" y="0"/>
                    </a:moveTo>
                    <a:lnTo>
                      <a:pt x="124" y="0"/>
                    </a:lnTo>
                    <a:lnTo>
                      <a:pt x="109" y="50"/>
                    </a:lnTo>
                    <a:lnTo>
                      <a:pt x="107" y="60"/>
                    </a:lnTo>
                    <a:lnTo>
                      <a:pt x="104" y="70"/>
                    </a:lnTo>
                    <a:lnTo>
                      <a:pt x="102" y="80"/>
                    </a:lnTo>
                    <a:lnTo>
                      <a:pt x="115" y="80"/>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9" name="Group 367"/>
            <p:cNvGrpSpPr>
              <a:grpSpLocks/>
            </p:cNvGrpSpPr>
            <p:nvPr/>
          </p:nvGrpSpPr>
          <p:grpSpPr bwMode="auto">
            <a:xfrm>
              <a:off x="17145" y="8351"/>
              <a:ext cx="83" cy="99"/>
              <a:chOff x="17145" y="8351"/>
              <a:chExt cx="83" cy="99"/>
            </a:xfrm>
          </p:grpSpPr>
          <p:sp>
            <p:nvSpPr>
              <p:cNvPr id="3512" name="Freeform 368"/>
              <p:cNvSpPr>
                <a:spLocks/>
              </p:cNvSpPr>
              <p:nvPr/>
            </p:nvSpPr>
            <p:spPr bwMode="auto">
              <a:xfrm>
                <a:off x="17145" y="8351"/>
                <a:ext cx="83" cy="99"/>
              </a:xfrm>
              <a:custGeom>
                <a:avLst/>
                <a:gdLst>
                  <a:gd name="T0" fmla="+- 0 17160 17145"/>
                  <a:gd name="T1" fmla="*/ T0 w 83"/>
                  <a:gd name="T2" fmla="+- 0 8354 8351"/>
                  <a:gd name="T3" fmla="*/ 8354 h 99"/>
                  <a:gd name="T4" fmla="+- 0 17145 17145"/>
                  <a:gd name="T5" fmla="*/ T4 w 83"/>
                  <a:gd name="T6" fmla="+- 0 8354 8351"/>
                  <a:gd name="T7" fmla="*/ 8354 h 99"/>
                  <a:gd name="T8" fmla="+- 0 17145 17145"/>
                  <a:gd name="T9" fmla="*/ T8 w 83"/>
                  <a:gd name="T10" fmla="+- 0 8362 8351"/>
                  <a:gd name="T11" fmla="*/ 8362 h 99"/>
                  <a:gd name="T12" fmla="+- 0 17146 17145"/>
                  <a:gd name="T13" fmla="*/ T12 w 83"/>
                  <a:gd name="T14" fmla="+- 0 8450 8351"/>
                  <a:gd name="T15" fmla="*/ 8450 h 99"/>
                  <a:gd name="T16" fmla="+- 0 17163 17145"/>
                  <a:gd name="T17" fmla="*/ T16 w 83"/>
                  <a:gd name="T18" fmla="+- 0 8450 8351"/>
                  <a:gd name="T19" fmla="*/ 8450 h 99"/>
                  <a:gd name="T20" fmla="+- 0 17163 17145"/>
                  <a:gd name="T21" fmla="*/ T20 w 83"/>
                  <a:gd name="T22" fmla="+- 0 8389 8351"/>
                  <a:gd name="T23" fmla="*/ 8389 h 99"/>
                  <a:gd name="T24" fmla="+- 0 17164 17145"/>
                  <a:gd name="T25" fmla="*/ T24 w 83"/>
                  <a:gd name="T26" fmla="+- 0 8386 8351"/>
                  <a:gd name="T27" fmla="*/ 8386 h 99"/>
                  <a:gd name="T28" fmla="+- 0 17164 17145"/>
                  <a:gd name="T29" fmla="*/ T28 w 83"/>
                  <a:gd name="T30" fmla="+- 0 8384 8351"/>
                  <a:gd name="T31" fmla="*/ 8384 h 99"/>
                  <a:gd name="T32" fmla="+- 0 17167 17145"/>
                  <a:gd name="T33" fmla="*/ T32 w 83"/>
                  <a:gd name="T34" fmla="+- 0 8374 8351"/>
                  <a:gd name="T35" fmla="*/ 8374 h 99"/>
                  <a:gd name="T36" fmla="+- 0 17172 17145"/>
                  <a:gd name="T37" fmla="*/ T36 w 83"/>
                  <a:gd name="T38" fmla="+- 0 8370 8351"/>
                  <a:gd name="T39" fmla="*/ 8370 h 99"/>
                  <a:gd name="T40" fmla="+- 0 17161 17145"/>
                  <a:gd name="T41" fmla="*/ T40 w 83"/>
                  <a:gd name="T42" fmla="+- 0 8370 8351"/>
                  <a:gd name="T43" fmla="*/ 8370 h 99"/>
                  <a:gd name="T44" fmla="+- 0 17160 17145"/>
                  <a:gd name="T45" fmla="*/ T44 w 83"/>
                  <a:gd name="T46" fmla="+- 0 8354 8351"/>
                  <a:gd name="T47" fmla="*/ 835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5" y="3"/>
                    </a:moveTo>
                    <a:lnTo>
                      <a:pt x="0" y="3"/>
                    </a:lnTo>
                    <a:lnTo>
                      <a:pt x="0" y="11"/>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Freeform 369"/>
              <p:cNvSpPr>
                <a:spLocks/>
              </p:cNvSpPr>
              <p:nvPr/>
            </p:nvSpPr>
            <p:spPr bwMode="auto">
              <a:xfrm>
                <a:off x="17145" y="8351"/>
                <a:ext cx="83" cy="99"/>
              </a:xfrm>
              <a:custGeom>
                <a:avLst/>
                <a:gdLst>
                  <a:gd name="T0" fmla="+- 0 17219 17145"/>
                  <a:gd name="T1" fmla="*/ T0 w 83"/>
                  <a:gd name="T2" fmla="+- 0 8366 8351"/>
                  <a:gd name="T3" fmla="*/ 8366 h 99"/>
                  <a:gd name="T4" fmla="+- 0 17205 17145"/>
                  <a:gd name="T5" fmla="*/ T4 w 83"/>
                  <a:gd name="T6" fmla="+- 0 8366 8351"/>
                  <a:gd name="T7" fmla="*/ 8366 h 99"/>
                  <a:gd name="T8" fmla="+- 0 17210 17145"/>
                  <a:gd name="T9" fmla="*/ T8 w 83"/>
                  <a:gd name="T10" fmla="+- 0 8379 8351"/>
                  <a:gd name="T11" fmla="*/ 8379 h 99"/>
                  <a:gd name="T12" fmla="+- 0 17210 17145"/>
                  <a:gd name="T13" fmla="*/ T12 w 83"/>
                  <a:gd name="T14" fmla="+- 0 8450 8351"/>
                  <a:gd name="T15" fmla="*/ 8450 h 99"/>
                  <a:gd name="T16" fmla="+- 0 17228 17145"/>
                  <a:gd name="T17" fmla="*/ T16 w 83"/>
                  <a:gd name="T18" fmla="+- 0 8450 8351"/>
                  <a:gd name="T19" fmla="*/ 8450 h 99"/>
                  <a:gd name="T20" fmla="+- 0 17224 17145"/>
                  <a:gd name="T21" fmla="*/ T20 w 83"/>
                  <a:gd name="T22" fmla="+- 0 8372 8351"/>
                  <a:gd name="T23" fmla="*/ 8372 h 99"/>
                  <a:gd name="T24" fmla="+- 0 17219 17145"/>
                  <a:gd name="T25" fmla="*/ T24 w 83"/>
                  <a:gd name="T26" fmla="+- 0 8366 8351"/>
                  <a:gd name="T27" fmla="*/ 836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 name="Freeform 370"/>
              <p:cNvSpPr>
                <a:spLocks/>
              </p:cNvSpPr>
              <p:nvPr/>
            </p:nvSpPr>
            <p:spPr bwMode="auto">
              <a:xfrm>
                <a:off x="17145" y="8351"/>
                <a:ext cx="83" cy="99"/>
              </a:xfrm>
              <a:custGeom>
                <a:avLst/>
                <a:gdLst>
                  <a:gd name="T0" fmla="+- 0 17194 17145"/>
                  <a:gd name="T1" fmla="*/ T0 w 83"/>
                  <a:gd name="T2" fmla="+- 0 8351 8351"/>
                  <a:gd name="T3" fmla="*/ 8351 h 99"/>
                  <a:gd name="T4" fmla="+- 0 17178 17145"/>
                  <a:gd name="T5" fmla="*/ T4 w 83"/>
                  <a:gd name="T6" fmla="+- 0 8351 8351"/>
                  <a:gd name="T7" fmla="*/ 8351 h 99"/>
                  <a:gd name="T8" fmla="+- 0 17167 17145"/>
                  <a:gd name="T9" fmla="*/ T8 w 83"/>
                  <a:gd name="T10" fmla="+- 0 8360 8351"/>
                  <a:gd name="T11" fmla="*/ 8360 h 99"/>
                  <a:gd name="T12" fmla="+- 0 17162 17145"/>
                  <a:gd name="T13" fmla="*/ T12 w 83"/>
                  <a:gd name="T14" fmla="+- 0 8370 8351"/>
                  <a:gd name="T15" fmla="*/ 8370 h 99"/>
                  <a:gd name="T16" fmla="+- 0 17172 17145"/>
                  <a:gd name="T17" fmla="*/ T16 w 83"/>
                  <a:gd name="T18" fmla="+- 0 8370 8351"/>
                  <a:gd name="T19" fmla="*/ 8370 h 99"/>
                  <a:gd name="T20" fmla="+- 0 17176 17145"/>
                  <a:gd name="T21" fmla="*/ T20 w 83"/>
                  <a:gd name="T22" fmla="+- 0 8366 8351"/>
                  <a:gd name="T23" fmla="*/ 8366 h 99"/>
                  <a:gd name="T24" fmla="+- 0 17219 17145"/>
                  <a:gd name="T25" fmla="*/ T24 w 83"/>
                  <a:gd name="T26" fmla="+- 0 8366 8351"/>
                  <a:gd name="T27" fmla="*/ 8366 h 99"/>
                  <a:gd name="T28" fmla="+- 0 17210 17145"/>
                  <a:gd name="T29" fmla="*/ T28 w 83"/>
                  <a:gd name="T30" fmla="+- 0 8356 8351"/>
                  <a:gd name="T31" fmla="*/ 8356 h 99"/>
                  <a:gd name="T32" fmla="+- 0 17194 17145"/>
                  <a:gd name="T33" fmla="*/ T32 w 83"/>
                  <a:gd name="T34" fmla="+- 0 8351 8351"/>
                  <a:gd name="T35" fmla="*/ 835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0" name="Group 371"/>
            <p:cNvGrpSpPr>
              <a:grpSpLocks/>
            </p:cNvGrpSpPr>
            <p:nvPr/>
          </p:nvGrpSpPr>
          <p:grpSpPr bwMode="auto">
            <a:xfrm>
              <a:off x="17253" y="8425"/>
              <a:ext cx="31" cy="50"/>
              <a:chOff x="17253" y="8425"/>
              <a:chExt cx="31" cy="50"/>
            </a:xfrm>
          </p:grpSpPr>
          <p:sp>
            <p:nvSpPr>
              <p:cNvPr id="3511" name="Freeform 372"/>
              <p:cNvSpPr>
                <a:spLocks/>
              </p:cNvSpPr>
              <p:nvPr/>
            </p:nvSpPr>
            <p:spPr bwMode="auto">
              <a:xfrm>
                <a:off x="17253" y="8425"/>
                <a:ext cx="31" cy="50"/>
              </a:xfrm>
              <a:custGeom>
                <a:avLst/>
                <a:gdLst>
                  <a:gd name="T0" fmla="+- 0 17285 17253"/>
                  <a:gd name="T1" fmla="*/ T0 w 31"/>
                  <a:gd name="T2" fmla="+- 0 8425 8425"/>
                  <a:gd name="T3" fmla="*/ 8425 h 50"/>
                  <a:gd name="T4" fmla="+- 0 17264 17253"/>
                  <a:gd name="T5" fmla="*/ T4 w 31"/>
                  <a:gd name="T6" fmla="+- 0 8436 8425"/>
                  <a:gd name="T7" fmla="*/ 8436 h 50"/>
                  <a:gd name="T8" fmla="+- 0 17259 17253"/>
                  <a:gd name="T9" fmla="*/ T8 w 31"/>
                  <a:gd name="T10" fmla="+- 0 8457 8425"/>
                  <a:gd name="T11" fmla="*/ 8457 h 50"/>
                  <a:gd name="T12" fmla="+- 0 17253 17253"/>
                  <a:gd name="T13" fmla="*/ T12 w 31"/>
                  <a:gd name="T14" fmla="+- 0 8475 8425"/>
                  <a:gd name="T15" fmla="*/ 8475 h 50"/>
                  <a:gd name="T16" fmla="+- 0 17270 17253"/>
                  <a:gd name="T17" fmla="*/ T16 w 31"/>
                  <a:gd name="T18" fmla="+- 0 8465 8425"/>
                  <a:gd name="T19" fmla="*/ 8465 h 50"/>
                  <a:gd name="T20" fmla="+- 0 17278 17253"/>
                  <a:gd name="T21" fmla="*/ T20 w 31"/>
                  <a:gd name="T22" fmla="+- 0 8446 8425"/>
                  <a:gd name="T23" fmla="*/ 8446 h 50"/>
                  <a:gd name="T24" fmla="+- 0 17285 17253"/>
                  <a:gd name="T25" fmla="*/ T24 w 31"/>
                  <a:gd name="T26" fmla="+- 0 8425 8425"/>
                  <a:gd name="T27" fmla="*/ 8425 h 50"/>
                </a:gdLst>
                <a:ahLst/>
                <a:cxnLst>
                  <a:cxn ang="0">
                    <a:pos x="T1" y="T3"/>
                  </a:cxn>
                  <a:cxn ang="0">
                    <a:pos x="T5" y="T7"/>
                  </a:cxn>
                  <a:cxn ang="0">
                    <a:pos x="T9" y="T11"/>
                  </a:cxn>
                  <a:cxn ang="0">
                    <a:pos x="T13" y="T15"/>
                  </a:cxn>
                  <a:cxn ang="0">
                    <a:pos x="T17" y="T19"/>
                  </a:cxn>
                  <a:cxn ang="0">
                    <a:pos x="T21" y="T23"/>
                  </a:cxn>
                  <a:cxn ang="0">
                    <a:pos x="T25" y="T27"/>
                  </a:cxn>
                </a:cxnLst>
                <a:rect l="0" t="0" r="r" b="b"/>
                <a:pathLst>
                  <a:path w="31" h="50">
                    <a:moveTo>
                      <a:pt x="32" y="0"/>
                    </a:moveTo>
                    <a:lnTo>
                      <a:pt x="11" y="11"/>
                    </a:lnTo>
                    <a:lnTo>
                      <a:pt x="6" y="32"/>
                    </a:lnTo>
                    <a:lnTo>
                      <a:pt x="0" y="50"/>
                    </a:lnTo>
                    <a:lnTo>
                      <a:pt x="17" y="40"/>
                    </a:lnTo>
                    <a:lnTo>
                      <a:pt x="25" y="21"/>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1" name="Group 373"/>
            <p:cNvGrpSpPr>
              <a:grpSpLocks/>
            </p:cNvGrpSpPr>
            <p:nvPr/>
          </p:nvGrpSpPr>
          <p:grpSpPr bwMode="auto">
            <a:xfrm>
              <a:off x="5391" y="8736"/>
              <a:ext cx="113" cy="135"/>
              <a:chOff x="5391" y="8736"/>
              <a:chExt cx="113" cy="135"/>
            </a:xfrm>
          </p:grpSpPr>
          <p:sp>
            <p:nvSpPr>
              <p:cNvPr id="3508" name="Freeform 374"/>
              <p:cNvSpPr>
                <a:spLocks/>
              </p:cNvSpPr>
              <p:nvPr/>
            </p:nvSpPr>
            <p:spPr bwMode="auto">
              <a:xfrm>
                <a:off x="5391" y="8736"/>
                <a:ext cx="113" cy="135"/>
              </a:xfrm>
              <a:custGeom>
                <a:avLst/>
                <a:gdLst>
                  <a:gd name="T0" fmla="+- 0 5458 5391"/>
                  <a:gd name="T1" fmla="*/ T0 w 113"/>
                  <a:gd name="T2" fmla="+- 0 8736 8736"/>
                  <a:gd name="T3" fmla="*/ 8736 h 135"/>
                  <a:gd name="T4" fmla="+- 0 5437 5391"/>
                  <a:gd name="T5" fmla="*/ T4 w 113"/>
                  <a:gd name="T6" fmla="+- 0 8736 8736"/>
                  <a:gd name="T7" fmla="*/ 8736 h 135"/>
                  <a:gd name="T8" fmla="+- 0 5391 5391"/>
                  <a:gd name="T9" fmla="*/ T8 w 113"/>
                  <a:gd name="T10" fmla="+- 0 8870 8736"/>
                  <a:gd name="T11" fmla="*/ 8870 h 135"/>
                  <a:gd name="T12" fmla="+- 0 5409 5391"/>
                  <a:gd name="T13" fmla="*/ T12 w 113"/>
                  <a:gd name="T14" fmla="+- 0 8870 8736"/>
                  <a:gd name="T15" fmla="*/ 8870 h 135"/>
                  <a:gd name="T16" fmla="+- 0 5423 5391"/>
                  <a:gd name="T17" fmla="*/ T16 w 113"/>
                  <a:gd name="T18" fmla="+- 0 8828 8736"/>
                  <a:gd name="T19" fmla="*/ 8828 h 135"/>
                  <a:gd name="T20" fmla="+- 0 5489 5391"/>
                  <a:gd name="T21" fmla="*/ T20 w 113"/>
                  <a:gd name="T22" fmla="+- 0 8828 8736"/>
                  <a:gd name="T23" fmla="*/ 8828 h 135"/>
                  <a:gd name="T24" fmla="+- 0 5485 5391"/>
                  <a:gd name="T25" fmla="*/ T24 w 113"/>
                  <a:gd name="T26" fmla="+- 0 8814 8736"/>
                  <a:gd name="T27" fmla="*/ 8814 h 135"/>
                  <a:gd name="T28" fmla="+- 0 5426 5391"/>
                  <a:gd name="T29" fmla="*/ T28 w 113"/>
                  <a:gd name="T30" fmla="+- 0 8814 8736"/>
                  <a:gd name="T31" fmla="*/ 8814 h 135"/>
                  <a:gd name="T32" fmla="+- 0 5440 5391"/>
                  <a:gd name="T33" fmla="*/ T32 w 113"/>
                  <a:gd name="T34" fmla="+- 0 8775 8736"/>
                  <a:gd name="T35" fmla="*/ 8775 h 135"/>
                  <a:gd name="T36" fmla="+- 0 5442 5391"/>
                  <a:gd name="T37" fmla="*/ T36 w 113"/>
                  <a:gd name="T38" fmla="+- 0 8767 8736"/>
                  <a:gd name="T39" fmla="*/ 8767 h 135"/>
                  <a:gd name="T40" fmla="+- 0 5445 5391"/>
                  <a:gd name="T41" fmla="*/ T40 w 113"/>
                  <a:gd name="T42" fmla="+- 0 8759 8736"/>
                  <a:gd name="T43" fmla="*/ 8759 h 135"/>
                  <a:gd name="T44" fmla="+- 0 5446 5391"/>
                  <a:gd name="T45" fmla="*/ T44 w 113"/>
                  <a:gd name="T46" fmla="+- 0 8751 8736"/>
                  <a:gd name="T47" fmla="*/ 8751 h 135"/>
                  <a:gd name="T48" fmla="+- 0 5463 5391"/>
                  <a:gd name="T49" fmla="*/ T48 w 113"/>
                  <a:gd name="T50" fmla="+- 0 8751 8736"/>
                  <a:gd name="T51" fmla="*/ 8751 h 135"/>
                  <a:gd name="T52" fmla="+- 0 5458 5391"/>
                  <a:gd name="T53" fmla="*/ T52 w 113"/>
                  <a:gd name="T54" fmla="+- 0 8736 8736"/>
                  <a:gd name="T55" fmla="*/ 8736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13" h="135">
                    <a:moveTo>
                      <a:pt x="67" y="0"/>
                    </a:moveTo>
                    <a:lnTo>
                      <a:pt x="46" y="0"/>
                    </a:lnTo>
                    <a:lnTo>
                      <a:pt x="0" y="134"/>
                    </a:lnTo>
                    <a:lnTo>
                      <a:pt x="18" y="134"/>
                    </a:lnTo>
                    <a:lnTo>
                      <a:pt x="32" y="92"/>
                    </a:lnTo>
                    <a:lnTo>
                      <a:pt x="98" y="92"/>
                    </a:lnTo>
                    <a:lnTo>
                      <a:pt x="94" y="78"/>
                    </a:lnTo>
                    <a:lnTo>
                      <a:pt x="35" y="78"/>
                    </a:lnTo>
                    <a:lnTo>
                      <a:pt x="49" y="39"/>
                    </a:lnTo>
                    <a:lnTo>
                      <a:pt x="51" y="31"/>
                    </a:lnTo>
                    <a:lnTo>
                      <a:pt x="54" y="23"/>
                    </a:lnTo>
                    <a:lnTo>
                      <a:pt x="55" y="15"/>
                    </a:lnTo>
                    <a:lnTo>
                      <a:pt x="72" y="1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Freeform 375"/>
              <p:cNvSpPr>
                <a:spLocks/>
              </p:cNvSpPr>
              <p:nvPr/>
            </p:nvSpPr>
            <p:spPr bwMode="auto">
              <a:xfrm>
                <a:off x="5391" y="8736"/>
                <a:ext cx="113" cy="135"/>
              </a:xfrm>
              <a:custGeom>
                <a:avLst/>
                <a:gdLst>
                  <a:gd name="T0" fmla="+- 0 5489 5391"/>
                  <a:gd name="T1" fmla="*/ T0 w 113"/>
                  <a:gd name="T2" fmla="+- 0 8828 8736"/>
                  <a:gd name="T3" fmla="*/ 8828 h 135"/>
                  <a:gd name="T4" fmla="+- 0 5471 5391"/>
                  <a:gd name="T5" fmla="*/ T4 w 113"/>
                  <a:gd name="T6" fmla="+- 0 8828 8736"/>
                  <a:gd name="T7" fmla="*/ 8828 h 135"/>
                  <a:gd name="T8" fmla="+- 0 5485 5391"/>
                  <a:gd name="T9" fmla="*/ T8 w 113"/>
                  <a:gd name="T10" fmla="+- 0 8870 8736"/>
                  <a:gd name="T11" fmla="*/ 8870 h 135"/>
                  <a:gd name="T12" fmla="+- 0 5504 5391"/>
                  <a:gd name="T13" fmla="*/ T12 w 113"/>
                  <a:gd name="T14" fmla="+- 0 8870 8736"/>
                  <a:gd name="T15" fmla="*/ 8870 h 135"/>
                  <a:gd name="T16" fmla="+- 0 5489 5391"/>
                  <a:gd name="T17" fmla="*/ T16 w 113"/>
                  <a:gd name="T18" fmla="+- 0 8828 8736"/>
                  <a:gd name="T19" fmla="*/ 8828 h 135"/>
                </a:gdLst>
                <a:ahLst/>
                <a:cxnLst>
                  <a:cxn ang="0">
                    <a:pos x="T1" y="T3"/>
                  </a:cxn>
                  <a:cxn ang="0">
                    <a:pos x="T5" y="T7"/>
                  </a:cxn>
                  <a:cxn ang="0">
                    <a:pos x="T9" y="T11"/>
                  </a:cxn>
                  <a:cxn ang="0">
                    <a:pos x="T13" y="T15"/>
                  </a:cxn>
                  <a:cxn ang="0">
                    <a:pos x="T17" y="T19"/>
                  </a:cxn>
                </a:cxnLst>
                <a:rect l="0" t="0" r="r" b="b"/>
                <a:pathLst>
                  <a:path w="113" h="135">
                    <a:moveTo>
                      <a:pt x="98" y="92"/>
                    </a:moveTo>
                    <a:lnTo>
                      <a:pt x="80" y="92"/>
                    </a:lnTo>
                    <a:lnTo>
                      <a:pt x="94" y="134"/>
                    </a:lnTo>
                    <a:lnTo>
                      <a:pt x="113" y="134"/>
                    </a:lnTo>
                    <a:lnTo>
                      <a:pt x="98"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 name="Freeform 376"/>
              <p:cNvSpPr>
                <a:spLocks/>
              </p:cNvSpPr>
              <p:nvPr/>
            </p:nvSpPr>
            <p:spPr bwMode="auto">
              <a:xfrm>
                <a:off x="5391" y="8736"/>
                <a:ext cx="113" cy="135"/>
              </a:xfrm>
              <a:custGeom>
                <a:avLst/>
                <a:gdLst>
                  <a:gd name="T0" fmla="+- 0 5463 5391"/>
                  <a:gd name="T1" fmla="*/ T0 w 113"/>
                  <a:gd name="T2" fmla="+- 0 8751 8736"/>
                  <a:gd name="T3" fmla="*/ 8751 h 135"/>
                  <a:gd name="T4" fmla="+- 0 5447 5391"/>
                  <a:gd name="T5" fmla="*/ T4 w 113"/>
                  <a:gd name="T6" fmla="+- 0 8751 8736"/>
                  <a:gd name="T7" fmla="*/ 8751 h 135"/>
                  <a:gd name="T8" fmla="+- 0 5449 5391"/>
                  <a:gd name="T9" fmla="*/ T8 w 113"/>
                  <a:gd name="T10" fmla="+- 0 8759 8736"/>
                  <a:gd name="T11" fmla="*/ 8759 h 135"/>
                  <a:gd name="T12" fmla="+- 0 5451 5391"/>
                  <a:gd name="T13" fmla="*/ T12 w 113"/>
                  <a:gd name="T14" fmla="+- 0 8767 8736"/>
                  <a:gd name="T15" fmla="*/ 8767 h 135"/>
                  <a:gd name="T16" fmla="+- 0 5467 5391"/>
                  <a:gd name="T17" fmla="*/ T16 w 113"/>
                  <a:gd name="T18" fmla="+- 0 8814 8736"/>
                  <a:gd name="T19" fmla="*/ 8814 h 135"/>
                  <a:gd name="T20" fmla="+- 0 5485 5391"/>
                  <a:gd name="T21" fmla="*/ T20 w 113"/>
                  <a:gd name="T22" fmla="+- 0 8814 8736"/>
                  <a:gd name="T23" fmla="*/ 8814 h 135"/>
                  <a:gd name="T24" fmla="+- 0 5463 5391"/>
                  <a:gd name="T25" fmla="*/ T24 w 113"/>
                  <a:gd name="T26" fmla="+- 0 8751 8736"/>
                  <a:gd name="T27" fmla="*/ 8751 h 135"/>
                </a:gdLst>
                <a:ahLst/>
                <a:cxnLst>
                  <a:cxn ang="0">
                    <a:pos x="T1" y="T3"/>
                  </a:cxn>
                  <a:cxn ang="0">
                    <a:pos x="T5" y="T7"/>
                  </a:cxn>
                  <a:cxn ang="0">
                    <a:pos x="T9" y="T11"/>
                  </a:cxn>
                  <a:cxn ang="0">
                    <a:pos x="T13" y="T15"/>
                  </a:cxn>
                  <a:cxn ang="0">
                    <a:pos x="T17" y="T19"/>
                  </a:cxn>
                  <a:cxn ang="0">
                    <a:pos x="T21" y="T23"/>
                  </a:cxn>
                  <a:cxn ang="0">
                    <a:pos x="T25" y="T27"/>
                  </a:cxn>
                </a:cxnLst>
                <a:rect l="0" t="0" r="r" b="b"/>
                <a:pathLst>
                  <a:path w="113" h="135">
                    <a:moveTo>
                      <a:pt x="72" y="15"/>
                    </a:moveTo>
                    <a:lnTo>
                      <a:pt x="56" y="15"/>
                    </a:lnTo>
                    <a:lnTo>
                      <a:pt x="58" y="23"/>
                    </a:lnTo>
                    <a:lnTo>
                      <a:pt x="60" y="31"/>
                    </a:lnTo>
                    <a:lnTo>
                      <a:pt x="76" y="78"/>
                    </a:lnTo>
                    <a:lnTo>
                      <a:pt x="94" y="78"/>
                    </a:lnTo>
                    <a:lnTo>
                      <a:pt x="7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2" name="Group 377"/>
            <p:cNvGrpSpPr>
              <a:grpSpLocks/>
            </p:cNvGrpSpPr>
            <p:nvPr/>
          </p:nvGrpSpPr>
          <p:grpSpPr bwMode="auto">
            <a:xfrm>
              <a:off x="5603" y="8736"/>
              <a:ext cx="165" cy="135"/>
              <a:chOff x="5603" y="8736"/>
              <a:chExt cx="165" cy="135"/>
            </a:xfrm>
          </p:grpSpPr>
          <p:sp>
            <p:nvSpPr>
              <p:cNvPr id="3503" name="Freeform 378"/>
              <p:cNvSpPr>
                <a:spLocks/>
              </p:cNvSpPr>
              <p:nvPr/>
            </p:nvSpPr>
            <p:spPr bwMode="auto">
              <a:xfrm>
                <a:off x="5603" y="8736"/>
                <a:ext cx="165" cy="135"/>
              </a:xfrm>
              <a:custGeom>
                <a:avLst/>
                <a:gdLst>
                  <a:gd name="T0" fmla="+- 0 5622 5603"/>
                  <a:gd name="T1" fmla="*/ T0 w 165"/>
                  <a:gd name="T2" fmla="+- 0 8736 8736"/>
                  <a:gd name="T3" fmla="*/ 8736 h 135"/>
                  <a:gd name="T4" fmla="+- 0 5603 5603"/>
                  <a:gd name="T5" fmla="*/ T4 w 165"/>
                  <a:gd name="T6" fmla="+- 0 8736 8736"/>
                  <a:gd name="T7" fmla="*/ 8736 h 135"/>
                  <a:gd name="T8" fmla="+- 0 5637 5603"/>
                  <a:gd name="T9" fmla="*/ T8 w 165"/>
                  <a:gd name="T10" fmla="+- 0 8870 8736"/>
                  <a:gd name="T11" fmla="*/ 8870 h 135"/>
                  <a:gd name="T12" fmla="+- 0 5656 5603"/>
                  <a:gd name="T13" fmla="*/ T12 w 165"/>
                  <a:gd name="T14" fmla="+- 0 8870 8736"/>
                  <a:gd name="T15" fmla="*/ 8870 h 135"/>
                  <a:gd name="T16" fmla="+- 0 5661 5603"/>
                  <a:gd name="T17" fmla="*/ T16 w 165"/>
                  <a:gd name="T18" fmla="+- 0 8850 8736"/>
                  <a:gd name="T19" fmla="*/ 8850 h 135"/>
                  <a:gd name="T20" fmla="+- 0 5648 5603"/>
                  <a:gd name="T21" fmla="*/ T20 w 165"/>
                  <a:gd name="T22" fmla="+- 0 8850 8736"/>
                  <a:gd name="T23" fmla="*/ 8850 h 135"/>
                  <a:gd name="T24" fmla="+- 0 5646 5603"/>
                  <a:gd name="T25" fmla="*/ T24 w 165"/>
                  <a:gd name="T26" fmla="+- 0 8844 8736"/>
                  <a:gd name="T27" fmla="*/ 8844 h 135"/>
                  <a:gd name="T28" fmla="+- 0 5642 5603"/>
                  <a:gd name="T29" fmla="*/ T28 w 165"/>
                  <a:gd name="T30" fmla="+- 0 8824 8736"/>
                  <a:gd name="T31" fmla="*/ 8824 h 135"/>
                  <a:gd name="T32" fmla="+- 0 5638 5603"/>
                  <a:gd name="T33" fmla="*/ T32 w 165"/>
                  <a:gd name="T34" fmla="+- 0 8804 8736"/>
                  <a:gd name="T35" fmla="*/ 8804 h 135"/>
                  <a:gd name="T36" fmla="+- 0 5622 5603"/>
                  <a:gd name="T37" fmla="*/ T36 w 165"/>
                  <a:gd name="T38" fmla="+- 0 8736 8736"/>
                  <a:gd name="T39" fmla="*/ 8736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5" h="135">
                    <a:moveTo>
                      <a:pt x="19" y="0"/>
                    </a:moveTo>
                    <a:lnTo>
                      <a:pt x="0" y="0"/>
                    </a:lnTo>
                    <a:lnTo>
                      <a:pt x="34" y="134"/>
                    </a:lnTo>
                    <a:lnTo>
                      <a:pt x="53" y="134"/>
                    </a:lnTo>
                    <a:lnTo>
                      <a:pt x="58" y="114"/>
                    </a:lnTo>
                    <a:lnTo>
                      <a:pt x="45" y="114"/>
                    </a:lnTo>
                    <a:lnTo>
                      <a:pt x="43" y="108"/>
                    </a:lnTo>
                    <a:lnTo>
                      <a:pt x="39" y="88"/>
                    </a:lnTo>
                    <a:lnTo>
                      <a:pt x="35" y="68"/>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4" name="Freeform 379"/>
              <p:cNvSpPr>
                <a:spLocks/>
              </p:cNvSpPr>
              <p:nvPr/>
            </p:nvSpPr>
            <p:spPr bwMode="auto">
              <a:xfrm>
                <a:off x="5603" y="8736"/>
                <a:ext cx="165" cy="135"/>
              </a:xfrm>
              <a:custGeom>
                <a:avLst/>
                <a:gdLst>
                  <a:gd name="T0" fmla="+- 0 5700 5603"/>
                  <a:gd name="T1" fmla="*/ T0 w 165"/>
                  <a:gd name="T2" fmla="+- 0 8756 8736"/>
                  <a:gd name="T3" fmla="*/ 8756 h 135"/>
                  <a:gd name="T4" fmla="+- 0 5685 5603"/>
                  <a:gd name="T5" fmla="*/ T4 w 165"/>
                  <a:gd name="T6" fmla="+- 0 8756 8736"/>
                  <a:gd name="T7" fmla="*/ 8756 h 135"/>
                  <a:gd name="T8" fmla="+- 0 5686 5603"/>
                  <a:gd name="T9" fmla="*/ T8 w 165"/>
                  <a:gd name="T10" fmla="+- 0 8761 8736"/>
                  <a:gd name="T11" fmla="*/ 8761 h 135"/>
                  <a:gd name="T12" fmla="+- 0 5690 5603"/>
                  <a:gd name="T13" fmla="*/ T12 w 165"/>
                  <a:gd name="T14" fmla="+- 0 8779 8736"/>
                  <a:gd name="T15" fmla="*/ 8779 h 135"/>
                  <a:gd name="T16" fmla="+- 0 5694 5603"/>
                  <a:gd name="T17" fmla="*/ T16 w 165"/>
                  <a:gd name="T18" fmla="+- 0 8800 8736"/>
                  <a:gd name="T19" fmla="*/ 8800 h 135"/>
                  <a:gd name="T20" fmla="+- 0 5711 5603"/>
                  <a:gd name="T21" fmla="*/ T20 w 165"/>
                  <a:gd name="T22" fmla="+- 0 8870 8736"/>
                  <a:gd name="T23" fmla="*/ 8870 h 135"/>
                  <a:gd name="T24" fmla="+- 0 5730 5603"/>
                  <a:gd name="T25" fmla="*/ T24 w 165"/>
                  <a:gd name="T26" fmla="+- 0 8870 8736"/>
                  <a:gd name="T27" fmla="*/ 8870 h 135"/>
                  <a:gd name="T28" fmla="+- 0 5735 5603"/>
                  <a:gd name="T29" fmla="*/ T28 w 165"/>
                  <a:gd name="T30" fmla="+- 0 8850 8736"/>
                  <a:gd name="T31" fmla="*/ 8850 h 135"/>
                  <a:gd name="T32" fmla="+- 0 5721 5603"/>
                  <a:gd name="T33" fmla="*/ T32 w 165"/>
                  <a:gd name="T34" fmla="+- 0 8850 8736"/>
                  <a:gd name="T35" fmla="*/ 8850 h 135"/>
                  <a:gd name="T36" fmla="+- 0 5720 5603"/>
                  <a:gd name="T37" fmla="*/ T36 w 165"/>
                  <a:gd name="T38" fmla="+- 0 8844 8736"/>
                  <a:gd name="T39" fmla="*/ 8844 h 135"/>
                  <a:gd name="T40" fmla="+- 0 5716 5603"/>
                  <a:gd name="T41" fmla="*/ T40 w 165"/>
                  <a:gd name="T42" fmla="+- 0 8824 8736"/>
                  <a:gd name="T43" fmla="*/ 8824 h 135"/>
                  <a:gd name="T44" fmla="+- 0 5712 5603"/>
                  <a:gd name="T45" fmla="*/ T44 w 165"/>
                  <a:gd name="T46" fmla="+- 0 8804 8736"/>
                  <a:gd name="T47" fmla="*/ 8804 h 135"/>
                  <a:gd name="T48" fmla="+- 0 5700 5603"/>
                  <a:gd name="T49" fmla="*/ T48 w 165"/>
                  <a:gd name="T50" fmla="+- 0 8756 8736"/>
                  <a:gd name="T51" fmla="*/ 8756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5" h="135">
                    <a:moveTo>
                      <a:pt x="97" y="20"/>
                    </a:moveTo>
                    <a:lnTo>
                      <a:pt x="82" y="20"/>
                    </a:lnTo>
                    <a:lnTo>
                      <a:pt x="83" y="25"/>
                    </a:lnTo>
                    <a:lnTo>
                      <a:pt x="87" y="43"/>
                    </a:lnTo>
                    <a:lnTo>
                      <a:pt x="91" y="64"/>
                    </a:lnTo>
                    <a:lnTo>
                      <a:pt x="108" y="134"/>
                    </a:lnTo>
                    <a:lnTo>
                      <a:pt x="127" y="134"/>
                    </a:lnTo>
                    <a:lnTo>
                      <a:pt x="132" y="114"/>
                    </a:lnTo>
                    <a:lnTo>
                      <a:pt x="118" y="114"/>
                    </a:lnTo>
                    <a:lnTo>
                      <a:pt x="117" y="108"/>
                    </a:lnTo>
                    <a:lnTo>
                      <a:pt x="113" y="88"/>
                    </a:lnTo>
                    <a:lnTo>
                      <a:pt x="109" y="68"/>
                    </a:lnTo>
                    <a:lnTo>
                      <a:pt x="9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Freeform 380"/>
              <p:cNvSpPr>
                <a:spLocks/>
              </p:cNvSpPr>
              <p:nvPr/>
            </p:nvSpPr>
            <p:spPr bwMode="auto">
              <a:xfrm>
                <a:off x="5603" y="8736"/>
                <a:ext cx="165" cy="135"/>
              </a:xfrm>
              <a:custGeom>
                <a:avLst/>
                <a:gdLst>
                  <a:gd name="T0" fmla="+- 0 5695 5603"/>
                  <a:gd name="T1" fmla="*/ T0 w 165"/>
                  <a:gd name="T2" fmla="+- 0 8736 8736"/>
                  <a:gd name="T3" fmla="*/ 8736 h 135"/>
                  <a:gd name="T4" fmla="+- 0 5677 5603"/>
                  <a:gd name="T5" fmla="*/ T4 w 165"/>
                  <a:gd name="T6" fmla="+- 0 8736 8736"/>
                  <a:gd name="T7" fmla="*/ 8736 h 135"/>
                  <a:gd name="T8" fmla="+- 0 5657 5603"/>
                  <a:gd name="T9" fmla="*/ T8 w 165"/>
                  <a:gd name="T10" fmla="+- 0 8812 8736"/>
                  <a:gd name="T11" fmla="*/ 8812 h 135"/>
                  <a:gd name="T12" fmla="+- 0 5652 5603"/>
                  <a:gd name="T13" fmla="*/ T12 w 165"/>
                  <a:gd name="T14" fmla="+- 0 8832 8736"/>
                  <a:gd name="T15" fmla="*/ 8832 h 135"/>
                  <a:gd name="T16" fmla="+- 0 5648 5603"/>
                  <a:gd name="T17" fmla="*/ T16 w 165"/>
                  <a:gd name="T18" fmla="+- 0 8850 8736"/>
                  <a:gd name="T19" fmla="*/ 8850 h 135"/>
                  <a:gd name="T20" fmla="+- 0 5661 5603"/>
                  <a:gd name="T21" fmla="*/ T20 w 165"/>
                  <a:gd name="T22" fmla="+- 0 8850 8736"/>
                  <a:gd name="T23" fmla="*/ 8850 h 135"/>
                  <a:gd name="T24" fmla="+- 0 5677 5603"/>
                  <a:gd name="T25" fmla="*/ T24 w 165"/>
                  <a:gd name="T26" fmla="+- 0 8794 8736"/>
                  <a:gd name="T27" fmla="*/ 8794 h 135"/>
                  <a:gd name="T28" fmla="+- 0 5682 5603"/>
                  <a:gd name="T29" fmla="*/ T28 w 165"/>
                  <a:gd name="T30" fmla="+- 0 8774 8736"/>
                  <a:gd name="T31" fmla="*/ 8774 h 135"/>
                  <a:gd name="T32" fmla="+- 0 5685 5603"/>
                  <a:gd name="T33" fmla="*/ T32 w 165"/>
                  <a:gd name="T34" fmla="+- 0 8756 8736"/>
                  <a:gd name="T35" fmla="*/ 8756 h 135"/>
                  <a:gd name="T36" fmla="+- 0 5700 5603"/>
                  <a:gd name="T37" fmla="*/ T36 w 165"/>
                  <a:gd name="T38" fmla="+- 0 8756 8736"/>
                  <a:gd name="T39" fmla="*/ 8756 h 135"/>
                  <a:gd name="T40" fmla="+- 0 5695 5603"/>
                  <a:gd name="T41" fmla="*/ T40 w 165"/>
                  <a:gd name="T42" fmla="+- 0 8736 8736"/>
                  <a:gd name="T43" fmla="*/ 8736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5" h="135">
                    <a:moveTo>
                      <a:pt x="92" y="0"/>
                    </a:moveTo>
                    <a:lnTo>
                      <a:pt x="74" y="0"/>
                    </a:lnTo>
                    <a:lnTo>
                      <a:pt x="54" y="76"/>
                    </a:lnTo>
                    <a:lnTo>
                      <a:pt x="49" y="96"/>
                    </a:lnTo>
                    <a:lnTo>
                      <a:pt x="45" y="114"/>
                    </a:lnTo>
                    <a:lnTo>
                      <a:pt x="58" y="114"/>
                    </a:lnTo>
                    <a:lnTo>
                      <a:pt x="74" y="58"/>
                    </a:lnTo>
                    <a:lnTo>
                      <a:pt x="79" y="38"/>
                    </a:lnTo>
                    <a:lnTo>
                      <a:pt x="82" y="20"/>
                    </a:lnTo>
                    <a:lnTo>
                      <a:pt x="97" y="20"/>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Freeform 381"/>
              <p:cNvSpPr>
                <a:spLocks/>
              </p:cNvSpPr>
              <p:nvPr/>
            </p:nvSpPr>
            <p:spPr bwMode="auto">
              <a:xfrm>
                <a:off x="5603" y="8736"/>
                <a:ext cx="165" cy="135"/>
              </a:xfrm>
              <a:custGeom>
                <a:avLst/>
                <a:gdLst>
                  <a:gd name="T0" fmla="+- 0 5768 5603"/>
                  <a:gd name="T1" fmla="*/ T0 w 165"/>
                  <a:gd name="T2" fmla="+- 0 8736 8736"/>
                  <a:gd name="T3" fmla="*/ 8736 h 135"/>
                  <a:gd name="T4" fmla="+- 0 5750 5603"/>
                  <a:gd name="T5" fmla="*/ T4 w 165"/>
                  <a:gd name="T6" fmla="+- 0 8736 8736"/>
                  <a:gd name="T7" fmla="*/ 8736 h 135"/>
                  <a:gd name="T8" fmla="+- 0 5730 5603"/>
                  <a:gd name="T9" fmla="*/ T8 w 165"/>
                  <a:gd name="T10" fmla="+- 0 8812 8736"/>
                  <a:gd name="T11" fmla="*/ 8812 h 135"/>
                  <a:gd name="T12" fmla="+- 0 5725 5603"/>
                  <a:gd name="T13" fmla="*/ T12 w 165"/>
                  <a:gd name="T14" fmla="+- 0 8831 8736"/>
                  <a:gd name="T15" fmla="*/ 8831 h 135"/>
                  <a:gd name="T16" fmla="+- 0 5721 5603"/>
                  <a:gd name="T17" fmla="*/ T16 w 165"/>
                  <a:gd name="T18" fmla="+- 0 8850 8736"/>
                  <a:gd name="T19" fmla="*/ 8850 h 135"/>
                  <a:gd name="T20" fmla="+- 0 5735 5603"/>
                  <a:gd name="T21" fmla="*/ T20 w 165"/>
                  <a:gd name="T22" fmla="+- 0 8850 8736"/>
                  <a:gd name="T23" fmla="*/ 8850 h 135"/>
                  <a:gd name="T24" fmla="+- 0 5768 5603"/>
                  <a:gd name="T25" fmla="*/ T24 w 165"/>
                  <a:gd name="T26" fmla="+- 0 8736 8736"/>
                  <a:gd name="T27" fmla="*/ 8736 h 135"/>
                </a:gdLst>
                <a:ahLst/>
                <a:cxnLst>
                  <a:cxn ang="0">
                    <a:pos x="T1" y="T3"/>
                  </a:cxn>
                  <a:cxn ang="0">
                    <a:pos x="T5" y="T7"/>
                  </a:cxn>
                  <a:cxn ang="0">
                    <a:pos x="T9" y="T11"/>
                  </a:cxn>
                  <a:cxn ang="0">
                    <a:pos x="T13" y="T15"/>
                  </a:cxn>
                  <a:cxn ang="0">
                    <a:pos x="T17" y="T19"/>
                  </a:cxn>
                  <a:cxn ang="0">
                    <a:pos x="T21" y="T23"/>
                  </a:cxn>
                  <a:cxn ang="0">
                    <a:pos x="T25" y="T27"/>
                  </a:cxn>
                </a:cxnLst>
                <a:rect l="0" t="0" r="r" b="b"/>
                <a:pathLst>
                  <a:path w="165" h="135">
                    <a:moveTo>
                      <a:pt x="165" y="0"/>
                    </a:moveTo>
                    <a:lnTo>
                      <a:pt x="147" y="0"/>
                    </a:lnTo>
                    <a:lnTo>
                      <a:pt x="127" y="76"/>
                    </a:lnTo>
                    <a:lnTo>
                      <a:pt x="122" y="95"/>
                    </a:lnTo>
                    <a:lnTo>
                      <a:pt x="118" y="114"/>
                    </a:lnTo>
                    <a:lnTo>
                      <a:pt x="132" y="11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3" name="Group 382"/>
            <p:cNvGrpSpPr>
              <a:grpSpLocks/>
            </p:cNvGrpSpPr>
            <p:nvPr/>
          </p:nvGrpSpPr>
          <p:grpSpPr bwMode="auto">
            <a:xfrm>
              <a:off x="5884" y="8735"/>
              <a:ext cx="88" cy="136"/>
              <a:chOff x="5884" y="8735"/>
              <a:chExt cx="88" cy="136"/>
            </a:xfrm>
          </p:grpSpPr>
          <p:sp>
            <p:nvSpPr>
              <p:cNvPr id="3500" name="Freeform 383"/>
              <p:cNvSpPr>
                <a:spLocks/>
              </p:cNvSpPr>
              <p:nvPr/>
            </p:nvSpPr>
            <p:spPr bwMode="auto">
              <a:xfrm>
                <a:off x="5884" y="8735"/>
                <a:ext cx="88" cy="136"/>
              </a:xfrm>
              <a:custGeom>
                <a:avLst/>
                <a:gdLst>
                  <a:gd name="T0" fmla="+- 0 5917 5884"/>
                  <a:gd name="T1" fmla="*/ T0 w 88"/>
                  <a:gd name="T2" fmla="+- 0 8735 8735"/>
                  <a:gd name="T3" fmla="*/ 8735 h 136"/>
                  <a:gd name="T4" fmla="+- 0 5905 5884"/>
                  <a:gd name="T5" fmla="*/ T4 w 88"/>
                  <a:gd name="T6" fmla="+- 0 8735 8735"/>
                  <a:gd name="T7" fmla="*/ 8735 h 136"/>
                  <a:gd name="T8" fmla="+- 0 5893 5884"/>
                  <a:gd name="T9" fmla="*/ T8 w 88"/>
                  <a:gd name="T10" fmla="+- 0 8736 8735"/>
                  <a:gd name="T11" fmla="*/ 8736 h 136"/>
                  <a:gd name="T12" fmla="+- 0 5884 5884"/>
                  <a:gd name="T13" fmla="*/ T12 w 88"/>
                  <a:gd name="T14" fmla="+- 0 8737 8735"/>
                  <a:gd name="T15" fmla="*/ 8737 h 136"/>
                  <a:gd name="T16" fmla="+- 0 5884 5884"/>
                  <a:gd name="T17" fmla="*/ T16 w 88"/>
                  <a:gd name="T18" fmla="+- 0 8870 8735"/>
                  <a:gd name="T19" fmla="*/ 8870 h 136"/>
                  <a:gd name="T20" fmla="+- 0 5901 5884"/>
                  <a:gd name="T21" fmla="*/ T20 w 88"/>
                  <a:gd name="T22" fmla="+- 0 8870 8735"/>
                  <a:gd name="T23" fmla="*/ 8870 h 136"/>
                  <a:gd name="T24" fmla="+- 0 5901 5884"/>
                  <a:gd name="T25" fmla="*/ T24 w 88"/>
                  <a:gd name="T26" fmla="+- 0 8812 8735"/>
                  <a:gd name="T27" fmla="*/ 8812 h 136"/>
                  <a:gd name="T28" fmla="+- 0 5953 5884"/>
                  <a:gd name="T29" fmla="*/ T28 w 88"/>
                  <a:gd name="T30" fmla="+- 0 8812 8735"/>
                  <a:gd name="T31" fmla="*/ 8812 h 136"/>
                  <a:gd name="T32" fmla="+- 0 5952 5884"/>
                  <a:gd name="T33" fmla="*/ T32 w 88"/>
                  <a:gd name="T34" fmla="+- 0 8810 8735"/>
                  <a:gd name="T35" fmla="*/ 8810 h 136"/>
                  <a:gd name="T36" fmla="+- 0 5941 5884"/>
                  <a:gd name="T37" fmla="*/ T36 w 88"/>
                  <a:gd name="T38" fmla="+- 0 8806 8735"/>
                  <a:gd name="T39" fmla="*/ 8806 h 136"/>
                  <a:gd name="T40" fmla="+- 0 5944 5884"/>
                  <a:gd name="T41" fmla="*/ T40 w 88"/>
                  <a:gd name="T42" fmla="+- 0 8805 8735"/>
                  <a:gd name="T43" fmla="*/ 8805 h 136"/>
                  <a:gd name="T44" fmla="+- 0 5952 5884"/>
                  <a:gd name="T45" fmla="*/ T44 w 88"/>
                  <a:gd name="T46" fmla="+- 0 8799 8735"/>
                  <a:gd name="T47" fmla="*/ 8799 h 136"/>
                  <a:gd name="T48" fmla="+- 0 5901 5884"/>
                  <a:gd name="T49" fmla="*/ T48 w 88"/>
                  <a:gd name="T50" fmla="+- 0 8799 8735"/>
                  <a:gd name="T51" fmla="*/ 8799 h 136"/>
                  <a:gd name="T52" fmla="+- 0 5901 5884"/>
                  <a:gd name="T53" fmla="*/ T52 w 88"/>
                  <a:gd name="T54" fmla="+- 0 8750 8735"/>
                  <a:gd name="T55" fmla="*/ 8750 h 136"/>
                  <a:gd name="T56" fmla="+- 0 5904 5884"/>
                  <a:gd name="T57" fmla="*/ T56 w 88"/>
                  <a:gd name="T58" fmla="+- 0 8749 8735"/>
                  <a:gd name="T59" fmla="*/ 8749 h 136"/>
                  <a:gd name="T60" fmla="+- 0 5910 5884"/>
                  <a:gd name="T61" fmla="*/ T60 w 88"/>
                  <a:gd name="T62" fmla="+- 0 8748 8735"/>
                  <a:gd name="T63" fmla="*/ 8748 h 136"/>
                  <a:gd name="T64" fmla="+- 0 5959 5884"/>
                  <a:gd name="T65" fmla="*/ T64 w 88"/>
                  <a:gd name="T66" fmla="+- 0 8748 8735"/>
                  <a:gd name="T67" fmla="*/ 8748 h 136"/>
                  <a:gd name="T68" fmla="+- 0 5956 5884"/>
                  <a:gd name="T69" fmla="*/ T68 w 88"/>
                  <a:gd name="T70" fmla="+- 0 8745 8735"/>
                  <a:gd name="T71" fmla="*/ 8745 h 136"/>
                  <a:gd name="T72" fmla="+- 0 5940 5884"/>
                  <a:gd name="T73" fmla="*/ T72 w 88"/>
                  <a:gd name="T74" fmla="+- 0 8737 8735"/>
                  <a:gd name="T75" fmla="*/ 8737 h 136"/>
                  <a:gd name="T76" fmla="+- 0 5917 5884"/>
                  <a:gd name="T77" fmla="*/ T76 w 88"/>
                  <a:gd name="T78" fmla="+- 0 8735 8735"/>
                  <a:gd name="T79" fmla="*/ 8735 h 1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88" h="136">
                    <a:moveTo>
                      <a:pt x="33" y="0"/>
                    </a:moveTo>
                    <a:lnTo>
                      <a:pt x="21" y="0"/>
                    </a:lnTo>
                    <a:lnTo>
                      <a:pt x="9" y="1"/>
                    </a:lnTo>
                    <a:lnTo>
                      <a:pt x="0" y="2"/>
                    </a:lnTo>
                    <a:lnTo>
                      <a:pt x="0" y="135"/>
                    </a:lnTo>
                    <a:lnTo>
                      <a:pt x="17" y="135"/>
                    </a:lnTo>
                    <a:lnTo>
                      <a:pt x="17" y="77"/>
                    </a:lnTo>
                    <a:lnTo>
                      <a:pt x="69" y="77"/>
                    </a:lnTo>
                    <a:lnTo>
                      <a:pt x="68" y="75"/>
                    </a:lnTo>
                    <a:lnTo>
                      <a:pt x="57" y="71"/>
                    </a:lnTo>
                    <a:lnTo>
                      <a:pt x="60" y="70"/>
                    </a:lnTo>
                    <a:lnTo>
                      <a:pt x="68" y="64"/>
                    </a:lnTo>
                    <a:lnTo>
                      <a:pt x="17" y="64"/>
                    </a:lnTo>
                    <a:lnTo>
                      <a:pt x="17" y="15"/>
                    </a:lnTo>
                    <a:lnTo>
                      <a:pt x="20" y="14"/>
                    </a:lnTo>
                    <a:lnTo>
                      <a:pt x="26" y="13"/>
                    </a:lnTo>
                    <a:lnTo>
                      <a:pt x="75" y="13"/>
                    </a:lnTo>
                    <a:lnTo>
                      <a:pt x="72" y="10"/>
                    </a:lnTo>
                    <a:lnTo>
                      <a:pt x="56" y="2"/>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Freeform 384"/>
              <p:cNvSpPr>
                <a:spLocks/>
              </p:cNvSpPr>
              <p:nvPr/>
            </p:nvSpPr>
            <p:spPr bwMode="auto">
              <a:xfrm>
                <a:off x="5884" y="8735"/>
                <a:ext cx="88" cy="136"/>
              </a:xfrm>
              <a:custGeom>
                <a:avLst/>
                <a:gdLst>
                  <a:gd name="T0" fmla="+- 0 5953 5884"/>
                  <a:gd name="T1" fmla="*/ T0 w 88"/>
                  <a:gd name="T2" fmla="+- 0 8812 8735"/>
                  <a:gd name="T3" fmla="*/ 8812 h 136"/>
                  <a:gd name="T4" fmla="+- 0 5918 5884"/>
                  <a:gd name="T5" fmla="*/ T4 w 88"/>
                  <a:gd name="T6" fmla="+- 0 8812 8735"/>
                  <a:gd name="T7" fmla="*/ 8812 h 136"/>
                  <a:gd name="T8" fmla="+- 0 5933 5884"/>
                  <a:gd name="T9" fmla="*/ T8 w 88"/>
                  <a:gd name="T10" fmla="+- 0 8813 8735"/>
                  <a:gd name="T11" fmla="*/ 8813 h 136"/>
                  <a:gd name="T12" fmla="+- 0 5941 5884"/>
                  <a:gd name="T13" fmla="*/ T12 w 88"/>
                  <a:gd name="T14" fmla="+- 0 8820 8735"/>
                  <a:gd name="T15" fmla="*/ 8820 h 136"/>
                  <a:gd name="T16" fmla="+- 0 5945 5884"/>
                  <a:gd name="T17" fmla="*/ T16 w 88"/>
                  <a:gd name="T18" fmla="+- 0 8838 8735"/>
                  <a:gd name="T19" fmla="*/ 8838 h 136"/>
                  <a:gd name="T20" fmla="+- 0 5948 5884"/>
                  <a:gd name="T21" fmla="*/ T20 w 88"/>
                  <a:gd name="T22" fmla="+- 0 8855 8735"/>
                  <a:gd name="T23" fmla="*/ 8855 h 136"/>
                  <a:gd name="T24" fmla="+- 0 5951 5884"/>
                  <a:gd name="T25" fmla="*/ T24 w 88"/>
                  <a:gd name="T26" fmla="+- 0 8866 8735"/>
                  <a:gd name="T27" fmla="*/ 8866 h 136"/>
                  <a:gd name="T28" fmla="+- 0 5954 5884"/>
                  <a:gd name="T29" fmla="*/ T28 w 88"/>
                  <a:gd name="T30" fmla="+- 0 8870 8735"/>
                  <a:gd name="T31" fmla="*/ 8870 h 136"/>
                  <a:gd name="T32" fmla="+- 0 5972 5884"/>
                  <a:gd name="T33" fmla="*/ T32 w 88"/>
                  <a:gd name="T34" fmla="+- 0 8870 8735"/>
                  <a:gd name="T35" fmla="*/ 8870 h 136"/>
                  <a:gd name="T36" fmla="+- 0 5969 5884"/>
                  <a:gd name="T37" fmla="*/ T36 w 88"/>
                  <a:gd name="T38" fmla="+- 0 8865 8735"/>
                  <a:gd name="T39" fmla="*/ 8865 h 136"/>
                  <a:gd name="T40" fmla="+- 0 5966 5884"/>
                  <a:gd name="T41" fmla="*/ T40 w 88"/>
                  <a:gd name="T42" fmla="+- 0 8852 8735"/>
                  <a:gd name="T43" fmla="*/ 8852 h 136"/>
                  <a:gd name="T44" fmla="+- 0 5961 5884"/>
                  <a:gd name="T45" fmla="*/ T44 w 88"/>
                  <a:gd name="T46" fmla="+- 0 8833 8735"/>
                  <a:gd name="T47" fmla="*/ 8833 h 136"/>
                  <a:gd name="T48" fmla="+- 0 5958 5884"/>
                  <a:gd name="T49" fmla="*/ T48 w 88"/>
                  <a:gd name="T50" fmla="+- 0 8819 8735"/>
                  <a:gd name="T51" fmla="*/ 8819 h 136"/>
                  <a:gd name="T52" fmla="+- 0 5953 5884"/>
                  <a:gd name="T53" fmla="*/ T52 w 88"/>
                  <a:gd name="T54" fmla="+- 0 8812 8735"/>
                  <a:gd name="T55" fmla="*/ 8812 h 1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8" h="136">
                    <a:moveTo>
                      <a:pt x="69" y="77"/>
                    </a:moveTo>
                    <a:lnTo>
                      <a:pt x="34" y="77"/>
                    </a:lnTo>
                    <a:lnTo>
                      <a:pt x="49" y="78"/>
                    </a:lnTo>
                    <a:lnTo>
                      <a:pt x="57" y="85"/>
                    </a:lnTo>
                    <a:lnTo>
                      <a:pt x="61" y="103"/>
                    </a:lnTo>
                    <a:lnTo>
                      <a:pt x="64" y="120"/>
                    </a:lnTo>
                    <a:lnTo>
                      <a:pt x="67" y="131"/>
                    </a:lnTo>
                    <a:lnTo>
                      <a:pt x="70" y="135"/>
                    </a:lnTo>
                    <a:lnTo>
                      <a:pt x="88" y="135"/>
                    </a:lnTo>
                    <a:lnTo>
                      <a:pt x="85" y="130"/>
                    </a:lnTo>
                    <a:lnTo>
                      <a:pt x="82" y="117"/>
                    </a:lnTo>
                    <a:lnTo>
                      <a:pt x="77" y="98"/>
                    </a:lnTo>
                    <a:lnTo>
                      <a:pt x="74" y="84"/>
                    </a:lnTo>
                    <a:lnTo>
                      <a:pt x="69"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2" name="Freeform 385"/>
              <p:cNvSpPr>
                <a:spLocks/>
              </p:cNvSpPr>
              <p:nvPr/>
            </p:nvSpPr>
            <p:spPr bwMode="auto">
              <a:xfrm>
                <a:off x="5884" y="8735"/>
                <a:ext cx="88" cy="136"/>
              </a:xfrm>
              <a:custGeom>
                <a:avLst/>
                <a:gdLst>
                  <a:gd name="T0" fmla="+- 0 5959 5884"/>
                  <a:gd name="T1" fmla="*/ T0 w 88"/>
                  <a:gd name="T2" fmla="+- 0 8748 8735"/>
                  <a:gd name="T3" fmla="*/ 8748 h 136"/>
                  <a:gd name="T4" fmla="+- 0 5918 5884"/>
                  <a:gd name="T5" fmla="*/ T4 w 88"/>
                  <a:gd name="T6" fmla="+- 0 8748 8735"/>
                  <a:gd name="T7" fmla="*/ 8748 h 136"/>
                  <a:gd name="T8" fmla="+- 0 5937 5884"/>
                  <a:gd name="T9" fmla="*/ T8 w 88"/>
                  <a:gd name="T10" fmla="+- 0 8748 8735"/>
                  <a:gd name="T11" fmla="*/ 8748 h 136"/>
                  <a:gd name="T12" fmla="+- 0 5949 5884"/>
                  <a:gd name="T13" fmla="*/ T12 w 88"/>
                  <a:gd name="T14" fmla="+- 0 8756 8735"/>
                  <a:gd name="T15" fmla="*/ 8756 h 136"/>
                  <a:gd name="T16" fmla="+- 0 5949 5884"/>
                  <a:gd name="T17" fmla="*/ T16 w 88"/>
                  <a:gd name="T18" fmla="+- 0 8789 8735"/>
                  <a:gd name="T19" fmla="*/ 8789 h 136"/>
                  <a:gd name="T20" fmla="+- 0 5938 5884"/>
                  <a:gd name="T21" fmla="*/ T20 w 88"/>
                  <a:gd name="T22" fmla="+- 0 8799 8735"/>
                  <a:gd name="T23" fmla="*/ 8799 h 136"/>
                  <a:gd name="T24" fmla="+- 0 5952 5884"/>
                  <a:gd name="T25" fmla="*/ T24 w 88"/>
                  <a:gd name="T26" fmla="+- 0 8799 8735"/>
                  <a:gd name="T27" fmla="*/ 8799 h 136"/>
                  <a:gd name="T28" fmla="+- 0 5960 5884"/>
                  <a:gd name="T29" fmla="*/ T28 w 88"/>
                  <a:gd name="T30" fmla="+- 0 8792 8735"/>
                  <a:gd name="T31" fmla="*/ 8792 h 136"/>
                  <a:gd name="T32" fmla="+- 0 5967 5884"/>
                  <a:gd name="T33" fmla="*/ T32 w 88"/>
                  <a:gd name="T34" fmla="+- 0 8771 8735"/>
                  <a:gd name="T35" fmla="*/ 8771 h 136"/>
                  <a:gd name="T36" fmla="+- 0 5967 5884"/>
                  <a:gd name="T37" fmla="*/ T36 w 88"/>
                  <a:gd name="T38" fmla="+- 0 8761 8735"/>
                  <a:gd name="T39" fmla="*/ 8761 h 136"/>
                  <a:gd name="T40" fmla="+- 0 5963 5884"/>
                  <a:gd name="T41" fmla="*/ T40 w 88"/>
                  <a:gd name="T42" fmla="+- 0 8752 8735"/>
                  <a:gd name="T43" fmla="*/ 8752 h 136"/>
                  <a:gd name="T44" fmla="+- 0 5959 5884"/>
                  <a:gd name="T45" fmla="*/ T44 w 88"/>
                  <a:gd name="T46" fmla="+- 0 8748 8735"/>
                  <a:gd name="T47" fmla="*/ 8748 h 1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8" h="136">
                    <a:moveTo>
                      <a:pt x="75" y="13"/>
                    </a:moveTo>
                    <a:lnTo>
                      <a:pt x="34" y="13"/>
                    </a:lnTo>
                    <a:lnTo>
                      <a:pt x="53" y="13"/>
                    </a:lnTo>
                    <a:lnTo>
                      <a:pt x="65" y="21"/>
                    </a:lnTo>
                    <a:lnTo>
                      <a:pt x="65" y="54"/>
                    </a:lnTo>
                    <a:lnTo>
                      <a:pt x="54" y="64"/>
                    </a:lnTo>
                    <a:lnTo>
                      <a:pt x="68" y="64"/>
                    </a:lnTo>
                    <a:lnTo>
                      <a:pt x="76" y="57"/>
                    </a:lnTo>
                    <a:lnTo>
                      <a:pt x="83" y="36"/>
                    </a:lnTo>
                    <a:lnTo>
                      <a:pt x="83" y="26"/>
                    </a:lnTo>
                    <a:lnTo>
                      <a:pt x="79" y="17"/>
                    </a:lnTo>
                    <a:lnTo>
                      <a:pt x="7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4" name="Group 386"/>
            <p:cNvGrpSpPr>
              <a:grpSpLocks/>
            </p:cNvGrpSpPr>
            <p:nvPr/>
          </p:nvGrpSpPr>
          <p:grpSpPr bwMode="auto">
            <a:xfrm>
              <a:off x="5995" y="8772"/>
              <a:ext cx="92" cy="100"/>
              <a:chOff x="5995" y="8772"/>
              <a:chExt cx="92" cy="100"/>
            </a:xfrm>
          </p:grpSpPr>
          <p:sp>
            <p:nvSpPr>
              <p:cNvPr id="3498" name="Freeform 387"/>
              <p:cNvSpPr>
                <a:spLocks/>
              </p:cNvSpPr>
              <p:nvPr/>
            </p:nvSpPr>
            <p:spPr bwMode="auto">
              <a:xfrm>
                <a:off x="5995" y="8772"/>
                <a:ext cx="92" cy="100"/>
              </a:xfrm>
              <a:custGeom>
                <a:avLst/>
                <a:gdLst>
                  <a:gd name="T0" fmla="+- 0 6035 5995"/>
                  <a:gd name="T1" fmla="*/ T0 w 92"/>
                  <a:gd name="T2" fmla="+- 0 8772 8772"/>
                  <a:gd name="T3" fmla="*/ 8772 h 100"/>
                  <a:gd name="T4" fmla="+- 0 6018 5995"/>
                  <a:gd name="T5" fmla="*/ T4 w 92"/>
                  <a:gd name="T6" fmla="+- 0 8777 8772"/>
                  <a:gd name="T7" fmla="*/ 8777 h 100"/>
                  <a:gd name="T8" fmla="+- 0 6005 5995"/>
                  <a:gd name="T9" fmla="*/ T8 w 92"/>
                  <a:gd name="T10" fmla="+- 0 8790 8772"/>
                  <a:gd name="T11" fmla="*/ 8790 h 100"/>
                  <a:gd name="T12" fmla="+- 0 5997 5995"/>
                  <a:gd name="T13" fmla="*/ T12 w 92"/>
                  <a:gd name="T14" fmla="+- 0 8810 8772"/>
                  <a:gd name="T15" fmla="*/ 8810 h 100"/>
                  <a:gd name="T16" fmla="+- 0 5995 5995"/>
                  <a:gd name="T17" fmla="*/ T16 w 92"/>
                  <a:gd name="T18" fmla="+- 0 8841 8772"/>
                  <a:gd name="T19" fmla="*/ 8841 h 100"/>
                  <a:gd name="T20" fmla="+- 0 6006 5995"/>
                  <a:gd name="T21" fmla="*/ T20 w 92"/>
                  <a:gd name="T22" fmla="+- 0 8858 8772"/>
                  <a:gd name="T23" fmla="*/ 8858 h 100"/>
                  <a:gd name="T24" fmla="+- 0 6024 5995"/>
                  <a:gd name="T25" fmla="*/ T24 w 92"/>
                  <a:gd name="T26" fmla="+- 0 8868 8772"/>
                  <a:gd name="T27" fmla="*/ 8868 h 100"/>
                  <a:gd name="T28" fmla="+- 0 6049 5995"/>
                  <a:gd name="T29" fmla="*/ T28 w 92"/>
                  <a:gd name="T30" fmla="+- 0 8871 8772"/>
                  <a:gd name="T31" fmla="*/ 8871 h 100"/>
                  <a:gd name="T32" fmla="+- 0 6068 5995"/>
                  <a:gd name="T33" fmla="*/ T32 w 92"/>
                  <a:gd name="T34" fmla="+- 0 8863 8772"/>
                  <a:gd name="T35" fmla="*/ 8863 h 100"/>
                  <a:gd name="T36" fmla="+- 0 6072 5995"/>
                  <a:gd name="T37" fmla="*/ T36 w 92"/>
                  <a:gd name="T38" fmla="+- 0 8858 8772"/>
                  <a:gd name="T39" fmla="*/ 8858 h 100"/>
                  <a:gd name="T40" fmla="+- 0 6032 5995"/>
                  <a:gd name="T41" fmla="*/ T40 w 92"/>
                  <a:gd name="T42" fmla="+- 0 8858 8772"/>
                  <a:gd name="T43" fmla="*/ 8858 h 100"/>
                  <a:gd name="T44" fmla="+- 0 6016 5995"/>
                  <a:gd name="T45" fmla="*/ T44 w 92"/>
                  <a:gd name="T46" fmla="+- 0 8845 8772"/>
                  <a:gd name="T47" fmla="*/ 8845 h 100"/>
                  <a:gd name="T48" fmla="+- 0 6010 5995"/>
                  <a:gd name="T49" fmla="*/ T48 w 92"/>
                  <a:gd name="T50" fmla="+- 0 8822 8772"/>
                  <a:gd name="T51" fmla="*/ 8822 h 100"/>
                  <a:gd name="T52" fmla="+- 0 6011 5995"/>
                  <a:gd name="T53" fmla="*/ T52 w 92"/>
                  <a:gd name="T54" fmla="+- 0 8812 8772"/>
                  <a:gd name="T55" fmla="*/ 8812 h 100"/>
                  <a:gd name="T56" fmla="+- 0 6021 5995"/>
                  <a:gd name="T57" fmla="*/ T56 w 92"/>
                  <a:gd name="T58" fmla="+- 0 8793 8772"/>
                  <a:gd name="T59" fmla="*/ 8793 h 100"/>
                  <a:gd name="T60" fmla="+- 0 6041 5995"/>
                  <a:gd name="T61" fmla="*/ T60 w 92"/>
                  <a:gd name="T62" fmla="+- 0 8785 8772"/>
                  <a:gd name="T63" fmla="*/ 8785 h 100"/>
                  <a:gd name="T64" fmla="+- 0 6071 5995"/>
                  <a:gd name="T65" fmla="*/ T64 w 92"/>
                  <a:gd name="T66" fmla="+- 0 8785 8772"/>
                  <a:gd name="T67" fmla="*/ 8785 h 100"/>
                  <a:gd name="T68" fmla="+- 0 6059 5995"/>
                  <a:gd name="T69" fmla="*/ T68 w 92"/>
                  <a:gd name="T70" fmla="+- 0 8776 8772"/>
                  <a:gd name="T71" fmla="*/ 8776 h 100"/>
                  <a:gd name="T72" fmla="+- 0 6035 5995"/>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6"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Freeform 388"/>
              <p:cNvSpPr>
                <a:spLocks/>
              </p:cNvSpPr>
              <p:nvPr/>
            </p:nvSpPr>
            <p:spPr bwMode="auto">
              <a:xfrm>
                <a:off x="5995" y="8772"/>
                <a:ext cx="92" cy="100"/>
              </a:xfrm>
              <a:custGeom>
                <a:avLst/>
                <a:gdLst>
                  <a:gd name="T0" fmla="+- 0 6071 5995"/>
                  <a:gd name="T1" fmla="*/ T0 w 92"/>
                  <a:gd name="T2" fmla="+- 0 8785 8772"/>
                  <a:gd name="T3" fmla="*/ 8785 h 100"/>
                  <a:gd name="T4" fmla="+- 0 6041 5995"/>
                  <a:gd name="T5" fmla="*/ T4 w 92"/>
                  <a:gd name="T6" fmla="+- 0 8785 8772"/>
                  <a:gd name="T7" fmla="*/ 8785 h 100"/>
                  <a:gd name="T8" fmla="+- 0 6057 5995"/>
                  <a:gd name="T9" fmla="*/ T8 w 92"/>
                  <a:gd name="T10" fmla="+- 0 8792 8772"/>
                  <a:gd name="T11" fmla="*/ 8792 h 100"/>
                  <a:gd name="T12" fmla="+- 0 6066 5995"/>
                  <a:gd name="T13" fmla="*/ T12 w 92"/>
                  <a:gd name="T14" fmla="+- 0 8810 8772"/>
                  <a:gd name="T15" fmla="*/ 8810 h 100"/>
                  <a:gd name="T16" fmla="+- 0 6067 5995"/>
                  <a:gd name="T17" fmla="*/ T16 w 92"/>
                  <a:gd name="T18" fmla="+- 0 8837 8772"/>
                  <a:gd name="T19" fmla="*/ 8837 h 100"/>
                  <a:gd name="T20" fmla="+- 0 6055 5995"/>
                  <a:gd name="T21" fmla="*/ T20 w 92"/>
                  <a:gd name="T22" fmla="+- 0 8853 8772"/>
                  <a:gd name="T23" fmla="*/ 8853 h 100"/>
                  <a:gd name="T24" fmla="+- 0 6032 5995"/>
                  <a:gd name="T25" fmla="*/ T24 w 92"/>
                  <a:gd name="T26" fmla="+- 0 8858 8772"/>
                  <a:gd name="T27" fmla="*/ 8858 h 100"/>
                  <a:gd name="T28" fmla="+- 0 6072 5995"/>
                  <a:gd name="T29" fmla="*/ T28 w 92"/>
                  <a:gd name="T30" fmla="+- 0 8858 8772"/>
                  <a:gd name="T31" fmla="*/ 8858 h 100"/>
                  <a:gd name="T32" fmla="+- 0 6082 5995"/>
                  <a:gd name="T33" fmla="*/ T32 w 92"/>
                  <a:gd name="T34" fmla="+- 0 8847 8772"/>
                  <a:gd name="T35" fmla="*/ 8847 h 100"/>
                  <a:gd name="T36" fmla="+- 0 6087 5995"/>
                  <a:gd name="T37" fmla="*/ T36 w 92"/>
                  <a:gd name="T38" fmla="+- 0 8821 8772"/>
                  <a:gd name="T39" fmla="*/ 8821 h 100"/>
                  <a:gd name="T40" fmla="+- 0 6086 5995"/>
                  <a:gd name="T41" fmla="*/ T40 w 92"/>
                  <a:gd name="T42" fmla="+- 0 8807 8772"/>
                  <a:gd name="T43" fmla="*/ 8807 h 100"/>
                  <a:gd name="T44" fmla="+- 0 6076 5995"/>
                  <a:gd name="T45" fmla="*/ T44 w 92"/>
                  <a:gd name="T46" fmla="+- 0 8788 8772"/>
                  <a:gd name="T47" fmla="*/ 8788 h 100"/>
                  <a:gd name="T48" fmla="+- 0 6071 5995"/>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1" y="38"/>
                    </a:lnTo>
                    <a:lnTo>
                      <a:pt x="72" y="65"/>
                    </a:lnTo>
                    <a:lnTo>
                      <a:pt x="60" y="81"/>
                    </a:lnTo>
                    <a:lnTo>
                      <a:pt x="37" y="86"/>
                    </a:lnTo>
                    <a:lnTo>
                      <a:pt x="77" y="86"/>
                    </a:lnTo>
                    <a:lnTo>
                      <a:pt x="87" y="75"/>
                    </a:lnTo>
                    <a:lnTo>
                      <a:pt x="92" y="49"/>
                    </a:lnTo>
                    <a:lnTo>
                      <a:pt x="91"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5" name="Group 389"/>
            <p:cNvGrpSpPr>
              <a:grpSpLocks/>
            </p:cNvGrpSpPr>
            <p:nvPr/>
          </p:nvGrpSpPr>
          <p:grpSpPr bwMode="auto">
            <a:xfrm>
              <a:off x="6111" y="8771"/>
              <a:ext cx="63" cy="101"/>
              <a:chOff x="6111" y="8771"/>
              <a:chExt cx="63" cy="101"/>
            </a:xfrm>
          </p:grpSpPr>
          <p:sp>
            <p:nvSpPr>
              <p:cNvPr id="3495" name="Freeform 390"/>
              <p:cNvSpPr>
                <a:spLocks/>
              </p:cNvSpPr>
              <p:nvPr/>
            </p:nvSpPr>
            <p:spPr bwMode="auto">
              <a:xfrm>
                <a:off x="6111" y="8771"/>
                <a:ext cx="63" cy="101"/>
              </a:xfrm>
              <a:custGeom>
                <a:avLst/>
                <a:gdLst>
                  <a:gd name="T0" fmla="+- 0 6115 6111"/>
                  <a:gd name="T1" fmla="*/ T0 w 63"/>
                  <a:gd name="T2" fmla="+- 0 8852 8771"/>
                  <a:gd name="T3" fmla="*/ 8852 h 101"/>
                  <a:gd name="T4" fmla="+- 0 6111 6111"/>
                  <a:gd name="T5" fmla="*/ T4 w 63"/>
                  <a:gd name="T6" fmla="+- 0 8866 8771"/>
                  <a:gd name="T7" fmla="*/ 8866 h 101"/>
                  <a:gd name="T8" fmla="+- 0 6117 6111"/>
                  <a:gd name="T9" fmla="*/ T8 w 63"/>
                  <a:gd name="T10" fmla="+- 0 8870 8771"/>
                  <a:gd name="T11" fmla="*/ 8870 h 101"/>
                  <a:gd name="T12" fmla="+- 0 6127 6111"/>
                  <a:gd name="T13" fmla="*/ T12 w 63"/>
                  <a:gd name="T14" fmla="+- 0 8873 8771"/>
                  <a:gd name="T15" fmla="*/ 8873 h 101"/>
                  <a:gd name="T16" fmla="+- 0 6147 6111"/>
                  <a:gd name="T17" fmla="*/ T16 w 63"/>
                  <a:gd name="T18" fmla="+- 0 8872 8771"/>
                  <a:gd name="T19" fmla="*/ 8872 h 101"/>
                  <a:gd name="T20" fmla="+- 0 6167 6111"/>
                  <a:gd name="T21" fmla="*/ T20 w 63"/>
                  <a:gd name="T22" fmla="+- 0 8862 8771"/>
                  <a:gd name="T23" fmla="*/ 8862 h 101"/>
                  <a:gd name="T24" fmla="+- 0 6168 6111"/>
                  <a:gd name="T25" fmla="*/ T24 w 63"/>
                  <a:gd name="T26" fmla="+- 0 8859 8771"/>
                  <a:gd name="T27" fmla="*/ 8859 h 101"/>
                  <a:gd name="T28" fmla="+- 0 6129 6111"/>
                  <a:gd name="T29" fmla="*/ T28 w 63"/>
                  <a:gd name="T30" fmla="+- 0 8859 8771"/>
                  <a:gd name="T31" fmla="*/ 8859 h 101"/>
                  <a:gd name="T32" fmla="+- 0 6120 6111"/>
                  <a:gd name="T33" fmla="*/ T32 w 63"/>
                  <a:gd name="T34" fmla="+- 0 8856 8771"/>
                  <a:gd name="T35" fmla="*/ 8856 h 101"/>
                  <a:gd name="T36" fmla="+- 0 6115 6111"/>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6" y="99"/>
                    </a:lnTo>
                    <a:lnTo>
                      <a:pt x="16" y="102"/>
                    </a:lnTo>
                    <a:lnTo>
                      <a:pt x="36" y="101"/>
                    </a:lnTo>
                    <a:lnTo>
                      <a:pt x="56" y="91"/>
                    </a:lnTo>
                    <a:lnTo>
                      <a:pt x="57" y="88"/>
                    </a:lnTo>
                    <a:lnTo>
                      <a:pt x="18" y="88"/>
                    </a:lnTo>
                    <a:lnTo>
                      <a:pt x="9"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6" name="Freeform 391"/>
              <p:cNvSpPr>
                <a:spLocks/>
              </p:cNvSpPr>
              <p:nvPr/>
            </p:nvSpPr>
            <p:spPr bwMode="auto">
              <a:xfrm>
                <a:off x="6111" y="8771"/>
                <a:ext cx="63" cy="101"/>
              </a:xfrm>
              <a:custGeom>
                <a:avLst/>
                <a:gdLst>
                  <a:gd name="T0" fmla="+- 0 6157 6111"/>
                  <a:gd name="T1" fmla="*/ T0 w 63"/>
                  <a:gd name="T2" fmla="+- 0 8771 8771"/>
                  <a:gd name="T3" fmla="*/ 8771 h 101"/>
                  <a:gd name="T4" fmla="+- 0 6142 6111"/>
                  <a:gd name="T5" fmla="*/ T4 w 63"/>
                  <a:gd name="T6" fmla="+- 0 8772 8771"/>
                  <a:gd name="T7" fmla="*/ 8772 h 101"/>
                  <a:gd name="T8" fmla="+- 0 6121 6111"/>
                  <a:gd name="T9" fmla="*/ T8 w 63"/>
                  <a:gd name="T10" fmla="+- 0 8781 8771"/>
                  <a:gd name="T11" fmla="*/ 8781 h 101"/>
                  <a:gd name="T12" fmla="+- 0 6113 6111"/>
                  <a:gd name="T13" fmla="*/ T12 w 63"/>
                  <a:gd name="T14" fmla="+- 0 8800 8771"/>
                  <a:gd name="T15" fmla="*/ 8800 h 101"/>
                  <a:gd name="T16" fmla="+- 0 6113 6111"/>
                  <a:gd name="T17" fmla="*/ T16 w 63"/>
                  <a:gd name="T18" fmla="+- 0 8811 8771"/>
                  <a:gd name="T19" fmla="*/ 8811 h 101"/>
                  <a:gd name="T20" fmla="+- 0 6122 6111"/>
                  <a:gd name="T21" fmla="*/ T20 w 63"/>
                  <a:gd name="T22" fmla="+- 0 8821 8771"/>
                  <a:gd name="T23" fmla="*/ 8821 h 101"/>
                  <a:gd name="T24" fmla="+- 0 6139 6111"/>
                  <a:gd name="T25" fmla="*/ T24 w 63"/>
                  <a:gd name="T26" fmla="+- 0 8827 8771"/>
                  <a:gd name="T27" fmla="*/ 8827 h 101"/>
                  <a:gd name="T28" fmla="+- 0 6152 6111"/>
                  <a:gd name="T29" fmla="*/ T28 w 63"/>
                  <a:gd name="T30" fmla="+- 0 8832 8771"/>
                  <a:gd name="T31" fmla="*/ 8832 h 101"/>
                  <a:gd name="T32" fmla="+- 0 6157 6111"/>
                  <a:gd name="T33" fmla="*/ T32 w 63"/>
                  <a:gd name="T34" fmla="+- 0 8837 8771"/>
                  <a:gd name="T35" fmla="*/ 8837 h 101"/>
                  <a:gd name="T36" fmla="+- 0 6157 6111"/>
                  <a:gd name="T37" fmla="*/ T36 w 63"/>
                  <a:gd name="T38" fmla="+- 0 8853 8771"/>
                  <a:gd name="T39" fmla="*/ 8853 h 101"/>
                  <a:gd name="T40" fmla="+- 0 6151 6111"/>
                  <a:gd name="T41" fmla="*/ T40 w 63"/>
                  <a:gd name="T42" fmla="+- 0 8859 8771"/>
                  <a:gd name="T43" fmla="*/ 8859 h 101"/>
                  <a:gd name="T44" fmla="+- 0 6168 6111"/>
                  <a:gd name="T45" fmla="*/ T44 w 63"/>
                  <a:gd name="T46" fmla="+- 0 8859 8771"/>
                  <a:gd name="T47" fmla="*/ 8859 h 101"/>
                  <a:gd name="T48" fmla="+- 0 6174 6111"/>
                  <a:gd name="T49" fmla="*/ T48 w 63"/>
                  <a:gd name="T50" fmla="+- 0 8843 8771"/>
                  <a:gd name="T51" fmla="*/ 8843 h 101"/>
                  <a:gd name="T52" fmla="+- 0 6174 6111"/>
                  <a:gd name="T53" fmla="*/ T52 w 63"/>
                  <a:gd name="T54" fmla="+- 0 8829 8771"/>
                  <a:gd name="T55" fmla="*/ 8829 h 101"/>
                  <a:gd name="T56" fmla="+- 0 6165 6111"/>
                  <a:gd name="T57" fmla="*/ T56 w 63"/>
                  <a:gd name="T58" fmla="+- 0 8821 8771"/>
                  <a:gd name="T59" fmla="*/ 8821 h 101"/>
                  <a:gd name="T60" fmla="+- 0 6136 6111"/>
                  <a:gd name="T61" fmla="*/ T60 w 63"/>
                  <a:gd name="T62" fmla="+- 0 8809 8771"/>
                  <a:gd name="T63" fmla="*/ 8809 h 101"/>
                  <a:gd name="T64" fmla="+- 0 6130 6111"/>
                  <a:gd name="T65" fmla="*/ T64 w 63"/>
                  <a:gd name="T66" fmla="+- 0 8806 8771"/>
                  <a:gd name="T67" fmla="*/ 8806 h 101"/>
                  <a:gd name="T68" fmla="+- 0 6130 6111"/>
                  <a:gd name="T69" fmla="*/ T68 w 63"/>
                  <a:gd name="T70" fmla="+- 0 8791 8771"/>
                  <a:gd name="T71" fmla="*/ 8791 h 101"/>
                  <a:gd name="T72" fmla="+- 0 6136 6111"/>
                  <a:gd name="T73" fmla="*/ T72 w 63"/>
                  <a:gd name="T74" fmla="+- 0 8785 8771"/>
                  <a:gd name="T75" fmla="*/ 8785 h 101"/>
                  <a:gd name="T76" fmla="+- 0 6168 6111"/>
                  <a:gd name="T77" fmla="*/ T76 w 63"/>
                  <a:gd name="T78" fmla="+- 0 8785 8771"/>
                  <a:gd name="T79" fmla="*/ 8785 h 101"/>
                  <a:gd name="T80" fmla="+- 0 6171 6111"/>
                  <a:gd name="T81" fmla="*/ T80 w 63"/>
                  <a:gd name="T82" fmla="+- 0 8777 8771"/>
                  <a:gd name="T83" fmla="*/ 8777 h 101"/>
                  <a:gd name="T84" fmla="+- 0 6165 6111"/>
                  <a:gd name="T85" fmla="*/ T84 w 63"/>
                  <a:gd name="T86" fmla="+- 0 8774 8771"/>
                  <a:gd name="T87" fmla="*/ 8774 h 101"/>
                  <a:gd name="T88" fmla="+- 0 6157 6111"/>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2" y="29"/>
                    </a:lnTo>
                    <a:lnTo>
                      <a:pt x="2" y="40"/>
                    </a:lnTo>
                    <a:lnTo>
                      <a:pt x="11" y="50"/>
                    </a:lnTo>
                    <a:lnTo>
                      <a:pt x="28" y="56"/>
                    </a:lnTo>
                    <a:lnTo>
                      <a:pt x="41" y="61"/>
                    </a:lnTo>
                    <a:lnTo>
                      <a:pt x="46" y="66"/>
                    </a:lnTo>
                    <a:lnTo>
                      <a:pt x="46" y="82"/>
                    </a:lnTo>
                    <a:lnTo>
                      <a:pt x="40" y="88"/>
                    </a:lnTo>
                    <a:lnTo>
                      <a:pt x="57" y="88"/>
                    </a:lnTo>
                    <a:lnTo>
                      <a:pt x="63" y="72"/>
                    </a:lnTo>
                    <a:lnTo>
                      <a:pt x="63" y="58"/>
                    </a:lnTo>
                    <a:lnTo>
                      <a:pt x="54" y="50"/>
                    </a:lnTo>
                    <a:lnTo>
                      <a:pt x="25" y="38"/>
                    </a:lnTo>
                    <a:lnTo>
                      <a:pt x="19" y="35"/>
                    </a:lnTo>
                    <a:lnTo>
                      <a:pt x="19" y="20"/>
                    </a:lnTo>
                    <a:lnTo>
                      <a:pt x="25" y="14"/>
                    </a:lnTo>
                    <a:lnTo>
                      <a:pt x="57" y="14"/>
                    </a:lnTo>
                    <a:lnTo>
                      <a:pt x="60" y="6"/>
                    </a:lnTo>
                    <a:lnTo>
                      <a:pt x="54"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7" name="Freeform 392"/>
              <p:cNvSpPr>
                <a:spLocks/>
              </p:cNvSpPr>
              <p:nvPr/>
            </p:nvSpPr>
            <p:spPr bwMode="auto">
              <a:xfrm>
                <a:off x="6111" y="8771"/>
                <a:ext cx="63" cy="101"/>
              </a:xfrm>
              <a:custGeom>
                <a:avLst/>
                <a:gdLst>
                  <a:gd name="T0" fmla="+- 0 6168 6111"/>
                  <a:gd name="T1" fmla="*/ T0 w 63"/>
                  <a:gd name="T2" fmla="+- 0 8785 8771"/>
                  <a:gd name="T3" fmla="*/ 8785 h 101"/>
                  <a:gd name="T4" fmla="+- 0 6155 6111"/>
                  <a:gd name="T5" fmla="*/ T4 w 63"/>
                  <a:gd name="T6" fmla="+- 0 8785 8771"/>
                  <a:gd name="T7" fmla="*/ 8785 h 101"/>
                  <a:gd name="T8" fmla="+- 0 6162 6111"/>
                  <a:gd name="T9" fmla="*/ T8 w 63"/>
                  <a:gd name="T10" fmla="+- 0 8788 8771"/>
                  <a:gd name="T11" fmla="*/ 8788 h 101"/>
                  <a:gd name="T12" fmla="+- 0 6166 6111"/>
                  <a:gd name="T13" fmla="*/ T12 w 63"/>
                  <a:gd name="T14" fmla="+- 0 8790 8771"/>
                  <a:gd name="T15" fmla="*/ 8790 h 101"/>
                  <a:gd name="T16" fmla="+- 0 6168 6111"/>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7" y="14"/>
                    </a:moveTo>
                    <a:lnTo>
                      <a:pt x="44" y="14"/>
                    </a:lnTo>
                    <a:lnTo>
                      <a:pt x="51" y="17"/>
                    </a:lnTo>
                    <a:lnTo>
                      <a:pt x="55" y="19"/>
                    </a:lnTo>
                    <a:lnTo>
                      <a:pt x="5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6" name="Group 393"/>
            <p:cNvGrpSpPr>
              <a:grpSpLocks/>
            </p:cNvGrpSpPr>
            <p:nvPr/>
          </p:nvGrpSpPr>
          <p:grpSpPr bwMode="auto">
            <a:xfrm>
              <a:off x="6194" y="8750"/>
              <a:ext cx="56" cy="122"/>
              <a:chOff x="6194" y="8750"/>
              <a:chExt cx="56" cy="122"/>
            </a:xfrm>
          </p:grpSpPr>
          <p:sp>
            <p:nvSpPr>
              <p:cNvPr id="3491" name="Freeform 394"/>
              <p:cNvSpPr>
                <a:spLocks/>
              </p:cNvSpPr>
              <p:nvPr/>
            </p:nvSpPr>
            <p:spPr bwMode="auto">
              <a:xfrm>
                <a:off x="6194" y="8750"/>
                <a:ext cx="56" cy="122"/>
              </a:xfrm>
              <a:custGeom>
                <a:avLst/>
                <a:gdLst>
                  <a:gd name="T0" fmla="+- 0 6226 6194"/>
                  <a:gd name="T1" fmla="*/ T0 w 56"/>
                  <a:gd name="T2" fmla="+- 0 8787 8750"/>
                  <a:gd name="T3" fmla="*/ 8787 h 122"/>
                  <a:gd name="T4" fmla="+- 0 6209 6194"/>
                  <a:gd name="T5" fmla="*/ T4 w 56"/>
                  <a:gd name="T6" fmla="+- 0 8787 8750"/>
                  <a:gd name="T7" fmla="*/ 8787 h 122"/>
                  <a:gd name="T8" fmla="+- 0 6209 6194"/>
                  <a:gd name="T9" fmla="*/ T8 w 56"/>
                  <a:gd name="T10" fmla="+- 0 8851 8750"/>
                  <a:gd name="T11" fmla="*/ 8851 h 122"/>
                  <a:gd name="T12" fmla="+- 0 6210 6194"/>
                  <a:gd name="T13" fmla="*/ T12 w 56"/>
                  <a:gd name="T14" fmla="+- 0 8860 8750"/>
                  <a:gd name="T15" fmla="*/ 8860 h 122"/>
                  <a:gd name="T16" fmla="+- 0 6215 6194"/>
                  <a:gd name="T17" fmla="*/ T16 w 56"/>
                  <a:gd name="T18" fmla="+- 0 8865 8750"/>
                  <a:gd name="T19" fmla="*/ 8865 h 122"/>
                  <a:gd name="T20" fmla="+- 0 6220 6194"/>
                  <a:gd name="T21" fmla="*/ T20 w 56"/>
                  <a:gd name="T22" fmla="+- 0 8870 8750"/>
                  <a:gd name="T23" fmla="*/ 8870 h 122"/>
                  <a:gd name="T24" fmla="+- 0 6226 6194"/>
                  <a:gd name="T25" fmla="*/ T24 w 56"/>
                  <a:gd name="T26" fmla="+- 0 8873 8750"/>
                  <a:gd name="T27" fmla="*/ 8873 h 122"/>
                  <a:gd name="T28" fmla="+- 0 6241 6194"/>
                  <a:gd name="T29" fmla="*/ T28 w 56"/>
                  <a:gd name="T30" fmla="+- 0 8873 8750"/>
                  <a:gd name="T31" fmla="*/ 8873 h 122"/>
                  <a:gd name="T32" fmla="+- 0 6247 6194"/>
                  <a:gd name="T33" fmla="*/ T32 w 56"/>
                  <a:gd name="T34" fmla="+- 0 8871 8750"/>
                  <a:gd name="T35" fmla="*/ 8871 h 122"/>
                  <a:gd name="T36" fmla="+- 0 6250 6194"/>
                  <a:gd name="T37" fmla="*/ T36 w 56"/>
                  <a:gd name="T38" fmla="+- 0 8870 8750"/>
                  <a:gd name="T39" fmla="*/ 8870 h 122"/>
                  <a:gd name="T40" fmla="+- 0 6249 6194"/>
                  <a:gd name="T41" fmla="*/ T40 w 56"/>
                  <a:gd name="T42" fmla="+- 0 8858 8750"/>
                  <a:gd name="T43" fmla="*/ 8858 h 122"/>
                  <a:gd name="T44" fmla="+- 0 6229 6194"/>
                  <a:gd name="T45" fmla="*/ T44 w 56"/>
                  <a:gd name="T46" fmla="+- 0 8858 8750"/>
                  <a:gd name="T47" fmla="*/ 8858 h 122"/>
                  <a:gd name="T48" fmla="+- 0 6226 6194"/>
                  <a:gd name="T49" fmla="*/ T48 w 56"/>
                  <a:gd name="T50" fmla="+- 0 8851 8750"/>
                  <a:gd name="T51" fmla="*/ 8851 h 122"/>
                  <a:gd name="T52" fmla="+- 0 6226 6194"/>
                  <a:gd name="T53" fmla="*/ T52 w 56"/>
                  <a:gd name="T54" fmla="+- 0 8787 8750"/>
                  <a:gd name="T55" fmla="*/ 878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2" name="Freeform 395"/>
              <p:cNvSpPr>
                <a:spLocks/>
              </p:cNvSpPr>
              <p:nvPr/>
            </p:nvSpPr>
            <p:spPr bwMode="auto">
              <a:xfrm>
                <a:off x="6194" y="8750"/>
                <a:ext cx="56" cy="122"/>
              </a:xfrm>
              <a:custGeom>
                <a:avLst/>
                <a:gdLst>
                  <a:gd name="T0" fmla="+- 0 6249 6194"/>
                  <a:gd name="T1" fmla="*/ T0 w 56"/>
                  <a:gd name="T2" fmla="+- 0 8857 8750"/>
                  <a:gd name="T3" fmla="*/ 8857 h 122"/>
                  <a:gd name="T4" fmla="+- 0 6247 6194"/>
                  <a:gd name="T5" fmla="*/ T4 w 56"/>
                  <a:gd name="T6" fmla="+- 0 8858 8750"/>
                  <a:gd name="T7" fmla="*/ 8858 h 122"/>
                  <a:gd name="T8" fmla="+- 0 6244 6194"/>
                  <a:gd name="T9" fmla="*/ T8 w 56"/>
                  <a:gd name="T10" fmla="+- 0 8858 8750"/>
                  <a:gd name="T11" fmla="*/ 8858 h 122"/>
                  <a:gd name="T12" fmla="+- 0 6249 6194"/>
                  <a:gd name="T13" fmla="*/ T12 w 56"/>
                  <a:gd name="T14" fmla="+- 0 8858 8750"/>
                  <a:gd name="T15" fmla="*/ 8858 h 122"/>
                  <a:gd name="T16" fmla="+- 0 6249 6194"/>
                  <a:gd name="T17" fmla="*/ T16 w 56"/>
                  <a:gd name="T18" fmla="+- 0 8857 8750"/>
                  <a:gd name="T19" fmla="*/ 8857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3" name="Freeform 396"/>
              <p:cNvSpPr>
                <a:spLocks/>
              </p:cNvSpPr>
              <p:nvPr/>
            </p:nvSpPr>
            <p:spPr bwMode="auto">
              <a:xfrm>
                <a:off x="6194" y="8750"/>
                <a:ext cx="56" cy="122"/>
              </a:xfrm>
              <a:custGeom>
                <a:avLst/>
                <a:gdLst>
                  <a:gd name="T0" fmla="+- 0 6251 6194"/>
                  <a:gd name="T1" fmla="*/ T0 w 56"/>
                  <a:gd name="T2" fmla="+- 0 8774 8750"/>
                  <a:gd name="T3" fmla="*/ 8774 h 122"/>
                  <a:gd name="T4" fmla="+- 0 6194 6194"/>
                  <a:gd name="T5" fmla="*/ T4 w 56"/>
                  <a:gd name="T6" fmla="+- 0 8774 8750"/>
                  <a:gd name="T7" fmla="*/ 8774 h 122"/>
                  <a:gd name="T8" fmla="+- 0 6194 6194"/>
                  <a:gd name="T9" fmla="*/ T8 w 56"/>
                  <a:gd name="T10" fmla="+- 0 8787 8750"/>
                  <a:gd name="T11" fmla="*/ 8787 h 122"/>
                  <a:gd name="T12" fmla="+- 0 6251 6194"/>
                  <a:gd name="T13" fmla="*/ T12 w 56"/>
                  <a:gd name="T14" fmla="+- 0 8787 8750"/>
                  <a:gd name="T15" fmla="*/ 8787 h 122"/>
                  <a:gd name="T16" fmla="+- 0 6251 6194"/>
                  <a:gd name="T17" fmla="*/ T16 w 56"/>
                  <a:gd name="T18" fmla="+- 0 8774 8750"/>
                  <a:gd name="T19" fmla="*/ 8774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4" name="Freeform 397"/>
              <p:cNvSpPr>
                <a:spLocks/>
              </p:cNvSpPr>
              <p:nvPr/>
            </p:nvSpPr>
            <p:spPr bwMode="auto">
              <a:xfrm>
                <a:off x="6194" y="8750"/>
                <a:ext cx="56" cy="122"/>
              </a:xfrm>
              <a:custGeom>
                <a:avLst/>
                <a:gdLst>
                  <a:gd name="T0" fmla="+- 0 6226 6194"/>
                  <a:gd name="T1" fmla="*/ T0 w 56"/>
                  <a:gd name="T2" fmla="+- 0 8750 8750"/>
                  <a:gd name="T3" fmla="*/ 8750 h 122"/>
                  <a:gd name="T4" fmla="+- 0 6209 6194"/>
                  <a:gd name="T5" fmla="*/ T4 w 56"/>
                  <a:gd name="T6" fmla="+- 0 8756 8750"/>
                  <a:gd name="T7" fmla="*/ 8756 h 122"/>
                  <a:gd name="T8" fmla="+- 0 6209 6194"/>
                  <a:gd name="T9" fmla="*/ T8 w 56"/>
                  <a:gd name="T10" fmla="+- 0 8774 8750"/>
                  <a:gd name="T11" fmla="*/ 8774 h 122"/>
                  <a:gd name="T12" fmla="+- 0 6226 6194"/>
                  <a:gd name="T13" fmla="*/ T12 w 56"/>
                  <a:gd name="T14" fmla="+- 0 8774 8750"/>
                  <a:gd name="T15" fmla="*/ 8774 h 122"/>
                  <a:gd name="T16" fmla="+- 0 6226 6194"/>
                  <a:gd name="T17" fmla="*/ T16 w 56"/>
                  <a:gd name="T18" fmla="+- 0 8750 8750"/>
                  <a:gd name="T19" fmla="*/ 875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7" name="Group 398"/>
            <p:cNvGrpSpPr>
              <a:grpSpLocks/>
            </p:cNvGrpSpPr>
            <p:nvPr/>
          </p:nvGrpSpPr>
          <p:grpSpPr bwMode="auto">
            <a:xfrm>
              <a:off x="6271" y="8771"/>
              <a:ext cx="77" cy="101"/>
              <a:chOff x="6271" y="8771"/>
              <a:chExt cx="77" cy="101"/>
            </a:xfrm>
          </p:grpSpPr>
          <p:sp>
            <p:nvSpPr>
              <p:cNvPr id="3999" name="Freeform 399"/>
              <p:cNvSpPr>
                <a:spLocks/>
              </p:cNvSpPr>
              <p:nvPr/>
            </p:nvSpPr>
            <p:spPr bwMode="auto">
              <a:xfrm>
                <a:off x="6271" y="8771"/>
                <a:ext cx="77" cy="101"/>
              </a:xfrm>
              <a:custGeom>
                <a:avLst/>
                <a:gdLst>
                  <a:gd name="T0" fmla="+- 0 6338 6271"/>
                  <a:gd name="T1" fmla="*/ T0 w 77"/>
                  <a:gd name="T2" fmla="+- 0 8784 8771"/>
                  <a:gd name="T3" fmla="*/ 8784 h 101"/>
                  <a:gd name="T4" fmla="+- 0 6327 6271"/>
                  <a:gd name="T5" fmla="*/ T4 w 77"/>
                  <a:gd name="T6" fmla="+- 0 8784 8771"/>
                  <a:gd name="T7" fmla="*/ 8784 h 101"/>
                  <a:gd name="T8" fmla="+- 0 6329 6271"/>
                  <a:gd name="T9" fmla="*/ T8 w 77"/>
                  <a:gd name="T10" fmla="+- 0 8799 8771"/>
                  <a:gd name="T11" fmla="*/ 8799 h 101"/>
                  <a:gd name="T12" fmla="+- 0 6329 6271"/>
                  <a:gd name="T13" fmla="*/ T12 w 77"/>
                  <a:gd name="T14" fmla="+- 0 8807 8771"/>
                  <a:gd name="T15" fmla="*/ 8807 h 101"/>
                  <a:gd name="T16" fmla="+- 0 6316 6271"/>
                  <a:gd name="T17" fmla="*/ T16 w 77"/>
                  <a:gd name="T18" fmla="+- 0 8809 8771"/>
                  <a:gd name="T19" fmla="*/ 8809 h 101"/>
                  <a:gd name="T20" fmla="+- 0 6291 6271"/>
                  <a:gd name="T21" fmla="*/ T20 w 77"/>
                  <a:gd name="T22" fmla="+- 0 8815 8771"/>
                  <a:gd name="T23" fmla="*/ 8815 h 101"/>
                  <a:gd name="T24" fmla="+- 0 6276 6271"/>
                  <a:gd name="T25" fmla="*/ T24 w 77"/>
                  <a:gd name="T26" fmla="+- 0 8827 8771"/>
                  <a:gd name="T27" fmla="*/ 8827 h 101"/>
                  <a:gd name="T28" fmla="+- 0 6271 6271"/>
                  <a:gd name="T29" fmla="*/ T28 w 77"/>
                  <a:gd name="T30" fmla="+- 0 8845 8771"/>
                  <a:gd name="T31" fmla="*/ 8845 h 101"/>
                  <a:gd name="T32" fmla="+- 0 6279 6271"/>
                  <a:gd name="T33" fmla="*/ T32 w 77"/>
                  <a:gd name="T34" fmla="+- 0 8864 8771"/>
                  <a:gd name="T35" fmla="*/ 8864 h 101"/>
                  <a:gd name="T36" fmla="+- 0 6301 6271"/>
                  <a:gd name="T37" fmla="*/ T36 w 77"/>
                  <a:gd name="T38" fmla="+- 0 8873 8771"/>
                  <a:gd name="T39" fmla="*/ 8873 h 101"/>
                  <a:gd name="T40" fmla="+- 0 6315 6271"/>
                  <a:gd name="T41" fmla="*/ T40 w 77"/>
                  <a:gd name="T42" fmla="+- 0 8873 8771"/>
                  <a:gd name="T43" fmla="*/ 8873 h 101"/>
                  <a:gd name="T44" fmla="+- 0 6325 6271"/>
                  <a:gd name="T45" fmla="*/ T44 w 77"/>
                  <a:gd name="T46" fmla="+- 0 8866 8771"/>
                  <a:gd name="T47" fmla="*/ 8866 h 101"/>
                  <a:gd name="T48" fmla="+- 0 6329 6271"/>
                  <a:gd name="T49" fmla="*/ T48 w 77"/>
                  <a:gd name="T50" fmla="+- 0 8860 8771"/>
                  <a:gd name="T51" fmla="*/ 8860 h 101"/>
                  <a:gd name="T52" fmla="+- 0 6296 6271"/>
                  <a:gd name="T53" fmla="*/ T52 w 77"/>
                  <a:gd name="T54" fmla="+- 0 8860 8771"/>
                  <a:gd name="T55" fmla="*/ 8860 h 101"/>
                  <a:gd name="T56" fmla="+- 0 6289 6271"/>
                  <a:gd name="T57" fmla="*/ T56 w 77"/>
                  <a:gd name="T58" fmla="+- 0 8854 8771"/>
                  <a:gd name="T59" fmla="*/ 8854 h 101"/>
                  <a:gd name="T60" fmla="+- 0 6290 6271"/>
                  <a:gd name="T61" fmla="*/ T60 w 77"/>
                  <a:gd name="T62" fmla="+- 0 8835 8771"/>
                  <a:gd name="T63" fmla="*/ 8835 h 101"/>
                  <a:gd name="T64" fmla="+- 0 6306 6271"/>
                  <a:gd name="T65" fmla="*/ T64 w 77"/>
                  <a:gd name="T66" fmla="+- 0 8823 8771"/>
                  <a:gd name="T67" fmla="*/ 8823 h 101"/>
                  <a:gd name="T68" fmla="+- 0 6330 6271"/>
                  <a:gd name="T69" fmla="*/ T68 w 77"/>
                  <a:gd name="T70" fmla="+- 0 8821 8771"/>
                  <a:gd name="T71" fmla="*/ 8821 h 101"/>
                  <a:gd name="T72" fmla="+- 0 6346 6271"/>
                  <a:gd name="T73" fmla="*/ T72 w 77"/>
                  <a:gd name="T74" fmla="+- 0 8821 8771"/>
                  <a:gd name="T75" fmla="*/ 8821 h 101"/>
                  <a:gd name="T76" fmla="+- 0 6345 6271"/>
                  <a:gd name="T77" fmla="*/ T76 w 77"/>
                  <a:gd name="T78" fmla="+- 0 8796 8771"/>
                  <a:gd name="T79" fmla="*/ 8796 h 101"/>
                  <a:gd name="T80" fmla="+- 0 6338 6271"/>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4"/>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8" name="Freeform 400"/>
              <p:cNvSpPr>
                <a:spLocks/>
              </p:cNvSpPr>
              <p:nvPr/>
            </p:nvSpPr>
            <p:spPr bwMode="auto">
              <a:xfrm>
                <a:off x="6271" y="8771"/>
                <a:ext cx="77" cy="101"/>
              </a:xfrm>
              <a:custGeom>
                <a:avLst/>
                <a:gdLst>
                  <a:gd name="T0" fmla="+- 0 6347 6271"/>
                  <a:gd name="T1" fmla="*/ T0 w 77"/>
                  <a:gd name="T2" fmla="+- 0 8858 8771"/>
                  <a:gd name="T3" fmla="*/ 8858 h 101"/>
                  <a:gd name="T4" fmla="+- 0 6331 6271"/>
                  <a:gd name="T5" fmla="*/ T4 w 77"/>
                  <a:gd name="T6" fmla="+- 0 8858 8771"/>
                  <a:gd name="T7" fmla="*/ 8858 h 101"/>
                  <a:gd name="T8" fmla="+- 0 6332 6271"/>
                  <a:gd name="T9" fmla="*/ T8 w 77"/>
                  <a:gd name="T10" fmla="+- 0 8870 8771"/>
                  <a:gd name="T11" fmla="*/ 8870 h 101"/>
                  <a:gd name="T12" fmla="+- 0 6348 6271"/>
                  <a:gd name="T13" fmla="*/ T12 w 77"/>
                  <a:gd name="T14" fmla="+- 0 8870 8771"/>
                  <a:gd name="T15" fmla="*/ 8870 h 101"/>
                  <a:gd name="T16" fmla="+- 0 6347 6271"/>
                  <a:gd name="T17" fmla="*/ T16 w 77"/>
                  <a:gd name="T18" fmla="+- 0 8864 8771"/>
                  <a:gd name="T19" fmla="*/ 8864 h 101"/>
                  <a:gd name="T20" fmla="+- 0 6347 6271"/>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Freeform 401"/>
              <p:cNvSpPr>
                <a:spLocks/>
              </p:cNvSpPr>
              <p:nvPr/>
            </p:nvSpPr>
            <p:spPr bwMode="auto">
              <a:xfrm>
                <a:off x="6271" y="8771"/>
                <a:ext cx="77" cy="101"/>
              </a:xfrm>
              <a:custGeom>
                <a:avLst/>
                <a:gdLst>
                  <a:gd name="T0" fmla="+- 0 6346 6271"/>
                  <a:gd name="T1" fmla="*/ T0 w 77"/>
                  <a:gd name="T2" fmla="+- 0 8821 8771"/>
                  <a:gd name="T3" fmla="*/ 8821 h 101"/>
                  <a:gd name="T4" fmla="+- 0 6330 6271"/>
                  <a:gd name="T5" fmla="*/ T4 w 77"/>
                  <a:gd name="T6" fmla="+- 0 8821 8771"/>
                  <a:gd name="T7" fmla="*/ 8821 h 101"/>
                  <a:gd name="T8" fmla="+- 0 6330 6271"/>
                  <a:gd name="T9" fmla="*/ T8 w 77"/>
                  <a:gd name="T10" fmla="+- 0 8840 8771"/>
                  <a:gd name="T11" fmla="*/ 8840 h 101"/>
                  <a:gd name="T12" fmla="+- 0 6329 6271"/>
                  <a:gd name="T13" fmla="*/ T12 w 77"/>
                  <a:gd name="T14" fmla="+- 0 8842 8771"/>
                  <a:gd name="T15" fmla="*/ 8842 h 101"/>
                  <a:gd name="T16" fmla="+- 0 6329 6271"/>
                  <a:gd name="T17" fmla="*/ T16 w 77"/>
                  <a:gd name="T18" fmla="+- 0 8843 8771"/>
                  <a:gd name="T19" fmla="*/ 8843 h 101"/>
                  <a:gd name="T20" fmla="+- 0 6326 6271"/>
                  <a:gd name="T21" fmla="*/ T20 w 77"/>
                  <a:gd name="T22" fmla="+- 0 8852 8771"/>
                  <a:gd name="T23" fmla="*/ 8852 h 101"/>
                  <a:gd name="T24" fmla="+- 0 6318 6271"/>
                  <a:gd name="T25" fmla="*/ T24 w 77"/>
                  <a:gd name="T26" fmla="+- 0 8860 8771"/>
                  <a:gd name="T27" fmla="*/ 8860 h 101"/>
                  <a:gd name="T28" fmla="+- 0 6329 6271"/>
                  <a:gd name="T29" fmla="*/ T28 w 77"/>
                  <a:gd name="T30" fmla="+- 0 8860 8771"/>
                  <a:gd name="T31" fmla="*/ 8860 h 101"/>
                  <a:gd name="T32" fmla="+- 0 6330 6271"/>
                  <a:gd name="T33" fmla="*/ T32 w 77"/>
                  <a:gd name="T34" fmla="+- 0 8858 8771"/>
                  <a:gd name="T35" fmla="*/ 8858 h 101"/>
                  <a:gd name="T36" fmla="+- 0 6347 6271"/>
                  <a:gd name="T37" fmla="*/ T36 w 77"/>
                  <a:gd name="T38" fmla="+- 0 8858 8771"/>
                  <a:gd name="T39" fmla="*/ 8858 h 101"/>
                  <a:gd name="T40" fmla="+- 0 6347 6271"/>
                  <a:gd name="T41" fmla="*/ T40 w 77"/>
                  <a:gd name="T42" fmla="+- 0 8845 8771"/>
                  <a:gd name="T43" fmla="*/ 8845 h 101"/>
                  <a:gd name="T44" fmla="+- 0 6346 6271"/>
                  <a:gd name="T45" fmla="*/ T44 w 77"/>
                  <a:gd name="T46" fmla="+- 0 8821 8771"/>
                  <a:gd name="T47"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0" name="Freeform 402"/>
              <p:cNvSpPr>
                <a:spLocks/>
              </p:cNvSpPr>
              <p:nvPr/>
            </p:nvSpPr>
            <p:spPr bwMode="auto">
              <a:xfrm>
                <a:off x="6271" y="8771"/>
                <a:ext cx="77" cy="101"/>
              </a:xfrm>
              <a:custGeom>
                <a:avLst/>
                <a:gdLst>
                  <a:gd name="T0" fmla="+- 0 6310 6271"/>
                  <a:gd name="T1" fmla="*/ T0 w 77"/>
                  <a:gd name="T2" fmla="+- 0 8771 8771"/>
                  <a:gd name="T3" fmla="*/ 8771 h 101"/>
                  <a:gd name="T4" fmla="+- 0 6298 6271"/>
                  <a:gd name="T5" fmla="*/ T4 w 77"/>
                  <a:gd name="T6" fmla="+- 0 8771 8771"/>
                  <a:gd name="T7" fmla="*/ 8771 h 101"/>
                  <a:gd name="T8" fmla="+- 0 6286 6271"/>
                  <a:gd name="T9" fmla="*/ T8 w 77"/>
                  <a:gd name="T10" fmla="+- 0 8775 8771"/>
                  <a:gd name="T11" fmla="*/ 8775 h 101"/>
                  <a:gd name="T12" fmla="+- 0 6278 6271"/>
                  <a:gd name="T13" fmla="*/ T12 w 77"/>
                  <a:gd name="T14" fmla="+- 0 8780 8771"/>
                  <a:gd name="T15" fmla="*/ 8780 h 101"/>
                  <a:gd name="T16" fmla="+- 0 6282 6271"/>
                  <a:gd name="T17" fmla="*/ T16 w 77"/>
                  <a:gd name="T18" fmla="+- 0 8792 8771"/>
                  <a:gd name="T19" fmla="*/ 8792 h 101"/>
                  <a:gd name="T20" fmla="+- 0 6289 6271"/>
                  <a:gd name="T21" fmla="*/ T20 w 77"/>
                  <a:gd name="T22" fmla="+- 0 8787 8771"/>
                  <a:gd name="T23" fmla="*/ 8787 h 101"/>
                  <a:gd name="T24" fmla="+- 0 6298 6271"/>
                  <a:gd name="T25" fmla="*/ T24 w 77"/>
                  <a:gd name="T26" fmla="+- 0 8784 8771"/>
                  <a:gd name="T27" fmla="*/ 8784 h 101"/>
                  <a:gd name="T28" fmla="+- 0 6338 6271"/>
                  <a:gd name="T29" fmla="*/ T28 w 77"/>
                  <a:gd name="T30" fmla="+- 0 8784 8771"/>
                  <a:gd name="T31" fmla="*/ 8784 h 101"/>
                  <a:gd name="T32" fmla="+- 0 6334 6271"/>
                  <a:gd name="T33" fmla="*/ T32 w 77"/>
                  <a:gd name="T34" fmla="+- 0 8779 8771"/>
                  <a:gd name="T35" fmla="*/ 8779 h 101"/>
                  <a:gd name="T36" fmla="+- 0 6310 6271"/>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8" name="Group 403"/>
            <p:cNvGrpSpPr>
              <a:grpSpLocks/>
            </p:cNvGrpSpPr>
            <p:nvPr/>
          </p:nvGrpSpPr>
          <p:grpSpPr bwMode="auto">
            <a:xfrm>
              <a:off x="6382" y="8771"/>
              <a:ext cx="139" cy="99"/>
              <a:chOff x="6382" y="8771"/>
              <a:chExt cx="139" cy="99"/>
            </a:xfrm>
          </p:grpSpPr>
          <p:sp>
            <p:nvSpPr>
              <p:cNvPr id="3994" name="Freeform 404"/>
              <p:cNvSpPr>
                <a:spLocks/>
              </p:cNvSpPr>
              <p:nvPr/>
            </p:nvSpPr>
            <p:spPr bwMode="auto">
              <a:xfrm>
                <a:off x="6382" y="8771"/>
                <a:ext cx="139" cy="99"/>
              </a:xfrm>
              <a:custGeom>
                <a:avLst/>
                <a:gdLst>
                  <a:gd name="T0" fmla="+- 0 6398 6382"/>
                  <a:gd name="T1" fmla="*/ T0 w 139"/>
                  <a:gd name="T2" fmla="+- 0 8774 8771"/>
                  <a:gd name="T3" fmla="*/ 8774 h 99"/>
                  <a:gd name="T4" fmla="+- 0 6382 6382"/>
                  <a:gd name="T5" fmla="*/ T4 w 139"/>
                  <a:gd name="T6" fmla="+- 0 8774 8771"/>
                  <a:gd name="T7" fmla="*/ 8774 h 99"/>
                  <a:gd name="T8" fmla="+- 0 6383 6382"/>
                  <a:gd name="T9" fmla="*/ T8 w 139"/>
                  <a:gd name="T10" fmla="+- 0 8782 8771"/>
                  <a:gd name="T11" fmla="*/ 8782 h 99"/>
                  <a:gd name="T12" fmla="+- 0 6383 6382"/>
                  <a:gd name="T13" fmla="*/ T12 w 139"/>
                  <a:gd name="T14" fmla="+- 0 8870 8771"/>
                  <a:gd name="T15" fmla="*/ 8870 h 99"/>
                  <a:gd name="T16" fmla="+- 0 6400 6382"/>
                  <a:gd name="T17" fmla="*/ T16 w 139"/>
                  <a:gd name="T18" fmla="+- 0 8870 8771"/>
                  <a:gd name="T19" fmla="*/ 8870 h 99"/>
                  <a:gd name="T20" fmla="+- 0 6400 6382"/>
                  <a:gd name="T21" fmla="*/ T20 w 139"/>
                  <a:gd name="T22" fmla="+- 0 8809 8771"/>
                  <a:gd name="T23" fmla="*/ 8809 h 99"/>
                  <a:gd name="T24" fmla="+- 0 6401 6382"/>
                  <a:gd name="T25" fmla="*/ T24 w 139"/>
                  <a:gd name="T26" fmla="+- 0 8806 8771"/>
                  <a:gd name="T27" fmla="*/ 8806 h 99"/>
                  <a:gd name="T28" fmla="+- 0 6402 6382"/>
                  <a:gd name="T29" fmla="*/ T28 w 139"/>
                  <a:gd name="T30" fmla="+- 0 8803 8771"/>
                  <a:gd name="T31" fmla="*/ 8803 h 99"/>
                  <a:gd name="T32" fmla="+- 0 6405 6382"/>
                  <a:gd name="T33" fmla="*/ T32 w 139"/>
                  <a:gd name="T34" fmla="+- 0 8795 8771"/>
                  <a:gd name="T35" fmla="*/ 8795 h 99"/>
                  <a:gd name="T36" fmla="+- 0 6410 6382"/>
                  <a:gd name="T37" fmla="*/ T36 w 139"/>
                  <a:gd name="T38" fmla="+- 0 8789 8771"/>
                  <a:gd name="T39" fmla="*/ 8789 h 99"/>
                  <a:gd name="T40" fmla="+- 0 6399 6382"/>
                  <a:gd name="T41" fmla="*/ T40 w 139"/>
                  <a:gd name="T42" fmla="+- 0 8789 8771"/>
                  <a:gd name="T43" fmla="*/ 8789 h 99"/>
                  <a:gd name="T44" fmla="+- 0 6398 6382"/>
                  <a:gd name="T45" fmla="*/ T44 w 139"/>
                  <a:gd name="T46" fmla="+- 0 8774 8771"/>
                  <a:gd name="T47"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9" h="99">
                    <a:moveTo>
                      <a:pt x="16" y="3"/>
                    </a:moveTo>
                    <a:lnTo>
                      <a:pt x="0" y="3"/>
                    </a:lnTo>
                    <a:lnTo>
                      <a:pt x="1" y="11"/>
                    </a:lnTo>
                    <a:lnTo>
                      <a:pt x="1" y="99"/>
                    </a:lnTo>
                    <a:lnTo>
                      <a:pt x="18" y="99"/>
                    </a:lnTo>
                    <a:lnTo>
                      <a:pt x="18" y="38"/>
                    </a:lnTo>
                    <a:lnTo>
                      <a:pt x="19" y="35"/>
                    </a:lnTo>
                    <a:lnTo>
                      <a:pt x="20" y="32"/>
                    </a:lnTo>
                    <a:lnTo>
                      <a:pt x="23" y="24"/>
                    </a:lnTo>
                    <a:lnTo>
                      <a:pt x="28" y="18"/>
                    </a:lnTo>
                    <a:lnTo>
                      <a:pt x="17" y="18"/>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5" name="Freeform 405"/>
              <p:cNvSpPr>
                <a:spLocks/>
              </p:cNvSpPr>
              <p:nvPr/>
            </p:nvSpPr>
            <p:spPr bwMode="auto">
              <a:xfrm>
                <a:off x="6382" y="8771"/>
                <a:ext cx="139" cy="99"/>
              </a:xfrm>
              <a:custGeom>
                <a:avLst/>
                <a:gdLst>
                  <a:gd name="T0" fmla="+- 0 6455 6382"/>
                  <a:gd name="T1" fmla="*/ T0 w 139"/>
                  <a:gd name="T2" fmla="+- 0 8786 8771"/>
                  <a:gd name="T3" fmla="*/ 8786 h 99"/>
                  <a:gd name="T4" fmla="+- 0 6437 6382"/>
                  <a:gd name="T5" fmla="*/ T4 w 139"/>
                  <a:gd name="T6" fmla="+- 0 8786 8771"/>
                  <a:gd name="T7" fmla="*/ 8786 h 99"/>
                  <a:gd name="T8" fmla="+- 0 6444 6382"/>
                  <a:gd name="T9" fmla="*/ T8 w 139"/>
                  <a:gd name="T10" fmla="+- 0 8797 8771"/>
                  <a:gd name="T11" fmla="*/ 8797 h 99"/>
                  <a:gd name="T12" fmla="+- 0 6444 6382"/>
                  <a:gd name="T13" fmla="*/ T12 w 139"/>
                  <a:gd name="T14" fmla="+- 0 8870 8771"/>
                  <a:gd name="T15" fmla="*/ 8870 h 99"/>
                  <a:gd name="T16" fmla="+- 0 6461 6382"/>
                  <a:gd name="T17" fmla="*/ T16 w 139"/>
                  <a:gd name="T18" fmla="+- 0 8870 8771"/>
                  <a:gd name="T19" fmla="*/ 8870 h 99"/>
                  <a:gd name="T20" fmla="+- 0 6461 6382"/>
                  <a:gd name="T21" fmla="*/ T20 w 139"/>
                  <a:gd name="T22" fmla="+- 0 8807 8771"/>
                  <a:gd name="T23" fmla="*/ 8807 h 99"/>
                  <a:gd name="T24" fmla="+- 0 6462 6382"/>
                  <a:gd name="T25" fmla="*/ T24 w 139"/>
                  <a:gd name="T26" fmla="+- 0 8804 8771"/>
                  <a:gd name="T27" fmla="*/ 8804 h 99"/>
                  <a:gd name="T28" fmla="+- 0 6462 6382"/>
                  <a:gd name="T29" fmla="*/ T28 w 139"/>
                  <a:gd name="T30" fmla="+- 0 8802 8771"/>
                  <a:gd name="T31" fmla="*/ 8802 h 99"/>
                  <a:gd name="T32" fmla="+- 0 6465 6382"/>
                  <a:gd name="T33" fmla="*/ T32 w 139"/>
                  <a:gd name="T34" fmla="+- 0 8793 8771"/>
                  <a:gd name="T35" fmla="*/ 8793 h 99"/>
                  <a:gd name="T36" fmla="+- 0 6468 6382"/>
                  <a:gd name="T37" fmla="*/ T36 w 139"/>
                  <a:gd name="T38" fmla="+- 0 8791 8771"/>
                  <a:gd name="T39" fmla="*/ 8791 h 99"/>
                  <a:gd name="T40" fmla="+- 0 6457 6382"/>
                  <a:gd name="T41" fmla="*/ T40 w 139"/>
                  <a:gd name="T42" fmla="+- 0 8791 8771"/>
                  <a:gd name="T43" fmla="*/ 8791 h 99"/>
                  <a:gd name="T44" fmla="+- 0 6455 6382"/>
                  <a:gd name="T45" fmla="*/ T44 w 139"/>
                  <a:gd name="T46" fmla="+- 0 8786 8771"/>
                  <a:gd name="T47" fmla="*/ 8786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9" h="99">
                    <a:moveTo>
                      <a:pt x="73" y="15"/>
                    </a:moveTo>
                    <a:lnTo>
                      <a:pt x="55" y="15"/>
                    </a:lnTo>
                    <a:lnTo>
                      <a:pt x="62" y="26"/>
                    </a:lnTo>
                    <a:lnTo>
                      <a:pt x="62" y="99"/>
                    </a:lnTo>
                    <a:lnTo>
                      <a:pt x="79" y="99"/>
                    </a:lnTo>
                    <a:lnTo>
                      <a:pt x="79" y="36"/>
                    </a:lnTo>
                    <a:lnTo>
                      <a:pt x="80" y="33"/>
                    </a:lnTo>
                    <a:lnTo>
                      <a:pt x="80" y="31"/>
                    </a:lnTo>
                    <a:lnTo>
                      <a:pt x="83" y="22"/>
                    </a:lnTo>
                    <a:lnTo>
                      <a:pt x="86" y="20"/>
                    </a:lnTo>
                    <a:lnTo>
                      <a:pt x="75" y="20"/>
                    </a:lnTo>
                    <a:lnTo>
                      <a:pt x="7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6" name="Freeform 406"/>
              <p:cNvSpPr>
                <a:spLocks/>
              </p:cNvSpPr>
              <p:nvPr/>
            </p:nvSpPr>
            <p:spPr bwMode="auto">
              <a:xfrm>
                <a:off x="6382" y="8771"/>
                <a:ext cx="139" cy="99"/>
              </a:xfrm>
              <a:custGeom>
                <a:avLst/>
                <a:gdLst>
                  <a:gd name="T0" fmla="+- 0 6513 6382"/>
                  <a:gd name="T1" fmla="*/ T0 w 139"/>
                  <a:gd name="T2" fmla="+- 0 8786 8771"/>
                  <a:gd name="T3" fmla="*/ 8786 h 99"/>
                  <a:gd name="T4" fmla="+- 0 6497 6382"/>
                  <a:gd name="T5" fmla="*/ T4 w 139"/>
                  <a:gd name="T6" fmla="+- 0 8786 8771"/>
                  <a:gd name="T7" fmla="*/ 8786 h 99"/>
                  <a:gd name="T8" fmla="+- 0 6504 6382"/>
                  <a:gd name="T9" fmla="*/ T8 w 139"/>
                  <a:gd name="T10" fmla="+- 0 8797 8771"/>
                  <a:gd name="T11" fmla="*/ 8797 h 99"/>
                  <a:gd name="T12" fmla="+- 0 6504 6382"/>
                  <a:gd name="T13" fmla="*/ T12 w 139"/>
                  <a:gd name="T14" fmla="+- 0 8870 8771"/>
                  <a:gd name="T15" fmla="*/ 8870 h 99"/>
                  <a:gd name="T16" fmla="+- 0 6521 6382"/>
                  <a:gd name="T17" fmla="*/ T16 w 139"/>
                  <a:gd name="T18" fmla="+- 0 8870 8771"/>
                  <a:gd name="T19" fmla="*/ 8870 h 99"/>
                  <a:gd name="T20" fmla="+- 0 6519 6382"/>
                  <a:gd name="T21" fmla="*/ T20 w 139"/>
                  <a:gd name="T22" fmla="+- 0 8795 8771"/>
                  <a:gd name="T23" fmla="*/ 8795 h 99"/>
                  <a:gd name="T24" fmla="+- 0 6518 6382"/>
                  <a:gd name="T25" fmla="*/ T24 w 139"/>
                  <a:gd name="T26" fmla="+- 0 8793 8771"/>
                  <a:gd name="T27" fmla="*/ 8793 h 99"/>
                  <a:gd name="T28" fmla="+- 0 6513 6382"/>
                  <a:gd name="T29" fmla="*/ T28 w 139"/>
                  <a:gd name="T30" fmla="+- 0 8786 8771"/>
                  <a:gd name="T31" fmla="*/ 8786 h 9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9" h="99">
                    <a:moveTo>
                      <a:pt x="131" y="15"/>
                    </a:moveTo>
                    <a:lnTo>
                      <a:pt x="115" y="15"/>
                    </a:lnTo>
                    <a:lnTo>
                      <a:pt x="122" y="26"/>
                    </a:lnTo>
                    <a:lnTo>
                      <a:pt x="122" y="99"/>
                    </a:lnTo>
                    <a:lnTo>
                      <a:pt x="139" y="99"/>
                    </a:lnTo>
                    <a:lnTo>
                      <a:pt x="137" y="24"/>
                    </a:lnTo>
                    <a:lnTo>
                      <a:pt x="136" y="22"/>
                    </a:lnTo>
                    <a:lnTo>
                      <a:pt x="1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7" name="Freeform 407"/>
              <p:cNvSpPr>
                <a:spLocks/>
              </p:cNvSpPr>
              <p:nvPr/>
            </p:nvSpPr>
            <p:spPr bwMode="auto">
              <a:xfrm>
                <a:off x="6382" y="8771"/>
                <a:ext cx="139" cy="99"/>
              </a:xfrm>
              <a:custGeom>
                <a:avLst/>
                <a:gdLst>
                  <a:gd name="T0" fmla="+- 0 6490 6382"/>
                  <a:gd name="T1" fmla="*/ T0 w 139"/>
                  <a:gd name="T2" fmla="+- 0 8771 8771"/>
                  <a:gd name="T3" fmla="*/ 8771 h 99"/>
                  <a:gd name="T4" fmla="+- 0 6480 6382"/>
                  <a:gd name="T5" fmla="*/ T4 w 139"/>
                  <a:gd name="T6" fmla="+- 0 8771 8771"/>
                  <a:gd name="T7" fmla="*/ 8771 h 99"/>
                  <a:gd name="T8" fmla="+- 0 6474 6382"/>
                  <a:gd name="T9" fmla="*/ T8 w 139"/>
                  <a:gd name="T10" fmla="+- 0 8774 8771"/>
                  <a:gd name="T11" fmla="*/ 8774 h 99"/>
                  <a:gd name="T12" fmla="+- 0 6468 6382"/>
                  <a:gd name="T13" fmla="*/ T12 w 139"/>
                  <a:gd name="T14" fmla="+- 0 8778 8771"/>
                  <a:gd name="T15" fmla="*/ 8778 h 99"/>
                  <a:gd name="T16" fmla="+- 0 6464 6382"/>
                  <a:gd name="T17" fmla="*/ T16 w 139"/>
                  <a:gd name="T18" fmla="+- 0 8781 8771"/>
                  <a:gd name="T19" fmla="*/ 8781 h 99"/>
                  <a:gd name="T20" fmla="+- 0 6460 6382"/>
                  <a:gd name="T21" fmla="*/ T20 w 139"/>
                  <a:gd name="T22" fmla="+- 0 8785 8771"/>
                  <a:gd name="T23" fmla="*/ 8785 h 99"/>
                  <a:gd name="T24" fmla="+- 0 6457 6382"/>
                  <a:gd name="T25" fmla="*/ T24 w 139"/>
                  <a:gd name="T26" fmla="+- 0 8791 8771"/>
                  <a:gd name="T27" fmla="*/ 8791 h 99"/>
                  <a:gd name="T28" fmla="+- 0 6468 6382"/>
                  <a:gd name="T29" fmla="*/ T28 w 139"/>
                  <a:gd name="T30" fmla="+- 0 8791 8771"/>
                  <a:gd name="T31" fmla="*/ 8791 h 99"/>
                  <a:gd name="T32" fmla="+- 0 6473 6382"/>
                  <a:gd name="T33" fmla="*/ T32 w 139"/>
                  <a:gd name="T34" fmla="+- 0 8786 8771"/>
                  <a:gd name="T35" fmla="*/ 8786 h 99"/>
                  <a:gd name="T36" fmla="+- 0 6513 6382"/>
                  <a:gd name="T37" fmla="*/ T36 w 139"/>
                  <a:gd name="T38" fmla="+- 0 8786 8771"/>
                  <a:gd name="T39" fmla="*/ 8786 h 99"/>
                  <a:gd name="T40" fmla="+- 0 6506 6382"/>
                  <a:gd name="T41" fmla="*/ T40 w 139"/>
                  <a:gd name="T42" fmla="+- 0 8776 8771"/>
                  <a:gd name="T43" fmla="*/ 8776 h 99"/>
                  <a:gd name="T44" fmla="+- 0 6490 6382"/>
                  <a:gd name="T45" fmla="*/ T44 w 139"/>
                  <a:gd name="T46" fmla="+- 0 8771 8771"/>
                  <a:gd name="T47"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9" h="99">
                    <a:moveTo>
                      <a:pt x="108" y="0"/>
                    </a:moveTo>
                    <a:lnTo>
                      <a:pt x="98" y="0"/>
                    </a:lnTo>
                    <a:lnTo>
                      <a:pt x="92" y="3"/>
                    </a:lnTo>
                    <a:lnTo>
                      <a:pt x="86" y="7"/>
                    </a:lnTo>
                    <a:lnTo>
                      <a:pt x="82" y="10"/>
                    </a:lnTo>
                    <a:lnTo>
                      <a:pt x="78" y="14"/>
                    </a:lnTo>
                    <a:lnTo>
                      <a:pt x="75" y="20"/>
                    </a:lnTo>
                    <a:lnTo>
                      <a:pt x="86" y="20"/>
                    </a:lnTo>
                    <a:lnTo>
                      <a:pt x="91" y="15"/>
                    </a:lnTo>
                    <a:lnTo>
                      <a:pt x="131" y="15"/>
                    </a:lnTo>
                    <a:lnTo>
                      <a:pt x="124" y="5"/>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8" name="Freeform 408"/>
              <p:cNvSpPr>
                <a:spLocks/>
              </p:cNvSpPr>
              <p:nvPr/>
            </p:nvSpPr>
            <p:spPr bwMode="auto">
              <a:xfrm>
                <a:off x="6382" y="8771"/>
                <a:ext cx="139" cy="99"/>
              </a:xfrm>
              <a:custGeom>
                <a:avLst/>
                <a:gdLst>
                  <a:gd name="T0" fmla="+- 0 6443 6382"/>
                  <a:gd name="T1" fmla="*/ T0 w 139"/>
                  <a:gd name="T2" fmla="+- 0 8771 8771"/>
                  <a:gd name="T3" fmla="*/ 8771 h 99"/>
                  <a:gd name="T4" fmla="+- 0 6414 6382"/>
                  <a:gd name="T5" fmla="*/ T4 w 139"/>
                  <a:gd name="T6" fmla="+- 0 8771 8771"/>
                  <a:gd name="T7" fmla="*/ 8771 h 99"/>
                  <a:gd name="T8" fmla="+- 0 6405 6382"/>
                  <a:gd name="T9" fmla="*/ T8 w 139"/>
                  <a:gd name="T10" fmla="+- 0 8780 8771"/>
                  <a:gd name="T11" fmla="*/ 8780 h 99"/>
                  <a:gd name="T12" fmla="+- 0 6399 6382"/>
                  <a:gd name="T13" fmla="*/ T12 w 139"/>
                  <a:gd name="T14" fmla="+- 0 8789 8771"/>
                  <a:gd name="T15" fmla="*/ 8789 h 99"/>
                  <a:gd name="T16" fmla="+- 0 6410 6382"/>
                  <a:gd name="T17" fmla="*/ T16 w 139"/>
                  <a:gd name="T18" fmla="+- 0 8789 8771"/>
                  <a:gd name="T19" fmla="*/ 8789 h 99"/>
                  <a:gd name="T20" fmla="+- 0 6413 6382"/>
                  <a:gd name="T21" fmla="*/ T20 w 139"/>
                  <a:gd name="T22" fmla="+- 0 8786 8771"/>
                  <a:gd name="T23" fmla="*/ 8786 h 99"/>
                  <a:gd name="T24" fmla="+- 0 6455 6382"/>
                  <a:gd name="T25" fmla="*/ T24 w 139"/>
                  <a:gd name="T26" fmla="+- 0 8786 8771"/>
                  <a:gd name="T27" fmla="*/ 8786 h 99"/>
                  <a:gd name="T28" fmla="+- 0 6453 6382"/>
                  <a:gd name="T29" fmla="*/ T28 w 139"/>
                  <a:gd name="T30" fmla="+- 0 8779 8771"/>
                  <a:gd name="T31" fmla="*/ 8779 h 99"/>
                  <a:gd name="T32" fmla="+- 0 6443 6382"/>
                  <a:gd name="T33" fmla="*/ T32 w 139"/>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9" h="99">
                    <a:moveTo>
                      <a:pt x="61" y="0"/>
                    </a:moveTo>
                    <a:lnTo>
                      <a:pt x="32" y="0"/>
                    </a:lnTo>
                    <a:lnTo>
                      <a:pt x="23" y="9"/>
                    </a:lnTo>
                    <a:lnTo>
                      <a:pt x="17" y="18"/>
                    </a:lnTo>
                    <a:lnTo>
                      <a:pt x="28" y="18"/>
                    </a:lnTo>
                    <a:lnTo>
                      <a:pt x="31" y="15"/>
                    </a:lnTo>
                    <a:lnTo>
                      <a:pt x="73" y="15"/>
                    </a:lnTo>
                    <a:lnTo>
                      <a:pt x="71" y="8"/>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49" name="Group 409"/>
            <p:cNvGrpSpPr>
              <a:grpSpLocks/>
            </p:cNvGrpSpPr>
            <p:nvPr/>
          </p:nvGrpSpPr>
          <p:grpSpPr bwMode="auto">
            <a:xfrm>
              <a:off x="6550" y="8771"/>
              <a:ext cx="77" cy="101"/>
              <a:chOff x="6550" y="8771"/>
              <a:chExt cx="77" cy="101"/>
            </a:xfrm>
          </p:grpSpPr>
          <p:sp>
            <p:nvSpPr>
              <p:cNvPr id="3990" name="Freeform 410"/>
              <p:cNvSpPr>
                <a:spLocks/>
              </p:cNvSpPr>
              <p:nvPr/>
            </p:nvSpPr>
            <p:spPr bwMode="auto">
              <a:xfrm>
                <a:off x="6550" y="8771"/>
                <a:ext cx="77" cy="101"/>
              </a:xfrm>
              <a:custGeom>
                <a:avLst/>
                <a:gdLst>
                  <a:gd name="T0" fmla="+- 0 6617 6550"/>
                  <a:gd name="T1" fmla="*/ T0 w 77"/>
                  <a:gd name="T2" fmla="+- 0 8784 8771"/>
                  <a:gd name="T3" fmla="*/ 8784 h 101"/>
                  <a:gd name="T4" fmla="+- 0 6606 6550"/>
                  <a:gd name="T5" fmla="*/ T4 w 77"/>
                  <a:gd name="T6" fmla="+- 0 8784 8771"/>
                  <a:gd name="T7" fmla="*/ 8784 h 101"/>
                  <a:gd name="T8" fmla="+- 0 6609 6550"/>
                  <a:gd name="T9" fmla="*/ T8 w 77"/>
                  <a:gd name="T10" fmla="+- 0 8799 8771"/>
                  <a:gd name="T11" fmla="*/ 8799 h 101"/>
                  <a:gd name="T12" fmla="+- 0 6609 6550"/>
                  <a:gd name="T13" fmla="*/ T12 w 77"/>
                  <a:gd name="T14" fmla="+- 0 8807 8771"/>
                  <a:gd name="T15" fmla="*/ 8807 h 101"/>
                  <a:gd name="T16" fmla="+- 0 6595 6550"/>
                  <a:gd name="T17" fmla="*/ T16 w 77"/>
                  <a:gd name="T18" fmla="+- 0 8809 8771"/>
                  <a:gd name="T19" fmla="*/ 8809 h 101"/>
                  <a:gd name="T20" fmla="+- 0 6571 6550"/>
                  <a:gd name="T21" fmla="*/ T20 w 77"/>
                  <a:gd name="T22" fmla="+- 0 8815 8771"/>
                  <a:gd name="T23" fmla="*/ 8815 h 101"/>
                  <a:gd name="T24" fmla="+- 0 6556 6550"/>
                  <a:gd name="T25" fmla="*/ T24 w 77"/>
                  <a:gd name="T26" fmla="+- 0 8827 8771"/>
                  <a:gd name="T27" fmla="*/ 8827 h 101"/>
                  <a:gd name="T28" fmla="+- 0 6550 6550"/>
                  <a:gd name="T29" fmla="*/ T28 w 77"/>
                  <a:gd name="T30" fmla="+- 0 8845 8771"/>
                  <a:gd name="T31" fmla="*/ 8845 h 101"/>
                  <a:gd name="T32" fmla="+- 0 6558 6550"/>
                  <a:gd name="T33" fmla="*/ T32 w 77"/>
                  <a:gd name="T34" fmla="+- 0 8864 8771"/>
                  <a:gd name="T35" fmla="*/ 8864 h 101"/>
                  <a:gd name="T36" fmla="+- 0 6580 6550"/>
                  <a:gd name="T37" fmla="*/ T36 w 77"/>
                  <a:gd name="T38" fmla="+- 0 8873 8771"/>
                  <a:gd name="T39" fmla="*/ 8873 h 101"/>
                  <a:gd name="T40" fmla="+- 0 6594 6550"/>
                  <a:gd name="T41" fmla="*/ T40 w 77"/>
                  <a:gd name="T42" fmla="+- 0 8873 8771"/>
                  <a:gd name="T43" fmla="*/ 8873 h 101"/>
                  <a:gd name="T44" fmla="+- 0 6604 6550"/>
                  <a:gd name="T45" fmla="*/ T44 w 77"/>
                  <a:gd name="T46" fmla="+- 0 8866 8771"/>
                  <a:gd name="T47" fmla="*/ 8866 h 101"/>
                  <a:gd name="T48" fmla="+- 0 6609 6550"/>
                  <a:gd name="T49" fmla="*/ T48 w 77"/>
                  <a:gd name="T50" fmla="+- 0 8860 8771"/>
                  <a:gd name="T51" fmla="*/ 8860 h 101"/>
                  <a:gd name="T52" fmla="+- 0 6576 6550"/>
                  <a:gd name="T53" fmla="*/ T52 w 77"/>
                  <a:gd name="T54" fmla="+- 0 8860 8771"/>
                  <a:gd name="T55" fmla="*/ 8860 h 101"/>
                  <a:gd name="T56" fmla="+- 0 6568 6550"/>
                  <a:gd name="T57" fmla="*/ T56 w 77"/>
                  <a:gd name="T58" fmla="+- 0 8854 8771"/>
                  <a:gd name="T59" fmla="*/ 8854 h 101"/>
                  <a:gd name="T60" fmla="+- 0 6569 6550"/>
                  <a:gd name="T61" fmla="*/ T60 w 77"/>
                  <a:gd name="T62" fmla="+- 0 8835 8771"/>
                  <a:gd name="T63" fmla="*/ 8835 h 101"/>
                  <a:gd name="T64" fmla="+- 0 6585 6550"/>
                  <a:gd name="T65" fmla="*/ T64 w 77"/>
                  <a:gd name="T66" fmla="+- 0 8823 8771"/>
                  <a:gd name="T67" fmla="*/ 8823 h 101"/>
                  <a:gd name="T68" fmla="+- 0 6609 6550"/>
                  <a:gd name="T69" fmla="*/ T68 w 77"/>
                  <a:gd name="T70" fmla="+- 0 8821 8771"/>
                  <a:gd name="T71" fmla="*/ 8821 h 101"/>
                  <a:gd name="T72" fmla="+- 0 6625 6550"/>
                  <a:gd name="T73" fmla="*/ T72 w 77"/>
                  <a:gd name="T74" fmla="+- 0 8821 8771"/>
                  <a:gd name="T75" fmla="*/ 8821 h 101"/>
                  <a:gd name="T76" fmla="+- 0 6624 6550"/>
                  <a:gd name="T77" fmla="*/ T76 w 77"/>
                  <a:gd name="T78" fmla="+- 0 8796 8771"/>
                  <a:gd name="T79" fmla="*/ 8796 h 101"/>
                  <a:gd name="T80" fmla="+- 0 6617 6550"/>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4"/>
                    </a:lnTo>
                    <a:lnTo>
                      <a:pt x="8" y="93"/>
                    </a:lnTo>
                    <a:lnTo>
                      <a:pt x="30" y="102"/>
                    </a:lnTo>
                    <a:lnTo>
                      <a:pt x="44" y="102"/>
                    </a:lnTo>
                    <a:lnTo>
                      <a:pt x="54" y="95"/>
                    </a:lnTo>
                    <a:lnTo>
                      <a:pt x="59" y="89"/>
                    </a:lnTo>
                    <a:lnTo>
                      <a:pt x="26" y="89"/>
                    </a:lnTo>
                    <a:lnTo>
                      <a:pt x="18" y="83"/>
                    </a:lnTo>
                    <a:lnTo>
                      <a:pt x="19" y="64"/>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1" name="Freeform 411"/>
              <p:cNvSpPr>
                <a:spLocks/>
              </p:cNvSpPr>
              <p:nvPr/>
            </p:nvSpPr>
            <p:spPr bwMode="auto">
              <a:xfrm>
                <a:off x="6550" y="8771"/>
                <a:ext cx="77" cy="101"/>
              </a:xfrm>
              <a:custGeom>
                <a:avLst/>
                <a:gdLst>
                  <a:gd name="T0" fmla="+- 0 6626 6550"/>
                  <a:gd name="T1" fmla="*/ T0 w 77"/>
                  <a:gd name="T2" fmla="+- 0 8858 8771"/>
                  <a:gd name="T3" fmla="*/ 8858 h 101"/>
                  <a:gd name="T4" fmla="+- 0 6610 6550"/>
                  <a:gd name="T5" fmla="*/ T4 w 77"/>
                  <a:gd name="T6" fmla="+- 0 8858 8771"/>
                  <a:gd name="T7" fmla="*/ 8858 h 101"/>
                  <a:gd name="T8" fmla="+- 0 6612 6550"/>
                  <a:gd name="T9" fmla="*/ T8 w 77"/>
                  <a:gd name="T10" fmla="+- 0 8870 8771"/>
                  <a:gd name="T11" fmla="*/ 8870 h 101"/>
                  <a:gd name="T12" fmla="+- 0 6628 6550"/>
                  <a:gd name="T13" fmla="*/ T12 w 77"/>
                  <a:gd name="T14" fmla="+- 0 8870 8771"/>
                  <a:gd name="T15" fmla="*/ 8870 h 101"/>
                  <a:gd name="T16" fmla="+- 0 6626 6550"/>
                  <a:gd name="T17" fmla="*/ T16 w 77"/>
                  <a:gd name="T18" fmla="+- 0 8864 8771"/>
                  <a:gd name="T19" fmla="*/ 8864 h 101"/>
                  <a:gd name="T20" fmla="+- 0 6626 6550"/>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2" name="Freeform 412"/>
              <p:cNvSpPr>
                <a:spLocks/>
              </p:cNvSpPr>
              <p:nvPr/>
            </p:nvSpPr>
            <p:spPr bwMode="auto">
              <a:xfrm>
                <a:off x="6550" y="8771"/>
                <a:ext cx="77" cy="101"/>
              </a:xfrm>
              <a:custGeom>
                <a:avLst/>
                <a:gdLst>
                  <a:gd name="T0" fmla="+- 0 6625 6550"/>
                  <a:gd name="T1" fmla="*/ T0 w 77"/>
                  <a:gd name="T2" fmla="+- 0 8821 8771"/>
                  <a:gd name="T3" fmla="*/ 8821 h 101"/>
                  <a:gd name="T4" fmla="+- 0 6609 6550"/>
                  <a:gd name="T5" fmla="*/ T4 w 77"/>
                  <a:gd name="T6" fmla="+- 0 8821 8771"/>
                  <a:gd name="T7" fmla="*/ 8821 h 101"/>
                  <a:gd name="T8" fmla="+- 0 6609 6550"/>
                  <a:gd name="T9" fmla="*/ T8 w 77"/>
                  <a:gd name="T10" fmla="+- 0 8840 8771"/>
                  <a:gd name="T11" fmla="*/ 8840 h 101"/>
                  <a:gd name="T12" fmla="+- 0 6609 6550"/>
                  <a:gd name="T13" fmla="*/ T12 w 77"/>
                  <a:gd name="T14" fmla="+- 0 8842 8771"/>
                  <a:gd name="T15" fmla="*/ 8842 h 101"/>
                  <a:gd name="T16" fmla="+- 0 6605 6550"/>
                  <a:gd name="T17" fmla="*/ T16 w 77"/>
                  <a:gd name="T18" fmla="+- 0 8852 8771"/>
                  <a:gd name="T19" fmla="*/ 8852 h 101"/>
                  <a:gd name="T20" fmla="+- 0 6597 6550"/>
                  <a:gd name="T21" fmla="*/ T20 w 77"/>
                  <a:gd name="T22" fmla="+- 0 8860 8771"/>
                  <a:gd name="T23" fmla="*/ 8860 h 101"/>
                  <a:gd name="T24" fmla="+- 0 6609 6550"/>
                  <a:gd name="T25" fmla="*/ T24 w 77"/>
                  <a:gd name="T26" fmla="+- 0 8860 8771"/>
                  <a:gd name="T27" fmla="*/ 8860 h 101"/>
                  <a:gd name="T28" fmla="+- 0 6610 6550"/>
                  <a:gd name="T29" fmla="*/ T28 w 77"/>
                  <a:gd name="T30" fmla="+- 0 8858 8771"/>
                  <a:gd name="T31" fmla="*/ 8858 h 101"/>
                  <a:gd name="T32" fmla="+- 0 6626 6550"/>
                  <a:gd name="T33" fmla="*/ T32 w 77"/>
                  <a:gd name="T34" fmla="+- 0 8858 8771"/>
                  <a:gd name="T35" fmla="*/ 8858 h 101"/>
                  <a:gd name="T36" fmla="+- 0 6626 6550"/>
                  <a:gd name="T37" fmla="*/ T36 w 77"/>
                  <a:gd name="T38" fmla="+- 0 8845 8771"/>
                  <a:gd name="T39" fmla="*/ 8845 h 101"/>
                  <a:gd name="T40" fmla="+- 0 6625 6550"/>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9" y="71"/>
                    </a:lnTo>
                    <a:lnTo>
                      <a:pt x="55" y="81"/>
                    </a:lnTo>
                    <a:lnTo>
                      <a:pt x="47" y="89"/>
                    </a:lnTo>
                    <a:lnTo>
                      <a:pt x="59" y="89"/>
                    </a:lnTo>
                    <a:lnTo>
                      <a:pt x="60"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3" name="Freeform 413"/>
              <p:cNvSpPr>
                <a:spLocks/>
              </p:cNvSpPr>
              <p:nvPr/>
            </p:nvSpPr>
            <p:spPr bwMode="auto">
              <a:xfrm>
                <a:off x="6550" y="8771"/>
                <a:ext cx="77" cy="101"/>
              </a:xfrm>
              <a:custGeom>
                <a:avLst/>
                <a:gdLst>
                  <a:gd name="T0" fmla="+- 0 6589 6550"/>
                  <a:gd name="T1" fmla="*/ T0 w 77"/>
                  <a:gd name="T2" fmla="+- 0 8771 8771"/>
                  <a:gd name="T3" fmla="*/ 8771 h 101"/>
                  <a:gd name="T4" fmla="+- 0 6577 6550"/>
                  <a:gd name="T5" fmla="*/ T4 w 77"/>
                  <a:gd name="T6" fmla="+- 0 8771 8771"/>
                  <a:gd name="T7" fmla="*/ 8771 h 101"/>
                  <a:gd name="T8" fmla="+- 0 6565 6550"/>
                  <a:gd name="T9" fmla="*/ T8 w 77"/>
                  <a:gd name="T10" fmla="+- 0 8775 8771"/>
                  <a:gd name="T11" fmla="*/ 8775 h 101"/>
                  <a:gd name="T12" fmla="+- 0 6557 6550"/>
                  <a:gd name="T13" fmla="*/ T12 w 77"/>
                  <a:gd name="T14" fmla="+- 0 8780 8771"/>
                  <a:gd name="T15" fmla="*/ 8780 h 101"/>
                  <a:gd name="T16" fmla="+- 0 6561 6550"/>
                  <a:gd name="T17" fmla="*/ T16 w 77"/>
                  <a:gd name="T18" fmla="+- 0 8792 8771"/>
                  <a:gd name="T19" fmla="*/ 8792 h 101"/>
                  <a:gd name="T20" fmla="+- 0 6568 6550"/>
                  <a:gd name="T21" fmla="*/ T20 w 77"/>
                  <a:gd name="T22" fmla="+- 0 8787 8771"/>
                  <a:gd name="T23" fmla="*/ 8787 h 101"/>
                  <a:gd name="T24" fmla="+- 0 6578 6550"/>
                  <a:gd name="T25" fmla="*/ T24 w 77"/>
                  <a:gd name="T26" fmla="+- 0 8784 8771"/>
                  <a:gd name="T27" fmla="*/ 8784 h 101"/>
                  <a:gd name="T28" fmla="+- 0 6617 6550"/>
                  <a:gd name="T29" fmla="*/ T28 w 77"/>
                  <a:gd name="T30" fmla="+- 0 8784 8771"/>
                  <a:gd name="T31" fmla="*/ 8784 h 101"/>
                  <a:gd name="T32" fmla="+- 0 6614 6550"/>
                  <a:gd name="T33" fmla="*/ T32 w 77"/>
                  <a:gd name="T34" fmla="+- 0 8779 8771"/>
                  <a:gd name="T35" fmla="*/ 8779 h 101"/>
                  <a:gd name="T36" fmla="+- 0 6589 6550"/>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0" name="Group 414"/>
            <p:cNvGrpSpPr>
              <a:grpSpLocks/>
            </p:cNvGrpSpPr>
            <p:nvPr/>
          </p:nvGrpSpPr>
          <p:grpSpPr bwMode="auto">
            <a:xfrm>
              <a:off x="6662" y="8771"/>
              <a:ext cx="83" cy="99"/>
              <a:chOff x="6662" y="8771"/>
              <a:chExt cx="83" cy="99"/>
            </a:xfrm>
          </p:grpSpPr>
          <p:sp>
            <p:nvSpPr>
              <p:cNvPr id="3987" name="Freeform 415"/>
              <p:cNvSpPr>
                <a:spLocks/>
              </p:cNvSpPr>
              <p:nvPr/>
            </p:nvSpPr>
            <p:spPr bwMode="auto">
              <a:xfrm>
                <a:off x="6662" y="8771"/>
                <a:ext cx="83" cy="99"/>
              </a:xfrm>
              <a:custGeom>
                <a:avLst/>
                <a:gdLst>
                  <a:gd name="T0" fmla="+- 0 6677 6662"/>
                  <a:gd name="T1" fmla="*/ T0 w 83"/>
                  <a:gd name="T2" fmla="+- 0 8774 8771"/>
                  <a:gd name="T3" fmla="*/ 8774 h 99"/>
                  <a:gd name="T4" fmla="+- 0 6662 6662"/>
                  <a:gd name="T5" fmla="*/ T4 w 83"/>
                  <a:gd name="T6" fmla="+- 0 8774 8771"/>
                  <a:gd name="T7" fmla="*/ 8774 h 99"/>
                  <a:gd name="T8" fmla="+- 0 6662 6662"/>
                  <a:gd name="T9" fmla="*/ T8 w 83"/>
                  <a:gd name="T10" fmla="+- 0 8782 8771"/>
                  <a:gd name="T11" fmla="*/ 8782 h 99"/>
                  <a:gd name="T12" fmla="+- 0 6662 6662"/>
                  <a:gd name="T13" fmla="*/ T12 w 83"/>
                  <a:gd name="T14" fmla="+- 0 8870 8771"/>
                  <a:gd name="T15" fmla="*/ 8870 h 99"/>
                  <a:gd name="T16" fmla="+- 0 6680 6662"/>
                  <a:gd name="T17" fmla="*/ T16 w 83"/>
                  <a:gd name="T18" fmla="+- 0 8870 8771"/>
                  <a:gd name="T19" fmla="*/ 8870 h 99"/>
                  <a:gd name="T20" fmla="+- 0 6680 6662"/>
                  <a:gd name="T21" fmla="*/ T20 w 83"/>
                  <a:gd name="T22" fmla="+- 0 8809 8771"/>
                  <a:gd name="T23" fmla="*/ 8809 h 99"/>
                  <a:gd name="T24" fmla="+- 0 6680 6662"/>
                  <a:gd name="T25" fmla="*/ T24 w 83"/>
                  <a:gd name="T26" fmla="+- 0 8806 8771"/>
                  <a:gd name="T27" fmla="*/ 8806 h 99"/>
                  <a:gd name="T28" fmla="+- 0 6681 6662"/>
                  <a:gd name="T29" fmla="*/ T28 w 83"/>
                  <a:gd name="T30" fmla="+- 0 8804 8771"/>
                  <a:gd name="T31" fmla="*/ 8804 h 99"/>
                  <a:gd name="T32" fmla="+- 0 6684 6662"/>
                  <a:gd name="T33" fmla="*/ T32 w 83"/>
                  <a:gd name="T34" fmla="+- 0 8794 8771"/>
                  <a:gd name="T35" fmla="*/ 8794 h 99"/>
                  <a:gd name="T36" fmla="+- 0 6689 6662"/>
                  <a:gd name="T37" fmla="*/ T36 w 83"/>
                  <a:gd name="T38" fmla="+- 0 8790 8771"/>
                  <a:gd name="T39" fmla="*/ 8790 h 99"/>
                  <a:gd name="T40" fmla="+- 0 6678 6662"/>
                  <a:gd name="T41" fmla="*/ T40 w 83"/>
                  <a:gd name="T42" fmla="+- 0 8790 8771"/>
                  <a:gd name="T43" fmla="*/ 8790 h 99"/>
                  <a:gd name="T44" fmla="+- 0 6677 6662"/>
                  <a:gd name="T45" fmla="*/ T44 w 83"/>
                  <a:gd name="T46" fmla="+- 0 8774 8771"/>
                  <a:gd name="T47"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5" y="3"/>
                    </a:moveTo>
                    <a:lnTo>
                      <a:pt x="0" y="3"/>
                    </a:lnTo>
                    <a:lnTo>
                      <a:pt x="0" y="11"/>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8" name="Freeform 416"/>
              <p:cNvSpPr>
                <a:spLocks/>
              </p:cNvSpPr>
              <p:nvPr/>
            </p:nvSpPr>
            <p:spPr bwMode="auto">
              <a:xfrm>
                <a:off x="6662" y="8771"/>
                <a:ext cx="83" cy="99"/>
              </a:xfrm>
              <a:custGeom>
                <a:avLst/>
                <a:gdLst>
                  <a:gd name="T0" fmla="+- 0 6736 6662"/>
                  <a:gd name="T1" fmla="*/ T0 w 83"/>
                  <a:gd name="T2" fmla="+- 0 8786 8771"/>
                  <a:gd name="T3" fmla="*/ 8786 h 99"/>
                  <a:gd name="T4" fmla="+- 0 6721 6662"/>
                  <a:gd name="T5" fmla="*/ T4 w 83"/>
                  <a:gd name="T6" fmla="+- 0 8786 8771"/>
                  <a:gd name="T7" fmla="*/ 8786 h 99"/>
                  <a:gd name="T8" fmla="+- 0 6727 6662"/>
                  <a:gd name="T9" fmla="*/ T8 w 83"/>
                  <a:gd name="T10" fmla="+- 0 8799 8771"/>
                  <a:gd name="T11" fmla="*/ 8799 h 99"/>
                  <a:gd name="T12" fmla="+- 0 6727 6662"/>
                  <a:gd name="T13" fmla="*/ T12 w 83"/>
                  <a:gd name="T14" fmla="+- 0 8870 8771"/>
                  <a:gd name="T15" fmla="*/ 8870 h 99"/>
                  <a:gd name="T16" fmla="+- 0 6745 6662"/>
                  <a:gd name="T17" fmla="*/ T16 w 83"/>
                  <a:gd name="T18" fmla="+- 0 8870 8771"/>
                  <a:gd name="T19" fmla="*/ 8870 h 99"/>
                  <a:gd name="T20" fmla="+- 0 6741 6662"/>
                  <a:gd name="T21" fmla="*/ T20 w 83"/>
                  <a:gd name="T22" fmla="+- 0 8792 8771"/>
                  <a:gd name="T23" fmla="*/ 8792 h 99"/>
                  <a:gd name="T24" fmla="+- 0 6736 6662"/>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9" name="Freeform 417"/>
              <p:cNvSpPr>
                <a:spLocks/>
              </p:cNvSpPr>
              <p:nvPr/>
            </p:nvSpPr>
            <p:spPr bwMode="auto">
              <a:xfrm>
                <a:off x="6662" y="8771"/>
                <a:ext cx="83" cy="99"/>
              </a:xfrm>
              <a:custGeom>
                <a:avLst/>
                <a:gdLst>
                  <a:gd name="T0" fmla="+- 0 6711 6662"/>
                  <a:gd name="T1" fmla="*/ T0 w 83"/>
                  <a:gd name="T2" fmla="+- 0 8771 8771"/>
                  <a:gd name="T3" fmla="*/ 8771 h 99"/>
                  <a:gd name="T4" fmla="+- 0 6695 6662"/>
                  <a:gd name="T5" fmla="*/ T4 w 83"/>
                  <a:gd name="T6" fmla="+- 0 8771 8771"/>
                  <a:gd name="T7" fmla="*/ 8771 h 99"/>
                  <a:gd name="T8" fmla="+- 0 6683 6662"/>
                  <a:gd name="T9" fmla="*/ T8 w 83"/>
                  <a:gd name="T10" fmla="+- 0 8780 8771"/>
                  <a:gd name="T11" fmla="*/ 8780 h 99"/>
                  <a:gd name="T12" fmla="+- 0 6679 6662"/>
                  <a:gd name="T13" fmla="*/ T12 w 83"/>
                  <a:gd name="T14" fmla="+- 0 8790 8771"/>
                  <a:gd name="T15" fmla="*/ 8790 h 99"/>
                  <a:gd name="T16" fmla="+- 0 6689 6662"/>
                  <a:gd name="T17" fmla="*/ T16 w 83"/>
                  <a:gd name="T18" fmla="+- 0 8790 8771"/>
                  <a:gd name="T19" fmla="*/ 8790 h 99"/>
                  <a:gd name="T20" fmla="+- 0 6693 6662"/>
                  <a:gd name="T21" fmla="*/ T20 w 83"/>
                  <a:gd name="T22" fmla="+- 0 8786 8771"/>
                  <a:gd name="T23" fmla="*/ 8786 h 99"/>
                  <a:gd name="T24" fmla="+- 0 6736 6662"/>
                  <a:gd name="T25" fmla="*/ T24 w 83"/>
                  <a:gd name="T26" fmla="+- 0 8786 8771"/>
                  <a:gd name="T27" fmla="*/ 8786 h 99"/>
                  <a:gd name="T28" fmla="+- 0 6727 6662"/>
                  <a:gd name="T29" fmla="*/ T28 w 83"/>
                  <a:gd name="T30" fmla="+- 0 8776 8771"/>
                  <a:gd name="T31" fmla="*/ 8776 h 99"/>
                  <a:gd name="T32" fmla="+- 0 6711 6662"/>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1" name="Group 418"/>
            <p:cNvGrpSpPr>
              <a:grpSpLocks/>
            </p:cNvGrpSpPr>
            <p:nvPr/>
          </p:nvGrpSpPr>
          <p:grpSpPr bwMode="auto">
            <a:xfrm>
              <a:off x="6779" y="8735"/>
              <a:ext cx="20" cy="135"/>
              <a:chOff x="6779" y="8735"/>
              <a:chExt cx="20" cy="135"/>
            </a:xfrm>
          </p:grpSpPr>
          <p:sp>
            <p:nvSpPr>
              <p:cNvPr id="3985" name="Freeform 419"/>
              <p:cNvSpPr>
                <a:spLocks/>
              </p:cNvSpPr>
              <p:nvPr/>
            </p:nvSpPr>
            <p:spPr bwMode="auto">
              <a:xfrm>
                <a:off x="6779" y="8735"/>
                <a:ext cx="20" cy="135"/>
              </a:xfrm>
              <a:custGeom>
                <a:avLst/>
                <a:gdLst>
                  <a:gd name="T0" fmla="+- 0 6799 6779"/>
                  <a:gd name="T1" fmla="*/ T0 w 20"/>
                  <a:gd name="T2" fmla="+- 0 8774 8735"/>
                  <a:gd name="T3" fmla="*/ 8774 h 135"/>
                  <a:gd name="T4" fmla="+- 0 6781 6779"/>
                  <a:gd name="T5" fmla="*/ T4 w 20"/>
                  <a:gd name="T6" fmla="+- 0 8774 8735"/>
                  <a:gd name="T7" fmla="*/ 8774 h 135"/>
                  <a:gd name="T8" fmla="+- 0 6781 6779"/>
                  <a:gd name="T9" fmla="*/ T8 w 20"/>
                  <a:gd name="T10" fmla="+- 0 8870 8735"/>
                  <a:gd name="T11" fmla="*/ 8870 h 135"/>
                  <a:gd name="T12" fmla="+- 0 6799 6779"/>
                  <a:gd name="T13" fmla="*/ T12 w 20"/>
                  <a:gd name="T14" fmla="+- 0 8870 8735"/>
                  <a:gd name="T15" fmla="*/ 8870 h 135"/>
                  <a:gd name="T16" fmla="+- 0 6799 6779"/>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6" name="Freeform 420"/>
              <p:cNvSpPr>
                <a:spLocks/>
              </p:cNvSpPr>
              <p:nvPr/>
            </p:nvSpPr>
            <p:spPr bwMode="auto">
              <a:xfrm>
                <a:off x="6779" y="8735"/>
                <a:ext cx="20" cy="135"/>
              </a:xfrm>
              <a:custGeom>
                <a:avLst/>
                <a:gdLst>
                  <a:gd name="T0" fmla="+- 0 6797 6779"/>
                  <a:gd name="T1" fmla="*/ T0 w 20"/>
                  <a:gd name="T2" fmla="+- 0 8735 8735"/>
                  <a:gd name="T3" fmla="*/ 8735 h 135"/>
                  <a:gd name="T4" fmla="+- 0 6784 6779"/>
                  <a:gd name="T5" fmla="*/ T4 w 20"/>
                  <a:gd name="T6" fmla="+- 0 8735 8735"/>
                  <a:gd name="T7" fmla="*/ 8735 h 135"/>
                  <a:gd name="T8" fmla="+- 0 6779 6779"/>
                  <a:gd name="T9" fmla="*/ T8 w 20"/>
                  <a:gd name="T10" fmla="+- 0 8740 8735"/>
                  <a:gd name="T11" fmla="*/ 8740 h 135"/>
                  <a:gd name="T12" fmla="+- 0 6779 6779"/>
                  <a:gd name="T13" fmla="*/ T12 w 20"/>
                  <a:gd name="T14" fmla="+- 0 8752 8735"/>
                  <a:gd name="T15" fmla="*/ 8752 h 135"/>
                  <a:gd name="T16" fmla="+- 0 6784 6779"/>
                  <a:gd name="T17" fmla="*/ T16 w 20"/>
                  <a:gd name="T18" fmla="+- 0 8757 8735"/>
                  <a:gd name="T19" fmla="*/ 8757 h 135"/>
                  <a:gd name="T20" fmla="+- 0 6797 6779"/>
                  <a:gd name="T21" fmla="*/ T20 w 20"/>
                  <a:gd name="T22" fmla="+- 0 8757 8735"/>
                  <a:gd name="T23" fmla="*/ 8757 h 135"/>
                  <a:gd name="T24" fmla="+- 0 6801 6779"/>
                  <a:gd name="T25" fmla="*/ T24 w 20"/>
                  <a:gd name="T26" fmla="+- 0 8752 8735"/>
                  <a:gd name="T27" fmla="*/ 8752 h 135"/>
                  <a:gd name="T28" fmla="+- 0 6801 6779"/>
                  <a:gd name="T29" fmla="*/ T28 w 20"/>
                  <a:gd name="T30" fmla="+- 0 8746 8735"/>
                  <a:gd name="T31" fmla="*/ 8746 h 135"/>
                  <a:gd name="T32" fmla="+- 0 6801 6779"/>
                  <a:gd name="T33" fmla="*/ T32 w 20"/>
                  <a:gd name="T34" fmla="+- 0 8740 8735"/>
                  <a:gd name="T35" fmla="*/ 8740 h 135"/>
                  <a:gd name="T36" fmla="+- 0 6797 6779"/>
                  <a:gd name="T37" fmla="*/ T36 w 20"/>
                  <a:gd name="T38" fmla="+- 0 8735 8735"/>
                  <a:gd name="T39"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2" name="Group 421"/>
            <p:cNvGrpSpPr>
              <a:grpSpLocks/>
            </p:cNvGrpSpPr>
            <p:nvPr/>
          </p:nvGrpSpPr>
          <p:grpSpPr bwMode="auto">
            <a:xfrm>
              <a:off x="6927" y="8728"/>
              <a:ext cx="82" cy="142"/>
              <a:chOff x="6927" y="8728"/>
              <a:chExt cx="82" cy="142"/>
            </a:xfrm>
          </p:grpSpPr>
          <p:sp>
            <p:nvSpPr>
              <p:cNvPr id="3982" name="Freeform 422"/>
              <p:cNvSpPr>
                <a:spLocks/>
              </p:cNvSpPr>
              <p:nvPr/>
            </p:nvSpPr>
            <p:spPr bwMode="auto">
              <a:xfrm>
                <a:off x="6927" y="8728"/>
                <a:ext cx="82" cy="142"/>
              </a:xfrm>
              <a:custGeom>
                <a:avLst/>
                <a:gdLst>
                  <a:gd name="T0" fmla="+- 0 6945 6927"/>
                  <a:gd name="T1" fmla="*/ T0 w 82"/>
                  <a:gd name="T2" fmla="+- 0 8728 8728"/>
                  <a:gd name="T3" fmla="*/ 8728 h 142"/>
                  <a:gd name="T4" fmla="+- 0 6927 6927"/>
                  <a:gd name="T5" fmla="*/ T4 w 82"/>
                  <a:gd name="T6" fmla="+- 0 8728 8728"/>
                  <a:gd name="T7" fmla="*/ 8728 h 142"/>
                  <a:gd name="T8" fmla="+- 0 6927 6927"/>
                  <a:gd name="T9" fmla="*/ T8 w 82"/>
                  <a:gd name="T10" fmla="+- 0 8870 8728"/>
                  <a:gd name="T11" fmla="*/ 8870 h 142"/>
                  <a:gd name="T12" fmla="+- 0 6945 6927"/>
                  <a:gd name="T13" fmla="*/ T12 w 82"/>
                  <a:gd name="T14" fmla="+- 0 8870 8728"/>
                  <a:gd name="T15" fmla="*/ 8870 h 142"/>
                  <a:gd name="T16" fmla="+- 0 6945 6927"/>
                  <a:gd name="T17" fmla="*/ T16 w 82"/>
                  <a:gd name="T18" fmla="+- 0 8806 8728"/>
                  <a:gd name="T19" fmla="*/ 8806 h 142"/>
                  <a:gd name="T20" fmla="+- 0 6946 6927"/>
                  <a:gd name="T21" fmla="*/ T20 w 82"/>
                  <a:gd name="T22" fmla="+- 0 8804 8728"/>
                  <a:gd name="T23" fmla="*/ 8804 h 142"/>
                  <a:gd name="T24" fmla="+- 0 6949 6927"/>
                  <a:gd name="T25" fmla="*/ T24 w 82"/>
                  <a:gd name="T26" fmla="+- 0 8794 8728"/>
                  <a:gd name="T27" fmla="*/ 8794 h 142"/>
                  <a:gd name="T28" fmla="+- 0 6955 6927"/>
                  <a:gd name="T29" fmla="*/ T28 w 82"/>
                  <a:gd name="T30" fmla="+- 0 8789 8728"/>
                  <a:gd name="T31" fmla="*/ 8789 h 142"/>
                  <a:gd name="T32" fmla="+- 0 6945 6927"/>
                  <a:gd name="T33" fmla="*/ T32 w 82"/>
                  <a:gd name="T34" fmla="+- 0 8789 8728"/>
                  <a:gd name="T35" fmla="*/ 8789 h 142"/>
                  <a:gd name="T36" fmla="+- 0 6945 6927"/>
                  <a:gd name="T37" fmla="*/ T36 w 82"/>
                  <a:gd name="T38" fmla="+- 0 8728 8728"/>
                  <a:gd name="T39" fmla="*/ 872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2" h="142">
                    <a:moveTo>
                      <a:pt x="18" y="0"/>
                    </a:moveTo>
                    <a:lnTo>
                      <a:pt x="0" y="0"/>
                    </a:lnTo>
                    <a:lnTo>
                      <a:pt x="0" y="142"/>
                    </a:lnTo>
                    <a:lnTo>
                      <a:pt x="18" y="142"/>
                    </a:lnTo>
                    <a:lnTo>
                      <a:pt x="18" y="78"/>
                    </a:lnTo>
                    <a:lnTo>
                      <a:pt x="19" y="76"/>
                    </a:lnTo>
                    <a:lnTo>
                      <a:pt x="22" y="66"/>
                    </a:lnTo>
                    <a:lnTo>
                      <a:pt x="28"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3" name="Freeform 423"/>
              <p:cNvSpPr>
                <a:spLocks/>
              </p:cNvSpPr>
              <p:nvPr/>
            </p:nvSpPr>
            <p:spPr bwMode="auto">
              <a:xfrm>
                <a:off x="6927" y="8728"/>
                <a:ext cx="82" cy="142"/>
              </a:xfrm>
              <a:custGeom>
                <a:avLst/>
                <a:gdLst>
                  <a:gd name="T0" fmla="+- 0 7001 6927"/>
                  <a:gd name="T1" fmla="*/ T0 w 82"/>
                  <a:gd name="T2" fmla="+- 0 8786 8728"/>
                  <a:gd name="T3" fmla="*/ 8786 h 142"/>
                  <a:gd name="T4" fmla="+- 0 6986 6927"/>
                  <a:gd name="T5" fmla="*/ T4 w 82"/>
                  <a:gd name="T6" fmla="+- 0 8786 8728"/>
                  <a:gd name="T7" fmla="*/ 8786 h 142"/>
                  <a:gd name="T8" fmla="+- 0 6992 6927"/>
                  <a:gd name="T9" fmla="*/ T8 w 82"/>
                  <a:gd name="T10" fmla="+- 0 8799 8728"/>
                  <a:gd name="T11" fmla="*/ 8799 h 142"/>
                  <a:gd name="T12" fmla="+- 0 6992 6927"/>
                  <a:gd name="T13" fmla="*/ T12 w 82"/>
                  <a:gd name="T14" fmla="+- 0 8870 8728"/>
                  <a:gd name="T15" fmla="*/ 8870 h 142"/>
                  <a:gd name="T16" fmla="+- 0 7010 6927"/>
                  <a:gd name="T17" fmla="*/ T16 w 82"/>
                  <a:gd name="T18" fmla="+- 0 8870 8728"/>
                  <a:gd name="T19" fmla="*/ 8870 h 142"/>
                  <a:gd name="T20" fmla="+- 0 7006 6927"/>
                  <a:gd name="T21" fmla="*/ T20 w 82"/>
                  <a:gd name="T22" fmla="+- 0 8792 8728"/>
                  <a:gd name="T23" fmla="*/ 8792 h 142"/>
                  <a:gd name="T24" fmla="+- 0 7001 6927"/>
                  <a:gd name="T25" fmla="*/ T24 w 82"/>
                  <a:gd name="T26" fmla="+- 0 8786 8728"/>
                  <a:gd name="T27" fmla="*/ 8786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4" y="58"/>
                    </a:moveTo>
                    <a:lnTo>
                      <a:pt x="59" y="58"/>
                    </a:lnTo>
                    <a:lnTo>
                      <a:pt x="65" y="71"/>
                    </a:lnTo>
                    <a:lnTo>
                      <a:pt x="65" y="142"/>
                    </a:lnTo>
                    <a:lnTo>
                      <a:pt x="83" y="142"/>
                    </a:lnTo>
                    <a:lnTo>
                      <a:pt x="79" y="64"/>
                    </a:lnTo>
                    <a:lnTo>
                      <a:pt x="7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4" name="Freeform 424"/>
              <p:cNvSpPr>
                <a:spLocks/>
              </p:cNvSpPr>
              <p:nvPr/>
            </p:nvSpPr>
            <p:spPr bwMode="auto">
              <a:xfrm>
                <a:off x="6927" y="8728"/>
                <a:ext cx="82" cy="142"/>
              </a:xfrm>
              <a:custGeom>
                <a:avLst/>
                <a:gdLst>
                  <a:gd name="T0" fmla="+- 0 6976 6927"/>
                  <a:gd name="T1" fmla="*/ T0 w 82"/>
                  <a:gd name="T2" fmla="+- 0 8771 8728"/>
                  <a:gd name="T3" fmla="*/ 8771 h 142"/>
                  <a:gd name="T4" fmla="+- 0 6969 6927"/>
                  <a:gd name="T5" fmla="*/ T4 w 82"/>
                  <a:gd name="T6" fmla="+- 0 8771 8728"/>
                  <a:gd name="T7" fmla="*/ 8771 h 142"/>
                  <a:gd name="T8" fmla="+- 0 6963 6927"/>
                  <a:gd name="T9" fmla="*/ T8 w 82"/>
                  <a:gd name="T10" fmla="+- 0 8773 8728"/>
                  <a:gd name="T11" fmla="*/ 8773 h 142"/>
                  <a:gd name="T12" fmla="+- 0 6958 6927"/>
                  <a:gd name="T13" fmla="*/ T12 w 82"/>
                  <a:gd name="T14" fmla="+- 0 8776 8728"/>
                  <a:gd name="T15" fmla="*/ 8776 h 142"/>
                  <a:gd name="T16" fmla="+- 0 6953 6927"/>
                  <a:gd name="T17" fmla="*/ T16 w 82"/>
                  <a:gd name="T18" fmla="+- 0 8779 8728"/>
                  <a:gd name="T19" fmla="*/ 8779 h 142"/>
                  <a:gd name="T20" fmla="+- 0 6948 6927"/>
                  <a:gd name="T21" fmla="*/ T20 w 82"/>
                  <a:gd name="T22" fmla="+- 0 8784 8728"/>
                  <a:gd name="T23" fmla="*/ 8784 h 142"/>
                  <a:gd name="T24" fmla="+- 0 6945 6927"/>
                  <a:gd name="T25" fmla="*/ T24 w 82"/>
                  <a:gd name="T26" fmla="+- 0 8789 8728"/>
                  <a:gd name="T27" fmla="*/ 8789 h 142"/>
                  <a:gd name="T28" fmla="+- 0 6955 6927"/>
                  <a:gd name="T29" fmla="*/ T28 w 82"/>
                  <a:gd name="T30" fmla="+- 0 8789 8728"/>
                  <a:gd name="T31" fmla="*/ 8789 h 142"/>
                  <a:gd name="T32" fmla="+- 0 6958 6927"/>
                  <a:gd name="T33" fmla="*/ T32 w 82"/>
                  <a:gd name="T34" fmla="+- 0 8786 8728"/>
                  <a:gd name="T35" fmla="*/ 8786 h 142"/>
                  <a:gd name="T36" fmla="+- 0 7001 6927"/>
                  <a:gd name="T37" fmla="*/ T36 w 82"/>
                  <a:gd name="T38" fmla="+- 0 8786 8728"/>
                  <a:gd name="T39" fmla="*/ 8786 h 142"/>
                  <a:gd name="T40" fmla="+- 0 6992 6927"/>
                  <a:gd name="T41" fmla="*/ T40 w 82"/>
                  <a:gd name="T42" fmla="+- 0 8776 8728"/>
                  <a:gd name="T43" fmla="*/ 8776 h 142"/>
                  <a:gd name="T44" fmla="+- 0 6976 6927"/>
                  <a:gd name="T45" fmla="*/ T44 w 82"/>
                  <a:gd name="T46" fmla="+- 0 8771 8728"/>
                  <a:gd name="T47" fmla="*/ 8771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9" y="43"/>
                    </a:moveTo>
                    <a:lnTo>
                      <a:pt x="42" y="43"/>
                    </a:lnTo>
                    <a:lnTo>
                      <a:pt x="36" y="45"/>
                    </a:lnTo>
                    <a:lnTo>
                      <a:pt x="31" y="48"/>
                    </a:lnTo>
                    <a:lnTo>
                      <a:pt x="26" y="51"/>
                    </a:lnTo>
                    <a:lnTo>
                      <a:pt x="21" y="56"/>
                    </a:lnTo>
                    <a:lnTo>
                      <a:pt x="18" y="61"/>
                    </a:lnTo>
                    <a:lnTo>
                      <a:pt x="28" y="61"/>
                    </a:lnTo>
                    <a:lnTo>
                      <a:pt x="31" y="58"/>
                    </a:lnTo>
                    <a:lnTo>
                      <a:pt x="74" y="58"/>
                    </a:lnTo>
                    <a:lnTo>
                      <a:pt x="65" y="48"/>
                    </a:lnTo>
                    <a:lnTo>
                      <a:pt x="49"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3" name="Group 425"/>
            <p:cNvGrpSpPr>
              <a:grpSpLocks/>
            </p:cNvGrpSpPr>
            <p:nvPr/>
          </p:nvGrpSpPr>
          <p:grpSpPr bwMode="auto">
            <a:xfrm>
              <a:off x="7039" y="8771"/>
              <a:ext cx="77" cy="101"/>
              <a:chOff x="7039" y="8771"/>
              <a:chExt cx="77" cy="101"/>
            </a:xfrm>
          </p:grpSpPr>
          <p:sp>
            <p:nvSpPr>
              <p:cNvPr id="3978" name="Freeform 426"/>
              <p:cNvSpPr>
                <a:spLocks/>
              </p:cNvSpPr>
              <p:nvPr/>
            </p:nvSpPr>
            <p:spPr bwMode="auto">
              <a:xfrm>
                <a:off x="7039" y="8771"/>
                <a:ext cx="77" cy="101"/>
              </a:xfrm>
              <a:custGeom>
                <a:avLst/>
                <a:gdLst>
                  <a:gd name="T0" fmla="+- 0 7106 7039"/>
                  <a:gd name="T1" fmla="*/ T0 w 77"/>
                  <a:gd name="T2" fmla="+- 0 8784 8771"/>
                  <a:gd name="T3" fmla="*/ 8784 h 101"/>
                  <a:gd name="T4" fmla="+- 0 7095 7039"/>
                  <a:gd name="T5" fmla="*/ T4 w 77"/>
                  <a:gd name="T6" fmla="+- 0 8784 8771"/>
                  <a:gd name="T7" fmla="*/ 8784 h 101"/>
                  <a:gd name="T8" fmla="+- 0 7097 7039"/>
                  <a:gd name="T9" fmla="*/ T8 w 77"/>
                  <a:gd name="T10" fmla="+- 0 8799 8771"/>
                  <a:gd name="T11" fmla="*/ 8799 h 101"/>
                  <a:gd name="T12" fmla="+- 0 7097 7039"/>
                  <a:gd name="T13" fmla="*/ T12 w 77"/>
                  <a:gd name="T14" fmla="+- 0 8807 8771"/>
                  <a:gd name="T15" fmla="*/ 8807 h 101"/>
                  <a:gd name="T16" fmla="+- 0 7083 7039"/>
                  <a:gd name="T17" fmla="*/ T16 w 77"/>
                  <a:gd name="T18" fmla="+- 0 8809 8771"/>
                  <a:gd name="T19" fmla="*/ 8809 h 101"/>
                  <a:gd name="T20" fmla="+- 0 7059 7039"/>
                  <a:gd name="T21" fmla="*/ T20 w 77"/>
                  <a:gd name="T22" fmla="+- 0 8815 8771"/>
                  <a:gd name="T23" fmla="*/ 8815 h 101"/>
                  <a:gd name="T24" fmla="+- 0 7044 7039"/>
                  <a:gd name="T25" fmla="*/ T24 w 77"/>
                  <a:gd name="T26" fmla="+- 0 8827 8771"/>
                  <a:gd name="T27" fmla="*/ 8827 h 101"/>
                  <a:gd name="T28" fmla="+- 0 7039 7039"/>
                  <a:gd name="T29" fmla="*/ T28 w 77"/>
                  <a:gd name="T30" fmla="+- 0 8845 8771"/>
                  <a:gd name="T31" fmla="*/ 8845 h 101"/>
                  <a:gd name="T32" fmla="+- 0 7047 7039"/>
                  <a:gd name="T33" fmla="*/ T32 w 77"/>
                  <a:gd name="T34" fmla="+- 0 8864 8771"/>
                  <a:gd name="T35" fmla="*/ 8864 h 101"/>
                  <a:gd name="T36" fmla="+- 0 7068 7039"/>
                  <a:gd name="T37" fmla="*/ T36 w 77"/>
                  <a:gd name="T38" fmla="+- 0 8873 8771"/>
                  <a:gd name="T39" fmla="*/ 8873 h 101"/>
                  <a:gd name="T40" fmla="+- 0 7082 7039"/>
                  <a:gd name="T41" fmla="*/ T40 w 77"/>
                  <a:gd name="T42" fmla="+- 0 8873 8771"/>
                  <a:gd name="T43" fmla="*/ 8873 h 101"/>
                  <a:gd name="T44" fmla="+- 0 7093 7039"/>
                  <a:gd name="T45" fmla="*/ T44 w 77"/>
                  <a:gd name="T46" fmla="+- 0 8866 8771"/>
                  <a:gd name="T47" fmla="*/ 8866 h 101"/>
                  <a:gd name="T48" fmla="+- 0 7097 7039"/>
                  <a:gd name="T49" fmla="*/ T48 w 77"/>
                  <a:gd name="T50" fmla="+- 0 8860 8771"/>
                  <a:gd name="T51" fmla="*/ 8860 h 101"/>
                  <a:gd name="T52" fmla="+- 0 7064 7039"/>
                  <a:gd name="T53" fmla="*/ T52 w 77"/>
                  <a:gd name="T54" fmla="+- 0 8860 8771"/>
                  <a:gd name="T55" fmla="*/ 8860 h 101"/>
                  <a:gd name="T56" fmla="+- 0 7056 7039"/>
                  <a:gd name="T57" fmla="*/ T56 w 77"/>
                  <a:gd name="T58" fmla="+- 0 8854 8771"/>
                  <a:gd name="T59" fmla="*/ 8854 h 101"/>
                  <a:gd name="T60" fmla="+- 0 7058 7039"/>
                  <a:gd name="T61" fmla="*/ T60 w 77"/>
                  <a:gd name="T62" fmla="+- 0 8835 8771"/>
                  <a:gd name="T63" fmla="*/ 8835 h 101"/>
                  <a:gd name="T64" fmla="+- 0 7073 7039"/>
                  <a:gd name="T65" fmla="*/ T64 w 77"/>
                  <a:gd name="T66" fmla="+- 0 8823 8771"/>
                  <a:gd name="T67" fmla="*/ 8823 h 101"/>
                  <a:gd name="T68" fmla="+- 0 7097 7039"/>
                  <a:gd name="T69" fmla="*/ T68 w 77"/>
                  <a:gd name="T70" fmla="+- 0 8821 8771"/>
                  <a:gd name="T71" fmla="*/ 8821 h 101"/>
                  <a:gd name="T72" fmla="+- 0 7114 7039"/>
                  <a:gd name="T73" fmla="*/ T72 w 77"/>
                  <a:gd name="T74" fmla="+- 0 8821 8771"/>
                  <a:gd name="T75" fmla="*/ 8821 h 101"/>
                  <a:gd name="T76" fmla="+- 0 7113 7039"/>
                  <a:gd name="T77" fmla="*/ T76 w 77"/>
                  <a:gd name="T78" fmla="+- 0 8796 8771"/>
                  <a:gd name="T79" fmla="*/ 8796 h 101"/>
                  <a:gd name="T80" fmla="+- 0 7106 7039"/>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4"/>
                    </a:lnTo>
                    <a:lnTo>
                      <a:pt x="34" y="52"/>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9" name="Freeform 427"/>
              <p:cNvSpPr>
                <a:spLocks/>
              </p:cNvSpPr>
              <p:nvPr/>
            </p:nvSpPr>
            <p:spPr bwMode="auto">
              <a:xfrm>
                <a:off x="7039" y="8771"/>
                <a:ext cx="77" cy="101"/>
              </a:xfrm>
              <a:custGeom>
                <a:avLst/>
                <a:gdLst>
                  <a:gd name="T0" fmla="+- 0 7115 7039"/>
                  <a:gd name="T1" fmla="*/ T0 w 77"/>
                  <a:gd name="T2" fmla="+- 0 8858 8771"/>
                  <a:gd name="T3" fmla="*/ 8858 h 101"/>
                  <a:gd name="T4" fmla="+- 0 7099 7039"/>
                  <a:gd name="T5" fmla="*/ T4 w 77"/>
                  <a:gd name="T6" fmla="+- 0 8858 8771"/>
                  <a:gd name="T7" fmla="*/ 8858 h 101"/>
                  <a:gd name="T8" fmla="+- 0 7100 7039"/>
                  <a:gd name="T9" fmla="*/ T8 w 77"/>
                  <a:gd name="T10" fmla="+- 0 8870 8771"/>
                  <a:gd name="T11" fmla="*/ 8870 h 101"/>
                  <a:gd name="T12" fmla="+- 0 7116 7039"/>
                  <a:gd name="T13" fmla="*/ T12 w 77"/>
                  <a:gd name="T14" fmla="+- 0 8870 8771"/>
                  <a:gd name="T15" fmla="*/ 8870 h 101"/>
                  <a:gd name="T16" fmla="+- 0 7115 7039"/>
                  <a:gd name="T17" fmla="*/ T16 w 77"/>
                  <a:gd name="T18" fmla="+- 0 8864 8771"/>
                  <a:gd name="T19" fmla="*/ 8864 h 101"/>
                  <a:gd name="T20" fmla="+- 0 7115 7039"/>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0" name="Freeform 428"/>
              <p:cNvSpPr>
                <a:spLocks/>
              </p:cNvSpPr>
              <p:nvPr/>
            </p:nvSpPr>
            <p:spPr bwMode="auto">
              <a:xfrm>
                <a:off x="7039" y="8771"/>
                <a:ext cx="77" cy="101"/>
              </a:xfrm>
              <a:custGeom>
                <a:avLst/>
                <a:gdLst>
                  <a:gd name="T0" fmla="+- 0 7114 7039"/>
                  <a:gd name="T1" fmla="*/ T0 w 77"/>
                  <a:gd name="T2" fmla="+- 0 8821 8771"/>
                  <a:gd name="T3" fmla="*/ 8821 h 101"/>
                  <a:gd name="T4" fmla="+- 0 7097 7039"/>
                  <a:gd name="T5" fmla="*/ T4 w 77"/>
                  <a:gd name="T6" fmla="+- 0 8821 8771"/>
                  <a:gd name="T7" fmla="*/ 8821 h 101"/>
                  <a:gd name="T8" fmla="+- 0 7097 7039"/>
                  <a:gd name="T9" fmla="*/ T8 w 77"/>
                  <a:gd name="T10" fmla="+- 0 8840 8771"/>
                  <a:gd name="T11" fmla="*/ 8840 h 101"/>
                  <a:gd name="T12" fmla="+- 0 7097 7039"/>
                  <a:gd name="T13" fmla="*/ T12 w 77"/>
                  <a:gd name="T14" fmla="+- 0 8842 8771"/>
                  <a:gd name="T15" fmla="*/ 8842 h 101"/>
                  <a:gd name="T16" fmla="+- 0 7094 7039"/>
                  <a:gd name="T17" fmla="*/ T16 w 77"/>
                  <a:gd name="T18" fmla="+- 0 8852 8771"/>
                  <a:gd name="T19" fmla="*/ 8852 h 101"/>
                  <a:gd name="T20" fmla="+- 0 7086 7039"/>
                  <a:gd name="T21" fmla="*/ T20 w 77"/>
                  <a:gd name="T22" fmla="+- 0 8860 8771"/>
                  <a:gd name="T23" fmla="*/ 8860 h 101"/>
                  <a:gd name="T24" fmla="+- 0 7097 7039"/>
                  <a:gd name="T25" fmla="*/ T24 w 77"/>
                  <a:gd name="T26" fmla="+- 0 8860 8771"/>
                  <a:gd name="T27" fmla="*/ 8860 h 101"/>
                  <a:gd name="T28" fmla="+- 0 7098 7039"/>
                  <a:gd name="T29" fmla="*/ T28 w 77"/>
                  <a:gd name="T30" fmla="+- 0 8858 8771"/>
                  <a:gd name="T31" fmla="*/ 8858 h 101"/>
                  <a:gd name="T32" fmla="+- 0 7115 7039"/>
                  <a:gd name="T33" fmla="*/ T32 w 77"/>
                  <a:gd name="T34" fmla="+- 0 8858 8771"/>
                  <a:gd name="T35" fmla="*/ 8858 h 101"/>
                  <a:gd name="T36" fmla="+- 0 7114 7039"/>
                  <a:gd name="T37" fmla="*/ T36 w 77"/>
                  <a:gd name="T38" fmla="+- 0 8845 8771"/>
                  <a:gd name="T39" fmla="*/ 8845 h 101"/>
                  <a:gd name="T40" fmla="+- 0 7114 7039"/>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1" name="Freeform 429"/>
              <p:cNvSpPr>
                <a:spLocks/>
              </p:cNvSpPr>
              <p:nvPr/>
            </p:nvSpPr>
            <p:spPr bwMode="auto">
              <a:xfrm>
                <a:off x="7039" y="8771"/>
                <a:ext cx="77" cy="101"/>
              </a:xfrm>
              <a:custGeom>
                <a:avLst/>
                <a:gdLst>
                  <a:gd name="T0" fmla="+- 0 7078 7039"/>
                  <a:gd name="T1" fmla="*/ T0 w 77"/>
                  <a:gd name="T2" fmla="+- 0 8771 8771"/>
                  <a:gd name="T3" fmla="*/ 8771 h 101"/>
                  <a:gd name="T4" fmla="+- 0 7065 7039"/>
                  <a:gd name="T5" fmla="*/ T4 w 77"/>
                  <a:gd name="T6" fmla="+- 0 8771 8771"/>
                  <a:gd name="T7" fmla="*/ 8771 h 101"/>
                  <a:gd name="T8" fmla="+- 0 7054 7039"/>
                  <a:gd name="T9" fmla="*/ T8 w 77"/>
                  <a:gd name="T10" fmla="+- 0 8775 8771"/>
                  <a:gd name="T11" fmla="*/ 8775 h 101"/>
                  <a:gd name="T12" fmla="+- 0 7046 7039"/>
                  <a:gd name="T13" fmla="*/ T12 w 77"/>
                  <a:gd name="T14" fmla="+- 0 8780 8771"/>
                  <a:gd name="T15" fmla="*/ 8780 h 101"/>
                  <a:gd name="T16" fmla="+- 0 7050 7039"/>
                  <a:gd name="T17" fmla="*/ T16 w 77"/>
                  <a:gd name="T18" fmla="+- 0 8792 8771"/>
                  <a:gd name="T19" fmla="*/ 8792 h 101"/>
                  <a:gd name="T20" fmla="+- 0 7057 7039"/>
                  <a:gd name="T21" fmla="*/ T20 w 77"/>
                  <a:gd name="T22" fmla="+- 0 8787 8771"/>
                  <a:gd name="T23" fmla="*/ 8787 h 101"/>
                  <a:gd name="T24" fmla="+- 0 7066 7039"/>
                  <a:gd name="T25" fmla="*/ T24 w 77"/>
                  <a:gd name="T26" fmla="+- 0 8784 8771"/>
                  <a:gd name="T27" fmla="*/ 8784 h 101"/>
                  <a:gd name="T28" fmla="+- 0 7106 7039"/>
                  <a:gd name="T29" fmla="*/ T28 w 77"/>
                  <a:gd name="T30" fmla="+- 0 8784 8771"/>
                  <a:gd name="T31" fmla="*/ 8784 h 101"/>
                  <a:gd name="T32" fmla="+- 0 7102 7039"/>
                  <a:gd name="T33" fmla="*/ T32 w 77"/>
                  <a:gd name="T34" fmla="+- 0 8779 8771"/>
                  <a:gd name="T35" fmla="*/ 8779 h 101"/>
                  <a:gd name="T36" fmla="+- 0 7078 7039"/>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4" name="Group 430"/>
            <p:cNvGrpSpPr>
              <a:grpSpLocks/>
            </p:cNvGrpSpPr>
            <p:nvPr/>
          </p:nvGrpSpPr>
          <p:grpSpPr bwMode="auto">
            <a:xfrm>
              <a:off x="7144" y="8771"/>
              <a:ext cx="63" cy="101"/>
              <a:chOff x="7144" y="8771"/>
              <a:chExt cx="63" cy="101"/>
            </a:xfrm>
          </p:grpSpPr>
          <p:sp>
            <p:nvSpPr>
              <p:cNvPr id="3975" name="Freeform 431"/>
              <p:cNvSpPr>
                <a:spLocks/>
              </p:cNvSpPr>
              <p:nvPr/>
            </p:nvSpPr>
            <p:spPr bwMode="auto">
              <a:xfrm>
                <a:off x="7144" y="8771"/>
                <a:ext cx="63" cy="101"/>
              </a:xfrm>
              <a:custGeom>
                <a:avLst/>
                <a:gdLst>
                  <a:gd name="T0" fmla="+- 0 7148 7144"/>
                  <a:gd name="T1" fmla="*/ T0 w 63"/>
                  <a:gd name="T2" fmla="+- 0 8852 8771"/>
                  <a:gd name="T3" fmla="*/ 8852 h 101"/>
                  <a:gd name="T4" fmla="+- 0 7144 7144"/>
                  <a:gd name="T5" fmla="*/ T4 w 63"/>
                  <a:gd name="T6" fmla="+- 0 8866 8771"/>
                  <a:gd name="T7" fmla="*/ 8866 h 101"/>
                  <a:gd name="T8" fmla="+- 0 7151 7144"/>
                  <a:gd name="T9" fmla="*/ T8 w 63"/>
                  <a:gd name="T10" fmla="+- 0 8870 8771"/>
                  <a:gd name="T11" fmla="*/ 8870 h 101"/>
                  <a:gd name="T12" fmla="+- 0 7161 7144"/>
                  <a:gd name="T13" fmla="*/ T12 w 63"/>
                  <a:gd name="T14" fmla="+- 0 8873 8771"/>
                  <a:gd name="T15" fmla="*/ 8873 h 101"/>
                  <a:gd name="T16" fmla="+- 0 7180 7144"/>
                  <a:gd name="T17" fmla="*/ T16 w 63"/>
                  <a:gd name="T18" fmla="+- 0 8872 8771"/>
                  <a:gd name="T19" fmla="*/ 8872 h 101"/>
                  <a:gd name="T20" fmla="+- 0 7200 7144"/>
                  <a:gd name="T21" fmla="*/ T20 w 63"/>
                  <a:gd name="T22" fmla="+- 0 8862 8771"/>
                  <a:gd name="T23" fmla="*/ 8862 h 101"/>
                  <a:gd name="T24" fmla="+- 0 7201 7144"/>
                  <a:gd name="T25" fmla="*/ T24 w 63"/>
                  <a:gd name="T26" fmla="+- 0 8859 8771"/>
                  <a:gd name="T27" fmla="*/ 8859 h 101"/>
                  <a:gd name="T28" fmla="+- 0 7163 7144"/>
                  <a:gd name="T29" fmla="*/ T28 w 63"/>
                  <a:gd name="T30" fmla="+- 0 8859 8771"/>
                  <a:gd name="T31" fmla="*/ 8859 h 101"/>
                  <a:gd name="T32" fmla="+- 0 7154 7144"/>
                  <a:gd name="T33" fmla="*/ T32 w 63"/>
                  <a:gd name="T34" fmla="+- 0 8856 8771"/>
                  <a:gd name="T35" fmla="*/ 8856 h 101"/>
                  <a:gd name="T36" fmla="+- 0 7148 7144"/>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7" y="99"/>
                    </a:lnTo>
                    <a:lnTo>
                      <a:pt x="17" y="102"/>
                    </a:lnTo>
                    <a:lnTo>
                      <a:pt x="36" y="101"/>
                    </a:lnTo>
                    <a:lnTo>
                      <a:pt x="56" y="91"/>
                    </a:lnTo>
                    <a:lnTo>
                      <a:pt x="57" y="88"/>
                    </a:lnTo>
                    <a:lnTo>
                      <a:pt x="19" y="88"/>
                    </a:lnTo>
                    <a:lnTo>
                      <a:pt x="10"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6" name="Freeform 432"/>
              <p:cNvSpPr>
                <a:spLocks/>
              </p:cNvSpPr>
              <p:nvPr/>
            </p:nvSpPr>
            <p:spPr bwMode="auto">
              <a:xfrm>
                <a:off x="7144" y="8771"/>
                <a:ext cx="63" cy="101"/>
              </a:xfrm>
              <a:custGeom>
                <a:avLst/>
                <a:gdLst>
                  <a:gd name="T0" fmla="+- 0 7190 7144"/>
                  <a:gd name="T1" fmla="*/ T0 w 63"/>
                  <a:gd name="T2" fmla="+- 0 8771 8771"/>
                  <a:gd name="T3" fmla="*/ 8771 h 101"/>
                  <a:gd name="T4" fmla="+- 0 7175 7144"/>
                  <a:gd name="T5" fmla="*/ T4 w 63"/>
                  <a:gd name="T6" fmla="+- 0 8772 8771"/>
                  <a:gd name="T7" fmla="*/ 8772 h 101"/>
                  <a:gd name="T8" fmla="+- 0 7154 7144"/>
                  <a:gd name="T9" fmla="*/ T8 w 63"/>
                  <a:gd name="T10" fmla="+- 0 8781 8771"/>
                  <a:gd name="T11" fmla="*/ 8781 h 101"/>
                  <a:gd name="T12" fmla="+- 0 7147 7144"/>
                  <a:gd name="T13" fmla="*/ T12 w 63"/>
                  <a:gd name="T14" fmla="+- 0 8800 8771"/>
                  <a:gd name="T15" fmla="*/ 8800 h 101"/>
                  <a:gd name="T16" fmla="+- 0 7147 7144"/>
                  <a:gd name="T17" fmla="*/ T16 w 63"/>
                  <a:gd name="T18" fmla="+- 0 8811 8771"/>
                  <a:gd name="T19" fmla="*/ 8811 h 101"/>
                  <a:gd name="T20" fmla="+- 0 7155 7144"/>
                  <a:gd name="T21" fmla="*/ T20 w 63"/>
                  <a:gd name="T22" fmla="+- 0 8821 8771"/>
                  <a:gd name="T23" fmla="*/ 8821 h 101"/>
                  <a:gd name="T24" fmla="+- 0 7172 7144"/>
                  <a:gd name="T25" fmla="*/ T24 w 63"/>
                  <a:gd name="T26" fmla="+- 0 8827 8771"/>
                  <a:gd name="T27" fmla="*/ 8827 h 101"/>
                  <a:gd name="T28" fmla="+- 0 7185 7144"/>
                  <a:gd name="T29" fmla="*/ T28 w 63"/>
                  <a:gd name="T30" fmla="+- 0 8832 8771"/>
                  <a:gd name="T31" fmla="*/ 8832 h 101"/>
                  <a:gd name="T32" fmla="+- 0 7190 7144"/>
                  <a:gd name="T33" fmla="*/ T32 w 63"/>
                  <a:gd name="T34" fmla="+- 0 8837 8771"/>
                  <a:gd name="T35" fmla="*/ 8837 h 101"/>
                  <a:gd name="T36" fmla="+- 0 7190 7144"/>
                  <a:gd name="T37" fmla="*/ T36 w 63"/>
                  <a:gd name="T38" fmla="+- 0 8853 8771"/>
                  <a:gd name="T39" fmla="*/ 8853 h 101"/>
                  <a:gd name="T40" fmla="+- 0 7184 7144"/>
                  <a:gd name="T41" fmla="*/ T40 w 63"/>
                  <a:gd name="T42" fmla="+- 0 8859 8771"/>
                  <a:gd name="T43" fmla="*/ 8859 h 101"/>
                  <a:gd name="T44" fmla="+- 0 7201 7144"/>
                  <a:gd name="T45" fmla="*/ T44 w 63"/>
                  <a:gd name="T46" fmla="+- 0 8859 8771"/>
                  <a:gd name="T47" fmla="*/ 8859 h 101"/>
                  <a:gd name="T48" fmla="+- 0 7207 7144"/>
                  <a:gd name="T49" fmla="*/ T48 w 63"/>
                  <a:gd name="T50" fmla="+- 0 8843 8771"/>
                  <a:gd name="T51" fmla="*/ 8843 h 101"/>
                  <a:gd name="T52" fmla="+- 0 7207 7144"/>
                  <a:gd name="T53" fmla="*/ T52 w 63"/>
                  <a:gd name="T54" fmla="+- 0 8829 8771"/>
                  <a:gd name="T55" fmla="*/ 8829 h 101"/>
                  <a:gd name="T56" fmla="+- 0 7199 7144"/>
                  <a:gd name="T57" fmla="*/ T56 w 63"/>
                  <a:gd name="T58" fmla="+- 0 8821 8771"/>
                  <a:gd name="T59" fmla="*/ 8821 h 101"/>
                  <a:gd name="T60" fmla="+- 0 7169 7144"/>
                  <a:gd name="T61" fmla="*/ T60 w 63"/>
                  <a:gd name="T62" fmla="+- 0 8809 8771"/>
                  <a:gd name="T63" fmla="*/ 8809 h 101"/>
                  <a:gd name="T64" fmla="+- 0 7164 7144"/>
                  <a:gd name="T65" fmla="*/ T64 w 63"/>
                  <a:gd name="T66" fmla="+- 0 8806 8771"/>
                  <a:gd name="T67" fmla="*/ 8806 h 101"/>
                  <a:gd name="T68" fmla="+- 0 7164 7144"/>
                  <a:gd name="T69" fmla="*/ T68 w 63"/>
                  <a:gd name="T70" fmla="+- 0 8791 8771"/>
                  <a:gd name="T71" fmla="*/ 8791 h 101"/>
                  <a:gd name="T72" fmla="+- 0 7169 7144"/>
                  <a:gd name="T73" fmla="*/ T72 w 63"/>
                  <a:gd name="T74" fmla="+- 0 8785 8771"/>
                  <a:gd name="T75" fmla="*/ 8785 h 101"/>
                  <a:gd name="T76" fmla="+- 0 7202 7144"/>
                  <a:gd name="T77" fmla="*/ T76 w 63"/>
                  <a:gd name="T78" fmla="+- 0 8785 8771"/>
                  <a:gd name="T79" fmla="*/ 8785 h 101"/>
                  <a:gd name="T80" fmla="+- 0 7204 7144"/>
                  <a:gd name="T81" fmla="*/ T80 w 63"/>
                  <a:gd name="T82" fmla="+- 0 8777 8771"/>
                  <a:gd name="T83" fmla="*/ 8777 h 101"/>
                  <a:gd name="T84" fmla="+- 0 7199 7144"/>
                  <a:gd name="T85" fmla="*/ T84 w 63"/>
                  <a:gd name="T86" fmla="+- 0 8774 8771"/>
                  <a:gd name="T87" fmla="*/ 8774 h 101"/>
                  <a:gd name="T88" fmla="+- 0 7190 7144"/>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8" y="56"/>
                    </a:lnTo>
                    <a:lnTo>
                      <a:pt x="41" y="61"/>
                    </a:lnTo>
                    <a:lnTo>
                      <a:pt x="46" y="66"/>
                    </a:lnTo>
                    <a:lnTo>
                      <a:pt x="46" y="82"/>
                    </a:lnTo>
                    <a:lnTo>
                      <a:pt x="40" y="88"/>
                    </a:lnTo>
                    <a:lnTo>
                      <a:pt x="57" y="88"/>
                    </a:lnTo>
                    <a:lnTo>
                      <a:pt x="63" y="72"/>
                    </a:lnTo>
                    <a:lnTo>
                      <a:pt x="63" y="58"/>
                    </a:lnTo>
                    <a:lnTo>
                      <a:pt x="55" y="50"/>
                    </a:lnTo>
                    <a:lnTo>
                      <a:pt x="25" y="38"/>
                    </a:lnTo>
                    <a:lnTo>
                      <a:pt x="20" y="35"/>
                    </a:lnTo>
                    <a:lnTo>
                      <a:pt x="20" y="20"/>
                    </a:lnTo>
                    <a:lnTo>
                      <a:pt x="25"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7" name="Freeform 433"/>
              <p:cNvSpPr>
                <a:spLocks/>
              </p:cNvSpPr>
              <p:nvPr/>
            </p:nvSpPr>
            <p:spPr bwMode="auto">
              <a:xfrm>
                <a:off x="7144" y="8771"/>
                <a:ext cx="63" cy="101"/>
              </a:xfrm>
              <a:custGeom>
                <a:avLst/>
                <a:gdLst>
                  <a:gd name="T0" fmla="+- 0 7202 7144"/>
                  <a:gd name="T1" fmla="*/ T0 w 63"/>
                  <a:gd name="T2" fmla="+- 0 8785 8771"/>
                  <a:gd name="T3" fmla="*/ 8785 h 101"/>
                  <a:gd name="T4" fmla="+- 0 7189 7144"/>
                  <a:gd name="T5" fmla="*/ T4 w 63"/>
                  <a:gd name="T6" fmla="+- 0 8785 8771"/>
                  <a:gd name="T7" fmla="*/ 8785 h 101"/>
                  <a:gd name="T8" fmla="+- 0 7196 7144"/>
                  <a:gd name="T9" fmla="*/ T8 w 63"/>
                  <a:gd name="T10" fmla="+- 0 8788 8771"/>
                  <a:gd name="T11" fmla="*/ 8788 h 101"/>
                  <a:gd name="T12" fmla="+- 0 7200 7144"/>
                  <a:gd name="T13" fmla="*/ T12 w 63"/>
                  <a:gd name="T14" fmla="+- 0 8790 8771"/>
                  <a:gd name="T15" fmla="*/ 8790 h 101"/>
                  <a:gd name="T16" fmla="+- 0 7202 7144"/>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06" name="Picture 4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312" y="8718"/>
                <a:ext cx="1921"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55" name="Group 435"/>
            <p:cNvGrpSpPr>
              <a:grpSpLocks/>
            </p:cNvGrpSpPr>
            <p:nvPr/>
          </p:nvGrpSpPr>
          <p:grpSpPr bwMode="auto">
            <a:xfrm>
              <a:off x="9348" y="8735"/>
              <a:ext cx="20" cy="135"/>
              <a:chOff x="9348" y="8735"/>
              <a:chExt cx="20" cy="135"/>
            </a:xfrm>
          </p:grpSpPr>
          <p:sp>
            <p:nvSpPr>
              <p:cNvPr id="3973" name="Freeform 436"/>
              <p:cNvSpPr>
                <a:spLocks/>
              </p:cNvSpPr>
              <p:nvPr/>
            </p:nvSpPr>
            <p:spPr bwMode="auto">
              <a:xfrm>
                <a:off x="9348" y="8735"/>
                <a:ext cx="20" cy="135"/>
              </a:xfrm>
              <a:custGeom>
                <a:avLst/>
                <a:gdLst>
                  <a:gd name="T0" fmla="+- 0 9368 9348"/>
                  <a:gd name="T1" fmla="*/ T0 w 20"/>
                  <a:gd name="T2" fmla="+- 0 8774 8735"/>
                  <a:gd name="T3" fmla="*/ 8774 h 135"/>
                  <a:gd name="T4" fmla="+- 0 9350 9348"/>
                  <a:gd name="T5" fmla="*/ T4 w 20"/>
                  <a:gd name="T6" fmla="+- 0 8774 8735"/>
                  <a:gd name="T7" fmla="*/ 8774 h 135"/>
                  <a:gd name="T8" fmla="+- 0 9350 9348"/>
                  <a:gd name="T9" fmla="*/ T8 w 20"/>
                  <a:gd name="T10" fmla="+- 0 8870 8735"/>
                  <a:gd name="T11" fmla="*/ 8870 h 135"/>
                  <a:gd name="T12" fmla="+- 0 9368 9348"/>
                  <a:gd name="T13" fmla="*/ T12 w 20"/>
                  <a:gd name="T14" fmla="+- 0 8870 8735"/>
                  <a:gd name="T15" fmla="*/ 8870 h 135"/>
                  <a:gd name="T16" fmla="+- 0 9368 9348"/>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4" name="Freeform 437"/>
              <p:cNvSpPr>
                <a:spLocks/>
              </p:cNvSpPr>
              <p:nvPr/>
            </p:nvSpPr>
            <p:spPr bwMode="auto">
              <a:xfrm>
                <a:off x="9348" y="8735"/>
                <a:ext cx="20" cy="135"/>
              </a:xfrm>
              <a:custGeom>
                <a:avLst/>
                <a:gdLst>
                  <a:gd name="T0" fmla="+- 0 9365 9348"/>
                  <a:gd name="T1" fmla="*/ T0 w 20"/>
                  <a:gd name="T2" fmla="+- 0 8735 8735"/>
                  <a:gd name="T3" fmla="*/ 8735 h 135"/>
                  <a:gd name="T4" fmla="+- 0 9352 9348"/>
                  <a:gd name="T5" fmla="*/ T4 w 20"/>
                  <a:gd name="T6" fmla="+- 0 8735 8735"/>
                  <a:gd name="T7" fmla="*/ 8735 h 135"/>
                  <a:gd name="T8" fmla="+- 0 9348 9348"/>
                  <a:gd name="T9" fmla="*/ T8 w 20"/>
                  <a:gd name="T10" fmla="+- 0 8740 8735"/>
                  <a:gd name="T11" fmla="*/ 8740 h 135"/>
                  <a:gd name="T12" fmla="+- 0 9348 9348"/>
                  <a:gd name="T13" fmla="*/ T12 w 20"/>
                  <a:gd name="T14" fmla="+- 0 8752 8735"/>
                  <a:gd name="T15" fmla="*/ 8752 h 135"/>
                  <a:gd name="T16" fmla="+- 0 9352 9348"/>
                  <a:gd name="T17" fmla="*/ T16 w 20"/>
                  <a:gd name="T18" fmla="+- 0 8757 8735"/>
                  <a:gd name="T19" fmla="*/ 8757 h 135"/>
                  <a:gd name="T20" fmla="+- 0 9365 9348"/>
                  <a:gd name="T21" fmla="*/ T20 w 20"/>
                  <a:gd name="T22" fmla="+- 0 8757 8735"/>
                  <a:gd name="T23" fmla="*/ 8757 h 135"/>
                  <a:gd name="T24" fmla="+- 0 9370 9348"/>
                  <a:gd name="T25" fmla="*/ T24 w 20"/>
                  <a:gd name="T26" fmla="+- 0 8752 8735"/>
                  <a:gd name="T27" fmla="*/ 8752 h 135"/>
                  <a:gd name="T28" fmla="+- 0 9370 9348"/>
                  <a:gd name="T29" fmla="*/ T28 w 20"/>
                  <a:gd name="T30" fmla="+- 0 8740 8735"/>
                  <a:gd name="T31" fmla="*/ 8740 h 135"/>
                  <a:gd name="T32" fmla="+- 0 9365 9348"/>
                  <a:gd name="T33" fmla="*/ T32 w 20"/>
                  <a:gd name="T34" fmla="+- 0 8735 8735"/>
                  <a:gd name="T35"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6" name="Group 438"/>
            <p:cNvGrpSpPr>
              <a:grpSpLocks/>
            </p:cNvGrpSpPr>
            <p:nvPr/>
          </p:nvGrpSpPr>
          <p:grpSpPr bwMode="auto">
            <a:xfrm>
              <a:off x="9394" y="8750"/>
              <a:ext cx="56" cy="122"/>
              <a:chOff x="9394" y="8750"/>
              <a:chExt cx="56" cy="122"/>
            </a:xfrm>
          </p:grpSpPr>
          <p:sp>
            <p:nvSpPr>
              <p:cNvPr id="3969" name="Freeform 439"/>
              <p:cNvSpPr>
                <a:spLocks/>
              </p:cNvSpPr>
              <p:nvPr/>
            </p:nvSpPr>
            <p:spPr bwMode="auto">
              <a:xfrm>
                <a:off x="9394" y="8750"/>
                <a:ext cx="56" cy="122"/>
              </a:xfrm>
              <a:custGeom>
                <a:avLst/>
                <a:gdLst>
                  <a:gd name="T0" fmla="+- 0 9426 9394"/>
                  <a:gd name="T1" fmla="*/ T0 w 56"/>
                  <a:gd name="T2" fmla="+- 0 8787 8750"/>
                  <a:gd name="T3" fmla="*/ 8787 h 122"/>
                  <a:gd name="T4" fmla="+- 0 9409 9394"/>
                  <a:gd name="T5" fmla="*/ T4 w 56"/>
                  <a:gd name="T6" fmla="+- 0 8787 8750"/>
                  <a:gd name="T7" fmla="*/ 8787 h 122"/>
                  <a:gd name="T8" fmla="+- 0 9409 9394"/>
                  <a:gd name="T9" fmla="*/ T8 w 56"/>
                  <a:gd name="T10" fmla="+- 0 8851 8750"/>
                  <a:gd name="T11" fmla="*/ 8851 h 122"/>
                  <a:gd name="T12" fmla="+- 0 9411 9394"/>
                  <a:gd name="T13" fmla="*/ T12 w 56"/>
                  <a:gd name="T14" fmla="+- 0 8860 8750"/>
                  <a:gd name="T15" fmla="*/ 8860 h 122"/>
                  <a:gd name="T16" fmla="+- 0 9416 9394"/>
                  <a:gd name="T17" fmla="*/ T16 w 56"/>
                  <a:gd name="T18" fmla="+- 0 8865 8750"/>
                  <a:gd name="T19" fmla="*/ 8865 h 122"/>
                  <a:gd name="T20" fmla="+- 0 9420 9394"/>
                  <a:gd name="T21" fmla="*/ T20 w 56"/>
                  <a:gd name="T22" fmla="+- 0 8870 8750"/>
                  <a:gd name="T23" fmla="*/ 8870 h 122"/>
                  <a:gd name="T24" fmla="+- 0 9426 9394"/>
                  <a:gd name="T25" fmla="*/ T24 w 56"/>
                  <a:gd name="T26" fmla="+- 0 8873 8750"/>
                  <a:gd name="T27" fmla="*/ 8873 h 122"/>
                  <a:gd name="T28" fmla="+- 0 9441 9394"/>
                  <a:gd name="T29" fmla="*/ T28 w 56"/>
                  <a:gd name="T30" fmla="+- 0 8873 8750"/>
                  <a:gd name="T31" fmla="*/ 8873 h 122"/>
                  <a:gd name="T32" fmla="+- 0 9447 9394"/>
                  <a:gd name="T33" fmla="*/ T32 w 56"/>
                  <a:gd name="T34" fmla="+- 0 8871 8750"/>
                  <a:gd name="T35" fmla="*/ 8871 h 122"/>
                  <a:gd name="T36" fmla="+- 0 9450 9394"/>
                  <a:gd name="T37" fmla="*/ T36 w 56"/>
                  <a:gd name="T38" fmla="+- 0 8870 8750"/>
                  <a:gd name="T39" fmla="*/ 8870 h 122"/>
                  <a:gd name="T40" fmla="+- 0 9449 9394"/>
                  <a:gd name="T41" fmla="*/ T40 w 56"/>
                  <a:gd name="T42" fmla="+- 0 8858 8750"/>
                  <a:gd name="T43" fmla="*/ 8858 h 122"/>
                  <a:gd name="T44" fmla="+- 0 9429 9394"/>
                  <a:gd name="T45" fmla="*/ T44 w 56"/>
                  <a:gd name="T46" fmla="+- 0 8858 8750"/>
                  <a:gd name="T47" fmla="*/ 8858 h 122"/>
                  <a:gd name="T48" fmla="+- 0 9426 9394"/>
                  <a:gd name="T49" fmla="*/ T48 w 56"/>
                  <a:gd name="T50" fmla="+- 0 8851 8750"/>
                  <a:gd name="T51" fmla="*/ 8851 h 122"/>
                  <a:gd name="T52" fmla="+- 0 9426 9394"/>
                  <a:gd name="T53" fmla="*/ T52 w 56"/>
                  <a:gd name="T54" fmla="+- 0 8787 8750"/>
                  <a:gd name="T55" fmla="*/ 878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0" name="Freeform 440"/>
              <p:cNvSpPr>
                <a:spLocks/>
              </p:cNvSpPr>
              <p:nvPr/>
            </p:nvSpPr>
            <p:spPr bwMode="auto">
              <a:xfrm>
                <a:off x="9394" y="8750"/>
                <a:ext cx="56" cy="122"/>
              </a:xfrm>
              <a:custGeom>
                <a:avLst/>
                <a:gdLst>
                  <a:gd name="T0" fmla="+- 0 9449 9394"/>
                  <a:gd name="T1" fmla="*/ T0 w 56"/>
                  <a:gd name="T2" fmla="+- 0 8857 8750"/>
                  <a:gd name="T3" fmla="*/ 8857 h 122"/>
                  <a:gd name="T4" fmla="+- 0 9447 9394"/>
                  <a:gd name="T5" fmla="*/ T4 w 56"/>
                  <a:gd name="T6" fmla="+- 0 8858 8750"/>
                  <a:gd name="T7" fmla="*/ 8858 h 122"/>
                  <a:gd name="T8" fmla="+- 0 9444 9394"/>
                  <a:gd name="T9" fmla="*/ T8 w 56"/>
                  <a:gd name="T10" fmla="+- 0 8858 8750"/>
                  <a:gd name="T11" fmla="*/ 8858 h 122"/>
                  <a:gd name="T12" fmla="+- 0 9449 9394"/>
                  <a:gd name="T13" fmla="*/ T12 w 56"/>
                  <a:gd name="T14" fmla="+- 0 8858 8750"/>
                  <a:gd name="T15" fmla="*/ 8858 h 122"/>
                  <a:gd name="T16" fmla="+- 0 9449 9394"/>
                  <a:gd name="T17" fmla="*/ T16 w 56"/>
                  <a:gd name="T18" fmla="+- 0 8857 8750"/>
                  <a:gd name="T19" fmla="*/ 8857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1" name="Freeform 441"/>
              <p:cNvSpPr>
                <a:spLocks/>
              </p:cNvSpPr>
              <p:nvPr/>
            </p:nvSpPr>
            <p:spPr bwMode="auto">
              <a:xfrm>
                <a:off x="9394" y="8750"/>
                <a:ext cx="56" cy="122"/>
              </a:xfrm>
              <a:custGeom>
                <a:avLst/>
                <a:gdLst>
                  <a:gd name="T0" fmla="+- 0 9451 9394"/>
                  <a:gd name="T1" fmla="*/ T0 w 56"/>
                  <a:gd name="T2" fmla="+- 0 8774 8750"/>
                  <a:gd name="T3" fmla="*/ 8774 h 122"/>
                  <a:gd name="T4" fmla="+- 0 9394 9394"/>
                  <a:gd name="T5" fmla="*/ T4 w 56"/>
                  <a:gd name="T6" fmla="+- 0 8774 8750"/>
                  <a:gd name="T7" fmla="*/ 8774 h 122"/>
                  <a:gd name="T8" fmla="+- 0 9394 9394"/>
                  <a:gd name="T9" fmla="*/ T8 w 56"/>
                  <a:gd name="T10" fmla="+- 0 8787 8750"/>
                  <a:gd name="T11" fmla="*/ 8787 h 122"/>
                  <a:gd name="T12" fmla="+- 0 9451 9394"/>
                  <a:gd name="T13" fmla="*/ T12 w 56"/>
                  <a:gd name="T14" fmla="+- 0 8787 8750"/>
                  <a:gd name="T15" fmla="*/ 8787 h 122"/>
                  <a:gd name="T16" fmla="+- 0 9451 9394"/>
                  <a:gd name="T17" fmla="*/ T16 w 56"/>
                  <a:gd name="T18" fmla="+- 0 8774 8750"/>
                  <a:gd name="T19" fmla="*/ 8774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2" name="Freeform 442"/>
              <p:cNvSpPr>
                <a:spLocks/>
              </p:cNvSpPr>
              <p:nvPr/>
            </p:nvSpPr>
            <p:spPr bwMode="auto">
              <a:xfrm>
                <a:off x="9394" y="8750"/>
                <a:ext cx="56" cy="122"/>
              </a:xfrm>
              <a:custGeom>
                <a:avLst/>
                <a:gdLst>
                  <a:gd name="T0" fmla="+- 0 9426 9394"/>
                  <a:gd name="T1" fmla="*/ T0 w 56"/>
                  <a:gd name="T2" fmla="+- 0 8750 8750"/>
                  <a:gd name="T3" fmla="*/ 8750 h 122"/>
                  <a:gd name="T4" fmla="+- 0 9409 9394"/>
                  <a:gd name="T5" fmla="*/ T4 w 56"/>
                  <a:gd name="T6" fmla="+- 0 8756 8750"/>
                  <a:gd name="T7" fmla="*/ 8756 h 122"/>
                  <a:gd name="T8" fmla="+- 0 9409 9394"/>
                  <a:gd name="T9" fmla="*/ T8 w 56"/>
                  <a:gd name="T10" fmla="+- 0 8774 8750"/>
                  <a:gd name="T11" fmla="*/ 8774 h 122"/>
                  <a:gd name="T12" fmla="+- 0 9426 9394"/>
                  <a:gd name="T13" fmla="*/ T12 w 56"/>
                  <a:gd name="T14" fmla="+- 0 8774 8750"/>
                  <a:gd name="T15" fmla="*/ 8774 h 122"/>
                  <a:gd name="T16" fmla="+- 0 9426 9394"/>
                  <a:gd name="T17" fmla="*/ T16 w 56"/>
                  <a:gd name="T18" fmla="+- 0 8750 8750"/>
                  <a:gd name="T19" fmla="*/ 875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7" name="Group 443"/>
            <p:cNvGrpSpPr>
              <a:grpSpLocks/>
            </p:cNvGrpSpPr>
            <p:nvPr/>
          </p:nvGrpSpPr>
          <p:grpSpPr bwMode="auto">
            <a:xfrm>
              <a:off x="9564" y="8772"/>
              <a:ext cx="75" cy="101"/>
              <a:chOff x="9564" y="8772"/>
              <a:chExt cx="75" cy="101"/>
            </a:xfrm>
          </p:grpSpPr>
          <p:sp>
            <p:nvSpPr>
              <p:cNvPr id="3966" name="Freeform 444"/>
              <p:cNvSpPr>
                <a:spLocks/>
              </p:cNvSpPr>
              <p:nvPr/>
            </p:nvSpPr>
            <p:spPr bwMode="auto">
              <a:xfrm>
                <a:off x="9564" y="8772"/>
                <a:ext cx="75" cy="101"/>
              </a:xfrm>
              <a:custGeom>
                <a:avLst/>
                <a:gdLst>
                  <a:gd name="T0" fmla="+- 0 9626 9564"/>
                  <a:gd name="T1" fmla="*/ T0 w 75"/>
                  <a:gd name="T2" fmla="+- 0 8772 8772"/>
                  <a:gd name="T3" fmla="*/ 8772 h 101"/>
                  <a:gd name="T4" fmla="+- 0 9567 9564"/>
                  <a:gd name="T5" fmla="*/ T4 w 75"/>
                  <a:gd name="T6" fmla="+- 0 8808 8772"/>
                  <a:gd name="T7" fmla="*/ 8808 h 101"/>
                  <a:gd name="T8" fmla="+- 0 9564 9564"/>
                  <a:gd name="T9" fmla="*/ T8 w 75"/>
                  <a:gd name="T10" fmla="+- 0 8834 8772"/>
                  <a:gd name="T11" fmla="*/ 8834 h 101"/>
                  <a:gd name="T12" fmla="+- 0 9573 9564"/>
                  <a:gd name="T13" fmla="*/ T12 w 75"/>
                  <a:gd name="T14" fmla="+- 0 8854 8772"/>
                  <a:gd name="T15" fmla="*/ 8854 h 101"/>
                  <a:gd name="T16" fmla="+- 0 9589 9564"/>
                  <a:gd name="T17" fmla="*/ T16 w 75"/>
                  <a:gd name="T18" fmla="+- 0 8868 8772"/>
                  <a:gd name="T19" fmla="*/ 8868 h 101"/>
                  <a:gd name="T20" fmla="+- 0 9611 9564"/>
                  <a:gd name="T21" fmla="*/ T20 w 75"/>
                  <a:gd name="T22" fmla="+- 0 8873 8772"/>
                  <a:gd name="T23" fmla="*/ 8873 h 101"/>
                  <a:gd name="T24" fmla="+- 0 9624 9564"/>
                  <a:gd name="T25" fmla="*/ T24 w 75"/>
                  <a:gd name="T26" fmla="+- 0 8873 8772"/>
                  <a:gd name="T27" fmla="*/ 8873 h 101"/>
                  <a:gd name="T28" fmla="+- 0 9635 9564"/>
                  <a:gd name="T29" fmla="*/ T28 w 75"/>
                  <a:gd name="T30" fmla="+- 0 8869 8772"/>
                  <a:gd name="T31" fmla="*/ 8869 h 101"/>
                  <a:gd name="T32" fmla="+- 0 9639 9564"/>
                  <a:gd name="T33" fmla="*/ T32 w 75"/>
                  <a:gd name="T34" fmla="+- 0 8867 8772"/>
                  <a:gd name="T35" fmla="*/ 8867 h 101"/>
                  <a:gd name="T36" fmla="+- 0 9637 9564"/>
                  <a:gd name="T37" fmla="*/ T36 w 75"/>
                  <a:gd name="T38" fmla="+- 0 8858 8772"/>
                  <a:gd name="T39" fmla="*/ 8858 h 101"/>
                  <a:gd name="T40" fmla="+- 0 9625 9564"/>
                  <a:gd name="T41" fmla="*/ T40 w 75"/>
                  <a:gd name="T42" fmla="+- 0 8858 8772"/>
                  <a:gd name="T43" fmla="*/ 8858 h 101"/>
                  <a:gd name="T44" fmla="+- 0 9598 9564"/>
                  <a:gd name="T45" fmla="*/ T44 w 75"/>
                  <a:gd name="T46" fmla="+- 0 8854 8772"/>
                  <a:gd name="T47" fmla="*/ 8854 h 101"/>
                  <a:gd name="T48" fmla="+- 0 9586 9564"/>
                  <a:gd name="T49" fmla="*/ T48 w 75"/>
                  <a:gd name="T50" fmla="+- 0 8838 8772"/>
                  <a:gd name="T51" fmla="*/ 8838 h 101"/>
                  <a:gd name="T52" fmla="+- 0 9582 9564"/>
                  <a:gd name="T53" fmla="*/ T52 w 75"/>
                  <a:gd name="T54" fmla="+- 0 8811 8772"/>
                  <a:gd name="T55" fmla="*/ 8811 h 101"/>
                  <a:gd name="T56" fmla="+- 0 9594 9564"/>
                  <a:gd name="T57" fmla="*/ T56 w 75"/>
                  <a:gd name="T58" fmla="+- 0 8793 8772"/>
                  <a:gd name="T59" fmla="*/ 8793 h 101"/>
                  <a:gd name="T60" fmla="+- 0 9615 9564"/>
                  <a:gd name="T61" fmla="*/ T60 w 75"/>
                  <a:gd name="T62" fmla="+- 0 8786 8772"/>
                  <a:gd name="T63" fmla="*/ 8786 h 101"/>
                  <a:gd name="T64" fmla="+- 0 9637 9564"/>
                  <a:gd name="T65" fmla="*/ T64 w 75"/>
                  <a:gd name="T66" fmla="+- 0 8786 8772"/>
                  <a:gd name="T67" fmla="*/ 8786 h 101"/>
                  <a:gd name="T68" fmla="+- 0 9640 9564"/>
                  <a:gd name="T69" fmla="*/ T68 w 75"/>
                  <a:gd name="T70" fmla="+- 0 8777 8772"/>
                  <a:gd name="T71" fmla="*/ 8777 h 101"/>
                  <a:gd name="T72" fmla="+- 0 9635 9564"/>
                  <a:gd name="T73" fmla="*/ T72 w 75"/>
                  <a:gd name="T74" fmla="+- 0 8774 8772"/>
                  <a:gd name="T75" fmla="*/ 8774 h 101"/>
                  <a:gd name="T76" fmla="+- 0 9626 9564"/>
                  <a:gd name="T77" fmla="*/ T76 w 75"/>
                  <a:gd name="T78" fmla="+- 0 8772 8772"/>
                  <a:gd name="T79" fmla="*/ 877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2"/>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7" name="Freeform 445"/>
              <p:cNvSpPr>
                <a:spLocks/>
              </p:cNvSpPr>
              <p:nvPr/>
            </p:nvSpPr>
            <p:spPr bwMode="auto">
              <a:xfrm>
                <a:off x="9564" y="8772"/>
                <a:ext cx="75" cy="101"/>
              </a:xfrm>
              <a:custGeom>
                <a:avLst/>
                <a:gdLst>
                  <a:gd name="T0" fmla="+- 0 9636 9564"/>
                  <a:gd name="T1" fmla="*/ T0 w 75"/>
                  <a:gd name="T2" fmla="+- 0 8854 8772"/>
                  <a:gd name="T3" fmla="*/ 8854 h 101"/>
                  <a:gd name="T4" fmla="+- 0 9631 9564"/>
                  <a:gd name="T5" fmla="*/ T4 w 75"/>
                  <a:gd name="T6" fmla="+- 0 8856 8772"/>
                  <a:gd name="T7" fmla="*/ 8856 h 101"/>
                  <a:gd name="T8" fmla="+- 0 9625 9564"/>
                  <a:gd name="T9" fmla="*/ T8 w 75"/>
                  <a:gd name="T10" fmla="+- 0 8858 8772"/>
                  <a:gd name="T11" fmla="*/ 8858 h 101"/>
                  <a:gd name="T12" fmla="+- 0 9637 9564"/>
                  <a:gd name="T13" fmla="*/ T12 w 75"/>
                  <a:gd name="T14" fmla="+- 0 8858 8772"/>
                  <a:gd name="T15" fmla="*/ 8858 h 101"/>
                  <a:gd name="T16" fmla="+- 0 9636 9564"/>
                  <a:gd name="T17" fmla="*/ T16 w 75"/>
                  <a:gd name="T18" fmla="+- 0 8854 8772"/>
                  <a:gd name="T19" fmla="*/ 885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8" name="Freeform 446"/>
              <p:cNvSpPr>
                <a:spLocks/>
              </p:cNvSpPr>
              <p:nvPr/>
            </p:nvSpPr>
            <p:spPr bwMode="auto">
              <a:xfrm>
                <a:off x="9564" y="8772"/>
                <a:ext cx="75" cy="101"/>
              </a:xfrm>
              <a:custGeom>
                <a:avLst/>
                <a:gdLst>
                  <a:gd name="T0" fmla="+- 0 9637 9564"/>
                  <a:gd name="T1" fmla="*/ T0 w 75"/>
                  <a:gd name="T2" fmla="+- 0 8786 8772"/>
                  <a:gd name="T3" fmla="*/ 8786 h 101"/>
                  <a:gd name="T4" fmla="+- 0 9625 9564"/>
                  <a:gd name="T5" fmla="*/ T4 w 75"/>
                  <a:gd name="T6" fmla="+- 0 8786 8772"/>
                  <a:gd name="T7" fmla="*/ 8786 h 101"/>
                  <a:gd name="T8" fmla="+- 0 9631 9564"/>
                  <a:gd name="T9" fmla="*/ T8 w 75"/>
                  <a:gd name="T10" fmla="+- 0 8788 8772"/>
                  <a:gd name="T11" fmla="*/ 8788 h 101"/>
                  <a:gd name="T12" fmla="+- 0 9636 9564"/>
                  <a:gd name="T13" fmla="*/ T12 w 75"/>
                  <a:gd name="T14" fmla="+- 0 8790 8772"/>
                  <a:gd name="T15" fmla="*/ 8790 h 101"/>
                  <a:gd name="T16" fmla="+- 0 9637 9564"/>
                  <a:gd name="T17" fmla="*/ T16 w 75"/>
                  <a:gd name="T18" fmla="+- 0 8786 8772"/>
                  <a:gd name="T19" fmla="*/ 8786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8" name="Group 447"/>
            <p:cNvGrpSpPr>
              <a:grpSpLocks/>
            </p:cNvGrpSpPr>
            <p:nvPr/>
          </p:nvGrpSpPr>
          <p:grpSpPr bwMode="auto">
            <a:xfrm>
              <a:off x="9660" y="8771"/>
              <a:ext cx="77" cy="101"/>
              <a:chOff x="9660" y="8771"/>
              <a:chExt cx="77" cy="101"/>
            </a:xfrm>
          </p:grpSpPr>
          <p:sp>
            <p:nvSpPr>
              <p:cNvPr id="3962" name="Freeform 448"/>
              <p:cNvSpPr>
                <a:spLocks/>
              </p:cNvSpPr>
              <p:nvPr/>
            </p:nvSpPr>
            <p:spPr bwMode="auto">
              <a:xfrm>
                <a:off x="9660" y="8771"/>
                <a:ext cx="77" cy="101"/>
              </a:xfrm>
              <a:custGeom>
                <a:avLst/>
                <a:gdLst>
                  <a:gd name="T0" fmla="+- 0 9727 9660"/>
                  <a:gd name="T1" fmla="*/ T0 w 77"/>
                  <a:gd name="T2" fmla="+- 0 8784 8771"/>
                  <a:gd name="T3" fmla="*/ 8784 h 101"/>
                  <a:gd name="T4" fmla="+- 0 9716 9660"/>
                  <a:gd name="T5" fmla="*/ T4 w 77"/>
                  <a:gd name="T6" fmla="+- 0 8784 8771"/>
                  <a:gd name="T7" fmla="*/ 8784 h 101"/>
                  <a:gd name="T8" fmla="+- 0 9718 9660"/>
                  <a:gd name="T9" fmla="*/ T8 w 77"/>
                  <a:gd name="T10" fmla="+- 0 8799 8771"/>
                  <a:gd name="T11" fmla="*/ 8799 h 101"/>
                  <a:gd name="T12" fmla="+- 0 9718 9660"/>
                  <a:gd name="T13" fmla="*/ T12 w 77"/>
                  <a:gd name="T14" fmla="+- 0 8807 8771"/>
                  <a:gd name="T15" fmla="*/ 8807 h 101"/>
                  <a:gd name="T16" fmla="+- 0 9705 9660"/>
                  <a:gd name="T17" fmla="*/ T16 w 77"/>
                  <a:gd name="T18" fmla="+- 0 8809 8771"/>
                  <a:gd name="T19" fmla="*/ 8809 h 101"/>
                  <a:gd name="T20" fmla="+- 0 9680 9660"/>
                  <a:gd name="T21" fmla="*/ T20 w 77"/>
                  <a:gd name="T22" fmla="+- 0 8815 8771"/>
                  <a:gd name="T23" fmla="*/ 8815 h 101"/>
                  <a:gd name="T24" fmla="+- 0 9665 9660"/>
                  <a:gd name="T25" fmla="*/ T24 w 77"/>
                  <a:gd name="T26" fmla="+- 0 8827 8771"/>
                  <a:gd name="T27" fmla="*/ 8827 h 101"/>
                  <a:gd name="T28" fmla="+- 0 9660 9660"/>
                  <a:gd name="T29" fmla="*/ T28 w 77"/>
                  <a:gd name="T30" fmla="+- 0 8845 8771"/>
                  <a:gd name="T31" fmla="*/ 8845 h 101"/>
                  <a:gd name="T32" fmla="+- 0 9668 9660"/>
                  <a:gd name="T33" fmla="*/ T32 w 77"/>
                  <a:gd name="T34" fmla="+- 0 8864 8771"/>
                  <a:gd name="T35" fmla="*/ 8864 h 101"/>
                  <a:gd name="T36" fmla="+- 0 9690 9660"/>
                  <a:gd name="T37" fmla="*/ T36 w 77"/>
                  <a:gd name="T38" fmla="+- 0 8873 8771"/>
                  <a:gd name="T39" fmla="*/ 8873 h 101"/>
                  <a:gd name="T40" fmla="+- 0 9704 9660"/>
                  <a:gd name="T41" fmla="*/ T40 w 77"/>
                  <a:gd name="T42" fmla="+- 0 8873 8771"/>
                  <a:gd name="T43" fmla="*/ 8873 h 101"/>
                  <a:gd name="T44" fmla="+- 0 9714 9660"/>
                  <a:gd name="T45" fmla="*/ T44 w 77"/>
                  <a:gd name="T46" fmla="+- 0 8866 8771"/>
                  <a:gd name="T47" fmla="*/ 8866 h 101"/>
                  <a:gd name="T48" fmla="+- 0 9718 9660"/>
                  <a:gd name="T49" fmla="*/ T48 w 77"/>
                  <a:gd name="T50" fmla="+- 0 8860 8771"/>
                  <a:gd name="T51" fmla="*/ 8860 h 101"/>
                  <a:gd name="T52" fmla="+- 0 9685 9660"/>
                  <a:gd name="T53" fmla="*/ T52 w 77"/>
                  <a:gd name="T54" fmla="+- 0 8860 8771"/>
                  <a:gd name="T55" fmla="*/ 8860 h 101"/>
                  <a:gd name="T56" fmla="+- 0 9678 9660"/>
                  <a:gd name="T57" fmla="*/ T56 w 77"/>
                  <a:gd name="T58" fmla="+- 0 8854 8771"/>
                  <a:gd name="T59" fmla="*/ 8854 h 101"/>
                  <a:gd name="T60" fmla="+- 0 9679 9660"/>
                  <a:gd name="T61" fmla="*/ T60 w 77"/>
                  <a:gd name="T62" fmla="+- 0 8835 8771"/>
                  <a:gd name="T63" fmla="*/ 8835 h 101"/>
                  <a:gd name="T64" fmla="+- 0 9695 9660"/>
                  <a:gd name="T65" fmla="*/ T64 w 77"/>
                  <a:gd name="T66" fmla="+- 0 8823 8771"/>
                  <a:gd name="T67" fmla="*/ 8823 h 101"/>
                  <a:gd name="T68" fmla="+- 0 9719 9660"/>
                  <a:gd name="T69" fmla="*/ T68 w 77"/>
                  <a:gd name="T70" fmla="+- 0 8821 8771"/>
                  <a:gd name="T71" fmla="*/ 8821 h 101"/>
                  <a:gd name="T72" fmla="+- 0 9735 9660"/>
                  <a:gd name="T73" fmla="*/ T72 w 77"/>
                  <a:gd name="T74" fmla="+- 0 8821 8771"/>
                  <a:gd name="T75" fmla="*/ 8821 h 101"/>
                  <a:gd name="T76" fmla="+- 0 9734 9660"/>
                  <a:gd name="T77" fmla="*/ T76 w 77"/>
                  <a:gd name="T78" fmla="+- 0 8796 8771"/>
                  <a:gd name="T79" fmla="*/ 8796 h 101"/>
                  <a:gd name="T80" fmla="+- 0 9727 9660"/>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4"/>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3" name="Freeform 449"/>
              <p:cNvSpPr>
                <a:spLocks/>
              </p:cNvSpPr>
              <p:nvPr/>
            </p:nvSpPr>
            <p:spPr bwMode="auto">
              <a:xfrm>
                <a:off x="9660" y="8771"/>
                <a:ext cx="77" cy="101"/>
              </a:xfrm>
              <a:custGeom>
                <a:avLst/>
                <a:gdLst>
                  <a:gd name="T0" fmla="+- 0 9736 9660"/>
                  <a:gd name="T1" fmla="*/ T0 w 77"/>
                  <a:gd name="T2" fmla="+- 0 8858 8771"/>
                  <a:gd name="T3" fmla="*/ 8858 h 101"/>
                  <a:gd name="T4" fmla="+- 0 9720 9660"/>
                  <a:gd name="T5" fmla="*/ T4 w 77"/>
                  <a:gd name="T6" fmla="+- 0 8858 8771"/>
                  <a:gd name="T7" fmla="*/ 8858 h 101"/>
                  <a:gd name="T8" fmla="+- 0 9721 9660"/>
                  <a:gd name="T9" fmla="*/ T8 w 77"/>
                  <a:gd name="T10" fmla="+- 0 8870 8771"/>
                  <a:gd name="T11" fmla="*/ 8870 h 101"/>
                  <a:gd name="T12" fmla="+- 0 9737 9660"/>
                  <a:gd name="T13" fmla="*/ T12 w 77"/>
                  <a:gd name="T14" fmla="+- 0 8870 8771"/>
                  <a:gd name="T15" fmla="*/ 8870 h 101"/>
                  <a:gd name="T16" fmla="+- 0 9736 9660"/>
                  <a:gd name="T17" fmla="*/ T16 w 77"/>
                  <a:gd name="T18" fmla="+- 0 8864 8771"/>
                  <a:gd name="T19" fmla="*/ 8864 h 101"/>
                  <a:gd name="T20" fmla="+- 0 9736 9660"/>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4" name="Freeform 450"/>
              <p:cNvSpPr>
                <a:spLocks/>
              </p:cNvSpPr>
              <p:nvPr/>
            </p:nvSpPr>
            <p:spPr bwMode="auto">
              <a:xfrm>
                <a:off x="9660" y="8771"/>
                <a:ext cx="77" cy="101"/>
              </a:xfrm>
              <a:custGeom>
                <a:avLst/>
                <a:gdLst>
                  <a:gd name="T0" fmla="+- 0 9735 9660"/>
                  <a:gd name="T1" fmla="*/ T0 w 77"/>
                  <a:gd name="T2" fmla="+- 0 8821 8771"/>
                  <a:gd name="T3" fmla="*/ 8821 h 101"/>
                  <a:gd name="T4" fmla="+- 0 9719 9660"/>
                  <a:gd name="T5" fmla="*/ T4 w 77"/>
                  <a:gd name="T6" fmla="+- 0 8821 8771"/>
                  <a:gd name="T7" fmla="*/ 8821 h 101"/>
                  <a:gd name="T8" fmla="+- 0 9719 9660"/>
                  <a:gd name="T9" fmla="*/ T8 w 77"/>
                  <a:gd name="T10" fmla="+- 0 8840 8771"/>
                  <a:gd name="T11" fmla="*/ 8840 h 101"/>
                  <a:gd name="T12" fmla="+- 0 9718 9660"/>
                  <a:gd name="T13" fmla="*/ T12 w 77"/>
                  <a:gd name="T14" fmla="+- 0 8842 8771"/>
                  <a:gd name="T15" fmla="*/ 8842 h 101"/>
                  <a:gd name="T16" fmla="+- 0 9715 9660"/>
                  <a:gd name="T17" fmla="*/ T16 w 77"/>
                  <a:gd name="T18" fmla="+- 0 8852 8771"/>
                  <a:gd name="T19" fmla="*/ 8852 h 101"/>
                  <a:gd name="T20" fmla="+- 0 9707 9660"/>
                  <a:gd name="T21" fmla="*/ T20 w 77"/>
                  <a:gd name="T22" fmla="+- 0 8860 8771"/>
                  <a:gd name="T23" fmla="*/ 8860 h 101"/>
                  <a:gd name="T24" fmla="+- 0 9718 9660"/>
                  <a:gd name="T25" fmla="*/ T24 w 77"/>
                  <a:gd name="T26" fmla="+- 0 8860 8771"/>
                  <a:gd name="T27" fmla="*/ 8860 h 101"/>
                  <a:gd name="T28" fmla="+- 0 9719 9660"/>
                  <a:gd name="T29" fmla="*/ T28 w 77"/>
                  <a:gd name="T30" fmla="+- 0 8858 8771"/>
                  <a:gd name="T31" fmla="*/ 8858 h 101"/>
                  <a:gd name="T32" fmla="+- 0 9736 9660"/>
                  <a:gd name="T33" fmla="*/ T32 w 77"/>
                  <a:gd name="T34" fmla="+- 0 8858 8771"/>
                  <a:gd name="T35" fmla="*/ 8858 h 101"/>
                  <a:gd name="T36" fmla="+- 0 9736 9660"/>
                  <a:gd name="T37" fmla="*/ T36 w 77"/>
                  <a:gd name="T38" fmla="+- 0 8845 8771"/>
                  <a:gd name="T39" fmla="*/ 8845 h 101"/>
                  <a:gd name="T40" fmla="+- 0 9735 9660"/>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5" name="Freeform 451"/>
              <p:cNvSpPr>
                <a:spLocks/>
              </p:cNvSpPr>
              <p:nvPr/>
            </p:nvSpPr>
            <p:spPr bwMode="auto">
              <a:xfrm>
                <a:off x="9660" y="8771"/>
                <a:ext cx="77" cy="101"/>
              </a:xfrm>
              <a:custGeom>
                <a:avLst/>
                <a:gdLst>
                  <a:gd name="T0" fmla="+- 0 9699 9660"/>
                  <a:gd name="T1" fmla="*/ T0 w 77"/>
                  <a:gd name="T2" fmla="+- 0 8771 8771"/>
                  <a:gd name="T3" fmla="*/ 8771 h 101"/>
                  <a:gd name="T4" fmla="+- 0 9687 9660"/>
                  <a:gd name="T5" fmla="*/ T4 w 77"/>
                  <a:gd name="T6" fmla="+- 0 8771 8771"/>
                  <a:gd name="T7" fmla="*/ 8771 h 101"/>
                  <a:gd name="T8" fmla="+- 0 9675 9660"/>
                  <a:gd name="T9" fmla="*/ T8 w 77"/>
                  <a:gd name="T10" fmla="+- 0 8775 8771"/>
                  <a:gd name="T11" fmla="*/ 8775 h 101"/>
                  <a:gd name="T12" fmla="+- 0 9667 9660"/>
                  <a:gd name="T13" fmla="*/ T12 w 77"/>
                  <a:gd name="T14" fmla="+- 0 8780 8771"/>
                  <a:gd name="T15" fmla="*/ 8780 h 101"/>
                  <a:gd name="T16" fmla="+- 0 9671 9660"/>
                  <a:gd name="T17" fmla="*/ T16 w 77"/>
                  <a:gd name="T18" fmla="+- 0 8792 8771"/>
                  <a:gd name="T19" fmla="*/ 8792 h 101"/>
                  <a:gd name="T20" fmla="+- 0 9678 9660"/>
                  <a:gd name="T21" fmla="*/ T20 w 77"/>
                  <a:gd name="T22" fmla="+- 0 8787 8771"/>
                  <a:gd name="T23" fmla="*/ 8787 h 101"/>
                  <a:gd name="T24" fmla="+- 0 9687 9660"/>
                  <a:gd name="T25" fmla="*/ T24 w 77"/>
                  <a:gd name="T26" fmla="+- 0 8784 8771"/>
                  <a:gd name="T27" fmla="*/ 8784 h 101"/>
                  <a:gd name="T28" fmla="+- 0 9727 9660"/>
                  <a:gd name="T29" fmla="*/ T28 w 77"/>
                  <a:gd name="T30" fmla="+- 0 8784 8771"/>
                  <a:gd name="T31" fmla="*/ 8784 h 101"/>
                  <a:gd name="T32" fmla="+- 0 9723 9660"/>
                  <a:gd name="T33" fmla="*/ T32 w 77"/>
                  <a:gd name="T34" fmla="+- 0 8779 8771"/>
                  <a:gd name="T35" fmla="*/ 8779 h 101"/>
                  <a:gd name="T36" fmla="+- 0 9699 9660"/>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9" name="Group 452"/>
            <p:cNvGrpSpPr>
              <a:grpSpLocks/>
            </p:cNvGrpSpPr>
            <p:nvPr/>
          </p:nvGrpSpPr>
          <p:grpSpPr bwMode="auto">
            <a:xfrm>
              <a:off x="9771" y="8771"/>
              <a:ext cx="83" cy="99"/>
              <a:chOff x="9771" y="8771"/>
              <a:chExt cx="83" cy="99"/>
            </a:xfrm>
          </p:grpSpPr>
          <p:sp>
            <p:nvSpPr>
              <p:cNvPr id="3959" name="Freeform 453"/>
              <p:cNvSpPr>
                <a:spLocks/>
              </p:cNvSpPr>
              <p:nvPr/>
            </p:nvSpPr>
            <p:spPr bwMode="auto">
              <a:xfrm>
                <a:off x="9771" y="8771"/>
                <a:ext cx="83" cy="99"/>
              </a:xfrm>
              <a:custGeom>
                <a:avLst/>
                <a:gdLst>
                  <a:gd name="T0" fmla="+- 0 9787 9771"/>
                  <a:gd name="T1" fmla="*/ T0 w 83"/>
                  <a:gd name="T2" fmla="+- 0 8774 8771"/>
                  <a:gd name="T3" fmla="*/ 8774 h 99"/>
                  <a:gd name="T4" fmla="+- 0 9771 9771"/>
                  <a:gd name="T5" fmla="*/ T4 w 83"/>
                  <a:gd name="T6" fmla="+- 0 8774 8771"/>
                  <a:gd name="T7" fmla="*/ 8774 h 99"/>
                  <a:gd name="T8" fmla="+- 0 9772 9771"/>
                  <a:gd name="T9" fmla="*/ T8 w 83"/>
                  <a:gd name="T10" fmla="+- 0 8780 8771"/>
                  <a:gd name="T11" fmla="*/ 8780 h 99"/>
                  <a:gd name="T12" fmla="+- 0 9772 9771"/>
                  <a:gd name="T13" fmla="*/ T12 w 83"/>
                  <a:gd name="T14" fmla="+- 0 8786 8771"/>
                  <a:gd name="T15" fmla="*/ 8786 h 99"/>
                  <a:gd name="T16" fmla="+- 0 9772 9771"/>
                  <a:gd name="T17" fmla="*/ T16 w 83"/>
                  <a:gd name="T18" fmla="+- 0 8870 8771"/>
                  <a:gd name="T19" fmla="*/ 8870 h 99"/>
                  <a:gd name="T20" fmla="+- 0 9790 9771"/>
                  <a:gd name="T21" fmla="*/ T20 w 83"/>
                  <a:gd name="T22" fmla="+- 0 8870 8771"/>
                  <a:gd name="T23" fmla="*/ 8870 h 99"/>
                  <a:gd name="T24" fmla="+- 0 9790 9771"/>
                  <a:gd name="T25" fmla="*/ T24 w 83"/>
                  <a:gd name="T26" fmla="+- 0 8809 8771"/>
                  <a:gd name="T27" fmla="*/ 8809 h 99"/>
                  <a:gd name="T28" fmla="+- 0 9790 9771"/>
                  <a:gd name="T29" fmla="*/ T28 w 83"/>
                  <a:gd name="T30" fmla="+- 0 8806 8771"/>
                  <a:gd name="T31" fmla="*/ 8806 h 99"/>
                  <a:gd name="T32" fmla="+- 0 9791 9771"/>
                  <a:gd name="T33" fmla="*/ T32 w 83"/>
                  <a:gd name="T34" fmla="+- 0 8804 8771"/>
                  <a:gd name="T35" fmla="*/ 8804 h 99"/>
                  <a:gd name="T36" fmla="+- 0 9794 9771"/>
                  <a:gd name="T37" fmla="*/ T36 w 83"/>
                  <a:gd name="T38" fmla="+- 0 8794 8771"/>
                  <a:gd name="T39" fmla="*/ 8794 h 99"/>
                  <a:gd name="T40" fmla="+- 0 9799 9771"/>
                  <a:gd name="T41" fmla="*/ T40 w 83"/>
                  <a:gd name="T42" fmla="+- 0 8790 8771"/>
                  <a:gd name="T43" fmla="*/ 8790 h 99"/>
                  <a:gd name="T44" fmla="+- 0 9788 9771"/>
                  <a:gd name="T45" fmla="*/ T44 w 83"/>
                  <a:gd name="T46" fmla="+- 0 8790 8771"/>
                  <a:gd name="T47" fmla="*/ 8790 h 99"/>
                  <a:gd name="T48" fmla="+- 0 9787 9771"/>
                  <a:gd name="T49" fmla="*/ T48 w 83"/>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9"/>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0" name="Freeform 454"/>
              <p:cNvSpPr>
                <a:spLocks/>
              </p:cNvSpPr>
              <p:nvPr/>
            </p:nvSpPr>
            <p:spPr bwMode="auto">
              <a:xfrm>
                <a:off x="9771" y="8771"/>
                <a:ext cx="83" cy="99"/>
              </a:xfrm>
              <a:custGeom>
                <a:avLst/>
                <a:gdLst>
                  <a:gd name="T0" fmla="+- 0 9846 9771"/>
                  <a:gd name="T1" fmla="*/ T0 w 83"/>
                  <a:gd name="T2" fmla="+- 0 8786 8771"/>
                  <a:gd name="T3" fmla="*/ 8786 h 99"/>
                  <a:gd name="T4" fmla="+- 0 9831 9771"/>
                  <a:gd name="T5" fmla="*/ T4 w 83"/>
                  <a:gd name="T6" fmla="+- 0 8786 8771"/>
                  <a:gd name="T7" fmla="*/ 8786 h 99"/>
                  <a:gd name="T8" fmla="+- 0 9837 9771"/>
                  <a:gd name="T9" fmla="*/ T8 w 83"/>
                  <a:gd name="T10" fmla="+- 0 8799 8771"/>
                  <a:gd name="T11" fmla="*/ 8799 h 99"/>
                  <a:gd name="T12" fmla="+- 0 9837 9771"/>
                  <a:gd name="T13" fmla="*/ T12 w 83"/>
                  <a:gd name="T14" fmla="+- 0 8870 8771"/>
                  <a:gd name="T15" fmla="*/ 8870 h 99"/>
                  <a:gd name="T16" fmla="+- 0 9855 9771"/>
                  <a:gd name="T17" fmla="*/ T16 w 83"/>
                  <a:gd name="T18" fmla="+- 0 8870 8771"/>
                  <a:gd name="T19" fmla="*/ 8870 h 99"/>
                  <a:gd name="T20" fmla="+- 0 9851 9771"/>
                  <a:gd name="T21" fmla="*/ T20 w 83"/>
                  <a:gd name="T22" fmla="+- 0 8792 8771"/>
                  <a:gd name="T23" fmla="*/ 8792 h 99"/>
                  <a:gd name="T24" fmla="+- 0 9846 9771"/>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1" name="Freeform 455"/>
              <p:cNvSpPr>
                <a:spLocks/>
              </p:cNvSpPr>
              <p:nvPr/>
            </p:nvSpPr>
            <p:spPr bwMode="auto">
              <a:xfrm>
                <a:off x="9771" y="8771"/>
                <a:ext cx="83" cy="99"/>
              </a:xfrm>
              <a:custGeom>
                <a:avLst/>
                <a:gdLst>
                  <a:gd name="T0" fmla="+- 0 9820 9771"/>
                  <a:gd name="T1" fmla="*/ T0 w 83"/>
                  <a:gd name="T2" fmla="+- 0 8771 8771"/>
                  <a:gd name="T3" fmla="*/ 8771 h 99"/>
                  <a:gd name="T4" fmla="+- 0 9804 9771"/>
                  <a:gd name="T5" fmla="*/ T4 w 83"/>
                  <a:gd name="T6" fmla="+- 0 8771 8771"/>
                  <a:gd name="T7" fmla="*/ 8771 h 99"/>
                  <a:gd name="T8" fmla="+- 0 9793 9771"/>
                  <a:gd name="T9" fmla="*/ T8 w 83"/>
                  <a:gd name="T10" fmla="+- 0 8780 8771"/>
                  <a:gd name="T11" fmla="*/ 8780 h 99"/>
                  <a:gd name="T12" fmla="+- 0 9788 9771"/>
                  <a:gd name="T13" fmla="*/ T12 w 83"/>
                  <a:gd name="T14" fmla="+- 0 8790 8771"/>
                  <a:gd name="T15" fmla="*/ 8790 h 99"/>
                  <a:gd name="T16" fmla="+- 0 9799 9771"/>
                  <a:gd name="T17" fmla="*/ T16 w 83"/>
                  <a:gd name="T18" fmla="+- 0 8790 8771"/>
                  <a:gd name="T19" fmla="*/ 8790 h 99"/>
                  <a:gd name="T20" fmla="+- 0 9803 9771"/>
                  <a:gd name="T21" fmla="*/ T20 w 83"/>
                  <a:gd name="T22" fmla="+- 0 8786 8771"/>
                  <a:gd name="T23" fmla="*/ 8786 h 99"/>
                  <a:gd name="T24" fmla="+- 0 9846 9771"/>
                  <a:gd name="T25" fmla="*/ T24 w 83"/>
                  <a:gd name="T26" fmla="+- 0 8786 8771"/>
                  <a:gd name="T27" fmla="*/ 8786 h 99"/>
                  <a:gd name="T28" fmla="+- 0 9837 9771"/>
                  <a:gd name="T29" fmla="*/ T28 w 83"/>
                  <a:gd name="T30" fmla="+- 0 8776 8771"/>
                  <a:gd name="T31" fmla="*/ 8776 h 99"/>
                  <a:gd name="T32" fmla="+- 0 9820 9771"/>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0" name="Group 456"/>
            <p:cNvGrpSpPr>
              <a:grpSpLocks/>
            </p:cNvGrpSpPr>
            <p:nvPr/>
          </p:nvGrpSpPr>
          <p:grpSpPr bwMode="auto">
            <a:xfrm>
              <a:off x="9982" y="8771"/>
              <a:ext cx="92" cy="139"/>
              <a:chOff x="9982" y="8771"/>
              <a:chExt cx="92" cy="139"/>
            </a:xfrm>
          </p:grpSpPr>
          <p:sp>
            <p:nvSpPr>
              <p:cNvPr id="3955" name="Freeform 457"/>
              <p:cNvSpPr>
                <a:spLocks/>
              </p:cNvSpPr>
              <p:nvPr/>
            </p:nvSpPr>
            <p:spPr bwMode="auto">
              <a:xfrm>
                <a:off x="9982" y="8771"/>
                <a:ext cx="92" cy="139"/>
              </a:xfrm>
              <a:custGeom>
                <a:avLst/>
                <a:gdLst>
                  <a:gd name="T0" fmla="+- 0 9997 9982"/>
                  <a:gd name="T1" fmla="*/ T0 w 92"/>
                  <a:gd name="T2" fmla="+- 0 8774 8771"/>
                  <a:gd name="T3" fmla="*/ 8774 h 139"/>
                  <a:gd name="T4" fmla="+- 0 9982 9982"/>
                  <a:gd name="T5" fmla="*/ T4 w 92"/>
                  <a:gd name="T6" fmla="+- 0 8774 8771"/>
                  <a:gd name="T7" fmla="*/ 8774 h 139"/>
                  <a:gd name="T8" fmla="+- 0 9982 9982"/>
                  <a:gd name="T9" fmla="*/ T8 w 92"/>
                  <a:gd name="T10" fmla="+- 0 8789 8771"/>
                  <a:gd name="T11" fmla="*/ 8789 h 139"/>
                  <a:gd name="T12" fmla="+- 0 9982 9982"/>
                  <a:gd name="T13" fmla="*/ T12 w 92"/>
                  <a:gd name="T14" fmla="+- 0 8910 8771"/>
                  <a:gd name="T15" fmla="*/ 8910 h 139"/>
                  <a:gd name="T16" fmla="+- 0 10000 9982"/>
                  <a:gd name="T17" fmla="*/ T16 w 92"/>
                  <a:gd name="T18" fmla="+- 0 8910 8771"/>
                  <a:gd name="T19" fmla="*/ 8910 h 139"/>
                  <a:gd name="T20" fmla="+- 0 10000 9982"/>
                  <a:gd name="T21" fmla="*/ T20 w 92"/>
                  <a:gd name="T22" fmla="+- 0 8857 8771"/>
                  <a:gd name="T23" fmla="*/ 8857 h 139"/>
                  <a:gd name="T24" fmla="+- 0 10013 9982"/>
                  <a:gd name="T25" fmla="*/ T24 w 92"/>
                  <a:gd name="T26" fmla="+- 0 8857 8771"/>
                  <a:gd name="T27" fmla="*/ 8857 h 139"/>
                  <a:gd name="T28" fmla="+- 0 10004 9982"/>
                  <a:gd name="T29" fmla="*/ T28 w 92"/>
                  <a:gd name="T30" fmla="+- 0 8850 8771"/>
                  <a:gd name="T31" fmla="*/ 8850 h 139"/>
                  <a:gd name="T32" fmla="+- 0 10001 9982"/>
                  <a:gd name="T33" fmla="*/ T32 w 92"/>
                  <a:gd name="T34" fmla="+- 0 8838 8771"/>
                  <a:gd name="T35" fmla="*/ 8838 h 139"/>
                  <a:gd name="T36" fmla="+- 0 10000 9982"/>
                  <a:gd name="T37" fmla="*/ T36 w 92"/>
                  <a:gd name="T38" fmla="+- 0 8834 8771"/>
                  <a:gd name="T39" fmla="*/ 8834 h 139"/>
                  <a:gd name="T40" fmla="+- 0 10000 9982"/>
                  <a:gd name="T41" fmla="*/ T40 w 92"/>
                  <a:gd name="T42" fmla="+- 0 8812 8771"/>
                  <a:gd name="T43" fmla="*/ 8812 h 139"/>
                  <a:gd name="T44" fmla="+- 0 10000 9982"/>
                  <a:gd name="T45" fmla="*/ T44 w 92"/>
                  <a:gd name="T46" fmla="+- 0 8809 8771"/>
                  <a:gd name="T47" fmla="*/ 8809 h 139"/>
                  <a:gd name="T48" fmla="+- 0 10003 9982"/>
                  <a:gd name="T49" fmla="*/ T48 w 92"/>
                  <a:gd name="T50" fmla="+- 0 8801 8771"/>
                  <a:gd name="T51" fmla="*/ 8801 h 139"/>
                  <a:gd name="T52" fmla="+- 0 10016 9982"/>
                  <a:gd name="T53" fmla="*/ T52 w 92"/>
                  <a:gd name="T54" fmla="+- 0 8790 8771"/>
                  <a:gd name="T55" fmla="*/ 8790 h 139"/>
                  <a:gd name="T56" fmla="+- 0 10020 9982"/>
                  <a:gd name="T57" fmla="*/ T56 w 92"/>
                  <a:gd name="T58" fmla="+- 0 8790 8771"/>
                  <a:gd name="T59" fmla="*/ 8790 h 139"/>
                  <a:gd name="T60" fmla="+- 0 9998 9982"/>
                  <a:gd name="T61" fmla="*/ T60 w 92"/>
                  <a:gd name="T62" fmla="+- 0 8790 8771"/>
                  <a:gd name="T63" fmla="*/ 8790 h 139"/>
                  <a:gd name="T64" fmla="+- 0 9997 9982"/>
                  <a:gd name="T65" fmla="*/ T64 w 92"/>
                  <a:gd name="T66" fmla="+- 0 8774 8771"/>
                  <a:gd name="T67" fmla="*/ 877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0"/>
                    </a:lnTo>
                    <a:lnTo>
                      <a:pt x="34" y="19"/>
                    </a:lnTo>
                    <a:lnTo>
                      <a:pt x="38"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6" name="Freeform 458"/>
              <p:cNvSpPr>
                <a:spLocks/>
              </p:cNvSpPr>
              <p:nvPr/>
            </p:nvSpPr>
            <p:spPr bwMode="auto">
              <a:xfrm>
                <a:off x="9982" y="8771"/>
                <a:ext cx="92" cy="139"/>
              </a:xfrm>
              <a:custGeom>
                <a:avLst/>
                <a:gdLst>
                  <a:gd name="T0" fmla="+- 0 10013 9982"/>
                  <a:gd name="T1" fmla="*/ T0 w 92"/>
                  <a:gd name="T2" fmla="+- 0 8857 8771"/>
                  <a:gd name="T3" fmla="*/ 8857 h 139"/>
                  <a:gd name="T4" fmla="+- 0 10000 9982"/>
                  <a:gd name="T5" fmla="*/ T4 w 92"/>
                  <a:gd name="T6" fmla="+- 0 8857 8771"/>
                  <a:gd name="T7" fmla="*/ 8857 h 139"/>
                  <a:gd name="T8" fmla="+- 0 10002 9982"/>
                  <a:gd name="T9" fmla="*/ T8 w 92"/>
                  <a:gd name="T10" fmla="+- 0 8860 8771"/>
                  <a:gd name="T11" fmla="*/ 8860 h 139"/>
                  <a:gd name="T12" fmla="+- 0 10016 9982"/>
                  <a:gd name="T13" fmla="*/ T12 w 92"/>
                  <a:gd name="T14" fmla="+- 0 8869 8771"/>
                  <a:gd name="T15" fmla="*/ 8869 h 139"/>
                  <a:gd name="T16" fmla="+- 0 10041 9982"/>
                  <a:gd name="T17" fmla="*/ T16 w 92"/>
                  <a:gd name="T18" fmla="+- 0 8871 8771"/>
                  <a:gd name="T19" fmla="*/ 8871 h 139"/>
                  <a:gd name="T20" fmla="+- 0 10058 9982"/>
                  <a:gd name="T21" fmla="*/ T20 w 92"/>
                  <a:gd name="T22" fmla="+- 0 8862 8771"/>
                  <a:gd name="T23" fmla="*/ 8862 h 139"/>
                  <a:gd name="T24" fmla="+- 0 10060 9982"/>
                  <a:gd name="T25" fmla="*/ T24 w 92"/>
                  <a:gd name="T26" fmla="+- 0 8859 8771"/>
                  <a:gd name="T27" fmla="*/ 8859 h 139"/>
                  <a:gd name="T28" fmla="+- 0 10014 9982"/>
                  <a:gd name="T29" fmla="*/ T28 w 92"/>
                  <a:gd name="T30" fmla="+- 0 8859 8771"/>
                  <a:gd name="T31" fmla="*/ 8859 h 139"/>
                  <a:gd name="T32" fmla="+- 0 10013 9982"/>
                  <a:gd name="T33" fmla="*/ T32 w 92"/>
                  <a:gd name="T34" fmla="+- 0 8857 8771"/>
                  <a:gd name="T35" fmla="*/ 885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59"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Freeform 459"/>
              <p:cNvSpPr>
                <a:spLocks/>
              </p:cNvSpPr>
              <p:nvPr/>
            </p:nvSpPr>
            <p:spPr bwMode="auto">
              <a:xfrm>
                <a:off x="9982" y="8771"/>
                <a:ext cx="92" cy="139"/>
              </a:xfrm>
              <a:custGeom>
                <a:avLst/>
                <a:gdLst>
                  <a:gd name="T0" fmla="+- 0 10064 9982"/>
                  <a:gd name="T1" fmla="*/ T0 w 92"/>
                  <a:gd name="T2" fmla="+- 0 8789 8771"/>
                  <a:gd name="T3" fmla="*/ 8789 h 139"/>
                  <a:gd name="T4" fmla="+- 0 10041 9982"/>
                  <a:gd name="T5" fmla="*/ T4 w 92"/>
                  <a:gd name="T6" fmla="+- 0 8789 8771"/>
                  <a:gd name="T7" fmla="*/ 8789 h 139"/>
                  <a:gd name="T8" fmla="+- 0 10052 9982"/>
                  <a:gd name="T9" fmla="*/ T8 w 92"/>
                  <a:gd name="T10" fmla="+- 0 8804 8771"/>
                  <a:gd name="T11" fmla="*/ 8804 h 139"/>
                  <a:gd name="T12" fmla="+- 0 10056 9982"/>
                  <a:gd name="T13" fmla="*/ T12 w 92"/>
                  <a:gd name="T14" fmla="+- 0 8831 8771"/>
                  <a:gd name="T15" fmla="*/ 8831 h 139"/>
                  <a:gd name="T16" fmla="+- 0 10046 9982"/>
                  <a:gd name="T17" fmla="*/ T16 w 92"/>
                  <a:gd name="T18" fmla="+- 0 8851 8771"/>
                  <a:gd name="T19" fmla="*/ 8851 h 139"/>
                  <a:gd name="T20" fmla="+- 0 10027 9982"/>
                  <a:gd name="T21" fmla="*/ T20 w 92"/>
                  <a:gd name="T22" fmla="+- 0 8859 8771"/>
                  <a:gd name="T23" fmla="*/ 8859 h 139"/>
                  <a:gd name="T24" fmla="+- 0 10060 9982"/>
                  <a:gd name="T25" fmla="*/ T24 w 92"/>
                  <a:gd name="T26" fmla="+- 0 8859 8771"/>
                  <a:gd name="T27" fmla="*/ 8859 h 139"/>
                  <a:gd name="T28" fmla="+- 0 10069 9982"/>
                  <a:gd name="T29" fmla="*/ T28 w 92"/>
                  <a:gd name="T30" fmla="+- 0 8843 8771"/>
                  <a:gd name="T31" fmla="*/ 8843 h 139"/>
                  <a:gd name="T32" fmla="+- 0 10074 9982"/>
                  <a:gd name="T33" fmla="*/ T32 w 92"/>
                  <a:gd name="T34" fmla="+- 0 8815 8771"/>
                  <a:gd name="T35" fmla="*/ 8815 h 139"/>
                  <a:gd name="T36" fmla="+- 0 10067 9982"/>
                  <a:gd name="T37" fmla="*/ T36 w 92"/>
                  <a:gd name="T38" fmla="+- 0 8792 8771"/>
                  <a:gd name="T39" fmla="*/ 8792 h 139"/>
                  <a:gd name="T40" fmla="+- 0 10064 9982"/>
                  <a:gd name="T41" fmla="*/ T40 w 92"/>
                  <a:gd name="T42" fmla="+- 0 8789 8771"/>
                  <a:gd name="T43" fmla="*/ 878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3"/>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8" name="Freeform 460"/>
              <p:cNvSpPr>
                <a:spLocks/>
              </p:cNvSpPr>
              <p:nvPr/>
            </p:nvSpPr>
            <p:spPr bwMode="auto">
              <a:xfrm>
                <a:off x="9982" y="8771"/>
                <a:ext cx="92" cy="139"/>
              </a:xfrm>
              <a:custGeom>
                <a:avLst/>
                <a:gdLst>
                  <a:gd name="T0" fmla="+- 0 10033 9982"/>
                  <a:gd name="T1" fmla="*/ T0 w 92"/>
                  <a:gd name="T2" fmla="+- 0 8771 8771"/>
                  <a:gd name="T3" fmla="*/ 8771 h 139"/>
                  <a:gd name="T4" fmla="+- 0 10017 9982"/>
                  <a:gd name="T5" fmla="*/ T4 w 92"/>
                  <a:gd name="T6" fmla="+- 0 8771 8771"/>
                  <a:gd name="T7" fmla="*/ 8771 h 139"/>
                  <a:gd name="T8" fmla="+- 0 10006 9982"/>
                  <a:gd name="T9" fmla="*/ T8 w 92"/>
                  <a:gd name="T10" fmla="+- 0 8778 8771"/>
                  <a:gd name="T11" fmla="*/ 8778 h 139"/>
                  <a:gd name="T12" fmla="+- 0 9999 9982"/>
                  <a:gd name="T13" fmla="*/ T12 w 92"/>
                  <a:gd name="T14" fmla="+- 0 8790 8771"/>
                  <a:gd name="T15" fmla="*/ 8790 h 139"/>
                  <a:gd name="T16" fmla="+- 0 10020 9982"/>
                  <a:gd name="T17" fmla="*/ T16 w 92"/>
                  <a:gd name="T18" fmla="+- 0 8790 8771"/>
                  <a:gd name="T19" fmla="*/ 8790 h 139"/>
                  <a:gd name="T20" fmla="+- 0 10041 9982"/>
                  <a:gd name="T21" fmla="*/ T20 w 92"/>
                  <a:gd name="T22" fmla="+- 0 8789 8771"/>
                  <a:gd name="T23" fmla="*/ 8789 h 139"/>
                  <a:gd name="T24" fmla="+- 0 10064 9982"/>
                  <a:gd name="T25" fmla="*/ T24 w 92"/>
                  <a:gd name="T26" fmla="+- 0 8789 8771"/>
                  <a:gd name="T27" fmla="*/ 8789 h 139"/>
                  <a:gd name="T28" fmla="+- 0 10053 9982"/>
                  <a:gd name="T29" fmla="*/ T28 w 92"/>
                  <a:gd name="T30" fmla="+- 0 8777 8771"/>
                  <a:gd name="T31" fmla="*/ 8777 h 139"/>
                  <a:gd name="T32" fmla="+- 0 10033 9982"/>
                  <a:gd name="T33" fmla="*/ T32 w 92"/>
                  <a:gd name="T34" fmla="+- 0 8771 8771"/>
                  <a:gd name="T35" fmla="*/ 877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8"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1" name="Group 461"/>
            <p:cNvGrpSpPr>
              <a:grpSpLocks/>
            </p:cNvGrpSpPr>
            <p:nvPr/>
          </p:nvGrpSpPr>
          <p:grpSpPr bwMode="auto">
            <a:xfrm>
              <a:off x="10103" y="8771"/>
              <a:ext cx="49" cy="99"/>
              <a:chOff x="10103" y="8771"/>
              <a:chExt cx="49" cy="99"/>
            </a:xfrm>
          </p:grpSpPr>
          <p:sp>
            <p:nvSpPr>
              <p:cNvPr id="3952" name="Freeform 462"/>
              <p:cNvSpPr>
                <a:spLocks/>
              </p:cNvSpPr>
              <p:nvPr/>
            </p:nvSpPr>
            <p:spPr bwMode="auto">
              <a:xfrm>
                <a:off x="10103" y="8771"/>
                <a:ext cx="49" cy="99"/>
              </a:xfrm>
              <a:custGeom>
                <a:avLst/>
                <a:gdLst>
                  <a:gd name="T0" fmla="+- 0 10119 10103"/>
                  <a:gd name="T1" fmla="*/ T0 w 49"/>
                  <a:gd name="T2" fmla="+- 0 8774 8771"/>
                  <a:gd name="T3" fmla="*/ 8774 h 99"/>
                  <a:gd name="T4" fmla="+- 0 10103 10103"/>
                  <a:gd name="T5" fmla="*/ T4 w 49"/>
                  <a:gd name="T6" fmla="+- 0 8774 8771"/>
                  <a:gd name="T7" fmla="*/ 8774 h 99"/>
                  <a:gd name="T8" fmla="+- 0 10104 10103"/>
                  <a:gd name="T9" fmla="*/ T8 w 49"/>
                  <a:gd name="T10" fmla="+- 0 8783 8771"/>
                  <a:gd name="T11" fmla="*/ 8783 h 99"/>
                  <a:gd name="T12" fmla="+- 0 10104 10103"/>
                  <a:gd name="T13" fmla="*/ T12 w 49"/>
                  <a:gd name="T14" fmla="+- 0 8788 8771"/>
                  <a:gd name="T15" fmla="*/ 8788 h 99"/>
                  <a:gd name="T16" fmla="+- 0 10104 10103"/>
                  <a:gd name="T17" fmla="*/ T16 w 49"/>
                  <a:gd name="T18" fmla="+- 0 8870 8771"/>
                  <a:gd name="T19" fmla="*/ 8870 h 99"/>
                  <a:gd name="T20" fmla="+- 0 10122 10103"/>
                  <a:gd name="T21" fmla="*/ T20 w 49"/>
                  <a:gd name="T22" fmla="+- 0 8870 8771"/>
                  <a:gd name="T23" fmla="*/ 8870 h 99"/>
                  <a:gd name="T24" fmla="+- 0 10122 10103"/>
                  <a:gd name="T25" fmla="*/ T24 w 49"/>
                  <a:gd name="T26" fmla="+- 0 8816 8771"/>
                  <a:gd name="T27" fmla="*/ 8816 h 99"/>
                  <a:gd name="T28" fmla="+- 0 10122 10103"/>
                  <a:gd name="T29" fmla="*/ T28 w 49"/>
                  <a:gd name="T30" fmla="+- 0 8813 8771"/>
                  <a:gd name="T31" fmla="*/ 8813 h 99"/>
                  <a:gd name="T32" fmla="+- 0 10122 10103"/>
                  <a:gd name="T33" fmla="*/ T32 w 49"/>
                  <a:gd name="T34" fmla="+- 0 8811 8771"/>
                  <a:gd name="T35" fmla="*/ 8811 h 99"/>
                  <a:gd name="T36" fmla="+- 0 10125 10103"/>
                  <a:gd name="T37" fmla="*/ T36 w 49"/>
                  <a:gd name="T38" fmla="+- 0 8797 8771"/>
                  <a:gd name="T39" fmla="*/ 8797 h 99"/>
                  <a:gd name="T40" fmla="+- 0 10129 10103"/>
                  <a:gd name="T41" fmla="*/ T40 w 49"/>
                  <a:gd name="T42" fmla="+- 0 8793 8771"/>
                  <a:gd name="T43" fmla="*/ 8793 h 99"/>
                  <a:gd name="T44" fmla="+- 0 10119 10103"/>
                  <a:gd name="T45" fmla="*/ T44 w 49"/>
                  <a:gd name="T46" fmla="+- 0 8793 8771"/>
                  <a:gd name="T47" fmla="*/ 8793 h 99"/>
                  <a:gd name="T48" fmla="+- 0 10119 10103"/>
                  <a:gd name="T49" fmla="*/ T48 w 49"/>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Freeform 463"/>
              <p:cNvSpPr>
                <a:spLocks/>
              </p:cNvSpPr>
              <p:nvPr/>
            </p:nvSpPr>
            <p:spPr bwMode="auto">
              <a:xfrm>
                <a:off x="10103" y="8771"/>
                <a:ext cx="49" cy="99"/>
              </a:xfrm>
              <a:custGeom>
                <a:avLst/>
                <a:gdLst>
                  <a:gd name="T0" fmla="+- 0 10149 10103"/>
                  <a:gd name="T1" fmla="*/ T0 w 49"/>
                  <a:gd name="T2" fmla="+- 0 8771 8771"/>
                  <a:gd name="T3" fmla="*/ 8771 h 99"/>
                  <a:gd name="T4" fmla="+- 0 10135 10103"/>
                  <a:gd name="T5" fmla="*/ T4 w 49"/>
                  <a:gd name="T6" fmla="+- 0 8771 8771"/>
                  <a:gd name="T7" fmla="*/ 8771 h 99"/>
                  <a:gd name="T8" fmla="+- 0 10125 10103"/>
                  <a:gd name="T9" fmla="*/ T8 w 49"/>
                  <a:gd name="T10" fmla="+- 0 8780 8771"/>
                  <a:gd name="T11" fmla="*/ 8780 h 99"/>
                  <a:gd name="T12" fmla="+- 0 10120 10103"/>
                  <a:gd name="T13" fmla="*/ T12 w 49"/>
                  <a:gd name="T14" fmla="+- 0 8793 8771"/>
                  <a:gd name="T15" fmla="*/ 8793 h 99"/>
                  <a:gd name="T16" fmla="+- 0 10129 10103"/>
                  <a:gd name="T17" fmla="*/ T16 w 49"/>
                  <a:gd name="T18" fmla="+- 0 8793 8771"/>
                  <a:gd name="T19" fmla="*/ 8793 h 99"/>
                  <a:gd name="T20" fmla="+- 0 10134 10103"/>
                  <a:gd name="T21" fmla="*/ T20 w 49"/>
                  <a:gd name="T22" fmla="+- 0 8788 8771"/>
                  <a:gd name="T23" fmla="*/ 8788 h 99"/>
                  <a:gd name="T24" fmla="+- 0 10152 10103"/>
                  <a:gd name="T25" fmla="*/ T24 w 49"/>
                  <a:gd name="T26" fmla="+- 0 8788 8771"/>
                  <a:gd name="T27" fmla="*/ 8788 h 99"/>
                  <a:gd name="T28" fmla="+- 0 10152 10103"/>
                  <a:gd name="T29" fmla="*/ T28 w 49"/>
                  <a:gd name="T30" fmla="+- 0 8772 8771"/>
                  <a:gd name="T31" fmla="*/ 8772 h 99"/>
                  <a:gd name="T32" fmla="+- 0 10150 10103"/>
                  <a:gd name="T33" fmla="*/ T32 w 49"/>
                  <a:gd name="T34" fmla="+- 0 8772 8771"/>
                  <a:gd name="T35" fmla="*/ 8772 h 99"/>
                  <a:gd name="T36" fmla="+- 0 10149 10103"/>
                  <a:gd name="T37" fmla="*/ T36 w 49"/>
                  <a:gd name="T38" fmla="+- 0 8771 8771"/>
                  <a:gd name="T39"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4" name="Freeform 464"/>
              <p:cNvSpPr>
                <a:spLocks/>
              </p:cNvSpPr>
              <p:nvPr/>
            </p:nvSpPr>
            <p:spPr bwMode="auto">
              <a:xfrm>
                <a:off x="10103" y="8771"/>
                <a:ext cx="49" cy="99"/>
              </a:xfrm>
              <a:custGeom>
                <a:avLst/>
                <a:gdLst>
                  <a:gd name="T0" fmla="+- 0 10152 10103"/>
                  <a:gd name="T1" fmla="*/ T0 w 49"/>
                  <a:gd name="T2" fmla="+- 0 8788 8771"/>
                  <a:gd name="T3" fmla="*/ 8788 h 99"/>
                  <a:gd name="T4" fmla="+- 0 10148 10103"/>
                  <a:gd name="T5" fmla="*/ T4 w 49"/>
                  <a:gd name="T6" fmla="+- 0 8788 8771"/>
                  <a:gd name="T7" fmla="*/ 8788 h 99"/>
                  <a:gd name="T8" fmla="+- 0 10150 10103"/>
                  <a:gd name="T9" fmla="*/ T8 w 49"/>
                  <a:gd name="T10" fmla="+- 0 8788 8771"/>
                  <a:gd name="T11" fmla="*/ 8788 h 99"/>
                  <a:gd name="T12" fmla="+- 0 10152 10103"/>
                  <a:gd name="T13" fmla="*/ T12 w 49"/>
                  <a:gd name="T14" fmla="+- 0 8789 8771"/>
                  <a:gd name="T15" fmla="*/ 8789 h 99"/>
                  <a:gd name="T16" fmla="+- 0 10152 10103"/>
                  <a:gd name="T17" fmla="*/ T16 w 49"/>
                  <a:gd name="T18" fmla="+- 0 8788 8771"/>
                  <a:gd name="T19" fmla="*/ 8788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2" name="Group 465"/>
            <p:cNvGrpSpPr>
              <a:grpSpLocks/>
            </p:cNvGrpSpPr>
            <p:nvPr/>
          </p:nvGrpSpPr>
          <p:grpSpPr bwMode="auto">
            <a:xfrm>
              <a:off x="10171" y="8772"/>
              <a:ext cx="92" cy="100"/>
              <a:chOff x="10171" y="8772"/>
              <a:chExt cx="92" cy="100"/>
            </a:xfrm>
          </p:grpSpPr>
          <p:sp>
            <p:nvSpPr>
              <p:cNvPr id="3950" name="Freeform 466"/>
              <p:cNvSpPr>
                <a:spLocks/>
              </p:cNvSpPr>
              <p:nvPr/>
            </p:nvSpPr>
            <p:spPr bwMode="auto">
              <a:xfrm>
                <a:off x="10171" y="8772"/>
                <a:ext cx="92" cy="100"/>
              </a:xfrm>
              <a:custGeom>
                <a:avLst/>
                <a:gdLst>
                  <a:gd name="T0" fmla="+- 0 10211 10171"/>
                  <a:gd name="T1" fmla="*/ T0 w 92"/>
                  <a:gd name="T2" fmla="+- 0 8772 8772"/>
                  <a:gd name="T3" fmla="*/ 8772 h 100"/>
                  <a:gd name="T4" fmla="+- 0 10194 10171"/>
                  <a:gd name="T5" fmla="*/ T4 w 92"/>
                  <a:gd name="T6" fmla="+- 0 8777 8772"/>
                  <a:gd name="T7" fmla="*/ 8777 h 100"/>
                  <a:gd name="T8" fmla="+- 0 10181 10171"/>
                  <a:gd name="T9" fmla="*/ T8 w 92"/>
                  <a:gd name="T10" fmla="+- 0 8790 8772"/>
                  <a:gd name="T11" fmla="*/ 8790 h 100"/>
                  <a:gd name="T12" fmla="+- 0 10173 10171"/>
                  <a:gd name="T13" fmla="*/ T12 w 92"/>
                  <a:gd name="T14" fmla="+- 0 8810 8772"/>
                  <a:gd name="T15" fmla="*/ 8810 h 100"/>
                  <a:gd name="T16" fmla="+- 0 10171 10171"/>
                  <a:gd name="T17" fmla="*/ T16 w 92"/>
                  <a:gd name="T18" fmla="+- 0 8841 8772"/>
                  <a:gd name="T19" fmla="*/ 8841 h 100"/>
                  <a:gd name="T20" fmla="+- 0 10182 10171"/>
                  <a:gd name="T21" fmla="*/ T20 w 92"/>
                  <a:gd name="T22" fmla="+- 0 8858 8772"/>
                  <a:gd name="T23" fmla="*/ 8858 h 100"/>
                  <a:gd name="T24" fmla="+- 0 10200 10171"/>
                  <a:gd name="T25" fmla="*/ T24 w 92"/>
                  <a:gd name="T26" fmla="+- 0 8868 8772"/>
                  <a:gd name="T27" fmla="*/ 8868 h 100"/>
                  <a:gd name="T28" fmla="+- 0 10225 10171"/>
                  <a:gd name="T29" fmla="*/ T28 w 92"/>
                  <a:gd name="T30" fmla="+- 0 8871 8772"/>
                  <a:gd name="T31" fmla="*/ 8871 h 100"/>
                  <a:gd name="T32" fmla="+- 0 10244 10171"/>
                  <a:gd name="T33" fmla="*/ T32 w 92"/>
                  <a:gd name="T34" fmla="+- 0 8863 8772"/>
                  <a:gd name="T35" fmla="*/ 8863 h 100"/>
                  <a:gd name="T36" fmla="+- 0 10248 10171"/>
                  <a:gd name="T37" fmla="*/ T36 w 92"/>
                  <a:gd name="T38" fmla="+- 0 8858 8772"/>
                  <a:gd name="T39" fmla="*/ 8858 h 100"/>
                  <a:gd name="T40" fmla="+- 0 10208 10171"/>
                  <a:gd name="T41" fmla="*/ T40 w 92"/>
                  <a:gd name="T42" fmla="+- 0 8858 8772"/>
                  <a:gd name="T43" fmla="*/ 8858 h 100"/>
                  <a:gd name="T44" fmla="+- 0 10192 10171"/>
                  <a:gd name="T45" fmla="*/ T44 w 92"/>
                  <a:gd name="T46" fmla="+- 0 8845 8772"/>
                  <a:gd name="T47" fmla="*/ 8845 h 100"/>
                  <a:gd name="T48" fmla="+- 0 10186 10171"/>
                  <a:gd name="T49" fmla="*/ T48 w 92"/>
                  <a:gd name="T50" fmla="+- 0 8822 8772"/>
                  <a:gd name="T51" fmla="*/ 8822 h 100"/>
                  <a:gd name="T52" fmla="+- 0 10187 10171"/>
                  <a:gd name="T53" fmla="*/ T52 w 92"/>
                  <a:gd name="T54" fmla="+- 0 8812 8772"/>
                  <a:gd name="T55" fmla="*/ 8812 h 100"/>
                  <a:gd name="T56" fmla="+- 0 10197 10171"/>
                  <a:gd name="T57" fmla="*/ T56 w 92"/>
                  <a:gd name="T58" fmla="+- 0 8793 8772"/>
                  <a:gd name="T59" fmla="*/ 8793 h 100"/>
                  <a:gd name="T60" fmla="+- 0 10217 10171"/>
                  <a:gd name="T61" fmla="*/ T60 w 92"/>
                  <a:gd name="T62" fmla="+- 0 8785 8772"/>
                  <a:gd name="T63" fmla="*/ 8785 h 100"/>
                  <a:gd name="T64" fmla="+- 0 10247 10171"/>
                  <a:gd name="T65" fmla="*/ T64 w 92"/>
                  <a:gd name="T66" fmla="+- 0 8785 8772"/>
                  <a:gd name="T67" fmla="*/ 8785 h 100"/>
                  <a:gd name="T68" fmla="+- 0 10235 10171"/>
                  <a:gd name="T69" fmla="*/ T68 w 92"/>
                  <a:gd name="T70" fmla="+- 0 8776 8772"/>
                  <a:gd name="T71" fmla="*/ 8776 h 100"/>
                  <a:gd name="T72" fmla="+- 0 10211 10171"/>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6"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Freeform 467"/>
              <p:cNvSpPr>
                <a:spLocks/>
              </p:cNvSpPr>
              <p:nvPr/>
            </p:nvSpPr>
            <p:spPr bwMode="auto">
              <a:xfrm>
                <a:off x="10171" y="8772"/>
                <a:ext cx="92" cy="100"/>
              </a:xfrm>
              <a:custGeom>
                <a:avLst/>
                <a:gdLst>
                  <a:gd name="T0" fmla="+- 0 10247 10171"/>
                  <a:gd name="T1" fmla="*/ T0 w 92"/>
                  <a:gd name="T2" fmla="+- 0 8785 8772"/>
                  <a:gd name="T3" fmla="*/ 8785 h 100"/>
                  <a:gd name="T4" fmla="+- 0 10217 10171"/>
                  <a:gd name="T5" fmla="*/ T4 w 92"/>
                  <a:gd name="T6" fmla="+- 0 8785 8772"/>
                  <a:gd name="T7" fmla="*/ 8785 h 100"/>
                  <a:gd name="T8" fmla="+- 0 10233 10171"/>
                  <a:gd name="T9" fmla="*/ T8 w 92"/>
                  <a:gd name="T10" fmla="+- 0 8792 8772"/>
                  <a:gd name="T11" fmla="*/ 8792 h 100"/>
                  <a:gd name="T12" fmla="+- 0 10242 10171"/>
                  <a:gd name="T13" fmla="*/ T12 w 92"/>
                  <a:gd name="T14" fmla="+- 0 8810 8772"/>
                  <a:gd name="T15" fmla="*/ 8810 h 100"/>
                  <a:gd name="T16" fmla="+- 0 10243 10171"/>
                  <a:gd name="T17" fmla="*/ T16 w 92"/>
                  <a:gd name="T18" fmla="+- 0 8837 8772"/>
                  <a:gd name="T19" fmla="*/ 8837 h 100"/>
                  <a:gd name="T20" fmla="+- 0 10230 10171"/>
                  <a:gd name="T21" fmla="*/ T20 w 92"/>
                  <a:gd name="T22" fmla="+- 0 8853 8772"/>
                  <a:gd name="T23" fmla="*/ 8853 h 100"/>
                  <a:gd name="T24" fmla="+- 0 10208 10171"/>
                  <a:gd name="T25" fmla="*/ T24 w 92"/>
                  <a:gd name="T26" fmla="+- 0 8858 8772"/>
                  <a:gd name="T27" fmla="*/ 8858 h 100"/>
                  <a:gd name="T28" fmla="+- 0 10248 10171"/>
                  <a:gd name="T29" fmla="*/ T28 w 92"/>
                  <a:gd name="T30" fmla="+- 0 8858 8772"/>
                  <a:gd name="T31" fmla="*/ 8858 h 100"/>
                  <a:gd name="T32" fmla="+- 0 10258 10171"/>
                  <a:gd name="T33" fmla="*/ T32 w 92"/>
                  <a:gd name="T34" fmla="+- 0 8847 8772"/>
                  <a:gd name="T35" fmla="*/ 8847 h 100"/>
                  <a:gd name="T36" fmla="+- 0 10263 10171"/>
                  <a:gd name="T37" fmla="*/ T36 w 92"/>
                  <a:gd name="T38" fmla="+- 0 8821 8772"/>
                  <a:gd name="T39" fmla="*/ 8821 h 100"/>
                  <a:gd name="T40" fmla="+- 0 10262 10171"/>
                  <a:gd name="T41" fmla="*/ T40 w 92"/>
                  <a:gd name="T42" fmla="+- 0 8807 8772"/>
                  <a:gd name="T43" fmla="*/ 8807 h 100"/>
                  <a:gd name="T44" fmla="+- 0 10252 10171"/>
                  <a:gd name="T45" fmla="*/ T44 w 92"/>
                  <a:gd name="T46" fmla="+- 0 8788 8772"/>
                  <a:gd name="T47" fmla="*/ 8788 h 100"/>
                  <a:gd name="T48" fmla="+- 0 10247 10171"/>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1" y="38"/>
                    </a:lnTo>
                    <a:lnTo>
                      <a:pt x="72" y="65"/>
                    </a:lnTo>
                    <a:lnTo>
                      <a:pt x="59" y="81"/>
                    </a:lnTo>
                    <a:lnTo>
                      <a:pt x="37" y="86"/>
                    </a:lnTo>
                    <a:lnTo>
                      <a:pt x="77" y="86"/>
                    </a:lnTo>
                    <a:lnTo>
                      <a:pt x="87" y="75"/>
                    </a:lnTo>
                    <a:lnTo>
                      <a:pt x="92" y="49"/>
                    </a:lnTo>
                    <a:lnTo>
                      <a:pt x="91"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3" name="Group 468"/>
            <p:cNvGrpSpPr>
              <a:grpSpLocks/>
            </p:cNvGrpSpPr>
            <p:nvPr/>
          </p:nvGrpSpPr>
          <p:grpSpPr bwMode="auto">
            <a:xfrm>
              <a:off x="10280" y="8774"/>
              <a:ext cx="92" cy="97"/>
              <a:chOff x="10280" y="8774"/>
              <a:chExt cx="92" cy="97"/>
            </a:xfrm>
          </p:grpSpPr>
          <p:sp>
            <p:nvSpPr>
              <p:cNvPr id="3948" name="Freeform 469"/>
              <p:cNvSpPr>
                <a:spLocks/>
              </p:cNvSpPr>
              <p:nvPr/>
            </p:nvSpPr>
            <p:spPr bwMode="auto">
              <a:xfrm>
                <a:off x="10280" y="8774"/>
                <a:ext cx="92" cy="97"/>
              </a:xfrm>
              <a:custGeom>
                <a:avLst/>
                <a:gdLst>
                  <a:gd name="T0" fmla="+- 0 10299 10280"/>
                  <a:gd name="T1" fmla="*/ T0 w 92"/>
                  <a:gd name="T2" fmla="+- 0 8774 8774"/>
                  <a:gd name="T3" fmla="*/ 8774 h 97"/>
                  <a:gd name="T4" fmla="+- 0 10280 10280"/>
                  <a:gd name="T5" fmla="*/ T4 w 92"/>
                  <a:gd name="T6" fmla="+- 0 8774 8774"/>
                  <a:gd name="T7" fmla="*/ 8774 h 97"/>
                  <a:gd name="T8" fmla="+- 0 10317 10280"/>
                  <a:gd name="T9" fmla="*/ T8 w 92"/>
                  <a:gd name="T10" fmla="+- 0 8870 8774"/>
                  <a:gd name="T11" fmla="*/ 8870 h 97"/>
                  <a:gd name="T12" fmla="+- 0 10334 10280"/>
                  <a:gd name="T13" fmla="*/ T12 w 92"/>
                  <a:gd name="T14" fmla="+- 0 8870 8774"/>
                  <a:gd name="T15" fmla="*/ 8870 h 97"/>
                  <a:gd name="T16" fmla="+- 0 10340 10280"/>
                  <a:gd name="T17" fmla="*/ T16 w 92"/>
                  <a:gd name="T18" fmla="+- 0 8853 8774"/>
                  <a:gd name="T19" fmla="*/ 8853 h 97"/>
                  <a:gd name="T20" fmla="+- 0 10326 10280"/>
                  <a:gd name="T21" fmla="*/ T20 w 92"/>
                  <a:gd name="T22" fmla="+- 0 8853 8774"/>
                  <a:gd name="T23" fmla="*/ 8853 h 97"/>
                  <a:gd name="T24" fmla="+- 0 10324 10280"/>
                  <a:gd name="T25" fmla="*/ T24 w 92"/>
                  <a:gd name="T26" fmla="+- 0 8845 8774"/>
                  <a:gd name="T27" fmla="*/ 8845 h 97"/>
                  <a:gd name="T28" fmla="+- 0 10321 10280"/>
                  <a:gd name="T29" fmla="*/ T28 w 92"/>
                  <a:gd name="T30" fmla="+- 0 8837 8774"/>
                  <a:gd name="T31" fmla="*/ 8837 h 97"/>
                  <a:gd name="T32" fmla="+- 0 10318 10280"/>
                  <a:gd name="T33" fmla="*/ T32 w 92"/>
                  <a:gd name="T34" fmla="+- 0 8828 8774"/>
                  <a:gd name="T35" fmla="*/ 8828 h 97"/>
                  <a:gd name="T36" fmla="+- 0 10299 10280"/>
                  <a:gd name="T37" fmla="*/ T36 w 92"/>
                  <a:gd name="T38" fmla="+- 0 8774 8774"/>
                  <a:gd name="T39" fmla="*/ 8774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4" y="96"/>
                    </a:lnTo>
                    <a:lnTo>
                      <a:pt x="60" y="79"/>
                    </a:lnTo>
                    <a:lnTo>
                      <a:pt x="46" y="79"/>
                    </a:lnTo>
                    <a:lnTo>
                      <a:pt x="44"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Freeform 470"/>
              <p:cNvSpPr>
                <a:spLocks/>
              </p:cNvSpPr>
              <p:nvPr/>
            </p:nvSpPr>
            <p:spPr bwMode="auto">
              <a:xfrm>
                <a:off x="10280" y="8774"/>
                <a:ext cx="92" cy="97"/>
              </a:xfrm>
              <a:custGeom>
                <a:avLst/>
                <a:gdLst>
                  <a:gd name="T0" fmla="+- 0 10372 10280"/>
                  <a:gd name="T1" fmla="*/ T0 w 92"/>
                  <a:gd name="T2" fmla="+- 0 8774 8774"/>
                  <a:gd name="T3" fmla="*/ 8774 h 97"/>
                  <a:gd name="T4" fmla="+- 0 10353 10280"/>
                  <a:gd name="T5" fmla="*/ T4 w 92"/>
                  <a:gd name="T6" fmla="+- 0 8774 8774"/>
                  <a:gd name="T7" fmla="*/ 8774 h 97"/>
                  <a:gd name="T8" fmla="+- 0 10334 10280"/>
                  <a:gd name="T9" fmla="*/ T8 w 92"/>
                  <a:gd name="T10" fmla="+- 0 8828 8774"/>
                  <a:gd name="T11" fmla="*/ 8828 h 97"/>
                  <a:gd name="T12" fmla="+- 0 10331 10280"/>
                  <a:gd name="T13" fmla="*/ T12 w 92"/>
                  <a:gd name="T14" fmla="+- 0 8837 8774"/>
                  <a:gd name="T15" fmla="*/ 8837 h 97"/>
                  <a:gd name="T16" fmla="+- 0 10328 10280"/>
                  <a:gd name="T17" fmla="*/ T16 w 92"/>
                  <a:gd name="T18" fmla="+- 0 8845 8774"/>
                  <a:gd name="T19" fmla="*/ 8845 h 97"/>
                  <a:gd name="T20" fmla="+- 0 10326 10280"/>
                  <a:gd name="T21" fmla="*/ T20 w 92"/>
                  <a:gd name="T22" fmla="+- 0 8853 8774"/>
                  <a:gd name="T23" fmla="*/ 8853 h 97"/>
                  <a:gd name="T24" fmla="+- 0 10340 10280"/>
                  <a:gd name="T25" fmla="*/ T24 w 92"/>
                  <a:gd name="T26" fmla="+- 0 8853 8774"/>
                  <a:gd name="T27" fmla="*/ 8853 h 97"/>
                  <a:gd name="T28" fmla="+- 0 10372 10280"/>
                  <a:gd name="T29" fmla="*/ T28 w 92"/>
                  <a:gd name="T30" fmla="+- 0 8774 8774"/>
                  <a:gd name="T31" fmla="*/ 877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2" y="0"/>
                    </a:moveTo>
                    <a:lnTo>
                      <a:pt x="73" y="0"/>
                    </a:lnTo>
                    <a:lnTo>
                      <a:pt x="54" y="54"/>
                    </a:lnTo>
                    <a:lnTo>
                      <a:pt x="51" y="63"/>
                    </a:lnTo>
                    <a:lnTo>
                      <a:pt x="48" y="71"/>
                    </a:lnTo>
                    <a:lnTo>
                      <a:pt x="46" y="79"/>
                    </a:lnTo>
                    <a:lnTo>
                      <a:pt x="60" y="79"/>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4" name="Group 471"/>
            <p:cNvGrpSpPr>
              <a:grpSpLocks/>
            </p:cNvGrpSpPr>
            <p:nvPr/>
          </p:nvGrpSpPr>
          <p:grpSpPr bwMode="auto">
            <a:xfrm>
              <a:off x="10394" y="8735"/>
              <a:ext cx="20" cy="135"/>
              <a:chOff x="10394" y="8735"/>
              <a:chExt cx="20" cy="135"/>
            </a:xfrm>
          </p:grpSpPr>
          <p:sp>
            <p:nvSpPr>
              <p:cNvPr id="3946" name="Freeform 472"/>
              <p:cNvSpPr>
                <a:spLocks/>
              </p:cNvSpPr>
              <p:nvPr/>
            </p:nvSpPr>
            <p:spPr bwMode="auto">
              <a:xfrm>
                <a:off x="10394" y="8735"/>
                <a:ext cx="20" cy="135"/>
              </a:xfrm>
              <a:custGeom>
                <a:avLst/>
                <a:gdLst>
                  <a:gd name="T0" fmla="+- 0 10414 10394"/>
                  <a:gd name="T1" fmla="*/ T0 w 20"/>
                  <a:gd name="T2" fmla="+- 0 8774 8735"/>
                  <a:gd name="T3" fmla="*/ 8774 h 135"/>
                  <a:gd name="T4" fmla="+- 0 10396 10394"/>
                  <a:gd name="T5" fmla="*/ T4 w 20"/>
                  <a:gd name="T6" fmla="+- 0 8774 8735"/>
                  <a:gd name="T7" fmla="*/ 8774 h 135"/>
                  <a:gd name="T8" fmla="+- 0 10396 10394"/>
                  <a:gd name="T9" fmla="*/ T8 w 20"/>
                  <a:gd name="T10" fmla="+- 0 8870 8735"/>
                  <a:gd name="T11" fmla="*/ 8870 h 135"/>
                  <a:gd name="T12" fmla="+- 0 10414 10394"/>
                  <a:gd name="T13" fmla="*/ T12 w 20"/>
                  <a:gd name="T14" fmla="+- 0 8870 8735"/>
                  <a:gd name="T15" fmla="*/ 8870 h 135"/>
                  <a:gd name="T16" fmla="+- 0 10414 10394"/>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Freeform 473"/>
              <p:cNvSpPr>
                <a:spLocks/>
              </p:cNvSpPr>
              <p:nvPr/>
            </p:nvSpPr>
            <p:spPr bwMode="auto">
              <a:xfrm>
                <a:off x="10394" y="8735"/>
                <a:ext cx="20" cy="135"/>
              </a:xfrm>
              <a:custGeom>
                <a:avLst/>
                <a:gdLst>
                  <a:gd name="T0" fmla="+- 0 10412 10394"/>
                  <a:gd name="T1" fmla="*/ T0 w 20"/>
                  <a:gd name="T2" fmla="+- 0 8735 8735"/>
                  <a:gd name="T3" fmla="*/ 8735 h 135"/>
                  <a:gd name="T4" fmla="+- 0 10399 10394"/>
                  <a:gd name="T5" fmla="*/ T4 w 20"/>
                  <a:gd name="T6" fmla="+- 0 8735 8735"/>
                  <a:gd name="T7" fmla="*/ 8735 h 135"/>
                  <a:gd name="T8" fmla="+- 0 10394 10394"/>
                  <a:gd name="T9" fmla="*/ T8 w 20"/>
                  <a:gd name="T10" fmla="+- 0 8740 8735"/>
                  <a:gd name="T11" fmla="*/ 8740 h 135"/>
                  <a:gd name="T12" fmla="+- 0 10394 10394"/>
                  <a:gd name="T13" fmla="*/ T12 w 20"/>
                  <a:gd name="T14" fmla="+- 0 8752 8735"/>
                  <a:gd name="T15" fmla="*/ 8752 h 135"/>
                  <a:gd name="T16" fmla="+- 0 10398 10394"/>
                  <a:gd name="T17" fmla="*/ T16 w 20"/>
                  <a:gd name="T18" fmla="+- 0 8757 8735"/>
                  <a:gd name="T19" fmla="*/ 8757 h 135"/>
                  <a:gd name="T20" fmla="+- 0 10412 10394"/>
                  <a:gd name="T21" fmla="*/ T20 w 20"/>
                  <a:gd name="T22" fmla="+- 0 8757 8735"/>
                  <a:gd name="T23" fmla="*/ 8757 h 135"/>
                  <a:gd name="T24" fmla="+- 0 10416 10394"/>
                  <a:gd name="T25" fmla="*/ T24 w 20"/>
                  <a:gd name="T26" fmla="+- 0 8752 8735"/>
                  <a:gd name="T27" fmla="*/ 8752 h 135"/>
                  <a:gd name="T28" fmla="+- 0 10416 10394"/>
                  <a:gd name="T29" fmla="*/ T28 w 20"/>
                  <a:gd name="T30" fmla="+- 0 8740 8735"/>
                  <a:gd name="T31" fmla="*/ 8740 h 135"/>
                  <a:gd name="T32" fmla="+- 0 10412 10394"/>
                  <a:gd name="T33" fmla="*/ T32 w 20"/>
                  <a:gd name="T34" fmla="+- 0 8735 8735"/>
                  <a:gd name="T35"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4"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5" name="Group 474"/>
            <p:cNvGrpSpPr>
              <a:grpSpLocks/>
            </p:cNvGrpSpPr>
            <p:nvPr/>
          </p:nvGrpSpPr>
          <p:grpSpPr bwMode="auto">
            <a:xfrm>
              <a:off x="10444" y="8728"/>
              <a:ext cx="91" cy="144"/>
              <a:chOff x="10444" y="8728"/>
              <a:chExt cx="91" cy="144"/>
            </a:xfrm>
          </p:grpSpPr>
          <p:sp>
            <p:nvSpPr>
              <p:cNvPr id="3942" name="Freeform 475"/>
              <p:cNvSpPr>
                <a:spLocks/>
              </p:cNvSpPr>
              <p:nvPr/>
            </p:nvSpPr>
            <p:spPr bwMode="auto">
              <a:xfrm>
                <a:off x="10444" y="8728"/>
                <a:ext cx="91" cy="144"/>
              </a:xfrm>
              <a:custGeom>
                <a:avLst/>
                <a:gdLst>
                  <a:gd name="T0" fmla="+- 0 10475 10444"/>
                  <a:gd name="T1" fmla="*/ T0 w 91"/>
                  <a:gd name="T2" fmla="+- 0 8773 8728"/>
                  <a:gd name="T3" fmla="*/ 8773 h 144"/>
                  <a:gd name="T4" fmla="+- 0 10459 10444"/>
                  <a:gd name="T5" fmla="*/ T4 w 91"/>
                  <a:gd name="T6" fmla="+- 0 8783 8728"/>
                  <a:gd name="T7" fmla="*/ 8783 h 144"/>
                  <a:gd name="T8" fmla="+- 0 10448 10444"/>
                  <a:gd name="T9" fmla="*/ T8 w 91"/>
                  <a:gd name="T10" fmla="+- 0 8802 8728"/>
                  <a:gd name="T11" fmla="*/ 8802 h 144"/>
                  <a:gd name="T12" fmla="+- 0 10444 10444"/>
                  <a:gd name="T13" fmla="*/ T12 w 91"/>
                  <a:gd name="T14" fmla="+- 0 8829 8728"/>
                  <a:gd name="T15" fmla="*/ 8829 h 144"/>
                  <a:gd name="T16" fmla="+- 0 10451 10444"/>
                  <a:gd name="T17" fmla="*/ T16 w 91"/>
                  <a:gd name="T18" fmla="+- 0 8852 8728"/>
                  <a:gd name="T19" fmla="*/ 8852 h 144"/>
                  <a:gd name="T20" fmla="+- 0 10465 10444"/>
                  <a:gd name="T21" fmla="*/ T20 w 91"/>
                  <a:gd name="T22" fmla="+- 0 8867 8728"/>
                  <a:gd name="T23" fmla="*/ 8867 h 144"/>
                  <a:gd name="T24" fmla="+- 0 10485 10444"/>
                  <a:gd name="T25" fmla="*/ T24 w 91"/>
                  <a:gd name="T26" fmla="+- 0 8873 8728"/>
                  <a:gd name="T27" fmla="*/ 8873 h 144"/>
                  <a:gd name="T28" fmla="+- 0 10501 10444"/>
                  <a:gd name="T29" fmla="*/ T28 w 91"/>
                  <a:gd name="T30" fmla="+- 0 8873 8728"/>
                  <a:gd name="T31" fmla="*/ 8873 h 144"/>
                  <a:gd name="T32" fmla="+- 0 10513 10444"/>
                  <a:gd name="T33" fmla="*/ T32 w 91"/>
                  <a:gd name="T34" fmla="+- 0 8864 8728"/>
                  <a:gd name="T35" fmla="*/ 8864 h 144"/>
                  <a:gd name="T36" fmla="+- 0 10518 10444"/>
                  <a:gd name="T37" fmla="*/ T36 w 91"/>
                  <a:gd name="T38" fmla="+- 0 8855 8728"/>
                  <a:gd name="T39" fmla="*/ 8855 h 144"/>
                  <a:gd name="T40" fmla="+- 0 10477 10444"/>
                  <a:gd name="T41" fmla="*/ T40 w 91"/>
                  <a:gd name="T42" fmla="+- 0 8855 8728"/>
                  <a:gd name="T43" fmla="*/ 8855 h 144"/>
                  <a:gd name="T44" fmla="+- 0 10466 10444"/>
                  <a:gd name="T45" fmla="*/ T44 w 91"/>
                  <a:gd name="T46" fmla="+- 0 8840 8728"/>
                  <a:gd name="T47" fmla="*/ 8840 h 144"/>
                  <a:gd name="T48" fmla="+- 0 10463 10444"/>
                  <a:gd name="T49" fmla="*/ T48 w 91"/>
                  <a:gd name="T50" fmla="+- 0 8813 8728"/>
                  <a:gd name="T51" fmla="*/ 8813 h 144"/>
                  <a:gd name="T52" fmla="+- 0 10472 10444"/>
                  <a:gd name="T53" fmla="*/ T52 w 91"/>
                  <a:gd name="T54" fmla="+- 0 8793 8728"/>
                  <a:gd name="T55" fmla="*/ 8793 h 144"/>
                  <a:gd name="T56" fmla="+- 0 10491 10444"/>
                  <a:gd name="T57" fmla="*/ T56 w 91"/>
                  <a:gd name="T58" fmla="+- 0 8785 8728"/>
                  <a:gd name="T59" fmla="*/ 8785 h 144"/>
                  <a:gd name="T60" fmla="+- 0 10516 10444"/>
                  <a:gd name="T61" fmla="*/ T60 w 91"/>
                  <a:gd name="T62" fmla="+- 0 8785 8728"/>
                  <a:gd name="T63" fmla="*/ 8785 h 144"/>
                  <a:gd name="T64" fmla="+- 0 10515 10444"/>
                  <a:gd name="T65" fmla="*/ T64 w 91"/>
                  <a:gd name="T66" fmla="+- 0 8784 8728"/>
                  <a:gd name="T67" fmla="*/ 8784 h 144"/>
                  <a:gd name="T68" fmla="+- 0 10502 10444"/>
                  <a:gd name="T69" fmla="*/ T68 w 91"/>
                  <a:gd name="T70" fmla="+- 0 8775 8728"/>
                  <a:gd name="T71" fmla="*/ 8775 h 144"/>
                  <a:gd name="T72" fmla="+- 0 10475 10444"/>
                  <a:gd name="T73" fmla="*/ T72 w 91"/>
                  <a:gd name="T74" fmla="+- 0 8773 8728"/>
                  <a:gd name="T75" fmla="*/ 877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4" y="127"/>
                    </a:lnTo>
                    <a:lnTo>
                      <a:pt x="33" y="127"/>
                    </a:lnTo>
                    <a:lnTo>
                      <a:pt x="22" y="112"/>
                    </a:lnTo>
                    <a:lnTo>
                      <a:pt x="19"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Freeform 476"/>
              <p:cNvSpPr>
                <a:spLocks/>
              </p:cNvSpPr>
              <p:nvPr/>
            </p:nvSpPr>
            <p:spPr bwMode="auto">
              <a:xfrm>
                <a:off x="10444" y="8728"/>
                <a:ext cx="91" cy="144"/>
              </a:xfrm>
              <a:custGeom>
                <a:avLst/>
                <a:gdLst>
                  <a:gd name="T0" fmla="+- 0 10535 10444"/>
                  <a:gd name="T1" fmla="*/ T0 w 91"/>
                  <a:gd name="T2" fmla="+- 0 8854 8728"/>
                  <a:gd name="T3" fmla="*/ 8854 h 144"/>
                  <a:gd name="T4" fmla="+- 0 10519 10444"/>
                  <a:gd name="T5" fmla="*/ T4 w 91"/>
                  <a:gd name="T6" fmla="+- 0 8854 8728"/>
                  <a:gd name="T7" fmla="*/ 8854 h 144"/>
                  <a:gd name="T8" fmla="+- 0 10520 10444"/>
                  <a:gd name="T9" fmla="*/ T8 w 91"/>
                  <a:gd name="T10" fmla="+- 0 8870 8728"/>
                  <a:gd name="T11" fmla="*/ 8870 h 144"/>
                  <a:gd name="T12" fmla="+- 0 10535 10444"/>
                  <a:gd name="T13" fmla="*/ T12 w 91"/>
                  <a:gd name="T14" fmla="+- 0 8870 8728"/>
                  <a:gd name="T15" fmla="*/ 8870 h 144"/>
                  <a:gd name="T16" fmla="+- 0 10535 10444"/>
                  <a:gd name="T17" fmla="*/ T16 w 91"/>
                  <a:gd name="T18" fmla="+- 0 8864 8728"/>
                  <a:gd name="T19" fmla="*/ 8864 h 144"/>
                  <a:gd name="T20" fmla="+- 0 10535 10444"/>
                  <a:gd name="T21" fmla="*/ T20 w 91"/>
                  <a:gd name="T22" fmla="+- 0 8854 8728"/>
                  <a:gd name="T23" fmla="*/ 8854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4" name="Freeform 477"/>
              <p:cNvSpPr>
                <a:spLocks/>
              </p:cNvSpPr>
              <p:nvPr/>
            </p:nvSpPr>
            <p:spPr bwMode="auto">
              <a:xfrm>
                <a:off x="10444" y="8728"/>
                <a:ext cx="91" cy="144"/>
              </a:xfrm>
              <a:custGeom>
                <a:avLst/>
                <a:gdLst>
                  <a:gd name="T0" fmla="+- 0 10516 10444"/>
                  <a:gd name="T1" fmla="*/ T0 w 91"/>
                  <a:gd name="T2" fmla="+- 0 8785 8728"/>
                  <a:gd name="T3" fmla="*/ 8785 h 144"/>
                  <a:gd name="T4" fmla="+- 0 10504 10444"/>
                  <a:gd name="T5" fmla="*/ T4 w 91"/>
                  <a:gd name="T6" fmla="+- 0 8785 8728"/>
                  <a:gd name="T7" fmla="*/ 8785 h 144"/>
                  <a:gd name="T8" fmla="+- 0 10514 10444"/>
                  <a:gd name="T9" fmla="*/ T8 w 91"/>
                  <a:gd name="T10" fmla="+- 0 8794 8728"/>
                  <a:gd name="T11" fmla="*/ 8794 h 144"/>
                  <a:gd name="T12" fmla="+- 0 10516 10444"/>
                  <a:gd name="T13" fmla="*/ T12 w 91"/>
                  <a:gd name="T14" fmla="+- 0 8806 8728"/>
                  <a:gd name="T15" fmla="*/ 8806 h 144"/>
                  <a:gd name="T16" fmla="+- 0 10517 10444"/>
                  <a:gd name="T17" fmla="*/ T16 w 91"/>
                  <a:gd name="T18" fmla="+- 0 8808 8728"/>
                  <a:gd name="T19" fmla="*/ 8808 h 144"/>
                  <a:gd name="T20" fmla="+- 0 10517 10444"/>
                  <a:gd name="T21" fmla="*/ T20 w 91"/>
                  <a:gd name="T22" fmla="+- 0 8811 8728"/>
                  <a:gd name="T23" fmla="*/ 8811 h 144"/>
                  <a:gd name="T24" fmla="+- 0 10517 10444"/>
                  <a:gd name="T25" fmla="*/ T24 w 91"/>
                  <a:gd name="T26" fmla="+- 0 8833 8728"/>
                  <a:gd name="T27" fmla="*/ 8833 h 144"/>
                  <a:gd name="T28" fmla="+- 0 10517 10444"/>
                  <a:gd name="T29" fmla="*/ T28 w 91"/>
                  <a:gd name="T30" fmla="+- 0 8835 8728"/>
                  <a:gd name="T31" fmla="*/ 8835 h 144"/>
                  <a:gd name="T32" fmla="+- 0 10515 10444"/>
                  <a:gd name="T33" fmla="*/ T32 w 91"/>
                  <a:gd name="T34" fmla="+- 0 8842 8728"/>
                  <a:gd name="T35" fmla="*/ 8842 h 144"/>
                  <a:gd name="T36" fmla="+- 0 10502 10444"/>
                  <a:gd name="T37" fmla="*/ T36 w 91"/>
                  <a:gd name="T38" fmla="+- 0 8853 8728"/>
                  <a:gd name="T39" fmla="*/ 8853 h 144"/>
                  <a:gd name="T40" fmla="+- 0 10477 10444"/>
                  <a:gd name="T41" fmla="*/ T40 w 91"/>
                  <a:gd name="T42" fmla="+- 0 8855 8728"/>
                  <a:gd name="T43" fmla="*/ 8855 h 144"/>
                  <a:gd name="T44" fmla="+- 0 10518 10444"/>
                  <a:gd name="T45" fmla="*/ T44 w 91"/>
                  <a:gd name="T46" fmla="+- 0 8855 8728"/>
                  <a:gd name="T47" fmla="*/ 8855 h 144"/>
                  <a:gd name="T48" fmla="+- 0 10518 10444"/>
                  <a:gd name="T49" fmla="*/ T48 w 91"/>
                  <a:gd name="T50" fmla="+- 0 8854 8728"/>
                  <a:gd name="T51" fmla="*/ 8854 h 144"/>
                  <a:gd name="T52" fmla="+- 0 10535 10444"/>
                  <a:gd name="T53" fmla="*/ T52 w 91"/>
                  <a:gd name="T54" fmla="+- 0 8854 8728"/>
                  <a:gd name="T55" fmla="*/ 8854 h 144"/>
                  <a:gd name="T56" fmla="+- 0 10535 10444"/>
                  <a:gd name="T57" fmla="*/ T56 w 91"/>
                  <a:gd name="T58" fmla="+- 0 8786 8728"/>
                  <a:gd name="T59" fmla="*/ 8786 h 144"/>
                  <a:gd name="T60" fmla="+- 0 10517 10444"/>
                  <a:gd name="T61" fmla="*/ T60 w 91"/>
                  <a:gd name="T62" fmla="+- 0 8786 8728"/>
                  <a:gd name="T63" fmla="*/ 8786 h 144"/>
                  <a:gd name="T64" fmla="+- 0 10516 10444"/>
                  <a:gd name="T65" fmla="*/ T64 w 91"/>
                  <a:gd name="T66" fmla="+- 0 8785 8728"/>
                  <a:gd name="T67" fmla="*/ 8785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8" y="125"/>
                    </a:lnTo>
                    <a:lnTo>
                      <a:pt x="33"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5" name="Freeform 478"/>
              <p:cNvSpPr>
                <a:spLocks/>
              </p:cNvSpPr>
              <p:nvPr/>
            </p:nvSpPr>
            <p:spPr bwMode="auto">
              <a:xfrm>
                <a:off x="10444" y="8728"/>
                <a:ext cx="91" cy="144"/>
              </a:xfrm>
              <a:custGeom>
                <a:avLst/>
                <a:gdLst>
                  <a:gd name="T0" fmla="+- 0 10535 10444"/>
                  <a:gd name="T1" fmla="*/ T0 w 91"/>
                  <a:gd name="T2" fmla="+- 0 8728 8728"/>
                  <a:gd name="T3" fmla="*/ 8728 h 144"/>
                  <a:gd name="T4" fmla="+- 0 10517 10444"/>
                  <a:gd name="T5" fmla="*/ T4 w 91"/>
                  <a:gd name="T6" fmla="+- 0 8728 8728"/>
                  <a:gd name="T7" fmla="*/ 8728 h 144"/>
                  <a:gd name="T8" fmla="+- 0 10517 10444"/>
                  <a:gd name="T9" fmla="*/ T8 w 91"/>
                  <a:gd name="T10" fmla="+- 0 8786 8728"/>
                  <a:gd name="T11" fmla="*/ 8786 h 144"/>
                  <a:gd name="T12" fmla="+- 0 10535 10444"/>
                  <a:gd name="T13" fmla="*/ T12 w 91"/>
                  <a:gd name="T14" fmla="+- 0 8786 8728"/>
                  <a:gd name="T15" fmla="*/ 8786 h 144"/>
                  <a:gd name="T16" fmla="+- 0 10535 10444"/>
                  <a:gd name="T17" fmla="*/ T16 w 91"/>
                  <a:gd name="T18" fmla="+- 0 8728 8728"/>
                  <a:gd name="T19" fmla="*/ 8728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6" name="Group 479"/>
            <p:cNvGrpSpPr>
              <a:grpSpLocks/>
            </p:cNvGrpSpPr>
            <p:nvPr/>
          </p:nvGrpSpPr>
          <p:grpSpPr bwMode="auto">
            <a:xfrm>
              <a:off x="10566" y="8775"/>
              <a:ext cx="85" cy="98"/>
              <a:chOff x="10566" y="8775"/>
              <a:chExt cx="85" cy="98"/>
            </a:xfrm>
          </p:grpSpPr>
          <p:sp>
            <p:nvSpPr>
              <p:cNvPr id="3939" name="Freeform 480"/>
              <p:cNvSpPr>
                <a:spLocks/>
              </p:cNvSpPr>
              <p:nvPr/>
            </p:nvSpPr>
            <p:spPr bwMode="auto">
              <a:xfrm>
                <a:off x="10566" y="8775"/>
                <a:ext cx="85" cy="98"/>
              </a:xfrm>
              <a:custGeom>
                <a:avLst/>
                <a:gdLst>
                  <a:gd name="T0" fmla="+- 0 10593 10566"/>
                  <a:gd name="T1" fmla="*/ T0 w 85"/>
                  <a:gd name="T2" fmla="+- 0 8775 8775"/>
                  <a:gd name="T3" fmla="*/ 8775 h 98"/>
                  <a:gd name="T4" fmla="+- 0 10578 10566"/>
                  <a:gd name="T5" fmla="*/ T4 w 85"/>
                  <a:gd name="T6" fmla="+- 0 8787 8775"/>
                  <a:gd name="T7" fmla="*/ 8787 h 98"/>
                  <a:gd name="T8" fmla="+- 0 10568 10566"/>
                  <a:gd name="T9" fmla="*/ T8 w 85"/>
                  <a:gd name="T10" fmla="+- 0 8807 8775"/>
                  <a:gd name="T11" fmla="*/ 8807 h 98"/>
                  <a:gd name="T12" fmla="+- 0 10566 10566"/>
                  <a:gd name="T13" fmla="*/ T12 w 85"/>
                  <a:gd name="T14" fmla="+- 0 8834 8775"/>
                  <a:gd name="T15" fmla="*/ 8834 h 98"/>
                  <a:gd name="T16" fmla="+- 0 10573 10566"/>
                  <a:gd name="T17" fmla="*/ T16 w 85"/>
                  <a:gd name="T18" fmla="+- 0 8854 8775"/>
                  <a:gd name="T19" fmla="*/ 8854 h 98"/>
                  <a:gd name="T20" fmla="+- 0 10589 10566"/>
                  <a:gd name="T21" fmla="*/ T20 w 85"/>
                  <a:gd name="T22" fmla="+- 0 8868 8775"/>
                  <a:gd name="T23" fmla="*/ 8868 h 98"/>
                  <a:gd name="T24" fmla="+- 0 10612 10566"/>
                  <a:gd name="T25" fmla="*/ T24 w 85"/>
                  <a:gd name="T26" fmla="+- 0 8873 8775"/>
                  <a:gd name="T27" fmla="*/ 8873 h 98"/>
                  <a:gd name="T28" fmla="+- 0 10628 10566"/>
                  <a:gd name="T29" fmla="*/ T28 w 85"/>
                  <a:gd name="T30" fmla="+- 0 8873 8775"/>
                  <a:gd name="T31" fmla="*/ 8873 h 98"/>
                  <a:gd name="T32" fmla="+- 0 10638 10566"/>
                  <a:gd name="T33" fmla="*/ T32 w 85"/>
                  <a:gd name="T34" fmla="+- 0 8869 8775"/>
                  <a:gd name="T35" fmla="*/ 8869 h 98"/>
                  <a:gd name="T36" fmla="+- 0 10645 10566"/>
                  <a:gd name="T37" fmla="*/ T36 w 85"/>
                  <a:gd name="T38" fmla="+- 0 8866 8775"/>
                  <a:gd name="T39" fmla="*/ 8866 h 98"/>
                  <a:gd name="T40" fmla="+- 0 10643 10566"/>
                  <a:gd name="T41" fmla="*/ T40 w 85"/>
                  <a:gd name="T42" fmla="+- 0 8859 8775"/>
                  <a:gd name="T43" fmla="*/ 8859 h 98"/>
                  <a:gd name="T44" fmla="+- 0 10627 10566"/>
                  <a:gd name="T45" fmla="*/ T44 w 85"/>
                  <a:gd name="T46" fmla="+- 0 8859 8775"/>
                  <a:gd name="T47" fmla="*/ 8859 h 98"/>
                  <a:gd name="T48" fmla="+- 0 10607 10566"/>
                  <a:gd name="T49" fmla="*/ T48 w 85"/>
                  <a:gd name="T50" fmla="+- 0 8858 8775"/>
                  <a:gd name="T51" fmla="*/ 8858 h 98"/>
                  <a:gd name="T52" fmla="+- 0 10589 10566"/>
                  <a:gd name="T53" fmla="*/ T52 w 85"/>
                  <a:gd name="T54" fmla="+- 0 8848 8775"/>
                  <a:gd name="T55" fmla="*/ 8848 h 98"/>
                  <a:gd name="T56" fmla="+- 0 10582 10566"/>
                  <a:gd name="T57" fmla="*/ T56 w 85"/>
                  <a:gd name="T58" fmla="+- 0 8825 8775"/>
                  <a:gd name="T59" fmla="*/ 8825 h 98"/>
                  <a:gd name="T60" fmla="+- 0 10650 10566"/>
                  <a:gd name="T61" fmla="*/ T60 w 85"/>
                  <a:gd name="T62" fmla="+- 0 8825 8775"/>
                  <a:gd name="T63" fmla="*/ 8825 h 98"/>
                  <a:gd name="T64" fmla="+- 0 10650 10566"/>
                  <a:gd name="T65" fmla="*/ T64 w 85"/>
                  <a:gd name="T66" fmla="+- 0 8823 8775"/>
                  <a:gd name="T67" fmla="*/ 8823 h 98"/>
                  <a:gd name="T68" fmla="+- 0 10650 10566"/>
                  <a:gd name="T69" fmla="*/ T68 w 85"/>
                  <a:gd name="T70" fmla="+- 0 8821 8775"/>
                  <a:gd name="T71" fmla="*/ 8821 h 98"/>
                  <a:gd name="T72" fmla="+- 0 10649 10566"/>
                  <a:gd name="T73" fmla="*/ T72 w 85"/>
                  <a:gd name="T74" fmla="+- 0 8813 8775"/>
                  <a:gd name="T75" fmla="*/ 8813 h 98"/>
                  <a:gd name="T76" fmla="+- 0 10582 10566"/>
                  <a:gd name="T77" fmla="*/ T76 w 85"/>
                  <a:gd name="T78" fmla="+- 0 8813 8775"/>
                  <a:gd name="T79" fmla="*/ 8813 h 98"/>
                  <a:gd name="T80" fmla="+- 0 10583 10566"/>
                  <a:gd name="T81" fmla="*/ T80 w 85"/>
                  <a:gd name="T82" fmla="+- 0 8800 8775"/>
                  <a:gd name="T83" fmla="*/ 8800 h 98"/>
                  <a:gd name="T84" fmla="+- 0 10591 10566"/>
                  <a:gd name="T85" fmla="*/ T84 w 85"/>
                  <a:gd name="T86" fmla="+- 0 8784 8775"/>
                  <a:gd name="T87" fmla="*/ 8784 h 98"/>
                  <a:gd name="T88" fmla="+- 0 10633 10566"/>
                  <a:gd name="T89" fmla="*/ T88 w 85"/>
                  <a:gd name="T90" fmla="+- 0 8784 8775"/>
                  <a:gd name="T91" fmla="*/ 8784 h 98"/>
                  <a:gd name="T92" fmla="+- 0 10624 10566"/>
                  <a:gd name="T93" fmla="*/ T92 w 85"/>
                  <a:gd name="T94" fmla="+- 0 8778 8775"/>
                  <a:gd name="T95" fmla="*/ 8778 h 98"/>
                  <a:gd name="T96" fmla="+- 0 10593 10566"/>
                  <a:gd name="T97" fmla="*/ T96 w 85"/>
                  <a:gd name="T98" fmla="+- 0 8775 8775"/>
                  <a:gd name="T99" fmla="*/ 877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7"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3"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0" name="Freeform 481"/>
              <p:cNvSpPr>
                <a:spLocks/>
              </p:cNvSpPr>
              <p:nvPr/>
            </p:nvSpPr>
            <p:spPr bwMode="auto">
              <a:xfrm>
                <a:off x="10566" y="8775"/>
                <a:ext cx="85" cy="98"/>
              </a:xfrm>
              <a:custGeom>
                <a:avLst/>
                <a:gdLst>
                  <a:gd name="T0" fmla="+- 0 10642 10566"/>
                  <a:gd name="T1" fmla="*/ T0 w 85"/>
                  <a:gd name="T2" fmla="+- 0 8854 8775"/>
                  <a:gd name="T3" fmla="*/ 8854 h 98"/>
                  <a:gd name="T4" fmla="+- 0 10635 10566"/>
                  <a:gd name="T5" fmla="*/ T4 w 85"/>
                  <a:gd name="T6" fmla="+- 0 8857 8775"/>
                  <a:gd name="T7" fmla="*/ 8857 h 98"/>
                  <a:gd name="T8" fmla="+- 0 10627 10566"/>
                  <a:gd name="T9" fmla="*/ T8 w 85"/>
                  <a:gd name="T10" fmla="+- 0 8859 8775"/>
                  <a:gd name="T11" fmla="*/ 8859 h 98"/>
                  <a:gd name="T12" fmla="+- 0 10643 10566"/>
                  <a:gd name="T13" fmla="*/ T12 w 85"/>
                  <a:gd name="T14" fmla="+- 0 8859 8775"/>
                  <a:gd name="T15" fmla="*/ 8859 h 98"/>
                  <a:gd name="T16" fmla="+- 0 10642 10566"/>
                  <a:gd name="T17" fmla="*/ T16 w 85"/>
                  <a:gd name="T18" fmla="+- 0 8854 8775"/>
                  <a:gd name="T19" fmla="*/ 885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1" name="Freeform 482"/>
              <p:cNvSpPr>
                <a:spLocks/>
              </p:cNvSpPr>
              <p:nvPr/>
            </p:nvSpPr>
            <p:spPr bwMode="auto">
              <a:xfrm>
                <a:off x="10566" y="8775"/>
                <a:ext cx="85" cy="98"/>
              </a:xfrm>
              <a:custGeom>
                <a:avLst/>
                <a:gdLst>
                  <a:gd name="T0" fmla="+- 0 10633 10566"/>
                  <a:gd name="T1" fmla="*/ T0 w 85"/>
                  <a:gd name="T2" fmla="+- 0 8784 8775"/>
                  <a:gd name="T3" fmla="*/ 8784 h 98"/>
                  <a:gd name="T4" fmla="+- 0 10629 10566"/>
                  <a:gd name="T5" fmla="*/ T4 w 85"/>
                  <a:gd name="T6" fmla="+- 0 8784 8775"/>
                  <a:gd name="T7" fmla="*/ 8784 h 98"/>
                  <a:gd name="T8" fmla="+- 0 10633 10566"/>
                  <a:gd name="T9" fmla="*/ T8 w 85"/>
                  <a:gd name="T10" fmla="+- 0 8800 8775"/>
                  <a:gd name="T11" fmla="*/ 8800 h 98"/>
                  <a:gd name="T12" fmla="+- 0 10633 10566"/>
                  <a:gd name="T13" fmla="*/ T12 w 85"/>
                  <a:gd name="T14" fmla="+- 0 8813 8775"/>
                  <a:gd name="T15" fmla="*/ 8813 h 98"/>
                  <a:gd name="T16" fmla="+- 0 10649 10566"/>
                  <a:gd name="T17" fmla="*/ T16 w 85"/>
                  <a:gd name="T18" fmla="+- 0 8813 8775"/>
                  <a:gd name="T19" fmla="*/ 8813 h 98"/>
                  <a:gd name="T20" fmla="+- 0 10649 10566"/>
                  <a:gd name="T21" fmla="*/ T20 w 85"/>
                  <a:gd name="T22" fmla="+- 0 8805 8775"/>
                  <a:gd name="T23" fmla="*/ 8805 h 98"/>
                  <a:gd name="T24" fmla="+- 0 10641 10566"/>
                  <a:gd name="T25" fmla="*/ T24 w 85"/>
                  <a:gd name="T26" fmla="+- 0 8789 8775"/>
                  <a:gd name="T27" fmla="*/ 8789 h 98"/>
                  <a:gd name="T28" fmla="+- 0 10633 10566"/>
                  <a:gd name="T29" fmla="*/ T28 w 85"/>
                  <a:gd name="T30" fmla="+- 0 8784 8775"/>
                  <a:gd name="T31" fmla="*/ 878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7" y="38"/>
                    </a:lnTo>
                    <a:lnTo>
                      <a:pt x="83"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7" name="Group 483"/>
            <p:cNvGrpSpPr>
              <a:grpSpLocks/>
            </p:cNvGrpSpPr>
            <p:nvPr/>
          </p:nvGrpSpPr>
          <p:grpSpPr bwMode="auto">
            <a:xfrm>
              <a:off x="10764" y="8771"/>
              <a:ext cx="63" cy="101"/>
              <a:chOff x="10764" y="8771"/>
              <a:chExt cx="63" cy="101"/>
            </a:xfrm>
          </p:grpSpPr>
          <p:sp>
            <p:nvSpPr>
              <p:cNvPr id="3936" name="Freeform 484"/>
              <p:cNvSpPr>
                <a:spLocks/>
              </p:cNvSpPr>
              <p:nvPr/>
            </p:nvSpPr>
            <p:spPr bwMode="auto">
              <a:xfrm>
                <a:off x="10764" y="8771"/>
                <a:ext cx="63" cy="101"/>
              </a:xfrm>
              <a:custGeom>
                <a:avLst/>
                <a:gdLst>
                  <a:gd name="T0" fmla="+- 0 10769 10764"/>
                  <a:gd name="T1" fmla="*/ T0 w 63"/>
                  <a:gd name="T2" fmla="+- 0 8852 8771"/>
                  <a:gd name="T3" fmla="*/ 8852 h 101"/>
                  <a:gd name="T4" fmla="+- 0 10764 10764"/>
                  <a:gd name="T5" fmla="*/ T4 w 63"/>
                  <a:gd name="T6" fmla="+- 0 8866 8771"/>
                  <a:gd name="T7" fmla="*/ 8866 h 101"/>
                  <a:gd name="T8" fmla="+- 0 10771 10764"/>
                  <a:gd name="T9" fmla="*/ T8 w 63"/>
                  <a:gd name="T10" fmla="+- 0 8870 8771"/>
                  <a:gd name="T11" fmla="*/ 8870 h 101"/>
                  <a:gd name="T12" fmla="+- 0 10781 10764"/>
                  <a:gd name="T13" fmla="*/ T12 w 63"/>
                  <a:gd name="T14" fmla="+- 0 8873 8771"/>
                  <a:gd name="T15" fmla="*/ 8873 h 101"/>
                  <a:gd name="T16" fmla="+- 0 10801 10764"/>
                  <a:gd name="T17" fmla="*/ T16 w 63"/>
                  <a:gd name="T18" fmla="+- 0 8872 8771"/>
                  <a:gd name="T19" fmla="*/ 8872 h 101"/>
                  <a:gd name="T20" fmla="+- 0 10821 10764"/>
                  <a:gd name="T21" fmla="*/ T20 w 63"/>
                  <a:gd name="T22" fmla="+- 0 8862 8771"/>
                  <a:gd name="T23" fmla="*/ 8862 h 101"/>
                  <a:gd name="T24" fmla="+- 0 10822 10764"/>
                  <a:gd name="T25" fmla="*/ T24 w 63"/>
                  <a:gd name="T26" fmla="+- 0 8859 8771"/>
                  <a:gd name="T27" fmla="*/ 8859 h 101"/>
                  <a:gd name="T28" fmla="+- 0 10783 10764"/>
                  <a:gd name="T29" fmla="*/ T28 w 63"/>
                  <a:gd name="T30" fmla="+- 0 8859 8771"/>
                  <a:gd name="T31" fmla="*/ 8859 h 101"/>
                  <a:gd name="T32" fmla="+- 0 10774 10764"/>
                  <a:gd name="T33" fmla="*/ T32 w 63"/>
                  <a:gd name="T34" fmla="+- 0 8856 8771"/>
                  <a:gd name="T35" fmla="*/ 8856 h 101"/>
                  <a:gd name="T36" fmla="+- 0 10769 10764"/>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Freeform 485"/>
              <p:cNvSpPr>
                <a:spLocks/>
              </p:cNvSpPr>
              <p:nvPr/>
            </p:nvSpPr>
            <p:spPr bwMode="auto">
              <a:xfrm>
                <a:off x="10764" y="8771"/>
                <a:ext cx="63" cy="101"/>
              </a:xfrm>
              <a:custGeom>
                <a:avLst/>
                <a:gdLst>
                  <a:gd name="T0" fmla="+- 0 10810 10764"/>
                  <a:gd name="T1" fmla="*/ T0 w 63"/>
                  <a:gd name="T2" fmla="+- 0 8771 8771"/>
                  <a:gd name="T3" fmla="*/ 8771 h 101"/>
                  <a:gd name="T4" fmla="+- 0 10795 10764"/>
                  <a:gd name="T5" fmla="*/ T4 w 63"/>
                  <a:gd name="T6" fmla="+- 0 8772 8771"/>
                  <a:gd name="T7" fmla="*/ 8772 h 101"/>
                  <a:gd name="T8" fmla="+- 0 10775 10764"/>
                  <a:gd name="T9" fmla="*/ T8 w 63"/>
                  <a:gd name="T10" fmla="+- 0 8781 8771"/>
                  <a:gd name="T11" fmla="*/ 8781 h 101"/>
                  <a:gd name="T12" fmla="+- 0 10767 10764"/>
                  <a:gd name="T13" fmla="*/ T12 w 63"/>
                  <a:gd name="T14" fmla="+- 0 8800 8771"/>
                  <a:gd name="T15" fmla="*/ 8800 h 101"/>
                  <a:gd name="T16" fmla="+- 0 10767 10764"/>
                  <a:gd name="T17" fmla="*/ T16 w 63"/>
                  <a:gd name="T18" fmla="+- 0 8811 8771"/>
                  <a:gd name="T19" fmla="*/ 8811 h 101"/>
                  <a:gd name="T20" fmla="+- 0 10775 10764"/>
                  <a:gd name="T21" fmla="*/ T20 w 63"/>
                  <a:gd name="T22" fmla="+- 0 8821 8771"/>
                  <a:gd name="T23" fmla="*/ 8821 h 101"/>
                  <a:gd name="T24" fmla="+- 0 10793 10764"/>
                  <a:gd name="T25" fmla="*/ T24 w 63"/>
                  <a:gd name="T26" fmla="+- 0 8827 8771"/>
                  <a:gd name="T27" fmla="*/ 8827 h 101"/>
                  <a:gd name="T28" fmla="+- 0 10806 10764"/>
                  <a:gd name="T29" fmla="*/ T28 w 63"/>
                  <a:gd name="T30" fmla="+- 0 8832 8771"/>
                  <a:gd name="T31" fmla="*/ 8832 h 101"/>
                  <a:gd name="T32" fmla="+- 0 10811 10764"/>
                  <a:gd name="T33" fmla="*/ T32 w 63"/>
                  <a:gd name="T34" fmla="+- 0 8837 8771"/>
                  <a:gd name="T35" fmla="*/ 8837 h 101"/>
                  <a:gd name="T36" fmla="+- 0 10811 10764"/>
                  <a:gd name="T37" fmla="*/ T36 w 63"/>
                  <a:gd name="T38" fmla="+- 0 8853 8771"/>
                  <a:gd name="T39" fmla="*/ 8853 h 101"/>
                  <a:gd name="T40" fmla="+- 0 10805 10764"/>
                  <a:gd name="T41" fmla="*/ T40 w 63"/>
                  <a:gd name="T42" fmla="+- 0 8859 8771"/>
                  <a:gd name="T43" fmla="*/ 8859 h 101"/>
                  <a:gd name="T44" fmla="+- 0 10822 10764"/>
                  <a:gd name="T45" fmla="*/ T44 w 63"/>
                  <a:gd name="T46" fmla="+- 0 8859 8771"/>
                  <a:gd name="T47" fmla="*/ 8859 h 101"/>
                  <a:gd name="T48" fmla="+- 0 10828 10764"/>
                  <a:gd name="T49" fmla="*/ T48 w 63"/>
                  <a:gd name="T50" fmla="+- 0 8843 8771"/>
                  <a:gd name="T51" fmla="*/ 8843 h 101"/>
                  <a:gd name="T52" fmla="+- 0 10828 10764"/>
                  <a:gd name="T53" fmla="*/ T52 w 63"/>
                  <a:gd name="T54" fmla="+- 0 8829 8771"/>
                  <a:gd name="T55" fmla="*/ 8829 h 101"/>
                  <a:gd name="T56" fmla="+- 0 10819 10764"/>
                  <a:gd name="T57" fmla="*/ T56 w 63"/>
                  <a:gd name="T58" fmla="+- 0 8821 8771"/>
                  <a:gd name="T59" fmla="*/ 8821 h 101"/>
                  <a:gd name="T60" fmla="+- 0 10790 10764"/>
                  <a:gd name="T61" fmla="*/ T60 w 63"/>
                  <a:gd name="T62" fmla="+- 0 8809 8771"/>
                  <a:gd name="T63" fmla="*/ 8809 h 101"/>
                  <a:gd name="T64" fmla="+- 0 10784 10764"/>
                  <a:gd name="T65" fmla="*/ T64 w 63"/>
                  <a:gd name="T66" fmla="+- 0 8806 8771"/>
                  <a:gd name="T67" fmla="*/ 8806 h 101"/>
                  <a:gd name="T68" fmla="+- 0 10784 10764"/>
                  <a:gd name="T69" fmla="*/ T68 w 63"/>
                  <a:gd name="T70" fmla="+- 0 8791 8771"/>
                  <a:gd name="T71" fmla="*/ 8791 h 101"/>
                  <a:gd name="T72" fmla="+- 0 10790 10764"/>
                  <a:gd name="T73" fmla="*/ T72 w 63"/>
                  <a:gd name="T74" fmla="+- 0 8785 8771"/>
                  <a:gd name="T75" fmla="*/ 8785 h 101"/>
                  <a:gd name="T76" fmla="+- 0 10822 10764"/>
                  <a:gd name="T77" fmla="*/ T76 w 63"/>
                  <a:gd name="T78" fmla="+- 0 8785 8771"/>
                  <a:gd name="T79" fmla="*/ 8785 h 101"/>
                  <a:gd name="T80" fmla="+- 0 10824 10764"/>
                  <a:gd name="T81" fmla="*/ T80 w 63"/>
                  <a:gd name="T82" fmla="+- 0 8777 8771"/>
                  <a:gd name="T83" fmla="*/ 8777 h 101"/>
                  <a:gd name="T84" fmla="+- 0 10819 10764"/>
                  <a:gd name="T85" fmla="*/ T84 w 63"/>
                  <a:gd name="T86" fmla="+- 0 8774 8771"/>
                  <a:gd name="T87" fmla="*/ 8774 h 101"/>
                  <a:gd name="T88" fmla="+- 0 10810 10764"/>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8" name="Freeform 486"/>
              <p:cNvSpPr>
                <a:spLocks/>
              </p:cNvSpPr>
              <p:nvPr/>
            </p:nvSpPr>
            <p:spPr bwMode="auto">
              <a:xfrm>
                <a:off x="10764" y="8771"/>
                <a:ext cx="63" cy="101"/>
              </a:xfrm>
              <a:custGeom>
                <a:avLst/>
                <a:gdLst>
                  <a:gd name="T0" fmla="+- 0 10822 10764"/>
                  <a:gd name="T1" fmla="*/ T0 w 63"/>
                  <a:gd name="T2" fmla="+- 0 8785 8771"/>
                  <a:gd name="T3" fmla="*/ 8785 h 101"/>
                  <a:gd name="T4" fmla="+- 0 10809 10764"/>
                  <a:gd name="T5" fmla="*/ T4 w 63"/>
                  <a:gd name="T6" fmla="+- 0 8785 8771"/>
                  <a:gd name="T7" fmla="*/ 8785 h 101"/>
                  <a:gd name="T8" fmla="+- 0 10816 10764"/>
                  <a:gd name="T9" fmla="*/ T8 w 63"/>
                  <a:gd name="T10" fmla="+- 0 8788 8771"/>
                  <a:gd name="T11" fmla="*/ 8788 h 101"/>
                  <a:gd name="T12" fmla="+- 0 10820 10764"/>
                  <a:gd name="T13" fmla="*/ T12 w 63"/>
                  <a:gd name="T14" fmla="+- 0 8790 8771"/>
                  <a:gd name="T15" fmla="*/ 8790 h 101"/>
                  <a:gd name="T16" fmla="+- 0 10822 10764"/>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8" name="Group 487"/>
            <p:cNvGrpSpPr>
              <a:grpSpLocks/>
            </p:cNvGrpSpPr>
            <p:nvPr/>
          </p:nvGrpSpPr>
          <p:grpSpPr bwMode="auto">
            <a:xfrm>
              <a:off x="10854" y="8772"/>
              <a:ext cx="92" cy="100"/>
              <a:chOff x="10854" y="8772"/>
              <a:chExt cx="92" cy="100"/>
            </a:xfrm>
          </p:grpSpPr>
          <p:sp>
            <p:nvSpPr>
              <p:cNvPr id="3934" name="Freeform 488"/>
              <p:cNvSpPr>
                <a:spLocks/>
              </p:cNvSpPr>
              <p:nvPr/>
            </p:nvSpPr>
            <p:spPr bwMode="auto">
              <a:xfrm>
                <a:off x="10854" y="8772"/>
                <a:ext cx="92" cy="100"/>
              </a:xfrm>
              <a:custGeom>
                <a:avLst/>
                <a:gdLst>
                  <a:gd name="T0" fmla="+- 0 10894 10854"/>
                  <a:gd name="T1" fmla="*/ T0 w 92"/>
                  <a:gd name="T2" fmla="+- 0 8772 8772"/>
                  <a:gd name="T3" fmla="*/ 8772 h 100"/>
                  <a:gd name="T4" fmla="+- 0 10877 10854"/>
                  <a:gd name="T5" fmla="*/ T4 w 92"/>
                  <a:gd name="T6" fmla="+- 0 8777 8772"/>
                  <a:gd name="T7" fmla="*/ 8777 h 100"/>
                  <a:gd name="T8" fmla="+- 0 10864 10854"/>
                  <a:gd name="T9" fmla="*/ T8 w 92"/>
                  <a:gd name="T10" fmla="+- 0 8790 8772"/>
                  <a:gd name="T11" fmla="*/ 8790 h 100"/>
                  <a:gd name="T12" fmla="+- 0 10856 10854"/>
                  <a:gd name="T13" fmla="*/ T12 w 92"/>
                  <a:gd name="T14" fmla="+- 0 8810 8772"/>
                  <a:gd name="T15" fmla="*/ 8810 h 100"/>
                  <a:gd name="T16" fmla="+- 0 10854 10854"/>
                  <a:gd name="T17" fmla="*/ T16 w 92"/>
                  <a:gd name="T18" fmla="+- 0 8841 8772"/>
                  <a:gd name="T19" fmla="*/ 8841 h 100"/>
                  <a:gd name="T20" fmla="+- 0 10865 10854"/>
                  <a:gd name="T21" fmla="*/ T20 w 92"/>
                  <a:gd name="T22" fmla="+- 0 8858 8772"/>
                  <a:gd name="T23" fmla="*/ 8858 h 100"/>
                  <a:gd name="T24" fmla="+- 0 10883 10854"/>
                  <a:gd name="T25" fmla="*/ T24 w 92"/>
                  <a:gd name="T26" fmla="+- 0 8868 8772"/>
                  <a:gd name="T27" fmla="*/ 8868 h 100"/>
                  <a:gd name="T28" fmla="+- 0 10908 10854"/>
                  <a:gd name="T29" fmla="*/ T28 w 92"/>
                  <a:gd name="T30" fmla="+- 0 8871 8772"/>
                  <a:gd name="T31" fmla="*/ 8871 h 100"/>
                  <a:gd name="T32" fmla="+- 0 10927 10854"/>
                  <a:gd name="T33" fmla="*/ T32 w 92"/>
                  <a:gd name="T34" fmla="+- 0 8863 8772"/>
                  <a:gd name="T35" fmla="*/ 8863 h 100"/>
                  <a:gd name="T36" fmla="+- 0 10931 10854"/>
                  <a:gd name="T37" fmla="*/ T36 w 92"/>
                  <a:gd name="T38" fmla="+- 0 8858 8772"/>
                  <a:gd name="T39" fmla="*/ 8858 h 100"/>
                  <a:gd name="T40" fmla="+- 0 10891 10854"/>
                  <a:gd name="T41" fmla="*/ T40 w 92"/>
                  <a:gd name="T42" fmla="+- 0 8858 8772"/>
                  <a:gd name="T43" fmla="*/ 8858 h 100"/>
                  <a:gd name="T44" fmla="+- 0 10875 10854"/>
                  <a:gd name="T45" fmla="*/ T44 w 92"/>
                  <a:gd name="T46" fmla="+- 0 8845 8772"/>
                  <a:gd name="T47" fmla="*/ 8845 h 100"/>
                  <a:gd name="T48" fmla="+- 0 10869 10854"/>
                  <a:gd name="T49" fmla="*/ T48 w 92"/>
                  <a:gd name="T50" fmla="+- 0 8822 8772"/>
                  <a:gd name="T51" fmla="*/ 8822 h 100"/>
                  <a:gd name="T52" fmla="+- 0 10870 10854"/>
                  <a:gd name="T53" fmla="*/ T52 w 92"/>
                  <a:gd name="T54" fmla="+- 0 8812 8772"/>
                  <a:gd name="T55" fmla="*/ 8812 h 100"/>
                  <a:gd name="T56" fmla="+- 0 10879 10854"/>
                  <a:gd name="T57" fmla="*/ T56 w 92"/>
                  <a:gd name="T58" fmla="+- 0 8793 8772"/>
                  <a:gd name="T59" fmla="*/ 8793 h 100"/>
                  <a:gd name="T60" fmla="+- 0 10900 10854"/>
                  <a:gd name="T61" fmla="*/ T60 w 92"/>
                  <a:gd name="T62" fmla="+- 0 8785 8772"/>
                  <a:gd name="T63" fmla="*/ 8785 h 100"/>
                  <a:gd name="T64" fmla="+- 0 10930 10854"/>
                  <a:gd name="T65" fmla="*/ T64 w 92"/>
                  <a:gd name="T66" fmla="+- 0 8785 8772"/>
                  <a:gd name="T67" fmla="*/ 8785 h 100"/>
                  <a:gd name="T68" fmla="+- 0 10918 10854"/>
                  <a:gd name="T69" fmla="*/ T68 w 92"/>
                  <a:gd name="T70" fmla="+- 0 8776 8772"/>
                  <a:gd name="T71" fmla="*/ 8776 h 100"/>
                  <a:gd name="T72" fmla="+- 0 10894 10854"/>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Freeform 489"/>
              <p:cNvSpPr>
                <a:spLocks/>
              </p:cNvSpPr>
              <p:nvPr/>
            </p:nvSpPr>
            <p:spPr bwMode="auto">
              <a:xfrm>
                <a:off x="10854" y="8772"/>
                <a:ext cx="92" cy="100"/>
              </a:xfrm>
              <a:custGeom>
                <a:avLst/>
                <a:gdLst>
                  <a:gd name="T0" fmla="+- 0 10930 10854"/>
                  <a:gd name="T1" fmla="*/ T0 w 92"/>
                  <a:gd name="T2" fmla="+- 0 8785 8772"/>
                  <a:gd name="T3" fmla="*/ 8785 h 100"/>
                  <a:gd name="T4" fmla="+- 0 10900 10854"/>
                  <a:gd name="T5" fmla="*/ T4 w 92"/>
                  <a:gd name="T6" fmla="+- 0 8785 8772"/>
                  <a:gd name="T7" fmla="*/ 8785 h 100"/>
                  <a:gd name="T8" fmla="+- 0 10916 10854"/>
                  <a:gd name="T9" fmla="*/ T8 w 92"/>
                  <a:gd name="T10" fmla="+- 0 8792 8772"/>
                  <a:gd name="T11" fmla="*/ 8792 h 100"/>
                  <a:gd name="T12" fmla="+- 0 10924 10854"/>
                  <a:gd name="T13" fmla="*/ T12 w 92"/>
                  <a:gd name="T14" fmla="+- 0 8810 8772"/>
                  <a:gd name="T15" fmla="*/ 8810 h 100"/>
                  <a:gd name="T16" fmla="+- 0 10925 10854"/>
                  <a:gd name="T17" fmla="*/ T16 w 92"/>
                  <a:gd name="T18" fmla="+- 0 8837 8772"/>
                  <a:gd name="T19" fmla="*/ 8837 h 100"/>
                  <a:gd name="T20" fmla="+- 0 10913 10854"/>
                  <a:gd name="T21" fmla="*/ T20 w 92"/>
                  <a:gd name="T22" fmla="+- 0 8853 8772"/>
                  <a:gd name="T23" fmla="*/ 8853 h 100"/>
                  <a:gd name="T24" fmla="+- 0 10891 10854"/>
                  <a:gd name="T25" fmla="*/ T24 w 92"/>
                  <a:gd name="T26" fmla="+- 0 8858 8772"/>
                  <a:gd name="T27" fmla="*/ 8858 h 100"/>
                  <a:gd name="T28" fmla="+- 0 10931 10854"/>
                  <a:gd name="T29" fmla="*/ T28 w 92"/>
                  <a:gd name="T30" fmla="+- 0 8858 8772"/>
                  <a:gd name="T31" fmla="*/ 8858 h 100"/>
                  <a:gd name="T32" fmla="+- 0 10941 10854"/>
                  <a:gd name="T33" fmla="*/ T32 w 92"/>
                  <a:gd name="T34" fmla="+- 0 8847 8772"/>
                  <a:gd name="T35" fmla="*/ 8847 h 100"/>
                  <a:gd name="T36" fmla="+- 0 10946 10854"/>
                  <a:gd name="T37" fmla="*/ T36 w 92"/>
                  <a:gd name="T38" fmla="+- 0 8821 8772"/>
                  <a:gd name="T39" fmla="*/ 8821 h 100"/>
                  <a:gd name="T40" fmla="+- 0 10944 10854"/>
                  <a:gd name="T41" fmla="*/ T40 w 92"/>
                  <a:gd name="T42" fmla="+- 0 8807 8772"/>
                  <a:gd name="T43" fmla="*/ 8807 h 100"/>
                  <a:gd name="T44" fmla="+- 0 10935 10854"/>
                  <a:gd name="T45" fmla="*/ T44 w 92"/>
                  <a:gd name="T46" fmla="+- 0 8788 8772"/>
                  <a:gd name="T47" fmla="*/ 8788 h 100"/>
                  <a:gd name="T48" fmla="+- 0 10930 10854"/>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7"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9" name="Group 490"/>
            <p:cNvGrpSpPr>
              <a:grpSpLocks/>
            </p:cNvGrpSpPr>
            <p:nvPr/>
          </p:nvGrpSpPr>
          <p:grpSpPr bwMode="auto">
            <a:xfrm>
              <a:off x="10985" y="8728"/>
              <a:ext cx="2" cy="142"/>
              <a:chOff x="10985" y="8728"/>
              <a:chExt cx="2" cy="142"/>
            </a:xfrm>
          </p:grpSpPr>
          <p:sp>
            <p:nvSpPr>
              <p:cNvPr id="3933" name="Freeform 491"/>
              <p:cNvSpPr>
                <a:spLocks/>
              </p:cNvSpPr>
              <p:nvPr/>
            </p:nvSpPr>
            <p:spPr bwMode="auto">
              <a:xfrm>
                <a:off x="10985" y="8728"/>
                <a:ext cx="2" cy="142"/>
              </a:xfrm>
              <a:custGeom>
                <a:avLst/>
                <a:gdLst>
                  <a:gd name="T0" fmla="+- 0 8728 8728"/>
                  <a:gd name="T1" fmla="*/ 8728 h 142"/>
                  <a:gd name="T2" fmla="+- 0 8870 8728"/>
                  <a:gd name="T3" fmla="*/ 887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70" name="Group 492"/>
            <p:cNvGrpSpPr>
              <a:grpSpLocks/>
            </p:cNvGrpSpPr>
            <p:nvPr/>
          </p:nvGrpSpPr>
          <p:grpSpPr bwMode="auto">
            <a:xfrm>
              <a:off x="11029" y="8735"/>
              <a:ext cx="20" cy="135"/>
              <a:chOff x="11029" y="8735"/>
              <a:chExt cx="20" cy="135"/>
            </a:xfrm>
          </p:grpSpPr>
          <p:sp>
            <p:nvSpPr>
              <p:cNvPr id="3931" name="Freeform 493"/>
              <p:cNvSpPr>
                <a:spLocks/>
              </p:cNvSpPr>
              <p:nvPr/>
            </p:nvSpPr>
            <p:spPr bwMode="auto">
              <a:xfrm>
                <a:off x="11029" y="8735"/>
                <a:ext cx="20" cy="135"/>
              </a:xfrm>
              <a:custGeom>
                <a:avLst/>
                <a:gdLst>
                  <a:gd name="T0" fmla="+- 0 11049 11029"/>
                  <a:gd name="T1" fmla="*/ T0 w 20"/>
                  <a:gd name="T2" fmla="+- 0 8774 8735"/>
                  <a:gd name="T3" fmla="*/ 8774 h 135"/>
                  <a:gd name="T4" fmla="+- 0 11031 11029"/>
                  <a:gd name="T5" fmla="*/ T4 w 20"/>
                  <a:gd name="T6" fmla="+- 0 8774 8735"/>
                  <a:gd name="T7" fmla="*/ 8774 h 135"/>
                  <a:gd name="T8" fmla="+- 0 11031 11029"/>
                  <a:gd name="T9" fmla="*/ T8 w 20"/>
                  <a:gd name="T10" fmla="+- 0 8870 8735"/>
                  <a:gd name="T11" fmla="*/ 8870 h 135"/>
                  <a:gd name="T12" fmla="+- 0 11049 11029"/>
                  <a:gd name="T13" fmla="*/ T12 w 20"/>
                  <a:gd name="T14" fmla="+- 0 8870 8735"/>
                  <a:gd name="T15" fmla="*/ 8870 h 135"/>
                  <a:gd name="T16" fmla="+- 0 11049 11029"/>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2" name="Freeform 494"/>
              <p:cNvSpPr>
                <a:spLocks/>
              </p:cNvSpPr>
              <p:nvPr/>
            </p:nvSpPr>
            <p:spPr bwMode="auto">
              <a:xfrm>
                <a:off x="11029" y="8735"/>
                <a:ext cx="20" cy="135"/>
              </a:xfrm>
              <a:custGeom>
                <a:avLst/>
                <a:gdLst>
                  <a:gd name="T0" fmla="+- 0 11047 11029"/>
                  <a:gd name="T1" fmla="*/ T0 w 20"/>
                  <a:gd name="T2" fmla="+- 0 8735 8735"/>
                  <a:gd name="T3" fmla="*/ 8735 h 135"/>
                  <a:gd name="T4" fmla="+- 0 11034 11029"/>
                  <a:gd name="T5" fmla="*/ T4 w 20"/>
                  <a:gd name="T6" fmla="+- 0 8735 8735"/>
                  <a:gd name="T7" fmla="*/ 8735 h 135"/>
                  <a:gd name="T8" fmla="+- 0 11029 11029"/>
                  <a:gd name="T9" fmla="*/ T8 w 20"/>
                  <a:gd name="T10" fmla="+- 0 8740 8735"/>
                  <a:gd name="T11" fmla="*/ 8740 h 135"/>
                  <a:gd name="T12" fmla="+- 0 11029 11029"/>
                  <a:gd name="T13" fmla="*/ T12 w 20"/>
                  <a:gd name="T14" fmla="+- 0 8752 8735"/>
                  <a:gd name="T15" fmla="*/ 8752 h 135"/>
                  <a:gd name="T16" fmla="+- 0 11034 11029"/>
                  <a:gd name="T17" fmla="*/ T16 w 20"/>
                  <a:gd name="T18" fmla="+- 0 8757 8735"/>
                  <a:gd name="T19" fmla="*/ 8757 h 135"/>
                  <a:gd name="T20" fmla="+- 0 11047 11029"/>
                  <a:gd name="T21" fmla="*/ T20 w 20"/>
                  <a:gd name="T22" fmla="+- 0 8757 8735"/>
                  <a:gd name="T23" fmla="*/ 8757 h 135"/>
                  <a:gd name="T24" fmla="+- 0 11051 11029"/>
                  <a:gd name="T25" fmla="*/ T24 w 20"/>
                  <a:gd name="T26" fmla="+- 0 8752 8735"/>
                  <a:gd name="T27" fmla="*/ 8752 h 135"/>
                  <a:gd name="T28" fmla="+- 0 11051 11029"/>
                  <a:gd name="T29" fmla="*/ T28 w 20"/>
                  <a:gd name="T30" fmla="+- 0 8740 8735"/>
                  <a:gd name="T31" fmla="*/ 8740 h 135"/>
                  <a:gd name="T32" fmla="+- 0 11047 11029"/>
                  <a:gd name="T33" fmla="*/ T32 w 20"/>
                  <a:gd name="T34" fmla="+- 0 8735 8735"/>
                  <a:gd name="T35"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1" name="Group 495"/>
            <p:cNvGrpSpPr>
              <a:grpSpLocks/>
            </p:cNvGrpSpPr>
            <p:nvPr/>
          </p:nvGrpSpPr>
          <p:grpSpPr bwMode="auto">
            <a:xfrm>
              <a:off x="11079" y="8728"/>
              <a:ext cx="91" cy="144"/>
              <a:chOff x="11079" y="8728"/>
              <a:chExt cx="91" cy="144"/>
            </a:xfrm>
          </p:grpSpPr>
          <p:sp>
            <p:nvSpPr>
              <p:cNvPr id="3927" name="Freeform 496"/>
              <p:cNvSpPr>
                <a:spLocks/>
              </p:cNvSpPr>
              <p:nvPr/>
            </p:nvSpPr>
            <p:spPr bwMode="auto">
              <a:xfrm>
                <a:off x="11079" y="8728"/>
                <a:ext cx="91" cy="144"/>
              </a:xfrm>
              <a:custGeom>
                <a:avLst/>
                <a:gdLst>
                  <a:gd name="T0" fmla="+- 0 11111 11079"/>
                  <a:gd name="T1" fmla="*/ T0 w 91"/>
                  <a:gd name="T2" fmla="+- 0 8773 8728"/>
                  <a:gd name="T3" fmla="*/ 8773 h 144"/>
                  <a:gd name="T4" fmla="+- 0 11094 11079"/>
                  <a:gd name="T5" fmla="*/ T4 w 91"/>
                  <a:gd name="T6" fmla="+- 0 8783 8728"/>
                  <a:gd name="T7" fmla="*/ 8783 h 144"/>
                  <a:gd name="T8" fmla="+- 0 11083 11079"/>
                  <a:gd name="T9" fmla="*/ T8 w 91"/>
                  <a:gd name="T10" fmla="+- 0 8802 8728"/>
                  <a:gd name="T11" fmla="*/ 8802 h 144"/>
                  <a:gd name="T12" fmla="+- 0 11079 11079"/>
                  <a:gd name="T13" fmla="*/ T12 w 91"/>
                  <a:gd name="T14" fmla="+- 0 8829 8728"/>
                  <a:gd name="T15" fmla="*/ 8829 h 144"/>
                  <a:gd name="T16" fmla="+- 0 11086 11079"/>
                  <a:gd name="T17" fmla="*/ T16 w 91"/>
                  <a:gd name="T18" fmla="+- 0 8852 8728"/>
                  <a:gd name="T19" fmla="*/ 8852 h 144"/>
                  <a:gd name="T20" fmla="+- 0 11101 11079"/>
                  <a:gd name="T21" fmla="*/ T20 w 91"/>
                  <a:gd name="T22" fmla="+- 0 8867 8728"/>
                  <a:gd name="T23" fmla="*/ 8867 h 144"/>
                  <a:gd name="T24" fmla="+- 0 11121 11079"/>
                  <a:gd name="T25" fmla="*/ T24 w 91"/>
                  <a:gd name="T26" fmla="+- 0 8873 8728"/>
                  <a:gd name="T27" fmla="*/ 8873 h 144"/>
                  <a:gd name="T28" fmla="+- 0 11136 11079"/>
                  <a:gd name="T29" fmla="*/ T28 w 91"/>
                  <a:gd name="T30" fmla="+- 0 8873 8728"/>
                  <a:gd name="T31" fmla="*/ 8873 h 144"/>
                  <a:gd name="T32" fmla="+- 0 11148 11079"/>
                  <a:gd name="T33" fmla="*/ T32 w 91"/>
                  <a:gd name="T34" fmla="+- 0 8864 8728"/>
                  <a:gd name="T35" fmla="*/ 8864 h 144"/>
                  <a:gd name="T36" fmla="+- 0 11153 11079"/>
                  <a:gd name="T37" fmla="*/ T36 w 91"/>
                  <a:gd name="T38" fmla="+- 0 8855 8728"/>
                  <a:gd name="T39" fmla="*/ 8855 h 144"/>
                  <a:gd name="T40" fmla="+- 0 11113 11079"/>
                  <a:gd name="T41" fmla="*/ T40 w 91"/>
                  <a:gd name="T42" fmla="+- 0 8855 8728"/>
                  <a:gd name="T43" fmla="*/ 8855 h 144"/>
                  <a:gd name="T44" fmla="+- 0 11101 11079"/>
                  <a:gd name="T45" fmla="*/ T44 w 91"/>
                  <a:gd name="T46" fmla="+- 0 8840 8728"/>
                  <a:gd name="T47" fmla="*/ 8840 h 144"/>
                  <a:gd name="T48" fmla="+- 0 11098 11079"/>
                  <a:gd name="T49" fmla="*/ T48 w 91"/>
                  <a:gd name="T50" fmla="+- 0 8813 8728"/>
                  <a:gd name="T51" fmla="*/ 8813 h 144"/>
                  <a:gd name="T52" fmla="+- 0 11107 11079"/>
                  <a:gd name="T53" fmla="*/ T52 w 91"/>
                  <a:gd name="T54" fmla="+- 0 8793 8728"/>
                  <a:gd name="T55" fmla="*/ 8793 h 144"/>
                  <a:gd name="T56" fmla="+- 0 11126 11079"/>
                  <a:gd name="T57" fmla="*/ T56 w 91"/>
                  <a:gd name="T58" fmla="+- 0 8785 8728"/>
                  <a:gd name="T59" fmla="*/ 8785 h 144"/>
                  <a:gd name="T60" fmla="+- 0 11151 11079"/>
                  <a:gd name="T61" fmla="*/ T60 w 91"/>
                  <a:gd name="T62" fmla="+- 0 8785 8728"/>
                  <a:gd name="T63" fmla="*/ 8785 h 144"/>
                  <a:gd name="T64" fmla="+- 0 11150 11079"/>
                  <a:gd name="T65" fmla="*/ T64 w 91"/>
                  <a:gd name="T66" fmla="+- 0 8784 8728"/>
                  <a:gd name="T67" fmla="*/ 8784 h 144"/>
                  <a:gd name="T68" fmla="+- 0 11138 11079"/>
                  <a:gd name="T69" fmla="*/ T68 w 91"/>
                  <a:gd name="T70" fmla="+- 0 8775 8728"/>
                  <a:gd name="T71" fmla="*/ 8775 h 144"/>
                  <a:gd name="T72" fmla="+- 0 11111 11079"/>
                  <a:gd name="T73" fmla="*/ T72 w 91"/>
                  <a:gd name="T74" fmla="+- 0 8773 8728"/>
                  <a:gd name="T75" fmla="*/ 877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8" name="Freeform 497"/>
              <p:cNvSpPr>
                <a:spLocks/>
              </p:cNvSpPr>
              <p:nvPr/>
            </p:nvSpPr>
            <p:spPr bwMode="auto">
              <a:xfrm>
                <a:off x="11079" y="8728"/>
                <a:ext cx="91" cy="144"/>
              </a:xfrm>
              <a:custGeom>
                <a:avLst/>
                <a:gdLst>
                  <a:gd name="T0" fmla="+- 0 11170 11079"/>
                  <a:gd name="T1" fmla="*/ T0 w 91"/>
                  <a:gd name="T2" fmla="+- 0 8854 8728"/>
                  <a:gd name="T3" fmla="*/ 8854 h 144"/>
                  <a:gd name="T4" fmla="+- 0 11154 11079"/>
                  <a:gd name="T5" fmla="*/ T4 w 91"/>
                  <a:gd name="T6" fmla="+- 0 8854 8728"/>
                  <a:gd name="T7" fmla="*/ 8854 h 144"/>
                  <a:gd name="T8" fmla="+- 0 11155 11079"/>
                  <a:gd name="T9" fmla="*/ T8 w 91"/>
                  <a:gd name="T10" fmla="+- 0 8870 8728"/>
                  <a:gd name="T11" fmla="*/ 8870 h 144"/>
                  <a:gd name="T12" fmla="+- 0 11171 11079"/>
                  <a:gd name="T13" fmla="*/ T12 w 91"/>
                  <a:gd name="T14" fmla="+- 0 8870 8728"/>
                  <a:gd name="T15" fmla="*/ 8870 h 144"/>
                  <a:gd name="T16" fmla="+- 0 11170 11079"/>
                  <a:gd name="T17" fmla="*/ T16 w 91"/>
                  <a:gd name="T18" fmla="+- 0 8864 8728"/>
                  <a:gd name="T19" fmla="*/ 8864 h 144"/>
                  <a:gd name="T20" fmla="+- 0 11170 11079"/>
                  <a:gd name="T21" fmla="*/ T20 w 91"/>
                  <a:gd name="T22" fmla="+- 0 8854 8728"/>
                  <a:gd name="T23" fmla="*/ 8854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Freeform 498"/>
              <p:cNvSpPr>
                <a:spLocks/>
              </p:cNvSpPr>
              <p:nvPr/>
            </p:nvSpPr>
            <p:spPr bwMode="auto">
              <a:xfrm>
                <a:off x="11079" y="8728"/>
                <a:ext cx="91" cy="144"/>
              </a:xfrm>
              <a:custGeom>
                <a:avLst/>
                <a:gdLst>
                  <a:gd name="T0" fmla="+- 0 11151 11079"/>
                  <a:gd name="T1" fmla="*/ T0 w 91"/>
                  <a:gd name="T2" fmla="+- 0 8785 8728"/>
                  <a:gd name="T3" fmla="*/ 8785 h 144"/>
                  <a:gd name="T4" fmla="+- 0 11139 11079"/>
                  <a:gd name="T5" fmla="*/ T4 w 91"/>
                  <a:gd name="T6" fmla="+- 0 8785 8728"/>
                  <a:gd name="T7" fmla="*/ 8785 h 144"/>
                  <a:gd name="T8" fmla="+- 0 11149 11079"/>
                  <a:gd name="T9" fmla="*/ T8 w 91"/>
                  <a:gd name="T10" fmla="+- 0 8794 8728"/>
                  <a:gd name="T11" fmla="*/ 8794 h 144"/>
                  <a:gd name="T12" fmla="+- 0 11151 11079"/>
                  <a:gd name="T13" fmla="*/ T12 w 91"/>
                  <a:gd name="T14" fmla="+- 0 8806 8728"/>
                  <a:gd name="T15" fmla="*/ 8806 h 144"/>
                  <a:gd name="T16" fmla="+- 0 11152 11079"/>
                  <a:gd name="T17" fmla="*/ T16 w 91"/>
                  <a:gd name="T18" fmla="+- 0 8808 8728"/>
                  <a:gd name="T19" fmla="*/ 8808 h 144"/>
                  <a:gd name="T20" fmla="+- 0 11152 11079"/>
                  <a:gd name="T21" fmla="*/ T20 w 91"/>
                  <a:gd name="T22" fmla="+- 0 8811 8728"/>
                  <a:gd name="T23" fmla="*/ 8811 h 144"/>
                  <a:gd name="T24" fmla="+- 0 11152 11079"/>
                  <a:gd name="T25" fmla="*/ T24 w 91"/>
                  <a:gd name="T26" fmla="+- 0 8833 8728"/>
                  <a:gd name="T27" fmla="*/ 8833 h 144"/>
                  <a:gd name="T28" fmla="+- 0 11152 11079"/>
                  <a:gd name="T29" fmla="*/ T28 w 91"/>
                  <a:gd name="T30" fmla="+- 0 8835 8728"/>
                  <a:gd name="T31" fmla="*/ 8835 h 144"/>
                  <a:gd name="T32" fmla="+- 0 11150 11079"/>
                  <a:gd name="T33" fmla="*/ T32 w 91"/>
                  <a:gd name="T34" fmla="+- 0 8842 8728"/>
                  <a:gd name="T35" fmla="*/ 8842 h 144"/>
                  <a:gd name="T36" fmla="+- 0 11138 11079"/>
                  <a:gd name="T37" fmla="*/ T36 w 91"/>
                  <a:gd name="T38" fmla="+- 0 8853 8728"/>
                  <a:gd name="T39" fmla="*/ 8853 h 144"/>
                  <a:gd name="T40" fmla="+- 0 11113 11079"/>
                  <a:gd name="T41" fmla="*/ T40 w 91"/>
                  <a:gd name="T42" fmla="+- 0 8855 8728"/>
                  <a:gd name="T43" fmla="*/ 8855 h 144"/>
                  <a:gd name="T44" fmla="+- 0 11153 11079"/>
                  <a:gd name="T45" fmla="*/ T44 w 91"/>
                  <a:gd name="T46" fmla="+- 0 8855 8728"/>
                  <a:gd name="T47" fmla="*/ 8855 h 144"/>
                  <a:gd name="T48" fmla="+- 0 11154 11079"/>
                  <a:gd name="T49" fmla="*/ T48 w 91"/>
                  <a:gd name="T50" fmla="+- 0 8854 8728"/>
                  <a:gd name="T51" fmla="*/ 8854 h 144"/>
                  <a:gd name="T52" fmla="+- 0 11170 11079"/>
                  <a:gd name="T53" fmla="*/ T52 w 91"/>
                  <a:gd name="T54" fmla="+- 0 8854 8728"/>
                  <a:gd name="T55" fmla="*/ 8854 h 144"/>
                  <a:gd name="T56" fmla="+- 0 11170 11079"/>
                  <a:gd name="T57" fmla="*/ T56 w 91"/>
                  <a:gd name="T58" fmla="+- 0 8786 8728"/>
                  <a:gd name="T59" fmla="*/ 8786 h 144"/>
                  <a:gd name="T60" fmla="+- 0 11152 11079"/>
                  <a:gd name="T61" fmla="*/ T60 w 91"/>
                  <a:gd name="T62" fmla="+- 0 8786 8728"/>
                  <a:gd name="T63" fmla="*/ 8786 h 144"/>
                  <a:gd name="T64" fmla="+- 0 11151 11079"/>
                  <a:gd name="T65" fmla="*/ T64 w 91"/>
                  <a:gd name="T66" fmla="+- 0 8785 8728"/>
                  <a:gd name="T67" fmla="*/ 8785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5"/>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0" name="Freeform 499"/>
              <p:cNvSpPr>
                <a:spLocks/>
              </p:cNvSpPr>
              <p:nvPr/>
            </p:nvSpPr>
            <p:spPr bwMode="auto">
              <a:xfrm>
                <a:off x="11079" y="8728"/>
                <a:ext cx="91" cy="144"/>
              </a:xfrm>
              <a:custGeom>
                <a:avLst/>
                <a:gdLst>
                  <a:gd name="T0" fmla="+- 0 11170 11079"/>
                  <a:gd name="T1" fmla="*/ T0 w 91"/>
                  <a:gd name="T2" fmla="+- 0 8728 8728"/>
                  <a:gd name="T3" fmla="*/ 8728 h 144"/>
                  <a:gd name="T4" fmla="+- 0 11152 11079"/>
                  <a:gd name="T5" fmla="*/ T4 w 91"/>
                  <a:gd name="T6" fmla="+- 0 8728 8728"/>
                  <a:gd name="T7" fmla="*/ 8728 h 144"/>
                  <a:gd name="T8" fmla="+- 0 11152 11079"/>
                  <a:gd name="T9" fmla="*/ T8 w 91"/>
                  <a:gd name="T10" fmla="+- 0 8786 8728"/>
                  <a:gd name="T11" fmla="*/ 8786 h 144"/>
                  <a:gd name="T12" fmla="+- 0 11170 11079"/>
                  <a:gd name="T13" fmla="*/ T12 w 91"/>
                  <a:gd name="T14" fmla="+- 0 8786 8728"/>
                  <a:gd name="T15" fmla="*/ 8786 h 144"/>
                  <a:gd name="T16" fmla="+- 0 11170 11079"/>
                  <a:gd name="T17" fmla="*/ T16 w 91"/>
                  <a:gd name="T18" fmla="+- 0 8728 8728"/>
                  <a:gd name="T19" fmla="*/ 8728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2" name="Group 500"/>
            <p:cNvGrpSpPr>
              <a:grpSpLocks/>
            </p:cNvGrpSpPr>
            <p:nvPr/>
          </p:nvGrpSpPr>
          <p:grpSpPr bwMode="auto">
            <a:xfrm>
              <a:off x="11286" y="8726"/>
              <a:ext cx="63" cy="144"/>
              <a:chOff x="11286" y="8726"/>
              <a:chExt cx="63" cy="144"/>
            </a:xfrm>
          </p:grpSpPr>
          <p:sp>
            <p:nvSpPr>
              <p:cNvPr id="3923" name="Freeform 501"/>
              <p:cNvSpPr>
                <a:spLocks/>
              </p:cNvSpPr>
              <p:nvPr/>
            </p:nvSpPr>
            <p:spPr bwMode="auto">
              <a:xfrm>
                <a:off x="11286" y="8726"/>
                <a:ext cx="63" cy="144"/>
              </a:xfrm>
              <a:custGeom>
                <a:avLst/>
                <a:gdLst>
                  <a:gd name="T0" fmla="+- 0 11317 11286"/>
                  <a:gd name="T1" fmla="*/ T0 w 63"/>
                  <a:gd name="T2" fmla="+- 0 8787 8726"/>
                  <a:gd name="T3" fmla="*/ 8787 h 144"/>
                  <a:gd name="T4" fmla="+- 0 11300 11286"/>
                  <a:gd name="T5" fmla="*/ T4 w 63"/>
                  <a:gd name="T6" fmla="+- 0 8787 8726"/>
                  <a:gd name="T7" fmla="*/ 8787 h 144"/>
                  <a:gd name="T8" fmla="+- 0 11300 11286"/>
                  <a:gd name="T9" fmla="*/ T8 w 63"/>
                  <a:gd name="T10" fmla="+- 0 8870 8726"/>
                  <a:gd name="T11" fmla="*/ 8870 h 144"/>
                  <a:gd name="T12" fmla="+- 0 11317 11286"/>
                  <a:gd name="T13" fmla="*/ T12 w 63"/>
                  <a:gd name="T14" fmla="+- 0 8870 8726"/>
                  <a:gd name="T15" fmla="*/ 8870 h 144"/>
                  <a:gd name="T16" fmla="+- 0 11317 11286"/>
                  <a:gd name="T17" fmla="*/ T16 w 63"/>
                  <a:gd name="T18" fmla="+- 0 8787 8726"/>
                  <a:gd name="T19" fmla="*/ 8787 h 144"/>
                </a:gdLst>
                <a:ahLst/>
                <a:cxnLst>
                  <a:cxn ang="0">
                    <a:pos x="T1" y="T3"/>
                  </a:cxn>
                  <a:cxn ang="0">
                    <a:pos x="T5" y="T7"/>
                  </a:cxn>
                  <a:cxn ang="0">
                    <a:pos x="T9" y="T11"/>
                  </a:cxn>
                  <a:cxn ang="0">
                    <a:pos x="T13" y="T15"/>
                  </a:cxn>
                  <a:cxn ang="0">
                    <a:pos x="T17" y="T19"/>
                  </a:cxn>
                </a:cxnLst>
                <a:rect l="0" t="0" r="r" b="b"/>
                <a:pathLst>
                  <a:path w="63" h="144">
                    <a:moveTo>
                      <a:pt x="31" y="61"/>
                    </a:moveTo>
                    <a:lnTo>
                      <a:pt x="14" y="61"/>
                    </a:lnTo>
                    <a:lnTo>
                      <a:pt x="14"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4" name="Freeform 502"/>
              <p:cNvSpPr>
                <a:spLocks/>
              </p:cNvSpPr>
              <p:nvPr/>
            </p:nvSpPr>
            <p:spPr bwMode="auto">
              <a:xfrm>
                <a:off x="11286" y="8726"/>
                <a:ext cx="63" cy="144"/>
              </a:xfrm>
              <a:custGeom>
                <a:avLst/>
                <a:gdLst>
                  <a:gd name="T0" fmla="+- 0 11341 11286"/>
                  <a:gd name="T1" fmla="*/ T0 w 63"/>
                  <a:gd name="T2" fmla="+- 0 8774 8726"/>
                  <a:gd name="T3" fmla="*/ 8774 h 144"/>
                  <a:gd name="T4" fmla="+- 0 11286 11286"/>
                  <a:gd name="T5" fmla="*/ T4 w 63"/>
                  <a:gd name="T6" fmla="+- 0 8774 8726"/>
                  <a:gd name="T7" fmla="*/ 8774 h 144"/>
                  <a:gd name="T8" fmla="+- 0 11286 11286"/>
                  <a:gd name="T9" fmla="*/ T8 w 63"/>
                  <a:gd name="T10" fmla="+- 0 8787 8726"/>
                  <a:gd name="T11" fmla="*/ 8787 h 144"/>
                  <a:gd name="T12" fmla="+- 0 11341 11286"/>
                  <a:gd name="T13" fmla="*/ T12 w 63"/>
                  <a:gd name="T14" fmla="+- 0 8787 8726"/>
                  <a:gd name="T15" fmla="*/ 8787 h 144"/>
                  <a:gd name="T16" fmla="+- 0 11341 11286"/>
                  <a:gd name="T17" fmla="*/ T16 w 63"/>
                  <a:gd name="T18" fmla="+- 0 8774 8726"/>
                  <a:gd name="T19" fmla="*/ 8774 h 144"/>
                </a:gdLst>
                <a:ahLst/>
                <a:cxnLst>
                  <a:cxn ang="0">
                    <a:pos x="T1" y="T3"/>
                  </a:cxn>
                  <a:cxn ang="0">
                    <a:pos x="T5" y="T7"/>
                  </a:cxn>
                  <a:cxn ang="0">
                    <a:pos x="T9" y="T11"/>
                  </a:cxn>
                  <a:cxn ang="0">
                    <a:pos x="T13" y="T15"/>
                  </a:cxn>
                  <a:cxn ang="0">
                    <a:pos x="T17" y="T19"/>
                  </a:cxn>
                </a:cxnLst>
                <a:rect l="0" t="0" r="r" b="b"/>
                <a:pathLst>
                  <a:path w="63" h="144">
                    <a:moveTo>
                      <a:pt x="55" y="48"/>
                    </a:moveTo>
                    <a:lnTo>
                      <a:pt x="0" y="48"/>
                    </a:lnTo>
                    <a:lnTo>
                      <a:pt x="0" y="61"/>
                    </a:lnTo>
                    <a:lnTo>
                      <a:pt x="55" y="61"/>
                    </a:lnTo>
                    <a:lnTo>
                      <a:pt x="5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Freeform 503"/>
              <p:cNvSpPr>
                <a:spLocks/>
              </p:cNvSpPr>
              <p:nvPr/>
            </p:nvSpPr>
            <p:spPr bwMode="auto">
              <a:xfrm>
                <a:off x="11286" y="8726"/>
                <a:ext cx="63" cy="144"/>
              </a:xfrm>
              <a:custGeom>
                <a:avLst/>
                <a:gdLst>
                  <a:gd name="T0" fmla="+- 0 11341 11286"/>
                  <a:gd name="T1" fmla="*/ T0 w 63"/>
                  <a:gd name="T2" fmla="+- 0 8726 8726"/>
                  <a:gd name="T3" fmla="*/ 8726 h 144"/>
                  <a:gd name="T4" fmla="+- 0 11326 11286"/>
                  <a:gd name="T5" fmla="*/ T4 w 63"/>
                  <a:gd name="T6" fmla="+- 0 8726 8726"/>
                  <a:gd name="T7" fmla="*/ 8726 h 144"/>
                  <a:gd name="T8" fmla="+- 0 11318 11286"/>
                  <a:gd name="T9" fmla="*/ T8 w 63"/>
                  <a:gd name="T10" fmla="+- 0 8729 8726"/>
                  <a:gd name="T11" fmla="*/ 8729 h 144"/>
                  <a:gd name="T12" fmla="+- 0 11311 11286"/>
                  <a:gd name="T13" fmla="*/ T12 w 63"/>
                  <a:gd name="T14" fmla="+- 0 8735 8726"/>
                  <a:gd name="T15" fmla="*/ 8735 h 144"/>
                  <a:gd name="T16" fmla="+- 0 11303 11286"/>
                  <a:gd name="T17" fmla="*/ T16 w 63"/>
                  <a:gd name="T18" fmla="+- 0 8743 8726"/>
                  <a:gd name="T19" fmla="*/ 8743 h 144"/>
                  <a:gd name="T20" fmla="+- 0 11300 11286"/>
                  <a:gd name="T21" fmla="*/ T20 w 63"/>
                  <a:gd name="T22" fmla="+- 0 8755 8726"/>
                  <a:gd name="T23" fmla="*/ 8755 h 144"/>
                  <a:gd name="T24" fmla="+- 0 11300 11286"/>
                  <a:gd name="T25" fmla="*/ T24 w 63"/>
                  <a:gd name="T26" fmla="+- 0 8774 8726"/>
                  <a:gd name="T27" fmla="*/ 8774 h 144"/>
                  <a:gd name="T28" fmla="+- 0 11317 11286"/>
                  <a:gd name="T29" fmla="*/ T28 w 63"/>
                  <a:gd name="T30" fmla="+- 0 8774 8726"/>
                  <a:gd name="T31" fmla="*/ 8774 h 144"/>
                  <a:gd name="T32" fmla="+- 0 11317 11286"/>
                  <a:gd name="T33" fmla="*/ T32 w 63"/>
                  <a:gd name="T34" fmla="+- 0 8754 8726"/>
                  <a:gd name="T35" fmla="*/ 8754 h 144"/>
                  <a:gd name="T36" fmla="+- 0 11321 11286"/>
                  <a:gd name="T37" fmla="*/ T36 w 63"/>
                  <a:gd name="T38" fmla="+- 0 8740 8726"/>
                  <a:gd name="T39" fmla="*/ 8740 h 144"/>
                  <a:gd name="T40" fmla="+- 0 11348 11286"/>
                  <a:gd name="T41" fmla="*/ T40 w 63"/>
                  <a:gd name="T42" fmla="+- 0 8740 8726"/>
                  <a:gd name="T43" fmla="*/ 8740 h 144"/>
                  <a:gd name="T44" fmla="+- 0 11350 11286"/>
                  <a:gd name="T45" fmla="*/ T44 w 63"/>
                  <a:gd name="T46" fmla="+- 0 8729 8726"/>
                  <a:gd name="T47" fmla="*/ 8729 h 144"/>
                  <a:gd name="T48" fmla="+- 0 11346 11286"/>
                  <a:gd name="T49" fmla="*/ T48 w 63"/>
                  <a:gd name="T50" fmla="+- 0 8728 8726"/>
                  <a:gd name="T51" fmla="*/ 8728 h 144"/>
                  <a:gd name="T52" fmla="+- 0 11341 11286"/>
                  <a:gd name="T53" fmla="*/ T52 w 63"/>
                  <a:gd name="T54" fmla="+- 0 8726 8726"/>
                  <a:gd name="T55" fmla="*/ 872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5" y="0"/>
                    </a:moveTo>
                    <a:lnTo>
                      <a:pt x="40" y="0"/>
                    </a:lnTo>
                    <a:lnTo>
                      <a:pt x="32" y="3"/>
                    </a:lnTo>
                    <a:lnTo>
                      <a:pt x="25" y="9"/>
                    </a:lnTo>
                    <a:lnTo>
                      <a:pt x="17" y="17"/>
                    </a:lnTo>
                    <a:lnTo>
                      <a:pt x="14" y="29"/>
                    </a:lnTo>
                    <a:lnTo>
                      <a:pt x="14" y="48"/>
                    </a:lnTo>
                    <a:lnTo>
                      <a:pt x="31" y="48"/>
                    </a:lnTo>
                    <a:lnTo>
                      <a:pt x="31" y="28"/>
                    </a:lnTo>
                    <a:lnTo>
                      <a:pt x="35" y="14"/>
                    </a:lnTo>
                    <a:lnTo>
                      <a:pt x="62" y="14"/>
                    </a:lnTo>
                    <a:lnTo>
                      <a:pt x="64" y="3"/>
                    </a:lnTo>
                    <a:lnTo>
                      <a:pt x="60" y="2"/>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6" name="Freeform 504"/>
              <p:cNvSpPr>
                <a:spLocks/>
              </p:cNvSpPr>
              <p:nvPr/>
            </p:nvSpPr>
            <p:spPr bwMode="auto">
              <a:xfrm>
                <a:off x="11286" y="8726"/>
                <a:ext cx="63" cy="144"/>
              </a:xfrm>
              <a:custGeom>
                <a:avLst/>
                <a:gdLst>
                  <a:gd name="T0" fmla="+- 0 11348 11286"/>
                  <a:gd name="T1" fmla="*/ T0 w 63"/>
                  <a:gd name="T2" fmla="+- 0 8740 8726"/>
                  <a:gd name="T3" fmla="*/ 8740 h 144"/>
                  <a:gd name="T4" fmla="+- 0 11341 11286"/>
                  <a:gd name="T5" fmla="*/ T4 w 63"/>
                  <a:gd name="T6" fmla="+- 0 8740 8726"/>
                  <a:gd name="T7" fmla="*/ 8740 h 144"/>
                  <a:gd name="T8" fmla="+- 0 11345 11286"/>
                  <a:gd name="T9" fmla="*/ T8 w 63"/>
                  <a:gd name="T10" fmla="+- 0 8741 8726"/>
                  <a:gd name="T11" fmla="*/ 8741 h 144"/>
                  <a:gd name="T12" fmla="+- 0 11347 11286"/>
                  <a:gd name="T13" fmla="*/ T12 w 63"/>
                  <a:gd name="T14" fmla="+- 0 8743 8726"/>
                  <a:gd name="T15" fmla="*/ 8743 h 144"/>
                  <a:gd name="T16" fmla="+- 0 11348 11286"/>
                  <a:gd name="T17" fmla="*/ T16 w 63"/>
                  <a:gd name="T18" fmla="+- 0 8740 8726"/>
                  <a:gd name="T19" fmla="*/ 8740 h 144"/>
                </a:gdLst>
                <a:ahLst/>
                <a:cxnLst>
                  <a:cxn ang="0">
                    <a:pos x="T1" y="T3"/>
                  </a:cxn>
                  <a:cxn ang="0">
                    <a:pos x="T5" y="T7"/>
                  </a:cxn>
                  <a:cxn ang="0">
                    <a:pos x="T9" y="T11"/>
                  </a:cxn>
                  <a:cxn ang="0">
                    <a:pos x="T13" y="T15"/>
                  </a:cxn>
                  <a:cxn ang="0">
                    <a:pos x="T17" y="T19"/>
                  </a:cxn>
                </a:cxnLst>
                <a:rect l="0" t="0" r="r" b="b"/>
                <a:pathLst>
                  <a:path w="63" h="144">
                    <a:moveTo>
                      <a:pt x="62" y="14"/>
                    </a:moveTo>
                    <a:lnTo>
                      <a:pt x="55" y="14"/>
                    </a:lnTo>
                    <a:lnTo>
                      <a:pt x="59" y="15"/>
                    </a:lnTo>
                    <a:lnTo>
                      <a:pt x="61" y="17"/>
                    </a:ln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3" name="Group 505"/>
            <p:cNvGrpSpPr>
              <a:grpSpLocks/>
            </p:cNvGrpSpPr>
            <p:nvPr/>
          </p:nvGrpSpPr>
          <p:grpSpPr bwMode="auto">
            <a:xfrm>
              <a:off x="11358" y="8772"/>
              <a:ext cx="92" cy="100"/>
              <a:chOff x="11358" y="8772"/>
              <a:chExt cx="92" cy="100"/>
            </a:xfrm>
          </p:grpSpPr>
          <p:sp>
            <p:nvSpPr>
              <p:cNvPr id="3921" name="Freeform 506"/>
              <p:cNvSpPr>
                <a:spLocks/>
              </p:cNvSpPr>
              <p:nvPr/>
            </p:nvSpPr>
            <p:spPr bwMode="auto">
              <a:xfrm>
                <a:off x="11358" y="8772"/>
                <a:ext cx="92" cy="100"/>
              </a:xfrm>
              <a:custGeom>
                <a:avLst/>
                <a:gdLst>
                  <a:gd name="T0" fmla="+- 0 11397 11358"/>
                  <a:gd name="T1" fmla="*/ T0 w 92"/>
                  <a:gd name="T2" fmla="+- 0 8772 8772"/>
                  <a:gd name="T3" fmla="*/ 8772 h 100"/>
                  <a:gd name="T4" fmla="+- 0 11381 11358"/>
                  <a:gd name="T5" fmla="*/ T4 w 92"/>
                  <a:gd name="T6" fmla="+- 0 8777 8772"/>
                  <a:gd name="T7" fmla="*/ 8777 h 100"/>
                  <a:gd name="T8" fmla="+- 0 11368 11358"/>
                  <a:gd name="T9" fmla="*/ T8 w 92"/>
                  <a:gd name="T10" fmla="+- 0 8789 8772"/>
                  <a:gd name="T11" fmla="*/ 8789 h 100"/>
                  <a:gd name="T12" fmla="+- 0 11359 11358"/>
                  <a:gd name="T13" fmla="*/ T12 w 92"/>
                  <a:gd name="T14" fmla="+- 0 8810 8772"/>
                  <a:gd name="T15" fmla="*/ 8810 h 100"/>
                  <a:gd name="T16" fmla="+- 0 11358 11358"/>
                  <a:gd name="T17" fmla="*/ T16 w 92"/>
                  <a:gd name="T18" fmla="+- 0 8841 8772"/>
                  <a:gd name="T19" fmla="*/ 8841 h 100"/>
                  <a:gd name="T20" fmla="+- 0 11368 11358"/>
                  <a:gd name="T21" fmla="*/ T20 w 92"/>
                  <a:gd name="T22" fmla="+- 0 8858 8772"/>
                  <a:gd name="T23" fmla="*/ 8858 h 100"/>
                  <a:gd name="T24" fmla="+- 0 11386 11358"/>
                  <a:gd name="T25" fmla="*/ T24 w 92"/>
                  <a:gd name="T26" fmla="+- 0 8868 8772"/>
                  <a:gd name="T27" fmla="*/ 8868 h 100"/>
                  <a:gd name="T28" fmla="+- 0 11412 11358"/>
                  <a:gd name="T29" fmla="*/ T28 w 92"/>
                  <a:gd name="T30" fmla="+- 0 8871 8772"/>
                  <a:gd name="T31" fmla="*/ 8871 h 100"/>
                  <a:gd name="T32" fmla="+- 0 11430 11358"/>
                  <a:gd name="T33" fmla="*/ T32 w 92"/>
                  <a:gd name="T34" fmla="+- 0 8863 8772"/>
                  <a:gd name="T35" fmla="*/ 8863 h 100"/>
                  <a:gd name="T36" fmla="+- 0 11435 11358"/>
                  <a:gd name="T37" fmla="*/ T36 w 92"/>
                  <a:gd name="T38" fmla="+- 0 8858 8772"/>
                  <a:gd name="T39" fmla="*/ 8858 h 100"/>
                  <a:gd name="T40" fmla="+- 0 11394 11358"/>
                  <a:gd name="T41" fmla="*/ T40 w 92"/>
                  <a:gd name="T42" fmla="+- 0 8858 8772"/>
                  <a:gd name="T43" fmla="*/ 8858 h 100"/>
                  <a:gd name="T44" fmla="+- 0 11379 11358"/>
                  <a:gd name="T45" fmla="*/ T44 w 92"/>
                  <a:gd name="T46" fmla="+- 0 8845 8772"/>
                  <a:gd name="T47" fmla="*/ 8845 h 100"/>
                  <a:gd name="T48" fmla="+- 0 11373 11358"/>
                  <a:gd name="T49" fmla="*/ T48 w 92"/>
                  <a:gd name="T50" fmla="+- 0 8822 8772"/>
                  <a:gd name="T51" fmla="*/ 8822 h 100"/>
                  <a:gd name="T52" fmla="+- 0 11374 11358"/>
                  <a:gd name="T53" fmla="*/ T52 w 92"/>
                  <a:gd name="T54" fmla="+- 0 8812 8772"/>
                  <a:gd name="T55" fmla="*/ 8812 h 100"/>
                  <a:gd name="T56" fmla="+- 0 11383 11358"/>
                  <a:gd name="T57" fmla="*/ T56 w 92"/>
                  <a:gd name="T58" fmla="+- 0 8793 8772"/>
                  <a:gd name="T59" fmla="*/ 8793 h 100"/>
                  <a:gd name="T60" fmla="+- 0 11404 11358"/>
                  <a:gd name="T61" fmla="*/ T60 w 92"/>
                  <a:gd name="T62" fmla="+- 0 8785 8772"/>
                  <a:gd name="T63" fmla="*/ 8785 h 100"/>
                  <a:gd name="T64" fmla="+- 0 11434 11358"/>
                  <a:gd name="T65" fmla="*/ T64 w 92"/>
                  <a:gd name="T66" fmla="+- 0 8785 8772"/>
                  <a:gd name="T67" fmla="*/ 8785 h 100"/>
                  <a:gd name="T68" fmla="+- 0 11422 11358"/>
                  <a:gd name="T69" fmla="*/ T68 w 92"/>
                  <a:gd name="T70" fmla="+- 0 8776 8772"/>
                  <a:gd name="T71" fmla="*/ 8776 h 100"/>
                  <a:gd name="T72" fmla="+- 0 11397 11358"/>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10" y="17"/>
                    </a:lnTo>
                    <a:lnTo>
                      <a:pt x="1" y="38"/>
                    </a:lnTo>
                    <a:lnTo>
                      <a:pt x="0" y="69"/>
                    </a:lnTo>
                    <a:lnTo>
                      <a:pt x="10" y="86"/>
                    </a:lnTo>
                    <a:lnTo>
                      <a:pt x="28" y="96"/>
                    </a:lnTo>
                    <a:lnTo>
                      <a:pt x="54" y="99"/>
                    </a:lnTo>
                    <a:lnTo>
                      <a:pt x="72" y="91"/>
                    </a:lnTo>
                    <a:lnTo>
                      <a:pt x="77" y="86"/>
                    </a:lnTo>
                    <a:lnTo>
                      <a:pt x="36" y="86"/>
                    </a:lnTo>
                    <a:lnTo>
                      <a:pt x="21" y="73"/>
                    </a:lnTo>
                    <a:lnTo>
                      <a:pt x="15" y="50"/>
                    </a:lnTo>
                    <a:lnTo>
                      <a:pt x="16"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2" name="Freeform 507"/>
              <p:cNvSpPr>
                <a:spLocks/>
              </p:cNvSpPr>
              <p:nvPr/>
            </p:nvSpPr>
            <p:spPr bwMode="auto">
              <a:xfrm>
                <a:off x="11358" y="8772"/>
                <a:ext cx="92" cy="100"/>
              </a:xfrm>
              <a:custGeom>
                <a:avLst/>
                <a:gdLst>
                  <a:gd name="T0" fmla="+- 0 11434 11358"/>
                  <a:gd name="T1" fmla="*/ T0 w 92"/>
                  <a:gd name="T2" fmla="+- 0 8785 8772"/>
                  <a:gd name="T3" fmla="*/ 8785 h 100"/>
                  <a:gd name="T4" fmla="+- 0 11404 11358"/>
                  <a:gd name="T5" fmla="*/ T4 w 92"/>
                  <a:gd name="T6" fmla="+- 0 8785 8772"/>
                  <a:gd name="T7" fmla="*/ 8785 h 100"/>
                  <a:gd name="T8" fmla="+- 0 11420 11358"/>
                  <a:gd name="T9" fmla="*/ T8 w 92"/>
                  <a:gd name="T10" fmla="+- 0 8792 8772"/>
                  <a:gd name="T11" fmla="*/ 8792 h 100"/>
                  <a:gd name="T12" fmla="+- 0 11428 11358"/>
                  <a:gd name="T13" fmla="*/ T12 w 92"/>
                  <a:gd name="T14" fmla="+- 0 8810 8772"/>
                  <a:gd name="T15" fmla="*/ 8810 h 100"/>
                  <a:gd name="T16" fmla="+- 0 11429 11358"/>
                  <a:gd name="T17" fmla="*/ T16 w 92"/>
                  <a:gd name="T18" fmla="+- 0 8837 8772"/>
                  <a:gd name="T19" fmla="*/ 8837 h 100"/>
                  <a:gd name="T20" fmla="+- 0 11417 11358"/>
                  <a:gd name="T21" fmla="*/ T20 w 92"/>
                  <a:gd name="T22" fmla="+- 0 8853 8772"/>
                  <a:gd name="T23" fmla="*/ 8853 h 100"/>
                  <a:gd name="T24" fmla="+- 0 11394 11358"/>
                  <a:gd name="T25" fmla="*/ T24 w 92"/>
                  <a:gd name="T26" fmla="+- 0 8858 8772"/>
                  <a:gd name="T27" fmla="*/ 8858 h 100"/>
                  <a:gd name="T28" fmla="+- 0 11435 11358"/>
                  <a:gd name="T29" fmla="*/ T28 w 92"/>
                  <a:gd name="T30" fmla="+- 0 8858 8772"/>
                  <a:gd name="T31" fmla="*/ 8858 h 100"/>
                  <a:gd name="T32" fmla="+- 0 11444 11358"/>
                  <a:gd name="T33" fmla="*/ T32 w 92"/>
                  <a:gd name="T34" fmla="+- 0 8847 8772"/>
                  <a:gd name="T35" fmla="*/ 8847 h 100"/>
                  <a:gd name="T36" fmla="+- 0 11450 11358"/>
                  <a:gd name="T37" fmla="*/ T36 w 92"/>
                  <a:gd name="T38" fmla="+- 0 8821 8772"/>
                  <a:gd name="T39" fmla="*/ 8821 h 100"/>
                  <a:gd name="T40" fmla="+- 0 11448 11358"/>
                  <a:gd name="T41" fmla="*/ T40 w 92"/>
                  <a:gd name="T42" fmla="+- 0 8807 8772"/>
                  <a:gd name="T43" fmla="*/ 8807 h 100"/>
                  <a:gd name="T44" fmla="+- 0 11439 11358"/>
                  <a:gd name="T45" fmla="*/ T44 w 92"/>
                  <a:gd name="T46" fmla="+- 0 8788 8772"/>
                  <a:gd name="T47" fmla="*/ 8788 h 100"/>
                  <a:gd name="T48" fmla="+- 0 11434 11358"/>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4" name="Group 508"/>
            <p:cNvGrpSpPr>
              <a:grpSpLocks/>
            </p:cNvGrpSpPr>
            <p:nvPr/>
          </p:nvGrpSpPr>
          <p:grpSpPr bwMode="auto">
            <a:xfrm>
              <a:off x="11479" y="8774"/>
              <a:ext cx="82" cy="99"/>
              <a:chOff x="11479" y="8774"/>
              <a:chExt cx="82" cy="99"/>
            </a:xfrm>
          </p:grpSpPr>
          <p:sp>
            <p:nvSpPr>
              <p:cNvPr id="3918" name="Freeform 509"/>
              <p:cNvSpPr>
                <a:spLocks/>
              </p:cNvSpPr>
              <p:nvPr/>
            </p:nvSpPr>
            <p:spPr bwMode="auto">
              <a:xfrm>
                <a:off x="11479" y="8774"/>
                <a:ext cx="82" cy="99"/>
              </a:xfrm>
              <a:custGeom>
                <a:avLst/>
                <a:gdLst>
                  <a:gd name="T0" fmla="+- 0 11497 11479"/>
                  <a:gd name="T1" fmla="*/ T0 w 82"/>
                  <a:gd name="T2" fmla="+- 0 8774 8774"/>
                  <a:gd name="T3" fmla="*/ 8774 h 99"/>
                  <a:gd name="T4" fmla="+- 0 11479 11479"/>
                  <a:gd name="T5" fmla="*/ T4 w 82"/>
                  <a:gd name="T6" fmla="+- 0 8774 8774"/>
                  <a:gd name="T7" fmla="*/ 8774 h 99"/>
                  <a:gd name="T8" fmla="+- 0 11482 11479"/>
                  <a:gd name="T9" fmla="*/ T8 w 82"/>
                  <a:gd name="T10" fmla="+- 0 8852 8774"/>
                  <a:gd name="T11" fmla="*/ 8852 h 99"/>
                  <a:gd name="T12" fmla="+- 0 11495 11479"/>
                  <a:gd name="T13" fmla="*/ T12 w 82"/>
                  <a:gd name="T14" fmla="+- 0 8868 8774"/>
                  <a:gd name="T15" fmla="*/ 8868 h 99"/>
                  <a:gd name="T16" fmla="+- 0 11513 11479"/>
                  <a:gd name="T17" fmla="*/ T16 w 82"/>
                  <a:gd name="T18" fmla="+- 0 8873 8774"/>
                  <a:gd name="T19" fmla="*/ 8873 h 99"/>
                  <a:gd name="T20" fmla="+- 0 11530 11479"/>
                  <a:gd name="T21" fmla="*/ T20 w 82"/>
                  <a:gd name="T22" fmla="+- 0 8873 8774"/>
                  <a:gd name="T23" fmla="*/ 8873 h 99"/>
                  <a:gd name="T24" fmla="+- 0 11540 11479"/>
                  <a:gd name="T25" fmla="*/ T24 w 82"/>
                  <a:gd name="T26" fmla="+- 0 8862 8774"/>
                  <a:gd name="T27" fmla="*/ 8862 h 99"/>
                  <a:gd name="T28" fmla="+- 0 11543 11479"/>
                  <a:gd name="T29" fmla="*/ T28 w 82"/>
                  <a:gd name="T30" fmla="+- 0 8858 8774"/>
                  <a:gd name="T31" fmla="*/ 8858 h 99"/>
                  <a:gd name="T32" fmla="+- 0 11502 11479"/>
                  <a:gd name="T33" fmla="*/ T32 w 82"/>
                  <a:gd name="T34" fmla="+- 0 8858 8774"/>
                  <a:gd name="T35" fmla="*/ 8858 h 99"/>
                  <a:gd name="T36" fmla="+- 0 11497 11479"/>
                  <a:gd name="T37" fmla="*/ T36 w 82"/>
                  <a:gd name="T38" fmla="+- 0 8846 8774"/>
                  <a:gd name="T39" fmla="*/ 8846 h 99"/>
                  <a:gd name="T40" fmla="+- 0 11497 11479"/>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4" y="99"/>
                    </a:lnTo>
                    <a:lnTo>
                      <a:pt x="51" y="99"/>
                    </a:lnTo>
                    <a:lnTo>
                      <a:pt x="61" y="88"/>
                    </a:lnTo>
                    <a:lnTo>
                      <a:pt x="64"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Freeform 510"/>
              <p:cNvSpPr>
                <a:spLocks/>
              </p:cNvSpPr>
              <p:nvPr/>
            </p:nvSpPr>
            <p:spPr bwMode="auto">
              <a:xfrm>
                <a:off x="11479" y="8774"/>
                <a:ext cx="82" cy="99"/>
              </a:xfrm>
              <a:custGeom>
                <a:avLst/>
                <a:gdLst>
                  <a:gd name="T0" fmla="+- 0 11561 11479"/>
                  <a:gd name="T1" fmla="*/ T0 w 82"/>
                  <a:gd name="T2" fmla="+- 0 8855 8774"/>
                  <a:gd name="T3" fmla="*/ 8855 h 99"/>
                  <a:gd name="T4" fmla="+- 0 11545 11479"/>
                  <a:gd name="T5" fmla="*/ T4 w 82"/>
                  <a:gd name="T6" fmla="+- 0 8855 8774"/>
                  <a:gd name="T7" fmla="*/ 8855 h 99"/>
                  <a:gd name="T8" fmla="+- 0 11546 11479"/>
                  <a:gd name="T9" fmla="*/ T8 w 82"/>
                  <a:gd name="T10" fmla="+- 0 8870 8774"/>
                  <a:gd name="T11" fmla="*/ 8870 h 99"/>
                  <a:gd name="T12" fmla="+- 0 11561 11479"/>
                  <a:gd name="T13" fmla="*/ T12 w 82"/>
                  <a:gd name="T14" fmla="+- 0 8870 8774"/>
                  <a:gd name="T15" fmla="*/ 8870 h 99"/>
                  <a:gd name="T16" fmla="+- 0 11561 11479"/>
                  <a:gd name="T17" fmla="*/ T16 w 82"/>
                  <a:gd name="T18" fmla="+- 0 8863 8774"/>
                  <a:gd name="T19" fmla="*/ 8863 h 99"/>
                  <a:gd name="T20" fmla="+- 0 11561 11479"/>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0" name="Freeform 511"/>
              <p:cNvSpPr>
                <a:spLocks/>
              </p:cNvSpPr>
              <p:nvPr/>
            </p:nvSpPr>
            <p:spPr bwMode="auto">
              <a:xfrm>
                <a:off x="11479" y="8774"/>
                <a:ext cx="82" cy="99"/>
              </a:xfrm>
              <a:custGeom>
                <a:avLst/>
                <a:gdLst>
                  <a:gd name="T0" fmla="+- 0 11561 11479"/>
                  <a:gd name="T1" fmla="*/ T0 w 82"/>
                  <a:gd name="T2" fmla="+- 0 8774 8774"/>
                  <a:gd name="T3" fmla="*/ 8774 h 99"/>
                  <a:gd name="T4" fmla="+- 0 11543 11479"/>
                  <a:gd name="T5" fmla="*/ T4 w 82"/>
                  <a:gd name="T6" fmla="+- 0 8774 8774"/>
                  <a:gd name="T7" fmla="*/ 8774 h 99"/>
                  <a:gd name="T8" fmla="+- 0 11543 11479"/>
                  <a:gd name="T9" fmla="*/ T8 w 82"/>
                  <a:gd name="T10" fmla="+- 0 8836 8774"/>
                  <a:gd name="T11" fmla="*/ 8836 h 99"/>
                  <a:gd name="T12" fmla="+- 0 11543 11479"/>
                  <a:gd name="T13" fmla="*/ T12 w 82"/>
                  <a:gd name="T14" fmla="+- 0 8839 8774"/>
                  <a:gd name="T15" fmla="*/ 8839 h 99"/>
                  <a:gd name="T16" fmla="+- 0 11541 11479"/>
                  <a:gd name="T17" fmla="*/ T16 w 82"/>
                  <a:gd name="T18" fmla="+- 0 8842 8774"/>
                  <a:gd name="T19" fmla="*/ 8842 h 99"/>
                  <a:gd name="T20" fmla="+- 0 11538 11479"/>
                  <a:gd name="T21" fmla="*/ T20 w 82"/>
                  <a:gd name="T22" fmla="+- 0 8850 8774"/>
                  <a:gd name="T23" fmla="*/ 8850 h 99"/>
                  <a:gd name="T24" fmla="+- 0 11530 11479"/>
                  <a:gd name="T25" fmla="*/ T24 w 82"/>
                  <a:gd name="T26" fmla="+- 0 8858 8774"/>
                  <a:gd name="T27" fmla="*/ 8858 h 99"/>
                  <a:gd name="T28" fmla="+- 0 11543 11479"/>
                  <a:gd name="T29" fmla="*/ T28 w 82"/>
                  <a:gd name="T30" fmla="+- 0 8858 8774"/>
                  <a:gd name="T31" fmla="*/ 8858 h 99"/>
                  <a:gd name="T32" fmla="+- 0 11545 11479"/>
                  <a:gd name="T33" fmla="*/ T32 w 82"/>
                  <a:gd name="T34" fmla="+- 0 8855 8774"/>
                  <a:gd name="T35" fmla="*/ 8855 h 99"/>
                  <a:gd name="T36" fmla="+- 0 11561 11479"/>
                  <a:gd name="T37" fmla="*/ T36 w 82"/>
                  <a:gd name="T38" fmla="+- 0 8855 8774"/>
                  <a:gd name="T39" fmla="*/ 8855 h 99"/>
                  <a:gd name="T40" fmla="+- 0 11561 11479"/>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2" y="68"/>
                    </a:lnTo>
                    <a:lnTo>
                      <a:pt x="59"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5" name="Group 512"/>
            <p:cNvGrpSpPr>
              <a:grpSpLocks/>
            </p:cNvGrpSpPr>
            <p:nvPr/>
          </p:nvGrpSpPr>
          <p:grpSpPr bwMode="auto">
            <a:xfrm>
              <a:off x="11597" y="8771"/>
              <a:ext cx="83" cy="99"/>
              <a:chOff x="11597" y="8771"/>
              <a:chExt cx="83" cy="99"/>
            </a:xfrm>
          </p:grpSpPr>
          <p:sp>
            <p:nvSpPr>
              <p:cNvPr id="3915" name="Freeform 513"/>
              <p:cNvSpPr>
                <a:spLocks/>
              </p:cNvSpPr>
              <p:nvPr/>
            </p:nvSpPr>
            <p:spPr bwMode="auto">
              <a:xfrm>
                <a:off x="11597" y="8771"/>
                <a:ext cx="83" cy="99"/>
              </a:xfrm>
              <a:custGeom>
                <a:avLst/>
                <a:gdLst>
                  <a:gd name="T0" fmla="+- 0 11613 11597"/>
                  <a:gd name="T1" fmla="*/ T0 w 83"/>
                  <a:gd name="T2" fmla="+- 0 8774 8771"/>
                  <a:gd name="T3" fmla="*/ 8774 h 99"/>
                  <a:gd name="T4" fmla="+- 0 11597 11597"/>
                  <a:gd name="T5" fmla="*/ T4 w 83"/>
                  <a:gd name="T6" fmla="+- 0 8774 8771"/>
                  <a:gd name="T7" fmla="*/ 8774 h 99"/>
                  <a:gd name="T8" fmla="+- 0 11598 11597"/>
                  <a:gd name="T9" fmla="*/ T8 w 83"/>
                  <a:gd name="T10" fmla="+- 0 8780 8771"/>
                  <a:gd name="T11" fmla="*/ 8780 h 99"/>
                  <a:gd name="T12" fmla="+- 0 11598 11597"/>
                  <a:gd name="T13" fmla="*/ T12 w 83"/>
                  <a:gd name="T14" fmla="+- 0 8786 8771"/>
                  <a:gd name="T15" fmla="*/ 8786 h 99"/>
                  <a:gd name="T16" fmla="+- 0 11598 11597"/>
                  <a:gd name="T17" fmla="*/ T16 w 83"/>
                  <a:gd name="T18" fmla="+- 0 8870 8771"/>
                  <a:gd name="T19" fmla="*/ 8870 h 99"/>
                  <a:gd name="T20" fmla="+- 0 11616 11597"/>
                  <a:gd name="T21" fmla="*/ T20 w 83"/>
                  <a:gd name="T22" fmla="+- 0 8870 8771"/>
                  <a:gd name="T23" fmla="*/ 8870 h 99"/>
                  <a:gd name="T24" fmla="+- 0 11616 11597"/>
                  <a:gd name="T25" fmla="*/ T24 w 83"/>
                  <a:gd name="T26" fmla="+- 0 8809 8771"/>
                  <a:gd name="T27" fmla="*/ 8809 h 99"/>
                  <a:gd name="T28" fmla="+- 0 11616 11597"/>
                  <a:gd name="T29" fmla="*/ T28 w 83"/>
                  <a:gd name="T30" fmla="+- 0 8806 8771"/>
                  <a:gd name="T31" fmla="*/ 8806 h 99"/>
                  <a:gd name="T32" fmla="+- 0 11617 11597"/>
                  <a:gd name="T33" fmla="*/ T32 w 83"/>
                  <a:gd name="T34" fmla="+- 0 8804 8771"/>
                  <a:gd name="T35" fmla="*/ 8804 h 99"/>
                  <a:gd name="T36" fmla="+- 0 11620 11597"/>
                  <a:gd name="T37" fmla="*/ T36 w 83"/>
                  <a:gd name="T38" fmla="+- 0 8794 8771"/>
                  <a:gd name="T39" fmla="*/ 8794 h 99"/>
                  <a:gd name="T40" fmla="+- 0 11625 11597"/>
                  <a:gd name="T41" fmla="*/ T40 w 83"/>
                  <a:gd name="T42" fmla="+- 0 8790 8771"/>
                  <a:gd name="T43" fmla="*/ 8790 h 99"/>
                  <a:gd name="T44" fmla="+- 0 11614 11597"/>
                  <a:gd name="T45" fmla="*/ T44 w 83"/>
                  <a:gd name="T46" fmla="+- 0 8790 8771"/>
                  <a:gd name="T47" fmla="*/ 8790 h 99"/>
                  <a:gd name="T48" fmla="+- 0 11613 11597"/>
                  <a:gd name="T49" fmla="*/ T48 w 83"/>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9"/>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6" name="Freeform 514"/>
              <p:cNvSpPr>
                <a:spLocks/>
              </p:cNvSpPr>
              <p:nvPr/>
            </p:nvSpPr>
            <p:spPr bwMode="auto">
              <a:xfrm>
                <a:off x="11597" y="8771"/>
                <a:ext cx="83" cy="99"/>
              </a:xfrm>
              <a:custGeom>
                <a:avLst/>
                <a:gdLst>
                  <a:gd name="T0" fmla="+- 0 11672 11597"/>
                  <a:gd name="T1" fmla="*/ T0 w 83"/>
                  <a:gd name="T2" fmla="+- 0 8786 8771"/>
                  <a:gd name="T3" fmla="*/ 8786 h 99"/>
                  <a:gd name="T4" fmla="+- 0 11657 11597"/>
                  <a:gd name="T5" fmla="*/ T4 w 83"/>
                  <a:gd name="T6" fmla="+- 0 8786 8771"/>
                  <a:gd name="T7" fmla="*/ 8786 h 99"/>
                  <a:gd name="T8" fmla="+- 0 11663 11597"/>
                  <a:gd name="T9" fmla="*/ T8 w 83"/>
                  <a:gd name="T10" fmla="+- 0 8799 8771"/>
                  <a:gd name="T11" fmla="*/ 8799 h 99"/>
                  <a:gd name="T12" fmla="+- 0 11663 11597"/>
                  <a:gd name="T13" fmla="*/ T12 w 83"/>
                  <a:gd name="T14" fmla="+- 0 8870 8771"/>
                  <a:gd name="T15" fmla="*/ 8870 h 99"/>
                  <a:gd name="T16" fmla="+- 0 11680 11597"/>
                  <a:gd name="T17" fmla="*/ T16 w 83"/>
                  <a:gd name="T18" fmla="+- 0 8870 8771"/>
                  <a:gd name="T19" fmla="*/ 8870 h 99"/>
                  <a:gd name="T20" fmla="+- 0 11677 11597"/>
                  <a:gd name="T21" fmla="*/ T20 w 83"/>
                  <a:gd name="T22" fmla="+- 0 8792 8771"/>
                  <a:gd name="T23" fmla="*/ 8792 h 99"/>
                  <a:gd name="T24" fmla="+- 0 11672 11597"/>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Freeform 515"/>
              <p:cNvSpPr>
                <a:spLocks/>
              </p:cNvSpPr>
              <p:nvPr/>
            </p:nvSpPr>
            <p:spPr bwMode="auto">
              <a:xfrm>
                <a:off x="11597" y="8771"/>
                <a:ext cx="83" cy="99"/>
              </a:xfrm>
              <a:custGeom>
                <a:avLst/>
                <a:gdLst>
                  <a:gd name="T0" fmla="+- 0 11646 11597"/>
                  <a:gd name="T1" fmla="*/ T0 w 83"/>
                  <a:gd name="T2" fmla="+- 0 8771 8771"/>
                  <a:gd name="T3" fmla="*/ 8771 h 99"/>
                  <a:gd name="T4" fmla="+- 0 11630 11597"/>
                  <a:gd name="T5" fmla="*/ T4 w 83"/>
                  <a:gd name="T6" fmla="+- 0 8771 8771"/>
                  <a:gd name="T7" fmla="*/ 8771 h 99"/>
                  <a:gd name="T8" fmla="+- 0 11619 11597"/>
                  <a:gd name="T9" fmla="*/ T8 w 83"/>
                  <a:gd name="T10" fmla="+- 0 8780 8771"/>
                  <a:gd name="T11" fmla="*/ 8780 h 99"/>
                  <a:gd name="T12" fmla="+- 0 11614 11597"/>
                  <a:gd name="T13" fmla="*/ T12 w 83"/>
                  <a:gd name="T14" fmla="+- 0 8790 8771"/>
                  <a:gd name="T15" fmla="*/ 8790 h 99"/>
                  <a:gd name="T16" fmla="+- 0 11625 11597"/>
                  <a:gd name="T17" fmla="*/ T16 w 83"/>
                  <a:gd name="T18" fmla="+- 0 8790 8771"/>
                  <a:gd name="T19" fmla="*/ 8790 h 99"/>
                  <a:gd name="T20" fmla="+- 0 11629 11597"/>
                  <a:gd name="T21" fmla="*/ T20 w 83"/>
                  <a:gd name="T22" fmla="+- 0 8786 8771"/>
                  <a:gd name="T23" fmla="*/ 8786 h 99"/>
                  <a:gd name="T24" fmla="+- 0 11672 11597"/>
                  <a:gd name="T25" fmla="*/ T24 w 83"/>
                  <a:gd name="T26" fmla="+- 0 8786 8771"/>
                  <a:gd name="T27" fmla="*/ 8786 h 99"/>
                  <a:gd name="T28" fmla="+- 0 11663 11597"/>
                  <a:gd name="T29" fmla="*/ T28 w 83"/>
                  <a:gd name="T30" fmla="+- 0 8776 8771"/>
                  <a:gd name="T31" fmla="*/ 8776 h 99"/>
                  <a:gd name="T32" fmla="+- 0 11646 11597"/>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6" name="Group 516"/>
            <p:cNvGrpSpPr>
              <a:grpSpLocks/>
            </p:cNvGrpSpPr>
            <p:nvPr/>
          </p:nvGrpSpPr>
          <p:grpSpPr bwMode="auto">
            <a:xfrm>
              <a:off x="11710" y="8728"/>
              <a:ext cx="91" cy="144"/>
              <a:chOff x="11710" y="8728"/>
              <a:chExt cx="91" cy="144"/>
            </a:xfrm>
          </p:grpSpPr>
          <p:sp>
            <p:nvSpPr>
              <p:cNvPr id="3911" name="Freeform 517"/>
              <p:cNvSpPr>
                <a:spLocks/>
              </p:cNvSpPr>
              <p:nvPr/>
            </p:nvSpPr>
            <p:spPr bwMode="auto">
              <a:xfrm>
                <a:off x="11710" y="8728"/>
                <a:ext cx="91" cy="144"/>
              </a:xfrm>
              <a:custGeom>
                <a:avLst/>
                <a:gdLst>
                  <a:gd name="T0" fmla="+- 0 11741 11710"/>
                  <a:gd name="T1" fmla="*/ T0 w 91"/>
                  <a:gd name="T2" fmla="+- 0 8773 8728"/>
                  <a:gd name="T3" fmla="*/ 8773 h 144"/>
                  <a:gd name="T4" fmla="+- 0 11725 11710"/>
                  <a:gd name="T5" fmla="*/ T4 w 91"/>
                  <a:gd name="T6" fmla="+- 0 8783 8728"/>
                  <a:gd name="T7" fmla="*/ 8783 h 144"/>
                  <a:gd name="T8" fmla="+- 0 11714 11710"/>
                  <a:gd name="T9" fmla="*/ T8 w 91"/>
                  <a:gd name="T10" fmla="+- 0 8802 8728"/>
                  <a:gd name="T11" fmla="*/ 8802 h 144"/>
                  <a:gd name="T12" fmla="+- 0 11710 11710"/>
                  <a:gd name="T13" fmla="*/ T12 w 91"/>
                  <a:gd name="T14" fmla="+- 0 8829 8728"/>
                  <a:gd name="T15" fmla="*/ 8829 h 144"/>
                  <a:gd name="T16" fmla="+- 0 11717 11710"/>
                  <a:gd name="T17" fmla="*/ T16 w 91"/>
                  <a:gd name="T18" fmla="+- 0 8852 8728"/>
                  <a:gd name="T19" fmla="*/ 8852 h 144"/>
                  <a:gd name="T20" fmla="+- 0 11731 11710"/>
                  <a:gd name="T21" fmla="*/ T20 w 91"/>
                  <a:gd name="T22" fmla="+- 0 8867 8728"/>
                  <a:gd name="T23" fmla="*/ 8867 h 144"/>
                  <a:gd name="T24" fmla="+- 0 11751 11710"/>
                  <a:gd name="T25" fmla="*/ T24 w 91"/>
                  <a:gd name="T26" fmla="+- 0 8873 8728"/>
                  <a:gd name="T27" fmla="*/ 8873 h 144"/>
                  <a:gd name="T28" fmla="+- 0 11767 11710"/>
                  <a:gd name="T29" fmla="*/ T28 w 91"/>
                  <a:gd name="T30" fmla="+- 0 8873 8728"/>
                  <a:gd name="T31" fmla="*/ 8873 h 144"/>
                  <a:gd name="T32" fmla="+- 0 11779 11710"/>
                  <a:gd name="T33" fmla="*/ T32 w 91"/>
                  <a:gd name="T34" fmla="+- 0 8864 8728"/>
                  <a:gd name="T35" fmla="*/ 8864 h 144"/>
                  <a:gd name="T36" fmla="+- 0 11784 11710"/>
                  <a:gd name="T37" fmla="*/ T36 w 91"/>
                  <a:gd name="T38" fmla="+- 0 8855 8728"/>
                  <a:gd name="T39" fmla="*/ 8855 h 144"/>
                  <a:gd name="T40" fmla="+- 0 11743 11710"/>
                  <a:gd name="T41" fmla="*/ T40 w 91"/>
                  <a:gd name="T42" fmla="+- 0 8855 8728"/>
                  <a:gd name="T43" fmla="*/ 8855 h 144"/>
                  <a:gd name="T44" fmla="+- 0 11732 11710"/>
                  <a:gd name="T45" fmla="*/ T44 w 91"/>
                  <a:gd name="T46" fmla="+- 0 8840 8728"/>
                  <a:gd name="T47" fmla="*/ 8840 h 144"/>
                  <a:gd name="T48" fmla="+- 0 11728 11710"/>
                  <a:gd name="T49" fmla="*/ T48 w 91"/>
                  <a:gd name="T50" fmla="+- 0 8813 8728"/>
                  <a:gd name="T51" fmla="*/ 8813 h 144"/>
                  <a:gd name="T52" fmla="+- 0 11738 11710"/>
                  <a:gd name="T53" fmla="*/ T52 w 91"/>
                  <a:gd name="T54" fmla="+- 0 8793 8728"/>
                  <a:gd name="T55" fmla="*/ 8793 h 144"/>
                  <a:gd name="T56" fmla="+- 0 11757 11710"/>
                  <a:gd name="T57" fmla="*/ T56 w 91"/>
                  <a:gd name="T58" fmla="+- 0 8785 8728"/>
                  <a:gd name="T59" fmla="*/ 8785 h 144"/>
                  <a:gd name="T60" fmla="+- 0 11782 11710"/>
                  <a:gd name="T61" fmla="*/ T60 w 91"/>
                  <a:gd name="T62" fmla="+- 0 8785 8728"/>
                  <a:gd name="T63" fmla="*/ 8785 h 144"/>
                  <a:gd name="T64" fmla="+- 0 11781 11710"/>
                  <a:gd name="T65" fmla="*/ T64 w 91"/>
                  <a:gd name="T66" fmla="+- 0 8784 8728"/>
                  <a:gd name="T67" fmla="*/ 8784 h 144"/>
                  <a:gd name="T68" fmla="+- 0 11768 11710"/>
                  <a:gd name="T69" fmla="*/ T68 w 91"/>
                  <a:gd name="T70" fmla="+- 0 8775 8728"/>
                  <a:gd name="T71" fmla="*/ 8775 h 144"/>
                  <a:gd name="T72" fmla="+- 0 11741 11710"/>
                  <a:gd name="T73" fmla="*/ T72 w 91"/>
                  <a:gd name="T74" fmla="+- 0 8773 8728"/>
                  <a:gd name="T75" fmla="*/ 877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4"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2" name="Freeform 518"/>
              <p:cNvSpPr>
                <a:spLocks/>
              </p:cNvSpPr>
              <p:nvPr/>
            </p:nvSpPr>
            <p:spPr bwMode="auto">
              <a:xfrm>
                <a:off x="11710" y="8728"/>
                <a:ext cx="91" cy="144"/>
              </a:xfrm>
              <a:custGeom>
                <a:avLst/>
                <a:gdLst>
                  <a:gd name="T0" fmla="+- 0 11801 11710"/>
                  <a:gd name="T1" fmla="*/ T0 w 91"/>
                  <a:gd name="T2" fmla="+- 0 8854 8728"/>
                  <a:gd name="T3" fmla="*/ 8854 h 144"/>
                  <a:gd name="T4" fmla="+- 0 11785 11710"/>
                  <a:gd name="T5" fmla="*/ T4 w 91"/>
                  <a:gd name="T6" fmla="+- 0 8854 8728"/>
                  <a:gd name="T7" fmla="*/ 8854 h 144"/>
                  <a:gd name="T8" fmla="+- 0 11786 11710"/>
                  <a:gd name="T9" fmla="*/ T8 w 91"/>
                  <a:gd name="T10" fmla="+- 0 8870 8728"/>
                  <a:gd name="T11" fmla="*/ 8870 h 144"/>
                  <a:gd name="T12" fmla="+- 0 11801 11710"/>
                  <a:gd name="T13" fmla="*/ T12 w 91"/>
                  <a:gd name="T14" fmla="+- 0 8870 8728"/>
                  <a:gd name="T15" fmla="*/ 8870 h 144"/>
                  <a:gd name="T16" fmla="+- 0 11801 11710"/>
                  <a:gd name="T17" fmla="*/ T16 w 91"/>
                  <a:gd name="T18" fmla="+- 0 8864 8728"/>
                  <a:gd name="T19" fmla="*/ 8864 h 144"/>
                  <a:gd name="T20" fmla="+- 0 11801 11710"/>
                  <a:gd name="T21" fmla="*/ T20 w 91"/>
                  <a:gd name="T22" fmla="+- 0 8854 8728"/>
                  <a:gd name="T23" fmla="*/ 8854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3" name="Freeform 519"/>
              <p:cNvSpPr>
                <a:spLocks/>
              </p:cNvSpPr>
              <p:nvPr/>
            </p:nvSpPr>
            <p:spPr bwMode="auto">
              <a:xfrm>
                <a:off x="11710" y="8728"/>
                <a:ext cx="91" cy="144"/>
              </a:xfrm>
              <a:custGeom>
                <a:avLst/>
                <a:gdLst>
                  <a:gd name="T0" fmla="+- 0 11782 11710"/>
                  <a:gd name="T1" fmla="*/ T0 w 91"/>
                  <a:gd name="T2" fmla="+- 0 8785 8728"/>
                  <a:gd name="T3" fmla="*/ 8785 h 144"/>
                  <a:gd name="T4" fmla="+- 0 11770 11710"/>
                  <a:gd name="T5" fmla="*/ T4 w 91"/>
                  <a:gd name="T6" fmla="+- 0 8785 8728"/>
                  <a:gd name="T7" fmla="*/ 8785 h 144"/>
                  <a:gd name="T8" fmla="+- 0 11780 11710"/>
                  <a:gd name="T9" fmla="*/ T8 w 91"/>
                  <a:gd name="T10" fmla="+- 0 8794 8728"/>
                  <a:gd name="T11" fmla="*/ 8794 h 144"/>
                  <a:gd name="T12" fmla="+- 0 11782 11710"/>
                  <a:gd name="T13" fmla="*/ T12 w 91"/>
                  <a:gd name="T14" fmla="+- 0 8806 8728"/>
                  <a:gd name="T15" fmla="*/ 8806 h 144"/>
                  <a:gd name="T16" fmla="+- 0 11783 11710"/>
                  <a:gd name="T17" fmla="*/ T16 w 91"/>
                  <a:gd name="T18" fmla="+- 0 8808 8728"/>
                  <a:gd name="T19" fmla="*/ 8808 h 144"/>
                  <a:gd name="T20" fmla="+- 0 11783 11710"/>
                  <a:gd name="T21" fmla="*/ T20 w 91"/>
                  <a:gd name="T22" fmla="+- 0 8835 8728"/>
                  <a:gd name="T23" fmla="*/ 8835 h 144"/>
                  <a:gd name="T24" fmla="+- 0 11781 11710"/>
                  <a:gd name="T25" fmla="*/ T24 w 91"/>
                  <a:gd name="T26" fmla="+- 0 8842 8728"/>
                  <a:gd name="T27" fmla="*/ 8842 h 144"/>
                  <a:gd name="T28" fmla="+- 0 11768 11710"/>
                  <a:gd name="T29" fmla="*/ T28 w 91"/>
                  <a:gd name="T30" fmla="+- 0 8853 8728"/>
                  <a:gd name="T31" fmla="*/ 8853 h 144"/>
                  <a:gd name="T32" fmla="+- 0 11743 11710"/>
                  <a:gd name="T33" fmla="*/ T32 w 91"/>
                  <a:gd name="T34" fmla="+- 0 8855 8728"/>
                  <a:gd name="T35" fmla="*/ 8855 h 144"/>
                  <a:gd name="T36" fmla="+- 0 11784 11710"/>
                  <a:gd name="T37" fmla="*/ T36 w 91"/>
                  <a:gd name="T38" fmla="+- 0 8855 8728"/>
                  <a:gd name="T39" fmla="*/ 8855 h 144"/>
                  <a:gd name="T40" fmla="+- 0 11784 11710"/>
                  <a:gd name="T41" fmla="*/ T40 w 91"/>
                  <a:gd name="T42" fmla="+- 0 8854 8728"/>
                  <a:gd name="T43" fmla="*/ 8854 h 144"/>
                  <a:gd name="T44" fmla="+- 0 11801 11710"/>
                  <a:gd name="T45" fmla="*/ T44 w 91"/>
                  <a:gd name="T46" fmla="+- 0 8854 8728"/>
                  <a:gd name="T47" fmla="*/ 8854 h 144"/>
                  <a:gd name="T48" fmla="+- 0 11801 11710"/>
                  <a:gd name="T49" fmla="*/ T48 w 91"/>
                  <a:gd name="T50" fmla="+- 0 8786 8728"/>
                  <a:gd name="T51" fmla="*/ 8786 h 144"/>
                  <a:gd name="T52" fmla="+- 0 11783 11710"/>
                  <a:gd name="T53" fmla="*/ T52 w 91"/>
                  <a:gd name="T54" fmla="+- 0 8786 8728"/>
                  <a:gd name="T55" fmla="*/ 8786 h 144"/>
                  <a:gd name="T56" fmla="+- 0 11782 11710"/>
                  <a:gd name="T57" fmla="*/ T56 w 91"/>
                  <a:gd name="T58" fmla="+- 0 8785 8728"/>
                  <a:gd name="T59" fmla="*/ 8785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91" h="144">
                    <a:moveTo>
                      <a:pt x="72" y="57"/>
                    </a:moveTo>
                    <a:lnTo>
                      <a:pt x="60" y="57"/>
                    </a:lnTo>
                    <a:lnTo>
                      <a:pt x="70" y="66"/>
                    </a:lnTo>
                    <a:lnTo>
                      <a:pt x="72" y="78"/>
                    </a:lnTo>
                    <a:lnTo>
                      <a:pt x="73" y="80"/>
                    </a:lnTo>
                    <a:lnTo>
                      <a:pt x="73" y="107"/>
                    </a:lnTo>
                    <a:lnTo>
                      <a:pt x="71" y="114"/>
                    </a:lnTo>
                    <a:lnTo>
                      <a:pt x="58" y="125"/>
                    </a:lnTo>
                    <a:lnTo>
                      <a:pt x="33"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4" name="Freeform 520"/>
              <p:cNvSpPr>
                <a:spLocks/>
              </p:cNvSpPr>
              <p:nvPr/>
            </p:nvSpPr>
            <p:spPr bwMode="auto">
              <a:xfrm>
                <a:off x="11710" y="8728"/>
                <a:ext cx="91" cy="144"/>
              </a:xfrm>
              <a:custGeom>
                <a:avLst/>
                <a:gdLst>
                  <a:gd name="T0" fmla="+- 0 11801 11710"/>
                  <a:gd name="T1" fmla="*/ T0 w 91"/>
                  <a:gd name="T2" fmla="+- 0 8728 8728"/>
                  <a:gd name="T3" fmla="*/ 8728 h 144"/>
                  <a:gd name="T4" fmla="+- 0 11783 11710"/>
                  <a:gd name="T5" fmla="*/ T4 w 91"/>
                  <a:gd name="T6" fmla="+- 0 8728 8728"/>
                  <a:gd name="T7" fmla="*/ 8728 h 144"/>
                  <a:gd name="T8" fmla="+- 0 11783 11710"/>
                  <a:gd name="T9" fmla="*/ T8 w 91"/>
                  <a:gd name="T10" fmla="+- 0 8786 8728"/>
                  <a:gd name="T11" fmla="*/ 8786 h 144"/>
                  <a:gd name="T12" fmla="+- 0 11801 11710"/>
                  <a:gd name="T13" fmla="*/ T12 w 91"/>
                  <a:gd name="T14" fmla="+- 0 8786 8728"/>
                  <a:gd name="T15" fmla="*/ 8786 h 144"/>
                  <a:gd name="T16" fmla="+- 0 11801 11710"/>
                  <a:gd name="T17" fmla="*/ T16 w 91"/>
                  <a:gd name="T18" fmla="+- 0 8728 8728"/>
                  <a:gd name="T19" fmla="*/ 8728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7" name="Group 521"/>
            <p:cNvGrpSpPr>
              <a:grpSpLocks/>
            </p:cNvGrpSpPr>
            <p:nvPr/>
          </p:nvGrpSpPr>
          <p:grpSpPr bwMode="auto">
            <a:xfrm>
              <a:off x="11830" y="8771"/>
              <a:ext cx="77" cy="101"/>
              <a:chOff x="11830" y="8771"/>
              <a:chExt cx="77" cy="101"/>
            </a:xfrm>
          </p:grpSpPr>
          <p:sp>
            <p:nvSpPr>
              <p:cNvPr id="3907" name="Freeform 522"/>
              <p:cNvSpPr>
                <a:spLocks/>
              </p:cNvSpPr>
              <p:nvPr/>
            </p:nvSpPr>
            <p:spPr bwMode="auto">
              <a:xfrm>
                <a:off x="11830" y="8771"/>
                <a:ext cx="77" cy="101"/>
              </a:xfrm>
              <a:custGeom>
                <a:avLst/>
                <a:gdLst>
                  <a:gd name="T0" fmla="+- 0 11897 11830"/>
                  <a:gd name="T1" fmla="*/ T0 w 77"/>
                  <a:gd name="T2" fmla="+- 0 8784 8771"/>
                  <a:gd name="T3" fmla="*/ 8784 h 101"/>
                  <a:gd name="T4" fmla="+- 0 11886 11830"/>
                  <a:gd name="T5" fmla="*/ T4 w 77"/>
                  <a:gd name="T6" fmla="+- 0 8784 8771"/>
                  <a:gd name="T7" fmla="*/ 8784 h 101"/>
                  <a:gd name="T8" fmla="+- 0 11888 11830"/>
                  <a:gd name="T9" fmla="*/ T8 w 77"/>
                  <a:gd name="T10" fmla="+- 0 8799 8771"/>
                  <a:gd name="T11" fmla="*/ 8799 h 101"/>
                  <a:gd name="T12" fmla="+- 0 11888 11830"/>
                  <a:gd name="T13" fmla="*/ T12 w 77"/>
                  <a:gd name="T14" fmla="+- 0 8807 8771"/>
                  <a:gd name="T15" fmla="*/ 8807 h 101"/>
                  <a:gd name="T16" fmla="+- 0 11875 11830"/>
                  <a:gd name="T17" fmla="*/ T16 w 77"/>
                  <a:gd name="T18" fmla="+- 0 8809 8771"/>
                  <a:gd name="T19" fmla="*/ 8809 h 101"/>
                  <a:gd name="T20" fmla="+- 0 11850 11830"/>
                  <a:gd name="T21" fmla="*/ T20 w 77"/>
                  <a:gd name="T22" fmla="+- 0 8815 8771"/>
                  <a:gd name="T23" fmla="*/ 8815 h 101"/>
                  <a:gd name="T24" fmla="+- 0 11835 11830"/>
                  <a:gd name="T25" fmla="*/ T24 w 77"/>
                  <a:gd name="T26" fmla="+- 0 8827 8771"/>
                  <a:gd name="T27" fmla="*/ 8827 h 101"/>
                  <a:gd name="T28" fmla="+- 0 11830 11830"/>
                  <a:gd name="T29" fmla="*/ T28 w 77"/>
                  <a:gd name="T30" fmla="+- 0 8845 8771"/>
                  <a:gd name="T31" fmla="*/ 8845 h 101"/>
                  <a:gd name="T32" fmla="+- 0 11838 11830"/>
                  <a:gd name="T33" fmla="*/ T32 w 77"/>
                  <a:gd name="T34" fmla="+- 0 8864 8771"/>
                  <a:gd name="T35" fmla="*/ 8864 h 101"/>
                  <a:gd name="T36" fmla="+- 0 11860 11830"/>
                  <a:gd name="T37" fmla="*/ T36 w 77"/>
                  <a:gd name="T38" fmla="+- 0 8873 8771"/>
                  <a:gd name="T39" fmla="*/ 8873 h 101"/>
                  <a:gd name="T40" fmla="+- 0 11873 11830"/>
                  <a:gd name="T41" fmla="*/ T40 w 77"/>
                  <a:gd name="T42" fmla="+- 0 8873 8771"/>
                  <a:gd name="T43" fmla="*/ 8873 h 101"/>
                  <a:gd name="T44" fmla="+- 0 11884 11830"/>
                  <a:gd name="T45" fmla="*/ T44 w 77"/>
                  <a:gd name="T46" fmla="+- 0 8866 8771"/>
                  <a:gd name="T47" fmla="*/ 8866 h 101"/>
                  <a:gd name="T48" fmla="+- 0 11888 11830"/>
                  <a:gd name="T49" fmla="*/ T48 w 77"/>
                  <a:gd name="T50" fmla="+- 0 8860 8771"/>
                  <a:gd name="T51" fmla="*/ 8860 h 101"/>
                  <a:gd name="T52" fmla="+- 0 11855 11830"/>
                  <a:gd name="T53" fmla="*/ T52 w 77"/>
                  <a:gd name="T54" fmla="+- 0 8860 8771"/>
                  <a:gd name="T55" fmla="*/ 8860 h 101"/>
                  <a:gd name="T56" fmla="+- 0 11848 11830"/>
                  <a:gd name="T57" fmla="*/ T56 w 77"/>
                  <a:gd name="T58" fmla="+- 0 8854 8771"/>
                  <a:gd name="T59" fmla="*/ 8854 h 101"/>
                  <a:gd name="T60" fmla="+- 0 11849 11830"/>
                  <a:gd name="T61" fmla="*/ T60 w 77"/>
                  <a:gd name="T62" fmla="+- 0 8835 8771"/>
                  <a:gd name="T63" fmla="*/ 8835 h 101"/>
                  <a:gd name="T64" fmla="+- 0 11865 11830"/>
                  <a:gd name="T65" fmla="*/ T64 w 77"/>
                  <a:gd name="T66" fmla="+- 0 8823 8771"/>
                  <a:gd name="T67" fmla="*/ 8823 h 101"/>
                  <a:gd name="T68" fmla="+- 0 11889 11830"/>
                  <a:gd name="T69" fmla="*/ T68 w 77"/>
                  <a:gd name="T70" fmla="+- 0 8821 8771"/>
                  <a:gd name="T71" fmla="*/ 8821 h 101"/>
                  <a:gd name="T72" fmla="+- 0 11905 11830"/>
                  <a:gd name="T73" fmla="*/ T72 w 77"/>
                  <a:gd name="T74" fmla="+- 0 8821 8771"/>
                  <a:gd name="T75" fmla="*/ 8821 h 101"/>
                  <a:gd name="T76" fmla="+- 0 11904 11830"/>
                  <a:gd name="T77" fmla="*/ T76 w 77"/>
                  <a:gd name="T78" fmla="+- 0 8796 8771"/>
                  <a:gd name="T79" fmla="*/ 8796 h 101"/>
                  <a:gd name="T80" fmla="+- 0 11897 11830"/>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3" y="102"/>
                    </a:lnTo>
                    <a:lnTo>
                      <a:pt x="54" y="95"/>
                    </a:lnTo>
                    <a:lnTo>
                      <a:pt x="58" y="89"/>
                    </a:lnTo>
                    <a:lnTo>
                      <a:pt x="25" y="89"/>
                    </a:lnTo>
                    <a:lnTo>
                      <a:pt x="18" y="83"/>
                    </a:lnTo>
                    <a:lnTo>
                      <a:pt x="19" y="64"/>
                    </a:lnTo>
                    <a:lnTo>
                      <a:pt x="35"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8" name="Freeform 523"/>
              <p:cNvSpPr>
                <a:spLocks/>
              </p:cNvSpPr>
              <p:nvPr/>
            </p:nvSpPr>
            <p:spPr bwMode="auto">
              <a:xfrm>
                <a:off x="11830" y="8771"/>
                <a:ext cx="77" cy="101"/>
              </a:xfrm>
              <a:custGeom>
                <a:avLst/>
                <a:gdLst>
                  <a:gd name="T0" fmla="+- 0 11906 11830"/>
                  <a:gd name="T1" fmla="*/ T0 w 77"/>
                  <a:gd name="T2" fmla="+- 0 8858 8771"/>
                  <a:gd name="T3" fmla="*/ 8858 h 101"/>
                  <a:gd name="T4" fmla="+- 0 11890 11830"/>
                  <a:gd name="T5" fmla="*/ T4 w 77"/>
                  <a:gd name="T6" fmla="+- 0 8858 8771"/>
                  <a:gd name="T7" fmla="*/ 8858 h 101"/>
                  <a:gd name="T8" fmla="+- 0 11891 11830"/>
                  <a:gd name="T9" fmla="*/ T8 w 77"/>
                  <a:gd name="T10" fmla="+- 0 8870 8771"/>
                  <a:gd name="T11" fmla="*/ 8870 h 101"/>
                  <a:gd name="T12" fmla="+- 0 11907 11830"/>
                  <a:gd name="T13" fmla="*/ T12 w 77"/>
                  <a:gd name="T14" fmla="+- 0 8870 8771"/>
                  <a:gd name="T15" fmla="*/ 8870 h 101"/>
                  <a:gd name="T16" fmla="+- 0 11906 11830"/>
                  <a:gd name="T17" fmla="*/ T16 w 77"/>
                  <a:gd name="T18" fmla="+- 0 8864 8771"/>
                  <a:gd name="T19" fmla="*/ 8864 h 101"/>
                  <a:gd name="T20" fmla="+- 0 11906 11830"/>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Freeform 524"/>
              <p:cNvSpPr>
                <a:spLocks/>
              </p:cNvSpPr>
              <p:nvPr/>
            </p:nvSpPr>
            <p:spPr bwMode="auto">
              <a:xfrm>
                <a:off x="11830" y="8771"/>
                <a:ext cx="77" cy="101"/>
              </a:xfrm>
              <a:custGeom>
                <a:avLst/>
                <a:gdLst>
                  <a:gd name="T0" fmla="+- 0 11905 11830"/>
                  <a:gd name="T1" fmla="*/ T0 w 77"/>
                  <a:gd name="T2" fmla="+- 0 8821 8771"/>
                  <a:gd name="T3" fmla="*/ 8821 h 101"/>
                  <a:gd name="T4" fmla="+- 0 11889 11830"/>
                  <a:gd name="T5" fmla="*/ T4 w 77"/>
                  <a:gd name="T6" fmla="+- 0 8821 8771"/>
                  <a:gd name="T7" fmla="*/ 8821 h 101"/>
                  <a:gd name="T8" fmla="+- 0 11889 11830"/>
                  <a:gd name="T9" fmla="*/ T8 w 77"/>
                  <a:gd name="T10" fmla="+- 0 8840 8771"/>
                  <a:gd name="T11" fmla="*/ 8840 h 101"/>
                  <a:gd name="T12" fmla="+- 0 11888 11830"/>
                  <a:gd name="T13" fmla="*/ T12 w 77"/>
                  <a:gd name="T14" fmla="+- 0 8842 8771"/>
                  <a:gd name="T15" fmla="*/ 8842 h 101"/>
                  <a:gd name="T16" fmla="+- 0 11885 11830"/>
                  <a:gd name="T17" fmla="*/ T16 w 77"/>
                  <a:gd name="T18" fmla="+- 0 8852 8771"/>
                  <a:gd name="T19" fmla="*/ 8852 h 101"/>
                  <a:gd name="T20" fmla="+- 0 11877 11830"/>
                  <a:gd name="T21" fmla="*/ T20 w 77"/>
                  <a:gd name="T22" fmla="+- 0 8860 8771"/>
                  <a:gd name="T23" fmla="*/ 8860 h 101"/>
                  <a:gd name="T24" fmla="+- 0 11888 11830"/>
                  <a:gd name="T25" fmla="*/ T24 w 77"/>
                  <a:gd name="T26" fmla="+- 0 8860 8771"/>
                  <a:gd name="T27" fmla="*/ 8860 h 101"/>
                  <a:gd name="T28" fmla="+- 0 11889 11830"/>
                  <a:gd name="T29" fmla="*/ T28 w 77"/>
                  <a:gd name="T30" fmla="+- 0 8858 8771"/>
                  <a:gd name="T31" fmla="*/ 8858 h 101"/>
                  <a:gd name="T32" fmla="+- 0 11906 11830"/>
                  <a:gd name="T33" fmla="*/ T32 w 77"/>
                  <a:gd name="T34" fmla="+- 0 8858 8771"/>
                  <a:gd name="T35" fmla="*/ 8858 h 101"/>
                  <a:gd name="T36" fmla="+- 0 11906 11830"/>
                  <a:gd name="T37" fmla="*/ T36 w 77"/>
                  <a:gd name="T38" fmla="+- 0 8845 8771"/>
                  <a:gd name="T39" fmla="*/ 8845 h 101"/>
                  <a:gd name="T40" fmla="+- 0 11905 11830"/>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0" name="Freeform 525"/>
              <p:cNvSpPr>
                <a:spLocks/>
              </p:cNvSpPr>
              <p:nvPr/>
            </p:nvSpPr>
            <p:spPr bwMode="auto">
              <a:xfrm>
                <a:off x="11830" y="8771"/>
                <a:ext cx="77" cy="101"/>
              </a:xfrm>
              <a:custGeom>
                <a:avLst/>
                <a:gdLst>
                  <a:gd name="T0" fmla="+- 0 11869 11830"/>
                  <a:gd name="T1" fmla="*/ T0 w 77"/>
                  <a:gd name="T2" fmla="+- 0 8771 8771"/>
                  <a:gd name="T3" fmla="*/ 8771 h 101"/>
                  <a:gd name="T4" fmla="+- 0 11857 11830"/>
                  <a:gd name="T5" fmla="*/ T4 w 77"/>
                  <a:gd name="T6" fmla="+- 0 8771 8771"/>
                  <a:gd name="T7" fmla="*/ 8771 h 101"/>
                  <a:gd name="T8" fmla="+- 0 11845 11830"/>
                  <a:gd name="T9" fmla="*/ T8 w 77"/>
                  <a:gd name="T10" fmla="+- 0 8775 8771"/>
                  <a:gd name="T11" fmla="*/ 8775 h 101"/>
                  <a:gd name="T12" fmla="+- 0 11837 11830"/>
                  <a:gd name="T13" fmla="*/ T12 w 77"/>
                  <a:gd name="T14" fmla="+- 0 8780 8771"/>
                  <a:gd name="T15" fmla="*/ 8780 h 101"/>
                  <a:gd name="T16" fmla="+- 0 11841 11830"/>
                  <a:gd name="T17" fmla="*/ T16 w 77"/>
                  <a:gd name="T18" fmla="+- 0 8792 8771"/>
                  <a:gd name="T19" fmla="*/ 8792 h 101"/>
                  <a:gd name="T20" fmla="+- 0 11848 11830"/>
                  <a:gd name="T21" fmla="*/ T20 w 77"/>
                  <a:gd name="T22" fmla="+- 0 8787 8771"/>
                  <a:gd name="T23" fmla="*/ 8787 h 101"/>
                  <a:gd name="T24" fmla="+- 0 11857 11830"/>
                  <a:gd name="T25" fmla="*/ T24 w 77"/>
                  <a:gd name="T26" fmla="+- 0 8784 8771"/>
                  <a:gd name="T27" fmla="*/ 8784 h 101"/>
                  <a:gd name="T28" fmla="+- 0 11897 11830"/>
                  <a:gd name="T29" fmla="*/ T28 w 77"/>
                  <a:gd name="T30" fmla="+- 0 8784 8771"/>
                  <a:gd name="T31" fmla="*/ 8784 h 101"/>
                  <a:gd name="T32" fmla="+- 0 11893 11830"/>
                  <a:gd name="T33" fmla="*/ T32 w 77"/>
                  <a:gd name="T34" fmla="+- 0 8779 8771"/>
                  <a:gd name="T35" fmla="*/ 8779 h 101"/>
                  <a:gd name="T36" fmla="+- 0 11869 11830"/>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8" name="Group 526"/>
            <p:cNvGrpSpPr>
              <a:grpSpLocks/>
            </p:cNvGrpSpPr>
            <p:nvPr/>
          </p:nvGrpSpPr>
          <p:grpSpPr bwMode="auto">
            <a:xfrm>
              <a:off x="11930" y="8750"/>
              <a:ext cx="56" cy="122"/>
              <a:chOff x="11930" y="8750"/>
              <a:chExt cx="56" cy="122"/>
            </a:xfrm>
          </p:grpSpPr>
          <p:sp>
            <p:nvSpPr>
              <p:cNvPr id="3903" name="Freeform 527"/>
              <p:cNvSpPr>
                <a:spLocks/>
              </p:cNvSpPr>
              <p:nvPr/>
            </p:nvSpPr>
            <p:spPr bwMode="auto">
              <a:xfrm>
                <a:off x="11930" y="8750"/>
                <a:ext cx="56" cy="122"/>
              </a:xfrm>
              <a:custGeom>
                <a:avLst/>
                <a:gdLst>
                  <a:gd name="T0" fmla="+- 0 11963 11930"/>
                  <a:gd name="T1" fmla="*/ T0 w 56"/>
                  <a:gd name="T2" fmla="+- 0 8787 8750"/>
                  <a:gd name="T3" fmla="*/ 8787 h 122"/>
                  <a:gd name="T4" fmla="+- 0 11945 11930"/>
                  <a:gd name="T5" fmla="*/ T4 w 56"/>
                  <a:gd name="T6" fmla="+- 0 8787 8750"/>
                  <a:gd name="T7" fmla="*/ 8787 h 122"/>
                  <a:gd name="T8" fmla="+- 0 11945 11930"/>
                  <a:gd name="T9" fmla="*/ T8 w 56"/>
                  <a:gd name="T10" fmla="+- 0 8851 8750"/>
                  <a:gd name="T11" fmla="*/ 8851 h 122"/>
                  <a:gd name="T12" fmla="+- 0 11947 11930"/>
                  <a:gd name="T13" fmla="*/ T12 w 56"/>
                  <a:gd name="T14" fmla="+- 0 8860 8750"/>
                  <a:gd name="T15" fmla="*/ 8860 h 122"/>
                  <a:gd name="T16" fmla="+- 0 11952 11930"/>
                  <a:gd name="T17" fmla="*/ T16 w 56"/>
                  <a:gd name="T18" fmla="+- 0 8865 8750"/>
                  <a:gd name="T19" fmla="*/ 8865 h 122"/>
                  <a:gd name="T20" fmla="+- 0 11956 11930"/>
                  <a:gd name="T21" fmla="*/ T20 w 56"/>
                  <a:gd name="T22" fmla="+- 0 8870 8750"/>
                  <a:gd name="T23" fmla="*/ 8870 h 122"/>
                  <a:gd name="T24" fmla="+- 0 11963 11930"/>
                  <a:gd name="T25" fmla="*/ T24 w 56"/>
                  <a:gd name="T26" fmla="+- 0 8873 8750"/>
                  <a:gd name="T27" fmla="*/ 8873 h 122"/>
                  <a:gd name="T28" fmla="+- 0 11978 11930"/>
                  <a:gd name="T29" fmla="*/ T28 w 56"/>
                  <a:gd name="T30" fmla="+- 0 8873 8750"/>
                  <a:gd name="T31" fmla="*/ 8873 h 122"/>
                  <a:gd name="T32" fmla="+- 0 11983 11930"/>
                  <a:gd name="T33" fmla="*/ T32 w 56"/>
                  <a:gd name="T34" fmla="+- 0 8871 8750"/>
                  <a:gd name="T35" fmla="*/ 8871 h 122"/>
                  <a:gd name="T36" fmla="+- 0 11987 11930"/>
                  <a:gd name="T37" fmla="*/ T36 w 56"/>
                  <a:gd name="T38" fmla="+- 0 8870 8750"/>
                  <a:gd name="T39" fmla="*/ 8870 h 122"/>
                  <a:gd name="T40" fmla="+- 0 11986 11930"/>
                  <a:gd name="T41" fmla="*/ T40 w 56"/>
                  <a:gd name="T42" fmla="+- 0 8858 8750"/>
                  <a:gd name="T43" fmla="*/ 8858 h 122"/>
                  <a:gd name="T44" fmla="+- 0 11966 11930"/>
                  <a:gd name="T45" fmla="*/ T44 w 56"/>
                  <a:gd name="T46" fmla="+- 0 8858 8750"/>
                  <a:gd name="T47" fmla="*/ 8858 h 122"/>
                  <a:gd name="T48" fmla="+- 0 11963 11930"/>
                  <a:gd name="T49" fmla="*/ T48 w 56"/>
                  <a:gd name="T50" fmla="+- 0 8851 8750"/>
                  <a:gd name="T51" fmla="*/ 8851 h 122"/>
                  <a:gd name="T52" fmla="+- 0 11963 11930"/>
                  <a:gd name="T53" fmla="*/ T52 w 56"/>
                  <a:gd name="T54" fmla="+- 0 8787 8750"/>
                  <a:gd name="T55" fmla="*/ 878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4" name="Freeform 528"/>
              <p:cNvSpPr>
                <a:spLocks/>
              </p:cNvSpPr>
              <p:nvPr/>
            </p:nvSpPr>
            <p:spPr bwMode="auto">
              <a:xfrm>
                <a:off x="11930" y="8750"/>
                <a:ext cx="56" cy="122"/>
              </a:xfrm>
              <a:custGeom>
                <a:avLst/>
                <a:gdLst>
                  <a:gd name="T0" fmla="+- 0 11986 11930"/>
                  <a:gd name="T1" fmla="*/ T0 w 56"/>
                  <a:gd name="T2" fmla="+- 0 8857 8750"/>
                  <a:gd name="T3" fmla="*/ 8857 h 122"/>
                  <a:gd name="T4" fmla="+- 0 11983 11930"/>
                  <a:gd name="T5" fmla="*/ T4 w 56"/>
                  <a:gd name="T6" fmla="+- 0 8858 8750"/>
                  <a:gd name="T7" fmla="*/ 8858 h 122"/>
                  <a:gd name="T8" fmla="+- 0 11981 11930"/>
                  <a:gd name="T9" fmla="*/ T8 w 56"/>
                  <a:gd name="T10" fmla="+- 0 8858 8750"/>
                  <a:gd name="T11" fmla="*/ 8858 h 122"/>
                  <a:gd name="T12" fmla="+- 0 11986 11930"/>
                  <a:gd name="T13" fmla="*/ T12 w 56"/>
                  <a:gd name="T14" fmla="+- 0 8858 8750"/>
                  <a:gd name="T15" fmla="*/ 8858 h 122"/>
                  <a:gd name="T16" fmla="+- 0 11986 11930"/>
                  <a:gd name="T17" fmla="*/ T16 w 56"/>
                  <a:gd name="T18" fmla="+- 0 8857 8750"/>
                  <a:gd name="T19" fmla="*/ 885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Freeform 529"/>
              <p:cNvSpPr>
                <a:spLocks/>
              </p:cNvSpPr>
              <p:nvPr/>
            </p:nvSpPr>
            <p:spPr bwMode="auto">
              <a:xfrm>
                <a:off x="11930" y="8750"/>
                <a:ext cx="56" cy="122"/>
              </a:xfrm>
              <a:custGeom>
                <a:avLst/>
                <a:gdLst>
                  <a:gd name="T0" fmla="+- 0 11988 11930"/>
                  <a:gd name="T1" fmla="*/ T0 w 56"/>
                  <a:gd name="T2" fmla="+- 0 8774 8750"/>
                  <a:gd name="T3" fmla="*/ 8774 h 122"/>
                  <a:gd name="T4" fmla="+- 0 11930 11930"/>
                  <a:gd name="T5" fmla="*/ T4 w 56"/>
                  <a:gd name="T6" fmla="+- 0 8774 8750"/>
                  <a:gd name="T7" fmla="*/ 8774 h 122"/>
                  <a:gd name="T8" fmla="+- 0 11930 11930"/>
                  <a:gd name="T9" fmla="*/ T8 w 56"/>
                  <a:gd name="T10" fmla="+- 0 8787 8750"/>
                  <a:gd name="T11" fmla="*/ 8787 h 122"/>
                  <a:gd name="T12" fmla="+- 0 11988 11930"/>
                  <a:gd name="T13" fmla="*/ T12 w 56"/>
                  <a:gd name="T14" fmla="+- 0 8787 8750"/>
                  <a:gd name="T15" fmla="*/ 8787 h 122"/>
                  <a:gd name="T16" fmla="+- 0 11988 11930"/>
                  <a:gd name="T17" fmla="*/ T16 w 56"/>
                  <a:gd name="T18" fmla="+- 0 8774 8750"/>
                  <a:gd name="T19" fmla="*/ 877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6" name="Freeform 530"/>
              <p:cNvSpPr>
                <a:spLocks/>
              </p:cNvSpPr>
              <p:nvPr/>
            </p:nvSpPr>
            <p:spPr bwMode="auto">
              <a:xfrm>
                <a:off x="11930" y="8750"/>
                <a:ext cx="56" cy="122"/>
              </a:xfrm>
              <a:custGeom>
                <a:avLst/>
                <a:gdLst>
                  <a:gd name="T0" fmla="+- 0 11963 11930"/>
                  <a:gd name="T1" fmla="*/ T0 w 56"/>
                  <a:gd name="T2" fmla="+- 0 8750 8750"/>
                  <a:gd name="T3" fmla="*/ 8750 h 122"/>
                  <a:gd name="T4" fmla="+- 0 11945 11930"/>
                  <a:gd name="T5" fmla="*/ T4 w 56"/>
                  <a:gd name="T6" fmla="+- 0 8756 8750"/>
                  <a:gd name="T7" fmla="*/ 8756 h 122"/>
                  <a:gd name="T8" fmla="+- 0 11945 11930"/>
                  <a:gd name="T9" fmla="*/ T8 w 56"/>
                  <a:gd name="T10" fmla="+- 0 8774 8750"/>
                  <a:gd name="T11" fmla="*/ 8774 h 122"/>
                  <a:gd name="T12" fmla="+- 0 11963 11930"/>
                  <a:gd name="T13" fmla="*/ T12 w 56"/>
                  <a:gd name="T14" fmla="+- 0 8774 8750"/>
                  <a:gd name="T15" fmla="*/ 8774 h 122"/>
                  <a:gd name="T16" fmla="+- 0 11963 11930"/>
                  <a:gd name="T17" fmla="*/ T16 w 56"/>
                  <a:gd name="T18" fmla="+- 0 8750 8750"/>
                  <a:gd name="T19" fmla="*/ 8750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79" name="Group 531"/>
            <p:cNvGrpSpPr>
              <a:grpSpLocks/>
            </p:cNvGrpSpPr>
            <p:nvPr/>
          </p:nvGrpSpPr>
          <p:grpSpPr bwMode="auto">
            <a:xfrm>
              <a:off x="12013" y="8735"/>
              <a:ext cx="20" cy="135"/>
              <a:chOff x="12013" y="8735"/>
              <a:chExt cx="20" cy="135"/>
            </a:xfrm>
          </p:grpSpPr>
          <p:sp>
            <p:nvSpPr>
              <p:cNvPr id="3901" name="Freeform 532"/>
              <p:cNvSpPr>
                <a:spLocks/>
              </p:cNvSpPr>
              <p:nvPr/>
            </p:nvSpPr>
            <p:spPr bwMode="auto">
              <a:xfrm>
                <a:off x="12013" y="8735"/>
                <a:ext cx="20" cy="135"/>
              </a:xfrm>
              <a:custGeom>
                <a:avLst/>
                <a:gdLst>
                  <a:gd name="T0" fmla="+- 0 12033 12013"/>
                  <a:gd name="T1" fmla="*/ T0 w 20"/>
                  <a:gd name="T2" fmla="+- 0 8774 8735"/>
                  <a:gd name="T3" fmla="*/ 8774 h 135"/>
                  <a:gd name="T4" fmla="+- 0 12015 12013"/>
                  <a:gd name="T5" fmla="*/ T4 w 20"/>
                  <a:gd name="T6" fmla="+- 0 8774 8735"/>
                  <a:gd name="T7" fmla="*/ 8774 h 135"/>
                  <a:gd name="T8" fmla="+- 0 12015 12013"/>
                  <a:gd name="T9" fmla="*/ T8 w 20"/>
                  <a:gd name="T10" fmla="+- 0 8870 8735"/>
                  <a:gd name="T11" fmla="*/ 8870 h 135"/>
                  <a:gd name="T12" fmla="+- 0 12033 12013"/>
                  <a:gd name="T13" fmla="*/ T12 w 20"/>
                  <a:gd name="T14" fmla="+- 0 8870 8735"/>
                  <a:gd name="T15" fmla="*/ 8870 h 135"/>
                  <a:gd name="T16" fmla="+- 0 12033 12013"/>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2" name="Freeform 533"/>
              <p:cNvSpPr>
                <a:spLocks/>
              </p:cNvSpPr>
              <p:nvPr/>
            </p:nvSpPr>
            <p:spPr bwMode="auto">
              <a:xfrm>
                <a:off x="12013" y="8735"/>
                <a:ext cx="20" cy="135"/>
              </a:xfrm>
              <a:custGeom>
                <a:avLst/>
                <a:gdLst>
                  <a:gd name="T0" fmla="+- 0 12031 12013"/>
                  <a:gd name="T1" fmla="*/ T0 w 20"/>
                  <a:gd name="T2" fmla="+- 0 8735 8735"/>
                  <a:gd name="T3" fmla="*/ 8735 h 135"/>
                  <a:gd name="T4" fmla="+- 0 12018 12013"/>
                  <a:gd name="T5" fmla="*/ T4 w 20"/>
                  <a:gd name="T6" fmla="+- 0 8735 8735"/>
                  <a:gd name="T7" fmla="*/ 8735 h 135"/>
                  <a:gd name="T8" fmla="+- 0 12013 12013"/>
                  <a:gd name="T9" fmla="*/ T8 w 20"/>
                  <a:gd name="T10" fmla="+- 0 8740 8735"/>
                  <a:gd name="T11" fmla="*/ 8740 h 135"/>
                  <a:gd name="T12" fmla="+- 0 12013 12013"/>
                  <a:gd name="T13" fmla="*/ T12 w 20"/>
                  <a:gd name="T14" fmla="+- 0 8752 8735"/>
                  <a:gd name="T15" fmla="*/ 8752 h 135"/>
                  <a:gd name="T16" fmla="+- 0 12018 12013"/>
                  <a:gd name="T17" fmla="*/ T16 w 20"/>
                  <a:gd name="T18" fmla="+- 0 8757 8735"/>
                  <a:gd name="T19" fmla="*/ 8757 h 135"/>
                  <a:gd name="T20" fmla="+- 0 12031 12013"/>
                  <a:gd name="T21" fmla="*/ T20 w 20"/>
                  <a:gd name="T22" fmla="+- 0 8757 8735"/>
                  <a:gd name="T23" fmla="*/ 8757 h 135"/>
                  <a:gd name="T24" fmla="+- 0 12035 12013"/>
                  <a:gd name="T25" fmla="*/ T24 w 20"/>
                  <a:gd name="T26" fmla="+- 0 8752 8735"/>
                  <a:gd name="T27" fmla="*/ 8752 h 135"/>
                  <a:gd name="T28" fmla="+- 0 12035 12013"/>
                  <a:gd name="T29" fmla="*/ T28 w 20"/>
                  <a:gd name="T30" fmla="+- 0 8746 8735"/>
                  <a:gd name="T31" fmla="*/ 8746 h 135"/>
                  <a:gd name="T32" fmla="+- 0 12035 12013"/>
                  <a:gd name="T33" fmla="*/ T32 w 20"/>
                  <a:gd name="T34" fmla="+- 0 8740 8735"/>
                  <a:gd name="T35" fmla="*/ 8740 h 135"/>
                  <a:gd name="T36" fmla="+- 0 12031 12013"/>
                  <a:gd name="T37" fmla="*/ T36 w 20"/>
                  <a:gd name="T38" fmla="+- 0 8735 8735"/>
                  <a:gd name="T39"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0" name="Group 534"/>
            <p:cNvGrpSpPr>
              <a:grpSpLocks/>
            </p:cNvGrpSpPr>
            <p:nvPr/>
          </p:nvGrpSpPr>
          <p:grpSpPr bwMode="auto">
            <a:xfrm>
              <a:off x="12066" y="8772"/>
              <a:ext cx="92" cy="100"/>
              <a:chOff x="12066" y="8772"/>
              <a:chExt cx="92" cy="100"/>
            </a:xfrm>
          </p:grpSpPr>
          <p:sp>
            <p:nvSpPr>
              <p:cNvPr id="3899" name="Freeform 535"/>
              <p:cNvSpPr>
                <a:spLocks/>
              </p:cNvSpPr>
              <p:nvPr/>
            </p:nvSpPr>
            <p:spPr bwMode="auto">
              <a:xfrm>
                <a:off x="12066" y="8772"/>
                <a:ext cx="92" cy="100"/>
              </a:xfrm>
              <a:custGeom>
                <a:avLst/>
                <a:gdLst>
                  <a:gd name="T0" fmla="+- 0 12106 12066"/>
                  <a:gd name="T1" fmla="*/ T0 w 92"/>
                  <a:gd name="T2" fmla="+- 0 8772 8772"/>
                  <a:gd name="T3" fmla="*/ 8772 h 100"/>
                  <a:gd name="T4" fmla="+- 0 12089 12066"/>
                  <a:gd name="T5" fmla="*/ T4 w 92"/>
                  <a:gd name="T6" fmla="+- 0 8777 8772"/>
                  <a:gd name="T7" fmla="*/ 8777 h 100"/>
                  <a:gd name="T8" fmla="+- 0 12076 12066"/>
                  <a:gd name="T9" fmla="*/ T8 w 92"/>
                  <a:gd name="T10" fmla="+- 0 8790 8772"/>
                  <a:gd name="T11" fmla="*/ 8790 h 100"/>
                  <a:gd name="T12" fmla="+- 0 12068 12066"/>
                  <a:gd name="T13" fmla="*/ T12 w 92"/>
                  <a:gd name="T14" fmla="+- 0 8810 8772"/>
                  <a:gd name="T15" fmla="*/ 8810 h 100"/>
                  <a:gd name="T16" fmla="+- 0 12066 12066"/>
                  <a:gd name="T17" fmla="*/ T16 w 92"/>
                  <a:gd name="T18" fmla="+- 0 8841 8772"/>
                  <a:gd name="T19" fmla="*/ 8841 h 100"/>
                  <a:gd name="T20" fmla="+- 0 12077 12066"/>
                  <a:gd name="T21" fmla="*/ T20 w 92"/>
                  <a:gd name="T22" fmla="+- 0 8858 8772"/>
                  <a:gd name="T23" fmla="*/ 8858 h 100"/>
                  <a:gd name="T24" fmla="+- 0 12095 12066"/>
                  <a:gd name="T25" fmla="*/ T24 w 92"/>
                  <a:gd name="T26" fmla="+- 0 8868 8772"/>
                  <a:gd name="T27" fmla="*/ 8868 h 100"/>
                  <a:gd name="T28" fmla="+- 0 12120 12066"/>
                  <a:gd name="T29" fmla="*/ T28 w 92"/>
                  <a:gd name="T30" fmla="+- 0 8871 8772"/>
                  <a:gd name="T31" fmla="*/ 8871 h 100"/>
                  <a:gd name="T32" fmla="+- 0 12139 12066"/>
                  <a:gd name="T33" fmla="*/ T32 w 92"/>
                  <a:gd name="T34" fmla="+- 0 8863 8772"/>
                  <a:gd name="T35" fmla="*/ 8863 h 100"/>
                  <a:gd name="T36" fmla="+- 0 12143 12066"/>
                  <a:gd name="T37" fmla="*/ T36 w 92"/>
                  <a:gd name="T38" fmla="+- 0 8858 8772"/>
                  <a:gd name="T39" fmla="*/ 8858 h 100"/>
                  <a:gd name="T40" fmla="+- 0 12103 12066"/>
                  <a:gd name="T41" fmla="*/ T40 w 92"/>
                  <a:gd name="T42" fmla="+- 0 8858 8772"/>
                  <a:gd name="T43" fmla="*/ 8858 h 100"/>
                  <a:gd name="T44" fmla="+- 0 12087 12066"/>
                  <a:gd name="T45" fmla="*/ T44 w 92"/>
                  <a:gd name="T46" fmla="+- 0 8845 8772"/>
                  <a:gd name="T47" fmla="*/ 8845 h 100"/>
                  <a:gd name="T48" fmla="+- 0 12081 12066"/>
                  <a:gd name="T49" fmla="*/ T48 w 92"/>
                  <a:gd name="T50" fmla="+- 0 8822 8772"/>
                  <a:gd name="T51" fmla="*/ 8822 h 100"/>
                  <a:gd name="T52" fmla="+- 0 12082 12066"/>
                  <a:gd name="T53" fmla="*/ T52 w 92"/>
                  <a:gd name="T54" fmla="+- 0 8812 8772"/>
                  <a:gd name="T55" fmla="*/ 8812 h 100"/>
                  <a:gd name="T56" fmla="+- 0 12091 12066"/>
                  <a:gd name="T57" fmla="*/ T56 w 92"/>
                  <a:gd name="T58" fmla="+- 0 8793 8772"/>
                  <a:gd name="T59" fmla="*/ 8793 h 100"/>
                  <a:gd name="T60" fmla="+- 0 12112 12066"/>
                  <a:gd name="T61" fmla="*/ T60 w 92"/>
                  <a:gd name="T62" fmla="+- 0 8785 8772"/>
                  <a:gd name="T63" fmla="*/ 8785 h 100"/>
                  <a:gd name="T64" fmla="+- 0 12142 12066"/>
                  <a:gd name="T65" fmla="*/ T64 w 92"/>
                  <a:gd name="T66" fmla="+- 0 8785 8772"/>
                  <a:gd name="T67" fmla="*/ 8785 h 100"/>
                  <a:gd name="T68" fmla="+- 0 12130 12066"/>
                  <a:gd name="T69" fmla="*/ T68 w 92"/>
                  <a:gd name="T70" fmla="+- 0 8776 8772"/>
                  <a:gd name="T71" fmla="*/ 8776 h 100"/>
                  <a:gd name="T72" fmla="+- 0 12106 12066"/>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0" name="Freeform 536"/>
              <p:cNvSpPr>
                <a:spLocks/>
              </p:cNvSpPr>
              <p:nvPr/>
            </p:nvSpPr>
            <p:spPr bwMode="auto">
              <a:xfrm>
                <a:off x="12066" y="8772"/>
                <a:ext cx="92" cy="100"/>
              </a:xfrm>
              <a:custGeom>
                <a:avLst/>
                <a:gdLst>
                  <a:gd name="T0" fmla="+- 0 12142 12066"/>
                  <a:gd name="T1" fmla="*/ T0 w 92"/>
                  <a:gd name="T2" fmla="+- 0 8785 8772"/>
                  <a:gd name="T3" fmla="*/ 8785 h 100"/>
                  <a:gd name="T4" fmla="+- 0 12112 12066"/>
                  <a:gd name="T5" fmla="*/ T4 w 92"/>
                  <a:gd name="T6" fmla="+- 0 8785 8772"/>
                  <a:gd name="T7" fmla="*/ 8785 h 100"/>
                  <a:gd name="T8" fmla="+- 0 12128 12066"/>
                  <a:gd name="T9" fmla="*/ T8 w 92"/>
                  <a:gd name="T10" fmla="+- 0 8792 8772"/>
                  <a:gd name="T11" fmla="*/ 8792 h 100"/>
                  <a:gd name="T12" fmla="+- 0 12136 12066"/>
                  <a:gd name="T13" fmla="*/ T12 w 92"/>
                  <a:gd name="T14" fmla="+- 0 8810 8772"/>
                  <a:gd name="T15" fmla="*/ 8810 h 100"/>
                  <a:gd name="T16" fmla="+- 0 12137 12066"/>
                  <a:gd name="T17" fmla="*/ T16 w 92"/>
                  <a:gd name="T18" fmla="+- 0 8837 8772"/>
                  <a:gd name="T19" fmla="*/ 8837 h 100"/>
                  <a:gd name="T20" fmla="+- 0 12125 12066"/>
                  <a:gd name="T21" fmla="*/ T20 w 92"/>
                  <a:gd name="T22" fmla="+- 0 8853 8772"/>
                  <a:gd name="T23" fmla="*/ 8853 h 100"/>
                  <a:gd name="T24" fmla="+- 0 12103 12066"/>
                  <a:gd name="T25" fmla="*/ T24 w 92"/>
                  <a:gd name="T26" fmla="+- 0 8858 8772"/>
                  <a:gd name="T27" fmla="*/ 8858 h 100"/>
                  <a:gd name="T28" fmla="+- 0 12143 12066"/>
                  <a:gd name="T29" fmla="*/ T28 w 92"/>
                  <a:gd name="T30" fmla="+- 0 8858 8772"/>
                  <a:gd name="T31" fmla="*/ 8858 h 100"/>
                  <a:gd name="T32" fmla="+- 0 12153 12066"/>
                  <a:gd name="T33" fmla="*/ T32 w 92"/>
                  <a:gd name="T34" fmla="+- 0 8847 8772"/>
                  <a:gd name="T35" fmla="*/ 8847 h 100"/>
                  <a:gd name="T36" fmla="+- 0 12158 12066"/>
                  <a:gd name="T37" fmla="*/ T36 w 92"/>
                  <a:gd name="T38" fmla="+- 0 8821 8772"/>
                  <a:gd name="T39" fmla="*/ 8821 h 100"/>
                  <a:gd name="T40" fmla="+- 0 12156 12066"/>
                  <a:gd name="T41" fmla="*/ T40 w 92"/>
                  <a:gd name="T42" fmla="+- 0 8807 8772"/>
                  <a:gd name="T43" fmla="*/ 8807 h 100"/>
                  <a:gd name="T44" fmla="+- 0 12147 12066"/>
                  <a:gd name="T45" fmla="*/ T44 w 92"/>
                  <a:gd name="T46" fmla="+- 0 8788 8772"/>
                  <a:gd name="T47" fmla="*/ 8788 h 100"/>
                  <a:gd name="T48" fmla="+- 0 12142 12066"/>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7"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1" name="Group 537"/>
            <p:cNvGrpSpPr>
              <a:grpSpLocks/>
            </p:cNvGrpSpPr>
            <p:nvPr/>
          </p:nvGrpSpPr>
          <p:grpSpPr bwMode="auto">
            <a:xfrm>
              <a:off x="12187" y="8771"/>
              <a:ext cx="83" cy="99"/>
              <a:chOff x="12187" y="8771"/>
              <a:chExt cx="83" cy="99"/>
            </a:xfrm>
          </p:grpSpPr>
          <p:sp>
            <p:nvSpPr>
              <p:cNvPr id="3896" name="Freeform 538"/>
              <p:cNvSpPr>
                <a:spLocks/>
              </p:cNvSpPr>
              <p:nvPr/>
            </p:nvSpPr>
            <p:spPr bwMode="auto">
              <a:xfrm>
                <a:off x="12187" y="8771"/>
                <a:ext cx="83" cy="99"/>
              </a:xfrm>
              <a:custGeom>
                <a:avLst/>
                <a:gdLst>
                  <a:gd name="T0" fmla="+- 0 12203 12187"/>
                  <a:gd name="T1" fmla="*/ T0 w 83"/>
                  <a:gd name="T2" fmla="+- 0 8774 8771"/>
                  <a:gd name="T3" fmla="*/ 8774 h 99"/>
                  <a:gd name="T4" fmla="+- 0 12187 12187"/>
                  <a:gd name="T5" fmla="*/ T4 w 83"/>
                  <a:gd name="T6" fmla="+- 0 8774 8771"/>
                  <a:gd name="T7" fmla="*/ 8774 h 99"/>
                  <a:gd name="T8" fmla="+- 0 12188 12187"/>
                  <a:gd name="T9" fmla="*/ T8 w 83"/>
                  <a:gd name="T10" fmla="+- 0 8782 8771"/>
                  <a:gd name="T11" fmla="*/ 8782 h 99"/>
                  <a:gd name="T12" fmla="+- 0 12188 12187"/>
                  <a:gd name="T13" fmla="*/ T12 w 83"/>
                  <a:gd name="T14" fmla="+- 0 8870 8771"/>
                  <a:gd name="T15" fmla="*/ 8870 h 99"/>
                  <a:gd name="T16" fmla="+- 0 12206 12187"/>
                  <a:gd name="T17" fmla="*/ T16 w 83"/>
                  <a:gd name="T18" fmla="+- 0 8870 8771"/>
                  <a:gd name="T19" fmla="*/ 8870 h 99"/>
                  <a:gd name="T20" fmla="+- 0 12206 12187"/>
                  <a:gd name="T21" fmla="*/ T20 w 83"/>
                  <a:gd name="T22" fmla="+- 0 8809 8771"/>
                  <a:gd name="T23" fmla="*/ 8809 h 99"/>
                  <a:gd name="T24" fmla="+- 0 12206 12187"/>
                  <a:gd name="T25" fmla="*/ T24 w 83"/>
                  <a:gd name="T26" fmla="+- 0 8806 8771"/>
                  <a:gd name="T27" fmla="*/ 8806 h 99"/>
                  <a:gd name="T28" fmla="+- 0 12207 12187"/>
                  <a:gd name="T29" fmla="*/ T28 w 83"/>
                  <a:gd name="T30" fmla="+- 0 8804 8771"/>
                  <a:gd name="T31" fmla="*/ 8804 h 99"/>
                  <a:gd name="T32" fmla="+- 0 12210 12187"/>
                  <a:gd name="T33" fmla="*/ T32 w 83"/>
                  <a:gd name="T34" fmla="+- 0 8794 8771"/>
                  <a:gd name="T35" fmla="*/ 8794 h 99"/>
                  <a:gd name="T36" fmla="+- 0 12215 12187"/>
                  <a:gd name="T37" fmla="*/ T36 w 83"/>
                  <a:gd name="T38" fmla="+- 0 8790 8771"/>
                  <a:gd name="T39" fmla="*/ 8790 h 99"/>
                  <a:gd name="T40" fmla="+- 0 12204 12187"/>
                  <a:gd name="T41" fmla="*/ T40 w 83"/>
                  <a:gd name="T42" fmla="+- 0 8790 8771"/>
                  <a:gd name="T43" fmla="*/ 8790 h 99"/>
                  <a:gd name="T44" fmla="+- 0 12203 12187"/>
                  <a:gd name="T45" fmla="*/ T44 w 83"/>
                  <a:gd name="T46" fmla="+- 0 8774 8771"/>
                  <a:gd name="T47"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Freeform 539"/>
              <p:cNvSpPr>
                <a:spLocks/>
              </p:cNvSpPr>
              <p:nvPr/>
            </p:nvSpPr>
            <p:spPr bwMode="auto">
              <a:xfrm>
                <a:off x="12187" y="8771"/>
                <a:ext cx="83" cy="99"/>
              </a:xfrm>
              <a:custGeom>
                <a:avLst/>
                <a:gdLst>
                  <a:gd name="T0" fmla="+- 0 12262 12187"/>
                  <a:gd name="T1" fmla="*/ T0 w 83"/>
                  <a:gd name="T2" fmla="+- 0 8786 8771"/>
                  <a:gd name="T3" fmla="*/ 8786 h 99"/>
                  <a:gd name="T4" fmla="+- 0 12247 12187"/>
                  <a:gd name="T5" fmla="*/ T4 w 83"/>
                  <a:gd name="T6" fmla="+- 0 8786 8771"/>
                  <a:gd name="T7" fmla="*/ 8786 h 99"/>
                  <a:gd name="T8" fmla="+- 0 12253 12187"/>
                  <a:gd name="T9" fmla="*/ T8 w 83"/>
                  <a:gd name="T10" fmla="+- 0 8799 8771"/>
                  <a:gd name="T11" fmla="*/ 8799 h 99"/>
                  <a:gd name="T12" fmla="+- 0 12253 12187"/>
                  <a:gd name="T13" fmla="*/ T12 w 83"/>
                  <a:gd name="T14" fmla="+- 0 8870 8771"/>
                  <a:gd name="T15" fmla="*/ 8870 h 99"/>
                  <a:gd name="T16" fmla="+- 0 12271 12187"/>
                  <a:gd name="T17" fmla="*/ T16 w 83"/>
                  <a:gd name="T18" fmla="+- 0 8870 8771"/>
                  <a:gd name="T19" fmla="*/ 8870 h 99"/>
                  <a:gd name="T20" fmla="+- 0 12267 12187"/>
                  <a:gd name="T21" fmla="*/ T20 w 83"/>
                  <a:gd name="T22" fmla="+- 0 8792 8771"/>
                  <a:gd name="T23" fmla="*/ 8792 h 99"/>
                  <a:gd name="T24" fmla="+- 0 12262 12187"/>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8" name="Freeform 540"/>
              <p:cNvSpPr>
                <a:spLocks/>
              </p:cNvSpPr>
              <p:nvPr/>
            </p:nvSpPr>
            <p:spPr bwMode="auto">
              <a:xfrm>
                <a:off x="12187" y="8771"/>
                <a:ext cx="83" cy="99"/>
              </a:xfrm>
              <a:custGeom>
                <a:avLst/>
                <a:gdLst>
                  <a:gd name="T0" fmla="+- 0 12236 12187"/>
                  <a:gd name="T1" fmla="*/ T0 w 83"/>
                  <a:gd name="T2" fmla="+- 0 8771 8771"/>
                  <a:gd name="T3" fmla="*/ 8771 h 99"/>
                  <a:gd name="T4" fmla="+- 0 12220 12187"/>
                  <a:gd name="T5" fmla="*/ T4 w 83"/>
                  <a:gd name="T6" fmla="+- 0 8771 8771"/>
                  <a:gd name="T7" fmla="*/ 8771 h 99"/>
                  <a:gd name="T8" fmla="+- 0 12209 12187"/>
                  <a:gd name="T9" fmla="*/ T8 w 83"/>
                  <a:gd name="T10" fmla="+- 0 8780 8771"/>
                  <a:gd name="T11" fmla="*/ 8780 h 99"/>
                  <a:gd name="T12" fmla="+- 0 12204 12187"/>
                  <a:gd name="T13" fmla="*/ T12 w 83"/>
                  <a:gd name="T14" fmla="+- 0 8790 8771"/>
                  <a:gd name="T15" fmla="*/ 8790 h 99"/>
                  <a:gd name="T16" fmla="+- 0 12215 12187"/>
                  <a:gd name="T17" fmla="*/ T16 w 83"/>
                  <a:gd name="T18" fmla="+- 0 8790 8771"/>
                  <a:gd name="T19" fmla="*/ 8790 h 99"/>
                  <a:gd name="T20" fmla="+- 0 12219 12187"/>
                  <a:gd name="T21" fmla="*/ T20 w 83"/>
                  <a:gd name="T22" fmla="+- 0 8786 8771"/>
                  <a:gd name="T23" fmla="*/ 8786 h 99"/>
                  <a:gd name="T24" fmla="+- 0 12262 12187"/>
                  <a:gd name="T25" fmla="*/ T24 w 83"/>
                  <a:gd name="T26" fmla="+- 0 8786 8771"/>
                  <a:gd name="T27" fmla="*/ 8786 h 99"/>
                  <a:gd name="T28" fmla="+- 0 12253 12187"/>
                  <a:gd name="T29" fmla="*/ T28 w 83"/>
                  <a:gd name="T30" fmla="+- 0 8776 8771"/>
                  <a:gd name="T31" fmla="*/ 8776 h 99"/>
                  <a:gd name="T32" fmla="+- 0 12236 12187"/>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2" name="Group 541"/>
            <p:cNvGrpSpPr>
              <a:grpSpLocks/>
            </p:cNvGrpSpPr>
            <p:nvPr/>
          </p:nvGrpSpPr>
          <p:grpSpPr bwMode="auto">
            <a:xfrm>
              <a:off x="12300" y="8771"/>
              <a:ext cx="63" cy="101"/>
              <a:chOff x="12300" y="8771"/>
              <a:chExt cx="63" cy="101"/>
            </a:xfrm>
          </p:grpSpPr>
          <p:sp>
            <p:nvSpPr>
              <p:cNvPr id="3893" name="Freeform 542"/>
              <p:cNvSpPr>
                <a:spLocks/>
              </p:cNvSpPr>
              <p:nvPr/>
            </p:nvSpPr>
            <p:spPr bwMode="auto">
              <a:xfrm>
                <a:off x="12300" y="8771"/>
                <a:ext cx="63" cy="101"/>
              </a:xfrm>
              <a:custGeom>
                <a:avLst/>
                <a:gdLst>
                  <a:gd name="T0" fmla="+- 0 12305 12300"/>
                  <a:gd name="T1" fmla="*/ T0 w 63"/>
                  <a:gd name="T2" fmla="+- 0 8852 8771"/>
                  <a:gd name="T3" fmla="*/ 8852 h 101"/>
                  <a:gd name="T4" fmla="+- 0 12300 12300"/>
                  <a:gd name="T5" fmla="*/ T4 w 63"/>
                  <a:gd name="T6" fmla="+- 0 8866 8771"/>
                  <a:gd name="T7" fmla="*/ 8866 h 101"/>
                  <a:gd name="T8" fmla="+- 0 12307 12300"/>
                  <a:gd name="T9" fmla="*/ T8 w 63"/>
                  <a:gd name="T10" fmla="+- 0 8870 8771"/>
                  <a:gd name="T11" fmla="*/ 8870 h 101"/>
                  <a:gd name="T12" fmla="+- 0 12317 12300"/>
                  <a:gd name="T13" fmla="*/ T12 w 63"/>
                  <a:gd name="T14" fmla="+- 0 8873 8771"/>
                  <a:gd name="T15" fmla="*/ 8873 h 101"/>
                  <a:gd name="T16" fmla="+- 0 12337 12300"/>
                  <a:gd name="T17" fmla="*/ T16 w 63"/>
                  <a:gd name="T18" fmla="+- 0 8872 8771"/>
                  <a:gd name="T19" fmla="*/ 8872 h 101"/>
                  <a:gd name="T20" fmla="+- 0 12357 12300"/>
                  <a:gd name="T21" fmla="*/ T20 w 63"/>
                  <a:gd name="T22" fmla="+- 0 8862 8771"/>
                  <a:gd name="T23" fmla="*/ 8862 h 101"/>
                  <a:gd name="T24" fmla="+- 0 12358 12300"/>
                  <a:gd name="T25" fmla="*/ T24 w 63"/>
                  <a:gd name="T26" fmla="+- 0 8859 8771"/>
                  <a:gd name="T27" fmla="*/ 8859 h 101"/>
                  <a:gd name="T28" fmla="+- 0 12319 12300"/>
                  <a:gd name="T29" fmla="*/ T28 w 63"/>
                  <a:gd name="T30" fmla="+- 0 8859 8771"/>
                  <a:gd name="T31" fmla="*/ 8859 h 101"/>
                  <a:gd name="T32" fmla="+- 0 12310 12300"/>
                  <a:gd name="T33" fmla="*/ T32 w 63"/>
                  <a:gd name="T34" fmla="+- 0 8856 8771"/>
                  <a:gd name="T35" fmla="*/ 8856 h 101"/>
                  <a:gd name="T36" fmla="+- 0 12305 12300"/>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4" name="Freeform 543"/>
              <p:cNvSpPr>
                <a:spLocks/>
              </p:cNvSpPr>
              <p:nvPr/>
            </p:nvSpPr>
            <p:spPr bwMode="auto">
              <a:xfrm>
                <a:off x="12300" y="8771"/>
                <a:ext cx="63" cy="101"/>
              </a:xfrm>
              <a:custGeom>
                <a:avLst/>
                <a:gdLst>
                  <a:gd name="T0" fmla="+- 0 12346 12300"/>
                  <a:gd name="T1" fmla="*/ T0 w 63"/>
                  <a:gd name="T2" fmla="+- 0 8771 8771"/>
                  <a:gd name="T3" fmla="*/ 8771 h 101"/>
                  <a:gd name="T4" fmla="+- 0 12331 12300"/>
                  <a:gd name="T5" fmla="*/ T4 w 63"/>
                  <a:gd name="T6" fmla="+- 0 8772 8771"/>
                  <a:gd name="T7" fmla="*/ 8772 h 101"/>
                  <a:gd name="T8" fmla="+- 0 12311 12300"/>
                  <a:gd name="T9" fmla="*/ T8 w 63"/>
                  <a:gd name="T10" fmla="+- 0 8781 8771"/>
                  <a:gd name="T11" fmla="*/ 8781 h 101"/>
                  <a:gd name="T12" fmla="+- 0 12303 12300"/>
                  <a:gd name="T13" fmla="*/ T12 w 63"/>
                  <a:gd name="T14" fmla="+- 0 8800 8771"/>
                  <a:gd name="T15" fmla="*/ 8800 h 101"/>
                  <a:gd name="T16" fmla="+- 0 12303 12300"/>
                  <a:gd name="T17" fmla="*/ T16 w 63"/>
                  <a:gd name="T18" fmla="+- 0 8811 8771"/>
                  <a:gd name="T19" fmla="*/ 8811 h 101"/>
                  <a:gd name="T20" fmla="+- 0 12311 12300"/>
                  <a:gd name="T21" fmla="*/ T20 w 63"/>
                  <a:gd name="T22" fmla="+- 0 8821 8771"/>
                  <a:gd name="T23" fmla="*/ 8821 h 101"/>
                  <a:gd name="T24" fmla="+- 0 12329 12300"/>
                  <a:gd name="T25" fmla="*/ T24 w 63"/>
                  <a:gd name="T26" fmla="+- 0 8827 8771"/>
                  <a:gd name="T27" fmla="*/ 8827 h 101"/>
                  <a:gd name="T28" fmla="+- 0 12342 12300"/>
                  <a:gd name="T29" fmla="*/ T28 w 63"/>
                  <a:gd name="T30" fmla="+- 0 8832 8771"/>
                  <a:gd name="T31" fmla="*/ 8832 h 101"/>
                  <a:gd name="T32" fmla="+- 0 12347 12300"/>
                  <a:gd name="T33" fmla="*/ T32 w 63"/>
                  <a:gd name="T34" fmla="+- 0 8837 8771"/>
                  <a:gd name="T35" fmla="*/ 8837 h 101"/>
                  <a:gd name="T36" fmla="+- 0 12347 12300"/>
                  <a:gd name="T37" fmla="*/ T36 w 63"/>
                  <a:gd name="T38" fmla="+- 0 8853 8771"/>
                  <a:gd name="T39" fmla="*/ 8853 h 101"/>
                  <a:gd name="T40" fmla="+- 0 12341 12300"/>
                  <a:gd name="T41" fmla="*/ T40 w 63"/>
                  <a:gd name="T42" fmla="+- 0 8859 8771"/>
                  <a:gd name="T43" fmla="*/ 8859 h 101"/>
                  <a:gd name="T44" fmla="+- 0 12358 12300"/>
                  <a:gd name="T45" fmla="*/ T44 w 63"/>
                  <a:gd name="T46" fmla="+- 0 8859 8771"/>
                  <a:gd name="T47" fmla="*/ 8859 h 101"/>
                  <a:gd name="T48" fmla="+- 0 12364 12300"/>
                  <a:gd name="T49" fmla="*/ T48 w 63"/>
                  <a:gd name="T50" fmla="+- 0 8843 8771"/>
                  <a:gd name="T51" fmla="*/ 8843 h 101"/>
                  <a:gd name="T52" fmla="+- 0 12364 12300"/>
                  <a:gd name="T53" fmla="*/ T52 w 63"/>
                  <a:gd name="T54" fmla="+- 0 8829 8771"/>
                  <a:gd name="T55" fmla="*/ 8829 h 101"/>
                  <a:gd name="T56" fmla="+- 0 12355 12300"/>
                  <a:gd name="T57" fmla="*/ T56 w 63"/>
                  <a:gd name="T58" fmla="+- 0 8821 8771"/>
                  <a:gd name="T59" fmla="*/ 8821 h 101"/>
                  <a:gd name="T60" fmla="+- 0 12326 12300"/>
                  <a:gd name="T61" fmla="*/ T60 w 63"/>
                  <a:gd name="T62" fmla="+- 0 8809 8771"/>
                  <a:gd name="T63" fmla="*/ 8809 h 101"/>
                  <a:gd name="T64" fmla="+- 0 12320 12300"/>
                  <a:gd name="T65" fmla="*/ T64 w 63"/>
                  <a:gd name="T66" fmla="+- 0 8806 8771"/>
                  <a:gd name="T67" fmla="*/ 8806 h 101"/>
                  <a:gd name="T68" fmla="+- 0 12320 12300"/>
                  <a:gd name="T69" fmla="*/ T68 w 63"/>
                  <a:gd name="T70" fmla="+- 0 8791 8771"/>
                  <a:gd name="T71" fmla="*/ 8791 h 101"/>
                  <a:gd name="T72" fmla="+- 0 12326 12300"/>
                  <a:gd name="T73" fmla="*/ T72 w 63"/>
                  <a:gd name="T74" fmla="+- 0 8785 8771"/>
                  <a:gd name="T75" fmla="*/ 8785 h 101"/>
                  <a:gd name="T76" fmla="+- 0 12358 12300"/>
                  <a:gd name="T77" fmla="*/ T76 w 63"/>
                  <a:gd name="T78" fmla="+- 0 8785 8771"/>
                  <a:gd name="T79" fmla="*/ 8785 h 101"/>
                  <a:gd name="T80" fmla="+- 0 12360 12300"/>
                  <a:gd name="T81" fmla="*/ T80 w 63"/>
                  <a:gd name="T82" fmla="+- 0 8777 8771"/>
                  <a:gd name="T83" fmla="*/ 8777 h 101"/>
                  <a:gd name="T84" fmla="+- 0 12355 12300"/>
                  <a:gd name="T85" fmla="*/ T84 w 63"/>
                  <a:gd name="T86" fmla="+- 0 8774 8771"/>
                  <a:gd name="T87" fmla="*/ 8774 h 101"/>
                  <a:gd name="T88" fmla="+- 0 12346 12300"/>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Freeform 544"/>
              <p:cNvSpPr>
                <a:spLocks/>
              </p:cNvSpPr>
              <p:nvPr/>
            </p:nvSpPr>
            <p:spPr bwMode="auto">
              <a:xfrm>
                <a:off x="12300" y="8771"/>
                <a:ext cx="63" cy="101"/>
              </a:xfrm>
              <a:custGeom>
                <a:avLst/>
                <a:gdLst>
                  <a:gd name="T0" fmla="+- 0 12358 12300"/>
                  <a:gd name="T1" fmla="*/ T0 w 63"/>
                  <a:gd name="T2" fmla="+- 0 8785 8771"/>
                  <a:gd name="T3" fmla="*/ 8785 h 101"/>
                  <a:gd name="T4" fmla="+- 0 12345 12300"/>
                  <a:gd name="T5" fmla="*/ T4 w 63"/>
                  <a:gd name="T6" fmla="+- 0 8785 8771"/>
                  <a:gd name="T7" fmla="*/ 8785 h 101"/>
                  <a:gd name="T8" fmla="+- 0 12352 12300"/>
                  <a:gd name="T9" fmla="*/ T8 w 63"/>
                  <a:gd name="T10" fmla="+- 0 8788 8771"/>
                  <a:gd name="T11" fmla="*/ 8788 h 101"/>
                  <a:gd name="T12" fmla="+- 0 12356 12300"/>
                  <a:gd name="T13" fmla="*/ T12 w 63"/>
                  <a:gd name="T14" fmla="+- 0 8790 8771"/>
                  <a:gd name="T15" fmla="*/ 8790 h 101"/>
                  <a:gd name="T16" fmla="+- 0 12358 12300"/>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3" name="Group 545"/>
            <p:cNvGrpSpPr>
              <a:grpSpLocks/>
            </p:cNvGrpSpPr>
            <p:nvPr/>
          </p:nvGrpSpPr>
          <p:grpSpPr bwMode="auto">
            <a:xfrm>
              <a:off x="12485" y="8774"/>
              <a:ext cx="82" cy="99"/>
              <a:chOff x="12485" y="8774"/>
              <a:chExt cx="82" cy="99"/>
            </a:xfrm>
          </p:grpSpPr>
          <p:sp>
            <p:nvSpPr>
              <p:cNvPr id="3890" name="Freeform 546"/>
              <p:cNvSpPr>
                <a:spLocks/>
              </p:cNvSpPr>
              <p:nvPr/>
            </p:nvSpPr>
            <p:spPr bwMode="auto">
              <a:xfrm>
                <a:off x="12485" y="8774"/>
                <a:ext cx="82" cy="99"/>
              </a:xfrm>
              <a:custGeom>
                <a:avLst/>
                <a:gdLst>
                  <a:gd name="T0" fmla="+- 0 12502 12485"/>
                  <a:gd name="T1" fmla="*/ T0 w 82"/>
                  <a:gd name="T2" fmla="+- 0 8774 8774"/>
                  <a:gd name="T3" fmla="*/ 8774 h 99"/>
                  <a:gd name="T4" fmla="+- 0 12485 12485"/>
                  <a:gd name="T5" fmla="*/ T4 w 82"/>
                  <a:gd name="T6" fmla="+- 0 8774 8774"/>
                  <a:gd name="T7" fmla="*/ 8774 h 99"/>
                  <a:gd name="T8" fmla="+- 0 12488 12485"/>
                  <a:gd name="T9" fmla="*/ T8 w 82"/>
                  <a:gd name="T10" fmla="+- 0 8852 8774"/>
                  <a:gd name="T11" fmla="*/ 8852 h 99"/>
                  <a:gd name="T12" fmla="+- 0 12501 12485"/>
                  <a:gd name="T13" fmla="*/ T12 w 82"/>
                  <a:gd name="T14" fmla="+- 0 8868 8774"/>
                  <a:gd name="T15" fmla="*/ 8868 h 99"/>
                  <a:gd name="T16" fmla="+- 0 12518 12485"/>
                  <a:gd name="T17" fmla="*/ T16 w 82"/>
                  <a:gd name="T18" fmla="+- 0 8873 8774"/>
                  <a:gd name="T19" fmla="*/ 8873 h 99"/>
                  <a:gd name="T20" fmla="+- 0 12535 12485"/>
                  <a:gd name="T21" fmla="*/ T20 w 82"/>
                  <a:gd name="T22" fmla="+- 0 8873 8774"/>
                  <a:gd name="T23" fmla="*/ 8873 h 99"/>
                  <a:gd name="T24" fmla="+- 0 12546 12485"/>
                  <a:gd name="T25" fmla="*/ T24 w 82"/>
                  <a:gd name="T26" fmla="+- 0 8862 8774"/>
                  <a:gd name="T27" fmla="*/ 8862 h 99"/>
                  <a:gd name="T28" fmla="+- 0 12548 12485"/>
                  <a:gd name="T29" fmla="*/ T28 w 82"/>
                  <a:gd name="T30" fmla="+- 0 8858 8774"/>
                  <a:gd name="T31" fmla="*/ 8858 h 99"/>
                  <a:gd name="T32" fmla="+- 0 12508 12485"/>
                  <a:gd name="T33" fmla="*/ T32 w 82"/>
                  <a:gd name="T34" fmla="+- 0 8858 8774"/>
                  <a:gd name="T35" fmla="*/ 8858 h 99"/>
                  <a:gd name="T36" fmla="+- 0 12502 12485"/>
                  <a:gd name="T37" fmla="*/ T36 w 82"/>
                  <a:gd name="T38" fmla="+- 0 8846 8774"/>
                  <a:gd name="T39" fmla="*/ 8846 h 99"/>
                  <a:gd name="T40" fmla="+- 0 12502 12485"/>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1"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Freeform 547"/>
              <p:cNvSpPr>
                <a:spLocks/>
              </p:cNvSpPr>
              <p:nvPr/>
            </p:nvSpPr>
            <p:spPr bwMode="auto">
              <a:xfrm>
                <a:off x="12485" y="8774"/>
                <a:ext cx="82" cy="99"/>
              </a:xfrm>
              <a:custGeom>
                <a:avLst/>
                <a:gdLst>
                  <a:gd name="T0" fmla="+- 0 12566 12485"/>
                  <a:gd name="T1" fmla="*/ T0 w 82"/>
                  <a:gd name="T2" fmla="+- 0 8855 8774"/>
                  <a:gd name="T3" fmla="*/ 8855 h 99"/>
                  <a:gd name="T4" fmla="+- 0 12551 12485"/>
                  <a:gd name="T5" fmla="*/ T4 w 82"/>
                  <a:gd name="T6" fmla="+- 0 8855 8774"/>
                  <a:gd name="T7" fmla="*/ 8855 h 99"/>
                  <a:gd name="T8" fmla="+- 0 12552 12485"/>
                  <a:gd name="T9" fmla="*/ T8 w 82"/>
                  <a:gd name="T10" fmla="+- 0 8870 8774"/>
                  <a:gd name="T11" fmla="*/ 8870 h 99"/>
                  <a:gd name="T12" fmla="+- 0 12567 12485"/>
                  <a:gd name="T13" fmla="*/ T12 w 82"/>
                  <a:gd name="T14" fmla="+- 0 8870 8774"/>
                  <a:gd name="T15" fmla="*/ 8870 h 99"/>
                  <a:gd name="T16" fmla="+- 0 12567 12485"/>
                  <a:gd name="T17" fmla="*/ T16 w 82"/>
                  <a:gd name="T18" fmla="+- 0 8863 8774"/>
                  <a:gd name="T19" fmla="*/ 8863 h 99"/>
                  <a:gd name="T20" fmla="+- 0 12566 12485"/>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6" y="81"/>
                    </a:lnTo>
                    <a:lnTo>
                      <a:pt x="67" y="96"/>
                    </a:lnTo>
                    <a:lnTo>
                      <a:pt x="82" y="96"/>
                    </a:lnTo>
                    <a:lnTo>
                      <a:pt x="82"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2" name="Freeform 548"/>
              <p:cNvSpPr>
                <a:spLocks/>
              </p:cNvSpPr>
              <p:nvPr/>
            </p:nvSpPr>
            <p:spPr bwMode="auto">
              <a:xfrm>
                <a:off x="12485" y="8774"/>
                <a:ext cx="82" cy="99"/>
              </a:xfrm>
              <a:custGeom>
                <a:avLst/>
                <a:gdLst>
                  <a:gd name="T0" fmla="+- 0 12566 12485"/>
                  <a:gd name="T1" fmla="*/ T0 w 82"/>
                  <a:gd name="T2" fmla="+- 0 8774 8774"/>
                  <a:gd name="T3" fmla="*/ 8774 h 99"/>
                  <a:gd name="T4" fmla="+- 0 12549 12485"/>
                  <a:gd name="T5" fmla="*/ T4 w 82"/>
                  <a:gd name="T6" fmla="+- 0 8774 8774"/>
                  <a:gd name="T7" fmla="*/ 8774 h 99"/>
                  <a:gd name="T8" fmla="+- 0 12549 12485"/>
                  <a:gd name="T9" fmla="*/ T8 w 82"/>
                  <a:gd name="T10" fmla="+- 0 8836 8774"/>
                  <a:gd name="T11" fmla="*/ 8836 h 99"/>
                  <a:gd name="T12" fmla="+- 0 12548 12485"/>
                  <a:gd name="T13" fmla="*/ T12 w 82"/>
                  <a:gd name="T14" fmla="+- 0 8839 8774"/>
                  <a:gd name="T15" fmla="*/ 8839 h 99"/>
                  <a:gd name="T16" fmla="+- 0 12547 12485"/>
                  <a:gd name="T17" fmla="*/ T16 w 82"/>
                  <a:gd name="T18" fmla="+- 0 8842 8774"/>
                  <a:gd name="T19" fmla="*/ 8842 h 99"/>
                  <a:gd name="T20" fmla="+- 0 12544 12485"/>
                  <a:gd name="T21" fmla="*/ T20 w 82"/>
                  <a:gd name="T22" fmla="+- 0 8850 8774"/>
                  <a:gd name="T23" fmla="*/ 8850 h 99"/>
                  <a:gd name="T24" fmla="+- 0 12536 12485"/>
                  <a:gd name="T25" fmla="*/ T24 w 82"/>
                  <a:gd name="T26" fmla="+- 0 8858 8774"/>
                  <a:gd name="T27" fmla="*/ 8858 h 99"/>
                  <a:gd name="T28" fmla="+- 0 12548 12485"/>
                  <a:gd name="T29" fmla="*/ T28 w 82"/>
                  <a:gd name="T30" fmla="+- 0 8858 8774"/>
                  <a:gd name="T31" fmla="*/ 8858 h 99"/>
                  <a:gd name="T32" fmla="+- 0 12550 12485"/>
                  <a:gd name="T33" fmla="*/ T32 w 82"/>
                  <a:gd name="T34" fmla="+- 0 8855 8774"/>
                  <a:gd name="T35" fmla="*/ 8855 h 99"/>
                  <a:gd name="T36" fmla="+- 0 12566 12485"/>
                  <a:gd name="T37" fmla="*/ T36 w 82"/>
                  <a:gd name="T38" fmla="+- 0 8855 8774"/>
                  <a:gd name="T39" fmla="*/ 8855 h 99"/>
                  <a:gd name="T40" fmla="+- 0 12566 12485"/>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4" name="Group 549"/>
            <p:cNvGrpSpPr>
              <a:grpSpLocks/>
            </p:cNvGrpSpPr>
            <p:nvPr/>
          </p:nvGrpSpPr>
          <p:grpSpPr bwMode="auto">
            <a:xfrm>
              <a:off x="12603" y="8771"/>
              <a:ext cx="92" cy="139"/>
              <a:chOff x="12603" y="8771"/>
              <a:chExt cx="92" cy="139"/>
            </a:xfrm>
          </p:grpSpPr>
          <p:sp>
            <p:nvSpPr>
              <p:cNvPr id="3886" name="Freeform 550"/>
              <p:cNvSpPr>
                <a:spLocks/>
              </p:cNvSpPr>
              <p:nvPr/>
            </p:nvSpPr>
            <p:spPr bwMode="auto">
              <a:xfrm>
                <a:off x="12603" y="8771"/>
                <a:ext cx="92" cy="139"/>
              </a:xfrm>
              <a:custGeom>
                <a:avLst/>
                <a:gdLst>
                  <a:gd name="T0" fmla="+- 0 12619 12603"/>
                  <a:gd name="T1" fmla="*/ T0 w 92"/>
                  <a:gd name="T2" fmla="+- 0 8774 8771"/>
                  <a:gd name="T3" fmla="*/ 8774 h 139"/>
                  <a:gd name="T4" fmla="+- 0 12603 12603"/>
                  <a:gd name="T5" fmla="*/ T4 w 92"/>
                  <a:gd name="T6" fmla="+- 0 8774 8771"/>
                  <a:gd name="T7" fmla="*/ 8774 h 139"/>
                  <a:gd name="T8" fmla="+- 0 12604 12603"/>
                  <a:gd name="T9" fmla="*/ T8 w 92"/>
                  <a:gd name="T10" fmla="+- 0 8789 8771"/>
                  <a:gd name="T11" fmla="*/ 8789 h 139"/>
                  <a:gd name="T12" fmla="+- 0 12604 12603"/>
                  <a:gd name="T13" fmla="*/ T12 w 92"/>
                  <a:gd name="T14" fmla="+- 0 8910 8771"/>
                  <a:gd name="T15" fmla="*/ 8910 h 139"/>
                  <a:gd name="T16" fmla="+- 0 12621 12603"/>
                  <a:gd name="T17" fmla="*/ T16 w 92"/>
                  <a:gd name="T18" fmla="+- 0 8910 8771"/>
                  <a:gd name="T19" fmla="*/ 8910 h 139"/>
                  <a:gd name="T20" fmla="+- 0 12621 12603"/>
                  <a:gd name="T21" fmla="*/ T20 w 92"/>
                  <a:gd name="T22" fmla="+- 0 8857 8771"/>
                  <a:gd name="T23" fmla="*/ 8857 h 139"/>
                  <a:gd name="T24" fmla="+- 0 12634 12603"/>
                  <a:gd name="T25" fmla="*/ T24 w 92"/>
                  <a:gd name="T26" fmla="+- 0 8857 8771"/>
                  <a:gd name="T27" fmla="*/ 8857 h 139"/>
                  <a:gd name="T28" fmla="+- 0 12625 12603"/>
                  <a:gd name="T29" fmla="*/ T28 w 92"/>
                  <a:gd name="T30" fmla="+- 0 8850 8771"/>
                  <a:gd name="T31" fmla="*/ 8850 h 139"/>
                  <a:gd name="T32" fmla="+- 0 12622 12603"/>
                  <a:gd name="T33" fmla="*/ T32 w 92"/>
                  <a:gd name="T34" fmla="+- 0 8838 8771"/>
                  <a:gd name="T35" fmla="*/ 8838 h 139"/>
                  <a:gd name="T36" fmla="+- 0 12621 12603"/>
                  <a:gd name="T37" fmla="*/ T36 w 92"/>
                  <a:gd name="T38" fmla="+- 0 8834 8771"/>
                  <a:gd name="T39" fmla="*/ 8834 h 139"/>
                  <a:gd name="T40" fmla="+- 0 12621 12603"/>
                  <a:gd name="T41" fmla="*/ T40 w 92"/>
                  <a:gd name="T42" fmla="+- 0 8812 8771"/>
                  <a:gd name="T43" fmla="*/ 8812 h 139"/>
                  <a:gd name="T44" fmla="+- 0 12622 12603"/>
                  <a:gd name="T45" fmla="*/ T44 w 92"/>
                  <a:gd name="T46" fmla="+- 0 8809 8771"/>
                  <a:gd name="T47" fmla="*/ 8809 h 139"/>
                  <a:gd name="T48" fmla="+- 0 12624 12603"/>
                  <a:gd name="T49" fmla="*/ T48 w 92"/>
                  <a:gd name="T50" fmla="+- 0 8802 8771"/>
                  <a:gd name="T51" fmla="*/ 8802 h 139"/>
                  <a:gd name="T52" fmla="+- 0 12637 12603"/>
                  <a:gd name="T53" fmla="*/ T52 w 92"/>
                  <a:gd name="T54" fmla="+- 0 8790 8771"/>
                  <a:gd name="T55" fmla="*/ 8790 h 139"/>
                  <a:gd name="T56" fmla="+- 0 12641 12603"/>
                  <a:gd name="T57" fmla="*/ T56 w 92"/>
                  <a:gd name="T58" fmla="+- 0 8790 8771"/>
                  <a:gd name="T59" fmla="*/ 8790 h 139"/>
                  <a:gd name="T60" fmla="+- 0 12619 12603"/>
                  <a:gd name="T61" fmla="*/ T60 w 92"/>
                  <a:gd name="T62" fmla="+- 0 8790 8771"/>
                  <a:gd name="T63" fmla="*/ 8790 h 139"/>
                  <a:gd name="T64" fmla="+- 0 12619 12603"/>
                  <a:gd name="T65" fmla="*/ T64 w 92"/>
                  <a:gd name="T66" fmla="+- 0 8774 8771"/>
                  <a:gd name="T67" fmla="*/ 877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1" y="31"/>
                    </a:lnTo>
                    <a:lnTo>
                      <a:pt x="34" y="19"/>
                    </a:lnTo>
                    <a:lnTo>
                      <a:pt x="38" y="19"/>
                    </a:lnTo>
                    <a:lnTo>
                      <a:pt x="16"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7" name="Freeform 551"/>
              <p:cNvSpPr>
                <a:spLocks/>
              </p:cNvSpPr>
              <p:nvPr/>
            </p:nvSpPr>
            <p:spPr bwMode="auto">
              <a:xfrm>
                <a:off x="12603" y="8771"/>
                <a:ext cx="92" cy="139"/>
              </a:xfrm>
              <a:custGeom>
                <a:avLst/>
                <a:gdLst>
                  <a:gd name="T0" fmla="+- 0 12634 12603"/>
                  <a:gd name="T1" fmla="*/ T0 w 92"/>
                  <a:gd name="T2" fmla="+- 0 8857 8771"/>
                  <a:gd name="T3" fmla="*/ 8857 h 139"/>
                  <a:gd name="T4" fmla="+- 0 12621 12603"/>
                  <a:gd name="T5" fmla="*/ T4 w 92"/>
                  <a:gd name="T6" fmla="+- 0 8857 8771"/>
                  <a:gd name="T7" fmla="*/ 8857 h 139"/>
                  <a:gd name="T8" fmla="+- 0 12623 12603"/>
                  <a:gd name="T9" fmla="*/ T8 w 92"/>
                  <a:gd name="T10" fmla="+- 0 8860 8771"/>
                  <a:gd name="T11" fmla="*/ 8860 h 139"/>
                  <a:gd name="T12" fmla="+- 0 12637 12603"/>
                  <a:gd name="T13" fmla="*/ T12 w 92"/>
                  <a:gd name="T14" fmla="+- 0 8869 8771"/>
                  <a:gd name="T15" fmla="*/ 8869 h 139"/>
                  <a:gd name="T16" fmla="+- 0 12663 12603"/>
                  <a:gd name="T17" fmla="*/ T16 w 92"/>
                  <a:gd name="T18" fmla="+- 0 8871 8771"/>
                  <a:gd name="T19" fmla="*/ 8871 h 139"/>
                  <a:gd name="T20" fmla="+- 0 12679 12603"/>
                  <a:gd name="T21" fmla="*/ T20 w 92"/>
                  <a:gd name="T22" fmla="+- 0 8862 8771"/>
                  <a:gd name="T23" fmla="*/ 8862 h 139"/>
                  <a:gd name="T24" fmla="+- 0 12681 12603"/>
                  <a:gd name="T25" fmla="*/ T24 w 92"/>
                  <a:gd name="T26" fmla="+- 0 8859 8771"/>
                  <a:gd name="T27" fmla="*/ 8859 h 139"/>
                  <a:gd name="T28" fmla="+- 0 12636 12603"/>
                  <a:gd name="T29" fmla="*/ T28 w 92"/>
                  <a:gd name="T30" fmla="+- 0 8859 8771"/>
                  <a:gd name="T31" fmla="*/ 8859 h 139"/>
                  <a:gd name="T32" fmla="+- 0 12634 12603"/>
                  <a:gd name="T33" fmla="*/ T32 w 92"/>
                  <a:gd name="T34" fmla="+- 0 8857 8771"/>
                  <a:gd name="T35" fmla="*/ 885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8" name="Freeform 552"/>
              <p:cNvSpPr>
                <a:spLocks/>
              </p:cNvSpPr>
              <p:nvPr/>
            </p:nvSpPr>
            <p:spPr bwMode="auto">
              <a:xfrm>
                <a:off x="12603" y="8771"/>
                <a:ext cx="92" cy="139"/>
              </a:xfrm>
              <a:custGeom>
                <a:avLst/>
                <a:gdLst>
                  <a:gd name="T0" fmla="+- 0 12686 12603"/>
                  <a:gd name="T1" fmla="*/ T0 w 92"/>
                  <a:gd name="T2" fmla="+- 0 8789 8771"/>
                  <a:gd name="T3" fmla="*/ 8789 h 139"/>
                  <a:gd name="T4" fmla="+- 0 12662 12603"/>
                  <a:gd name="T5" fmla="*/ T4 w 92"/>
                  <a:gd name="T6" fmla="+- 0 8789 8771"/>
                  <a:gd name="T7" fmla="*/ 8789 h 139"/>
                  <a:gd name="T8" fmla="+- 0 12673 12603"/>
                  <a:gd name="T9" fmla="*/ T8 w 92"/>
                  <a:gd name="T10" fmla="+- 0 8804 8771"/>
                  <a:gd name="T11" fmla="*/ 8804 h 139"/>
                  <a:gd name="T12" fmla="+- 0 12677 12603"/>
                  <a:gd name="T13" fmla="*/ T12 w 92"/>
                  <a:gd name="T14" fmla="+- 0 8831 8771"/>
                  <a:gd name="T15" fmla="*/ 8831 h 139"/>
                  <a:gd name="T16" fmla="+- 0 12667 12603"/>
                  <a:gd name="T17" fmla="*/ T16 w 92"/>
                  <a:gd name="T18" fmla="+- 0 8851 8771"/>
                  <a:gd name="T19" fmla="*/ 8851 h 139"/>
                  <a:gd name="T20" fmla="+- 0 12648 12603"/>
                  <a:gd name="T21" fmla="*/ T20 w 92"/>
                  <a:gd name="T22" fmla="+- 0 8859 8771"/>
                  <a:gd name="T23" fmla="*/ 8859 h 139"/>
                  <a:gd name="T24" fmla="+- 0 12681 12603"/>
                  <a:gd name="T25" fmla="*/ T24 w 92"/>
                  <a:gd name="T26" fmla="+- 0 8859 8771"/>
                  <a:gd name="T27" fmla="*/ 8859 h 139"/>
                  <a:gd name="T28" fmla="+- 0 12691 12603"/>
                  <a:gd name="T29" fmla="*/ T28 w 92"/>
                  <a:gd name="T30" fmla="+- 0 8843 8771"/>
                  <a:gd name="T31" fmla="*/ 8843 h 139"/>
                  <a:gd name="T32" fmla="+- 0 12695 12603"/>
                  <a:gd name="T33" fmla="*/ T32 w 92"/>
                  <a:gd name="T34" fmla="+- 0 8815 8771"/>
                  <a:gd name="T35" fmla="*/ 8815 h 139"/>
                  <a:gd name="T36" fmla="+- 0 12688 12603"/>
                  <a:gd name="T37" fmla="*/ T36 w 92"/>
                  <a:gd name="T38" fmla="+- 0 8792 8771"/>
                  <a:gd name="T39" fmla="*/ 8792 h 139"/>
                  <a:gd name="T40" fmla="+- 0 12686 12603"/>
                  <a:gd name="T41" fmla="*/ T40 w 92"/>
                  <a:gd name="T42" fmla="+- 0 8789 8771"/>
                  <a:gd name="T43" fmla="*/ 878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0" y="33"/>
                    </a:lnTo>
                    <a:lnTo>
                      <a:pt x="74" y="60"/>
                    </a:lnTo>
                    <a:lnTo>
                      <a:pt x="64" y="80"/>
                    </a:lnTo>
                    <a:lnTo>
                      <a:pt x="45" y="88"/>
                    </a:lnTo>
                    <a:lnTo>
                      <a:pt x="78" y="88"/>
                    </a:lnTo>
                    <a:lnTo>
                      <a:pt x="88" y="72"/>
                    </a:lnTo>
                    <a:lnTo>
                      <a:pt x="92" y="44"/>
                    </a:lnTo>
                    <a:lnTo>
                      <a:pt x="85"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Freeform 553"/>
              <p:cNvSpPr>
                <a:spLocks/>
              </p:cNvSpPr>
              <p:nvPr/>
            </p:nvSpPr>
            <p:spPr bwMode="auto">
              <a:xfrm>
                <a:off x="12603" y="8771"/>
                <a:ext cx="92" cy="139"/>
              </a:xfrm>
              <a:custGeom>
                <a:avLst/>
                <a:gdLst>
                  <a:gd name="T0" fmla="+- 0 12654 12603"/>
                  <a:gd name="T1" fmla="*/ T0 w 92"/>
                  <a:gd name="T2" fmla="+- 0 8771 8771"/>
                  <a:gd name="T3" fmla="*/ 8771 h 139"/>
                  <a:gd name="T4" fmla="+- 0 12638 12603"/>
                  <a:gd name="T5" fmla="*/ T4 w 92"/>
                  <a:gd name="T6" fmla="+- 0 8771 8771"/>
                  <a:gd name="T7" fmla="*/ 8771 h 139"/>
                  <a:gd name="T8" fmla="+- 0 12627 12603"/>
                  <a:gd name="T9" fmla="*/ T8 w 92"/>
                  <a:gd name="T10" fmla="+- 0 8778 8771"/>
                  <a:gd name="T11" fmla="*/ 8778 h 139"/>
                  <a:gd name="T12" fmla="+- 0 12620 12603"/>
                  <a:gd name="T13" fmla="*/ T12 w 92"/>
                  <a:gd name="T14" fmla="+- 0 8790 8771"/>
                  <a:gd name="T15" fmla="*/ 8790 h 139"/>
                  <a:gd name="T16" fmla="+- 0 12641 12603"/>
                  <a:gd name="T17" fmla="*/ T16 w 92"/>
                  <a:gd name="T18" fmla="+- 0 8790 8771"/>
                  <a:gd name="T19" fmla="*/ 8790 h 139"/>
                  <a:gd name="T20" fmla="+- 0 12662 12603"/>
                  <a:gd name="T21" fmla="*/ T20 w 92"/>
                  <a:gd name="T22" fmla="+- 0 8789 8771"/>
                  <a:gd name="T23" fmla="*/ 8789 h 139"/>
                  <a:gd name="T24" fmla="+- 0 12686 12603"/>
                  <a:gd name="T25" fmla="*/ T24 w 92"/>
                  <a:gd name="T26" fmla="+- 0 8789 8771"/>
                  <a:gd name="T27" fmla="*/ 8789 h 139"/>
                  <a:gd name="T28" fmla="+- 0 12674 12603"/>
                  <a:gd name="T29" fmla="*/ T28 w 92"/>
                  <a:gd name="T30" fmla="+- 0 8777 8771"/>
                  <a:gd name="T31" fmla="*/ 8777 h 139"/>
                  <a:gd name="T32" fmla="+- 0 12654 12603"/>
                  <a:gd name="T33" fmla="*/ T32 w 92"/>
                  <a:gd name="T34" fmla="+- 0 8771 8771"/>
                  <a:gd name="T35" fmla="*/ 877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8" y="19"/>
                    </a:lnTo>
                    <a:lnTo>
                      <a:pt x="59" y="18"/>
                    </a:lnTo>
                    <a:lnTo>
                      <a:pt x="83"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5" name="Group 554"/>
            <p:cNvGrpSpPr>
              <a:grpSpLocks/>
            </p:cNvGrpSpPr>
            <p:nvPr/>
          </p:nvGrpSpPr>
          <p:grpSpPr bwMode="auto">
            <a:xfrm>
              <a:off x="12721" y="8772"/>
              <a:ext cx="92" cy="100"/>
              <a:chOff x="12721" y="8772"/>
              <a:chExt cx="92" cy="100"/>
            </a:xfrm>
          </p:grpSpPr>
          <p:sp>
            <p:nvSpPr>
              <p:cNvPr id="3884" name="Freeform 555"/>
              <p:cNvSpPr>
                <a:spLocks/>
              </p:cNvSpPr>
              <p:nvPr/>
            </p:nvSpPr>
            <p:spPr bwMode="auto">
              <a:xfrm>
                <a:off x="12721" y="8772"/>
                <a:ext cx="92" cy="100"/>
              </a:xfrm>
              <a:custGeom>
                <a:avLst/>
                <a:gdLst>
                  <a:gd name="T0" fmla="+- 0 12761 12721"/>
                  <a:gd name="T1" fmla="*/ T0 w 92"/>
                  <a:gd name="T2" fmla="+- 0 8772 8772"/>
                  <a:gd name="T3" fmla="*/ 8772 h 100"/>
                  <a:gd name="T4" fmla="+- 0 12744 12721"/>
                  <a:gd name="T5" fmla="*/ T4 w 92"/>
                  <a:gd name="T6" fmla="+- 0 8777 8772"/>
                  <a:gd name="T7" fmla="*/ 8777 h 100"/>
                  <a:gd name="T8" fmla="+- 0 12731 12721"/>
                  <a:gd name="T9" fmla="*/ T8 w 92"/>
                  <a:gd name="T10" fmla="+- 0 8790 8772"/>
                  <a:gd name="T11" fmla="*/ 8790 h 100"/>
                  <a:gd name="T12" fmla="+- 0 12723 12721"/>
                  <a:gd name="T13" fmla="*/ T12 w 92"/>
                  <a:gd name="T14" fmla="+- 0 8810 8772"/>
                  <a:gd name="T15" fmla="*/ 8810 h 100"/>
                  <a:gd name="T16" fmla="+- 0 12721 12721"/>
                  <a:gd name="T17" fmla="*/ T16 w 92"/>
                  <a:gd name="T18" fmla="+- 0 8841 8772"/>
                  <a:gd name="T19" fmla="*/ 8841 h 100"/>
                  <a:gd name="T20" fmla="+- 0 12732 12721"/>
                  <a:gd name="T21" fmla="*/ T20 w 92"/>
                  <a:gd name="T22" fmla="+- 0 8858 8772"/>
                  <a:gd name="T23" fmla="*/ 8858 h 100"/>
                  <a:gd name="T24" fmla="+- 0 12750 12721"/>
                  <a:gd name="T25" fmla="*/ T24 w 92"/>
                  <a:gd name="T26" fmla="+- 0 8868 8772"/>
                  <a:gd name="T27" fmla="*/ 8868 h 100"/>
                  <a:gd name="T28" fmla="+- 0 12775 12721"/>
                  <a:gd name="T29" fmla="*/ T28 w 92"/>
                  <a:gd name="T30" fmla="+- 0 8871 8772"/>
                  <a:gd name="T31" fmla="*/ 8871 h 100"/>
                  <a:gd name="T32" fmla="+- 0 12794 12721"/>
                  <a:gd name="T33" fmla="*/ T32 w 92"/>
                  <a:gd name="T34" fmla="+- 0 8863 8772"/>
                  <a:gd name="T35" fmla="*/ 8863 h 100"/>
                  <a:gd name="T36" fmla="+- 0 12798 12721"/>
                  <a:gd name="T37" fmla="*/ T36 w 92"/>
                  <a:gd name="T38" fmla="+- 0 8858 8772"/>
                  <a:gd name="T39" fmla="*/ 8858 h 100"/>
                  <a:gd name="T40" fmla="+- 0 12758 12721"/>
                  <a:gd name="T41" fmla="*/ T40 w 92"/>
                  <a:gd name="T42" fmla="+- 0 8858 8772"/>
                  <a:gd name="T43" fmla="*/ 8858 h 100"/>
                  <a:gd name="T44" fmla="+- 0 12742 12721"/>
                  <a:gd name="T45" fmla="*/ T44 w 92"/>
                  <a:gd name="T46" fmla="+- 0 8845 8772"/>
                  <a:gd name="T47" fmla="*/ 8845 h 100"/>
                  <a:gd name="T48" fmla="+- 0 12736 12721"/>
                  <a:gd name="T49" fmla="*/ T48 w 92"/>
                  <a:gd name="T50" fmla="+- 0 8822 8772"/>
                  <a:gd name="T51" fmla="*/ 8822 h 100"/>
                  <a:gd name="T52" fmla="+- 0 12737 12721"/>
                  <a:gd name="T53" fmla="*/ T52 w 92"/>
                  <a:gd name="T54" fmla="+- 0 8812 8772"/>
                  <a:gd name="T55" fmla="*/ 8812 h 100"/>
                  <a:gd name="T56" fmla="+- 0 12746 12721"/>
                  <a:gd name="T57" fmla="*/ T56 w 92"/>
                  <a:gd name="T58" fmla="+- 0 8793 8772"/>
                  <a:gd name="T59" fmla="*/ 8793 h 100"/>
                  <a:gd name="T60" fmla="+- 0 12767 12721"/>
                  <a:gd name="T61" fmla="*/ T60 w 92"/>
                  <a:gd name="T62" fmla="+- 0 8785 8772"/>
                  <a:gd name="T63" fmla="*/ 8785 h 100"/>
                  <a:gd name="T64" fmla="+- 0 12797 12721"/>
                  <a:gd name="T65" fmla="*/ T64 w 92"/>
                  <a:gd name="T66" fmla="+- 0 8785 8772"/>
                  <a:gd name="T67" fmla="*/ 8785 h 100"/>
                  <a:gd name="T68" fmla="+- 0 12785 12721"/>
                  <a:gd name="T69" fmla="*/ T68 w 92"/>
                  <a:gd name="T70" fmla="+- 0 8776 8772"/>
                  <a:gd name="T71" fmla="*/ 8776 h 100"/>
                  <a:gd name="T72" fmla="+- 0 12761 12721"/>
                  <a:gd name="T73" fmla="*/ T72 w 92"/>
                  <a:gd name="T74" fmla="+- 0 8772 8772"/>
                  <a:gd name="T75" fmla="*/ 877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8"/>
                    </a:lnTo>
                    <a:lnTo>
                      <a:pt x="0" y="69"/>
                    </a:lnTo>
                    <a:lnTo>
                      <a:pt x="11" y="86"/>
                    </a:lnTo>
                    <a:lnTo>
                      <a:pt x="29" y="96"/>
                    </a:lnTo>
                    <a:lnTo>
                      <a:pt x="54" y="99"/>
                    </a:lnTo>
                    <a:lnTo>
                      <a:pt x="73" y="91"/>
                    </a:lnTo>
                    <a:lnTo>
                      <a:pt x="77" y="86"/>
                    </a:lnTo>
                    <a:lnTo>
                      <a:pt x="37" y="86"/>
                    </a:lnTo>
                    <a:lnTo>
                      <a:pt x="21" y="73"/>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5" name="Freeform 556"/>
              <p:cNvSpPr>
                <a:spLocks/>
              </p:cNvSpPr>
              <p:nvPr/>
            </p:nvSpPr>
            <p:spPr bwMode="auto">
              <a:xfrm>
                <a:off x="12721" y="8772"/>
                <a:ext cx="92" cy="100"/>
              </a:xfrm>
              <a:custGeom>
                <a:avLst/>
                <a:gdLst>
                  <a:gd name="T0" fmla="+- 0 12797 12721"/>
                  <a:gd name="T1" fmla="*/ T0 w 92"/>
                  <a:gd name="T2" fmla="+- 0 8785 8772"/>
                  <a:gd name="T3" fmla="*/ 8785 h 100"/>
                  <a:gd name="T4" fmla="+- 0 12767 12721"/>
                  <a:gd name="T5" fmla="*/ T4 w 92"/>
                  <a:gd name="T6" fmla="+- 0 8785 8772"/>
                  <a:gd name="T7" fmla="*/ 8785 h 100"/>
                  <a:gd name="T8" fmla="+- 0 12783 12721"/>
                  <a:gd name="T9" fmla="*/ T8 w 92"/>
                  <a:gd name="T10" fmla="+- 0 8792 8772"/>
                  <a:gd name="T11" fmla="*/ 8792 h 100"/>
                  <a:gd name="T12" fmla="+- 0 12792 12721"/>
                  <a:gd name="T13" fmla="*/ T12 w 92"/>
                  <a:gd name="T14" fmla="+- 0 8810 8772"/>
                  <a:gd name="T15" fmla="*/ 8810 h 100"/>
                  <a:gd name="T16" fmla="+- 0 12793 12721"/>
                  <a:gd name="T17" fmla="*/ T16 w 92"/>
                  <a:gd name="T18" fmla="+- 0 8837 8772"/>
                  <a:gd name="T19" fmla="*/ 8837 h 100"/>
                  <a:gd name="T20" fmla="+- 0 12780 12721"/>
                  <a:gd name="T21" fmla="*/ T20 w 92"/>
                  <a:gd name="T22" fmla="+- 0 8853 8772"/>
                  <a:gd name="T23" fmla="*/ 8853 h 100"/>
                  <a:gd name="T24" fmla="+- 0 12758 12721"/>
                  <a:gd name="T25" fmla="*/ T24 w 92"/>
                  <a:gd name="T26" fmla="+- 0 8858 8772"/>
                  <a:gd name="T27" fmla="*/ 8858 h 100"/>
                  <a:gd name="T28" fmla="+- 0 12798 12721"/>
                  <a:gd name="T29" fmla="*/ T28 w 92"/>
                  <a:gd name="T30" fmla="+- 0 8858 8772"/>
                  <a:gd name="T31" fmla="*/ 8858 h 100"/>
                  <a:gd name="T32" fmla="+- 0 12808 12721"/>
                  <a:gd name="T33" fmla="*/ T32 w 92"/>
                  <a:gd name="T34" fmla="+- 0 8847 8772"/>
                  <a:gd name="T35" fmla="*/ 8847 h 100"/>
                  <a:gd name="T36" fmla="+- 0 12813 12721"/>
                  <a:gd name="T37" fmla="*/ T36 w 92"/>
                  <a:gd name="T38" fmla="+- 0 8821 8772"/>
                  <a:gd name="T39" fmla="*/ 8821 h 100"/>
                  <a:gd name="T40" fmla="+- 0 12811 12721"/>
                  <a:gd name="T41" fmla="*/ T40 w 92"/>
                  <a:gd name="T42" fmla="+- 0 8807 8772"/>
                  <a:gd name="T43" fmla="*/ 8807 h 100"/>
                  <a:gd name="T44" fmla="+- 0 12802 12721"/>
                  <a:gd name="T45" fmla="*/ T44 w 92"/>
                  <a:gd name="T46" fmla="+- 0 8788 8772"/>
                  <a:gd name="T47" fmla="*/ 8788 h 100"/>
                  <a:gd name="T48" fmla="+- 0 12797 12721"/>
                  <a:gd name="T49" fmla="*/ T48 w 92"/>
                  <a:gd name="T50" fmla="+- 0 8785 8772"/>
                  <a:gd name="T51" fmla="*/ 8785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1" y="38"/>
                    </a:lnTo>
                    <a:lnTo>
                      <a:pt x="72" y="65"/>
                    </a:lnTo>
                    <a:lnTo>
                      <a:pt x="59" y="81"/>
                    </a:lnTo>
                    <a:lnTo>
                      <a:pt x="37" y="86"/>
                    </a:lnTo>
                    <a:lnTo>
                      <a:pt x="77" y="86"/>
                    </a:lnTo>
                    <a:lnTo>
                      <a:pt x="87"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6" name="Group 557"/>
            <p:cNvGrpSpPr>
              <a:grpSpLocks/>
            </p:cNvGrpSpPr>
            <p:nvPr/>
          </p:nvGrpSpPr>
          <p:grpSpPr bwMode="auto">
            <a:xfrm>
              <a:off x="12842" y="8771"/>
              <a:ext cx="83" cy="99"/>
              <a:chOff x="12842" y="8771"/>
              <a:chExt cx="83" cy="99"/>
            </a:xfrm>
          </p:grpSpPr>
          <p:sp>
            <p:nvSpPr>
              <p:cNvPr id="3881" name="Freeform 558"/>
              <p:cNvSpPr>
                <a:spLocks/>
              </p:cNvSpPr>
              <p:nvPr/>
            </p:nvSpPr>
            <p:spPr bwMode="auto">
              <a:xfrm>
                <a:off x="12842" y="8771"/>
                <a:ext cx="83" cy="99"/>
              </a:xfrm>
              <a:custGeom>
                <a:avLst/>
                <a:gdLst>
                  <a:gd name="T0" fmla="+- 0 12858 12842"/>
                  <a:gd name="T1" fmla="*/ T0 w 83"/>
                  <a:gd name="T2" fmla="+- 0 8774 8771"/>
                  <a:gd name="T3" fmla="*/ 8774 h 99"/>
                  <a:gd name="T4" fmla="+- 0 12842 12842"/>
                  <a:gd name="T5" fmla="*/ T4 w 83"/>
                  <a:gd name="T6" fmla="+- 0 8774 8771"/>
                  <a:gd name="T7" fmla="*/ 8774 h 99"/>
                  <a:gd name="T8" fmla="+- 0 12843 12842"/>
                  <a:gd name="T9" fmla="*/ T8 w 83"/>
                  <a:gd name="T10" fmla="+- 0 8780 8771"/>
                  <a:gd name="T11" fmla="*/ 8780 h 99"/>
                  <a:gd name="T12" fmla="+- 0 12843 12842"/>
                  <a:gd name="T13" fmla="*/ T12 w 83"/>
                  <a:gd name="T14" fmla="+- 0 8786 8771"/>
                  <a:gd name="T15" fmla="*/ 8786 h 99"/>
                  <a:gd name="T16" fmla="+- 0 12843 12842"/>
                  <a:gd name="T17" fmla="*/ T16 w 83"/>
                  <a:gd name="T18" fmla="+- 0 8870 8771"/>
                  <a:gd name="T19" fmla="*/ 8870 h 99"/>
                  <a:gd name="T20" fmla="+- 0 12861 12842"/>
                  <a:gd name="T21" fmla="*/ T20 w 83"/>
                  <a:gd name="T22" fmla="+- 0 8870 8771"/>
                  <a:gd name="T23" fmla="*/ 8870 h 99"/>
                  <a:gd name="T24" fmla="+- 0 12861 12842"/>
                  <a:gd name="T25" fmla="*/ T24 w 83"/>
                  <a:gd name="T26" fmla="+- 0 8809 8771"/>
                  <a:gd name="T27" fmla="*/ 8809 h 99"/>
                  <a:gd name="T28" fmla="+- 0 12861 12842"/>
                  <a:gd name="T29" fmla="*/ T28 w 83"/>
                  <a:gd name="T30" fmla="+- 0 8806 8771"/>
                  <a:gd name="T31" fmla="*/ 8806 h 99"/>
                  <a:gd name="T32" fmla="+- 0 12862 12842"/>
                  <a:gd name="T33" fmla="*/ T32 w 83"/>
                  <a:gd name="T34" fmla="+- 0 8804 8771"/>
                  <a:gd name="T35" fmla="*/ 8804 h 99"/>
                  <a:gd name="T36" fmla="+- 0 12865 12842"/>
                  <a:gd name="T37" fmla="*/ T36 w 83"/>
                  <a:gd name="T38" fmla="+- 0 8794 8771"/>
                  <a:gd name="T39" fmla="*/ 8794 h 99"/>
                  <a:gd name="T40" fmla="+- 0 12870 12842"/>
                  <a:gd name="T41" fmla="*/ T40 w 83"/>
                  <a:gd name="T42" fmla="+- 0 8790 8771"/>
                  <a:gd name="T43" fmla="*/ 8790 h 99"/>
                  <a:gd name="T44" fmla="+- 0 12859 12842"/>
                  <a:gd name="T45" fmla="*/ T44 w 83"/>
                  <a:gd name="T46" fmla="+- 0 8790 8771"/>
                  <a:gd name="T47" fmla="*/ 8790 h 99"/>
                  <a:gd name="T48" fmla="+- 0 12858 12842"/>
                  <a:gd name="T49" fmla="*/ T48 w 83"/>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9"/>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2" name="Freeform 559"/>
              <p:cNvSpPr>
                <a:spLocks/>
              </p:cNvSpPr>
              <p:nvPr/>
            </p:nvSpPr>
            <p:spPr bwMode="auto">
              <a:xfrm>
                <a:off x="12842" y="8771"/>
                <a:ext cx="83" cy="99"/>
              </a:xfrm>
              <a:custGeom>
                <a:avLst/>
                <a:gdLst>
                  <a:gd name="T0" fmla="+- 0 12917 12842"/>
                  <a:gd name="T1" fmla="*/ T0 w 83"/>
                  <a:gd name="T2" fmla="+- 0 8786 8771"/>
                  <a:gd name="T3" fmla="*/ 8786 h 99"/>
                  <a:gd name="T4" fmla="+- 0 12902 12842"/>
                  <a:gd name="T5" fmla="*/ T4 w 83"/>
                  <a:gd name="T6" fmla="+- 0 8786 8771"/>
                  <a:gd name="T7" fmla="*/ 8786 h 99"/>
                  <a:gd name="T8" fmla="+- 0 12908 12842"/>
                  <a:gd name="T9" fmla="*/ T8 w 83"/>
                  <a:gd name="T10" fmla="+- 0 8799 8771"/>
                  <a:gd name="T11" fmla="*/ 8799 h 99"/>
                  <a:gd name="T12" fmla="+- 0 12908 12842"/>
                  <a:gd name="T13" fmla="*/ T12 w 83"/>
                  <a:gd name="T14" fmla="+- 0 8870 8771"/>
                  <a:gd name="T15" fmla="*/ 8870 h 99"/>
                  <a:gd name="T16" fmla="+- 0 12926 12842"/>
                  <a:gd name="T17" fmla="*/ T16 w 83"/>
                  <a:gd name="T18" fmla="+- 0 8870 8771"/>
                  <a:gd name="T19" fmla="*/ 8870 h 99"/>
                  <a:gd name="T20" fmla="+- 0 12922 12842"/>
                  <a:gd name="T21" fmla="*/ T20 w 83"/>
                  <a:gd name="T22" fmla="+- 0 8792 8771"/>
                  <a:gd name="T23" fmla="*/ 8792 h 99"/>
                  <a:gd name="T24" fmla="+- 0 12917 12842"/>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Freeform 560"/>
              <p:cNvSpPr>
                <a:spLocks/>
              </p:cNvSpPr>
              <p:nvPr/>
            </p:nvSpPr>
            <p:spPr bwMode="auto">
              <a:xfrm>
                <a:off x="12842" y="8771"/>
                <a:ext cx="83" cy="99"/>
              </a:xfrm>
              <a:custGeom>
                <a:avLst/>
                <a:gdLst>
                  <a:gd name="T0" fmla="+- 0 12891 12842"/>
                  <a:gd name="T1" fmla="*/ T0 w 83"/>
                  <a:gd name="T2" fmla="+- 0 8771 8771"/>
                  <a:gd name="T3" fmla="*/ 8771 h 99"/>
                  <a:gd name="T4" fmla="+- 0 12875 12842"/>
                  <a:gd name="T5" fmla="*/ T4 w 83"/>
                  <a:gd name="T6" fmla="+- 0 8771 8771"/>
                  <a:gd name="T7" fmla="*/ 8771 h 99"/>
                  <a:gd name="T8" fmla="+- 0 12864 12842"/>
                  <a:gd name="T9" fmla="*/ T8 w 83"/>
                  <a:gd name="T10" fmla="+- 0 8780 8771"/>
                  <a:gd name="T11" fmla="*/ 8780 h 99"/>
                  <a:gd name="T12" fmla="+- 0 12859 12842"/>
                  <a:gd name="T13" fmla="*/ T12 w 83"/>
                  <a:gd name="T14" fmla="+- 0 8790 8771"/>
                  <a:gd name="T15" fmla="*/ 8790 h 99"/>
                  <a:gd name="T16" fmla="+- 0 12870 12842"/>
                  <a:gd name="T17" fmla="*/ T16 w 83"/>
                  <a:gd name="T18" fmla="+- 0 8790 8771"/>
                  <a:gd name="T19" fmla="*/ 8790 h 99"/>
                  <a:gd name="T20" fmla="+- 0 12874 12842"/>
                  <a:gd name="T21" fmla="*/ T20 w 83"/>
                  <a:gd name="T22" fmla="+- 0 8786 8771"/>
                  <a:gd name="T23" fmla="*/ 8786 h 99"/>
                  <a:gd name="T24" fmla="+- 0 12917 12842"/>
                  <a:gd name="T25" fmla="*/ T24 w 83"/>
                  <a:gd name="T26" fmla="+- 0 8786 8771"/>
                  <a:gd name="T27" fmla="*/ 8786 h 99"/>
                  <a:gd name="T28" fmla="+- 0 12908 12842"/>
                  <a:gd name="T29" fmla="*/ T28 w 83"/>
                  <a:gd name="T30" fmla="+- 0 8776 8771"/>
                  <a:gd name="T31" fmla="*/ 8776 h 99"/>
                  <a:gd name="T32" fmla="+- 0 12891 12842"/>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7" name="Group 561"/>
            <p:cNvGrpSpPr>
              <a:grpSpLocks/>
            </p:cNvGrpSpPr>
            <p:nvPr/>
          </p:nvGrpSpPr>
          <p:grpSpPr bwMode="auto">
            <a:xfrm>
              <a:off x="13042" y="8774"/>
              <a:ext cx="141" cy="97"/>
              <a:chOff x="13042" y="8774"/>
              <a:chExt cx="141" cy="97"/>
            </a:xfrm>
          </p:grpSpPr>
          <p:sp>
            <p:nvSpPr>
              <p:cNvPr id="3877" name="Freeform 562"/>
              <p:cNvSpPr>
                <a:spLocks/>
              </p:cNvSpPr>
              <p:nvPr/>
            </p:nvSpPr>
            <p:spPr bwMode="auto">
              <a:xfrm>
                <a:off x="13042" y="8774"/>
                <a:ext cx="141" cy="97"/>
              </a:xfrm>
              <a:custGeom>
                <a:avLst/>
                <a:gdLst>
                  <a:gd name="T0" fmla="+- 0 13060 13042"/>
                  <a:gd name="T1" fmla="*/ T0 w 141"/>
                  <a:gd name="T2" fmla="+- 0 8774 8774"/>
                  <a:gd name="T3" fmla="*/ 8774 h 97"/>
                  <a:gd name="T4" fmla="+- 0 13042 13042"/>
                  <a:gd name="T5" fmla="*/ T4 w 141"/>
                  <a:gd name="T6" fmla="+- 0 8774 8774"/>
                  <a:gd name="T7" fmla="*/ 8774 h 97"/>
                  <a:gd name="T8" fmla="+- 0 13072 13042"/>
                  <a:gd name="T9" fmla="*/ T8 w 141"/>
                  <a:gd name="T10" fmla="+- 0 8870 8774"/>
                  <a:gd name="T11" fmla="*/ 8870 h 97"/>
                  <a:gd name="T12" fmla="+- 0 13088 13042"/>
                  <a:gd name="T13" fmla="*/ T12 w 141"/>
                  <a:gd name="T14" fmla="+- 0 8870 8774"/>
                  <a:gd name="T15" fmla="*/ 8870 h 97"/>
                  <a:gd name="T16" fmla="+- 0 13093 13042"/>
                  <a:gd name="T17" fmla="*/ T16 w 141"/>
                  <a:gd name="T18" fmla="+- 0 8854 8774"/>
                  <a:gd name="T19" fmla="*/ 8854 h 97"/>
                  <a:gd name="T20" fmla="+- 0 13080 13042"/>
                  <a:gd name="T21" fmla="*/ T20 w 141"/>
                  <a:gd name="T22" fmla="+- 0 8854 8774"/>
                  <a:gd name="T23" fmla="*/ 8854 h 97"/>
                  <a:gd name="T24" fmla="+- 0 13079 13042"/>
                  <a:gd name="T25" fmla="*/ T24 w 141"/>
                  <a:gd name="T26" fmla="+- 0 8844 8774"/>
                  <a:gd name="T27" fmla="*/ 8844 h 97"/>
                  <a:gd name="T28" fmla="+- 0 13060 13042"/>
                  <a:gd name="T29" fmla="*/ T28 w 141"/>
                  <a:gd name="T30" fmla="+- 0 8774 8774"/>
                  <a:gd name="T31" fmla="*/ 877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1" h="97">
                    <a:moveTo>
                      <a:pt x="18" y="0"/>
                    </a:moveTo>
                    <a:lnTo>
                      <a:pt x="0" y="0"/>
                    </a:lnTo>
                    <a:lnTo>
                      <a:pt x="30" y="96"/>
                    </a:lnTo>
                    <a:lnTo>
                      <a:pt x="46" y="96"/>
                    </a:lnTo>
                    <a:lnTo>
                      <a:pt x="51" y="80"/>
                    </a:lnTo>
                    <a:lnTo>
                      <a:pt x="38" y="80"/>
                    </a:lnTo>
                    <a:lnTo>
                      <a:pt x="37" y="7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8" name="Freeform 563"/>
              <p:cNvSpPr>
                <a:spLocks/>
              </p:cNvSpPr>
              <p:nvPr/>
            </p:nvSpPr>
            <p:spPr bwMode="auto">
              <a:xfrm>
                <a:off x="13042" y="8774"/>
                <a:ext cx="141" cy="97"/>
              </a:xfrm>
              <a:custGeom>
                <a:avLst/>
                <a:gdLst>
                  <a:gd name="T0" fmla="+- 0 13126 13042"/>
                  <a:gd name="T1" fmla="*/ T0 w 141"/>
                  <a:gd name="T2" fmla="+- 0 8792 8774"/>
                  <a:gd name="T3" fmla="*/ 8792 h 97"/>
                  <a:gd name="T4" fmla="+- 0 13112 13042"/>
                  <a:gd name="T5" fmla="*/ T4 w 141"/>
                  <a:gd name="T6" fmla="+- 0 8792 8774"/>
                  <a:gd name="T7" fmla="*/ 8792 h 97"/>
                  <a:gd name="T8" fmla="+- 0 13115 13042"/>
                  <a:gd name="T9" fmla="*/ T8 w 141"/>
                  <a:gd name="T10" fmla="+- 0 8804 8774"/>
                  <a:gd name="T11" fmla="*/ 8804 h 97"/>
                  <a:gd name="T12" fmla="+- 0 13118 13042"/>
                  <a:gd name="T13" fmla="*/ T12 w 141"/>
                  <a:gd name="T14" fmla="+- 0 8814 8774"/>
                  <a:gd name="T15" fmla="*/ 8814 h 97"/>
                  <a:gd name="T16" fmla="+- 0 13121 13042"/>
                  <a:gd name="T17" fmla="*/ T16 w 141"/>
                  <a:gd name="T18" fmla="+- 0 8824 8774"/>
                  <a:gd name="T19" fmla="*/ 8824 h 97"/>
                  <a:gd name="T20" fmla="+- 0 13136 13042"/>
                  <a:gd name="T21" fmla="*/ T20 w 141"/>
                  <a:gd name="T22" fmla="+- 0 8870 8774"/>
                  <a:gd name="T23" fmla="*/ 8870 h 97"/>
                  <a:gd name="T24" fmla="+- 0 13152 13042"/>
                  <a:gd name="T25" fmla="*/ T24 w 141"/>
                  <a:gd name="T26" fmla="+- 0 8870 8774"/>
                  <a:gd name="T27" fmla="*/ 8870 h 97"/>
                  <a:gd name="T28" fmla="+- 0 13157 13042"/>
                  <a:gd name="T29" fmla="*/ T28 w 141"/>
                  <a:gd name="T30" fmla="+- 0 8854 8774"/>
                  <a:gd name="T31" fmla="*/ 8854 h 97"/>
                  <a:gd name="T32" fmla="+- 0 13144 13042"/>
                  <a:gd name="T33" fmla="*/ T32 w 141"/>
                  <a:gd name="T34" fmla="+- 0 8854 8774"/>
                  <a:gd name="T35" fmla="*/ 8854 h 97"/>
                  <a:gd name="T36" fmla="+- 0 13142 13042"/>
                  <a:gd name="T37" fmla="*/ T36 w 141"/>
                  <a:gd name="T38" fmla="+- 0 8844 8774"/>
                  <a:gd name="T39" fmla="*/ 8844 h 97"/>
                  <a:gd name="T40" fmla="+- 0 13139 13042"/>
                  <a:gd name="T41" fmla="*/ T40 w 141"/>
                  <a:gd name="T42" fmla="+- 0 8834 8774"/>
                  <a:gd name="T43" fmla="*/ 8834 h 97"/>
                  <a:gd name="T44" fmla="+- 0 13126 13042"/>
                  <a:gd name="T45" fmla="*/ T44 w 141"/>
                  <a:gd name="T46" fmla="+- 0 8792 8774"/>
                  <a:gd name="T47" fmla="*/ 8792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1" h="97">
                    <a:moveTo>
                      <a:pt x="84" y="18"/>
                    </a:moveTo>
                    <a:lnTo>
                      <a:pt x="70" y="18"/>
                    </a:lnTo>
                    <a:lnTo>
                      <a:pt x="73" y="30"/>
                    </a:lnTo>
                    <a:lnTo>
                      <a:pt x="76" y="40"/>
                    </a:lnTo>
                    <a:lnTo>
                      <a:pt x="79" y="50"/>
                    </a:lnTo>
                    <a:lnTo>
                      <a:pt x="94" y="96"/>
                    </a:lnTo>
                    <a:lnTo>
                      <a:pt x="110" y="96"/>
                    </a:lnTo>
                    <a:lnTo>
                      <a:pt x="115" y="80"/>
                    </a:lnTo>
                    <a:lnTo>
                      <a:pt x="102" y="80"/>
                    </a:lnTo>
                    <a:lnTo>
                      <a:pt x="100" y="70"/>
                    </a:lnTo>
                    <a:lnTo>
                      <a:pt x="97" y="60"/>
                    </a:lnTo>
                    <a:lnTo>
                      <a:pt x="8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Freeform 564"/>
              <p:cNvSpPr>
                <a:spLocks/>
              </p:cNvSpPr>
              <p:nvPr/>
            </p:nvSpPr>
            <p:spPr bwMode="auto">
              <a:xfrm>
                <a:off x="13042" y="8774"/>
                <a:ext cx="141" cy="97"/>
              </a:xfrm>
              <a:custGeom>
                <a:avLst/>
                <a:gdLst>
                  <a:gd name="T0" fmla="+- 0 13120 13042"/>
                  <a:gd name="T1" fmla="*/ T0 w 141"/>
                  <a:gd name="T2" fmla="+- 0 8774 8774"/>
                  <a:gd name="T3" fmla="*/ 8774 h 97"/>
                  <a:gd name="T4" fmla="+- 0 13105 13042"/>
                  <a:gd name="T5" fmla="*/ T4 w 141"/>
                  <a:gd name="T6" fmla="+- 0 8774 8774"/>
                  <a:gd name="T7" fmla="*/ 8774 h 97"/>
                  <a:gd name="T8" fmla="+- 0 13090 13042"/>
                  <a:gd name="T9" fmla="*/ T8 w 141"/>
                  <a:gd name="T10" fmla="+- 0 8823 8774"/>
                  <a:gd name="T11" fmla="*/ 8823 h 97"/>
                  <a:gd name="T12" fmla="+- 0 13083 13042"/>
                  <a:gd name="T13" fmla="*/ T12 w 141"/>
                  <a:gd name="T14" fmla="+- 0 8844 8774"/>
                  <a:gd name="T15" fmla="*/ 8844 h 97"/>
                  <a:gd name="T16" fmla="+- 0 13081 13042"/>
                  <a:gd name="T17" fmla="*/ T16 w 141"/>
                  <a:gd name="T18" fmla="+- 0 8854 8774"/>
                  <a:gd name="T19" fmla="*/ 8854 h 97"/>
                  <a:gd name="T20" fmla="+- 0 13093 13042"/>
                  <a:gd name="T21" fmla="*/ T20 w 141"/>
                  <a:gd name="T22" fmla="+- 0 8854 8774"/>
                  <a:gd name="T23" fmla="*/ 8854 h 97"/>
                  <a:gd name="T24" fmla="+- 0 13103 13042"/>
                  <a:gd name="T25" fmla="*/ T24 w 141"/>
                  <a:gd name="T26" fmla="+- 0 8824 8774"/>
                  <a:gd name="T27" fmla="*/ 8824 h 97"/>
                  <a:gd name="T28" fmla="+- 0 13107 13042"/>
                  <a:gd name="T29" fmla="*/ T28 w 141"/>
                  <a:gd name="T30" fmla="+- 0 8813 8774"/>
                  <a:gd name="T31" fmla="*/ 8813 h 97"/>
                  <a:gd name="T32" fmla="+- 0 13110 13042"/>
                  <a:gd name="T33" fmla="*/ T32 w 141"/>
                  <a:gd name="T34" fmla="+- 0 8804 8774"/>
                  <a:gd name="T35" fmla="*/ 8804 h 97"/>
                  <a:gd name="T36" fmla="+- 0 13112 13042"/>
                  <a:gd name="T37" fmla="*/ T36 w 141"/>
                  <a:gd name="T38" fmla="+- 0 8792 8774"/>
                  <a:gd name="T39" fmla="*/ 8792 h 97"/>
                  <a:gd name="T40" fmla="+- 0 13126 13042"/>
                  <a:gd name="T41" fmla="*/ T40 w 141"/>
                  <a:gd name="T42" fmla="+- 0 8792 8774"/>
                  <a:gd name="T43" fmla="*/ 8792 h 97"/>
                  <a:gd name="T44" fmla="+- 0 13120 13042"/>
                  <a:gd name="T45" fmla="*/ T44 w 141"/>
                  <a:gd name="T46" fmla="+- 0 8774 8774"/>
                  <a:gd name="T47" fmla="*/ 8774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1" h="97">
                    <a:moveTo>
                      <a:pt x="78" y="0"/>
                    </a:moveTo>
                    <a:lnTo>
                      <a:pt x="63" y="0"/>
                    </a:lnTo>
                    <a:lnTo>
                      <a:pt x="48" y="49"/>
                    </a:lnTo>
                    <a:lnTo>
                      <a:pt x="41" y="70"/>
                    </a:lnTo>
                    <a:lnTo>
                      <a:pt x="39" y="80"/>
                    </a:lnTo>
                    <a:lnTo>
                      <a:pt x="51" y="80"/>
                    </a:lnTo>
                    <a:lnTo>
                      <a:pt x="61" y="50"/>
                    </a:lnTo>
                    <a:lnTo>
                      <a:pt x="65" y="39"/>
                    </a:lnTo>
                    <a:lnTo>
                      <a:pt x="68" y="30"/>
                    </a:lnTo>
                    <a:lnTo>
                      <a:pt x="70" y="18"/>
                    </a:lnTo>
                    <a:lnTo>
                      <a:pt x="84" y="18"/>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0" name="Freeform 565"/>
              <p:cNvSpPr>
                <a:spLocks/>
              </p:cNvSpPr>
              <p:nvPr/>
            </p:nvSpPr>
            <p:spPr bwMode="auto">
              <a:xfrm>
                <a:off x="13042" y="8774"/>
                <a:ext cx="141" cy="97"/>
              </a:xfrm>
              <a:custGeom>
                <a:avLst/>
                <a:gdLst>
                  <a:gd name="T0" fmla="+- 0 13183 13042"/>
                  <a:gd name="T1" fmla="*/ T0 w 141"/>
                  <a:gd name="T2" fmla="+- 0 8774 8774"/>
                  <a:gd name="T3" fmla="*/ 8774 h 97"/>
                  <a:gd name="T4" fmla="+- 0 13166 13042"/>
                  <a:gd name="T5" fmla="*/ T4 w 141"/>
                  <a:gd name="T6" fmla="+- 0 8774 8774"/>
                  <a:gd name="T7" fmla="*/ 8774 h 97"/>
                  <a:gd name="T8" fmla="+- 0 13151 13042"/>
                  <a:gd name="T9" fmla="*/ T8 w 141"/>
                  <a:gd name="T10" fmla="+- 0 8824 8774"/>
                  <a:gd name="T11" fmla="*/ 8824 h 97"/>
                  <a:gd name="T12" fmla="+- 0 13149 13042"/>
                  <a:gd name="T13" fmla="*/ T12 w 141"/>
                  <a:gd name="T14" fmla="+- 0 8834 8774"/>
                  <a:gd name="T15" fmla="*/ 8834 h 97"/>
                  <a:gd name="T16" fmla="+- 0 13146 13042"/>
                  <a:gd name="T17" fmla="*/ T16 w 141"/>
                  <a:gd name="T18" fmla="+- 0 8844 8774"/>
                  <a:gd name="T19" fmla="*/ 8844 h 97"/>
                  <a:gd name="T20" fmla="+- 0 13144 13042"/>
                  <a:gd name="T21" fmla="*/ T20 w 141"/>
                  <a:gd name="T22" fmla="+- 0 8854 8774"/>
                  <a:gd name="T23" fmla="*/ 8854 h 97"/>
                  <a:gd name="T24" fmla="+- 0 13157 13042"/>
                  <a:gd name="T25" fmla="*/ T24 w 141"/>
                  <a:gd name="T26" fmla="+- 0 8854 8774"/>
                  <a:gd name="T27" fmla="*/ 8854 h 97"/>
                  <a:gd name="T28" fmla="+- 0 13183 13042"/>
                  <a:gd name="T29" fmla="*/ T28 w 141"/>
                  <a:gd name="T30" fmla="+- 0 8774 8774"/>
                  <a:gd name="T31" fmla="*/ 8774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1" h="97">
                    <a:moveTo>
                      <a:pt x="141" y="0"/>
                    </a:moveTo>
                    <a:lnTo>
                      <a:pt x="124" y="0"/>
                    </a:lnTo>
                    <a:lnTo>
                      <a:pt x="109" y="50"/>
                    </a:lnTo>
                    <a:lnTo>
                      <a:pt x="107" y="60"/>
                    </a:lnTo>
                    <a:lnTo>
                      <a:pt x="104" y="70"/>
                    </a:lnTo>
                    <a:lnTo>
                      <a:pt x="102" y="80"/>
                    </a:lnTo>
                    <a:lnTo>
                      <a:pt x="115" y="80"/>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8" name="Group 566"/>
            <p:cNvGrpSpPr>
              <a:grpSpLocks/>
            </p:cNvGrpSpPr>
            <p:nvPr/>
          </p:nvGrpSpPr>
          <p:grpSpPr bwMode="auto">
            <a:xfrm>
              <a:off x="13209" y="8728"/>
              <a:ext cx="82" cy="142"/>
              <a:chOff x="13209" y="8728"/>
              <a:chExt cx="82" cy="142"/>
            </a:xfrm>
          </p:grpSpPr>
          <p:sp>
            <p:nvSpPr>
              <p:cNvPr id="3874" name="Freeform 567"/>
              <p:cNvSpPr>
                <a:spLocks/>
              </p:cNvSpPr>
              <p:nvPr/>
            </p:nvSpPr>
            <p:spPr bwMode="auto">
              <a:xfrm>
                <a:off x="13209" y="8728"/>
                <a:ext cx="82" cy="142"/>
              </a:xfrm>
              <a:custGeom>
                <a:avLst/>
                <a:gdLst>
                  <a:gd name="T0" fmla="+- 0 13226 13209"/>
                  <a:gd name="T1" fmla="*/ T0 w 82"/>
                  <a:gd name="T2" fmla="+- 0 8728 8728"/>
                  <a:gd name="T3" fmla="*/ 8728 h 142"/>
                  <a:gd name="T4" fmla="+- 0 13209 13209"/>
                  <a:gd name="T5" fmla="*/ T4 w 82"/>
                  <a:gd name="T6" fmla="+- 0 8728 8728"/>
                  <a:gd name="T7" fmla="*/ 8728 h 142"/>
                  <a:gd name="T8" fmla="+- 0 13209 13209"/>
                  <a:gd name="T9" fmla="*/ T8 w 82"/>
                  <a:gd name="T10" fmla="+- 0 8870 8728"/>
                  <a:gd name="T11" fmla="*/ 8870 h 142"/>
                  <a:gd name="T12" fmla="+- 0 13226 13209"/>
                  <a:gd name="T13" fmla="*/ T12 w 82"/>
                  <a:gd name="T14" fmla="+- 0 8870 8728"/>
                  <a:gd name="T15" fmla="*/ 8870 h 142"/>
                  <a:gd name="T16" fmla="+- 0 13226 13209"/>
                  <a:gd name="T17" fmla="*/ T16 w 82"/>
                  <a:gd name="T18" fmla="+- 0 8809 8728"/>
                  <a:gd name="T19" fmla="*/ 8809 h 142"/>
                  <a:gd name="T20" fmla="+- 0 13226 13209"/>
                  <a:gd name="T21" fmla="*/ T20 w 82"/>
                  <a:gd name="T22" fmla="+- 0 8806 8728"/>
                  <a:gd name="T23" fmla="*/ 8806 h 142"/>
                  <a:gd name="T24" fmla="+- 0 13227 13209"/>
                  <a:gd name="T25" fmla="*/ T24 w 82"/>
                  <a:gd name="T26" fmla="+- 0 8804 8728"/>
                  <a:gd name="T27" fmla="*/ 8804 h 142"/>
                  <a:gd name="T28" fmla="+- 0 13231 13209"/>
                  <a:gd name="T29" fmla="*/ T28 w 82"/>
                  <a:gd name="T30" fmla="+- 0 8794 8728"/>
                  <a:gd name="T31" fmla="*/ 8794 h 142"/>
                  <a:gd name="T32" fmla="+- 0 13237 13209"/>
                  <a:gd name="T33" fmla="*/ T32 w 82"/>
                  <a:gd name="T34" fmla="+- 0 8789 8728"/>
                  <a:gd name="T35" fmla="*/ 8789 h 142"/>
                  <a:gd name="T36" fmla="+- 0 13226 13209"/>
                  <a:gd name="T37" fmla="*/ T36 w 82"/>
                  <a:gd name="T38" fmla="+- 0 8789 8728"/>
                  <a:gd name="T39" fmla="*/ 8789 h 142"/>
                  <a:gd name="T40" fmla="+- 0 13226 13209"/>
                  <a:gd name="T41" fmla="*/ T40 w 82"/>
                  <a:gd name="T42" fmla="+- 0 8728 8728"/>
                  <a:gd name="T43" fmla="*/ 872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7" y="78"/>
                    </a:lnTo>
                    <a:lnTo>
                      <a:pt x="18"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Freeform 568"/>
              <p:cNvSpPr>
                <a:spLocks/>
              </p:cNvSpPr>
              <p:nvPr/>
            </p:nvSpPr>
            <p:spPr bwMode="auto">
              <a:xfrm>
                <a:off x="13209" y="8728"/>
                <a:ext cx="82" cy="142"/>
              </a:xfrm>
              <a:custGeom>
                <a:avLst/>
                <a:gdLst>
                  <a:gd name="T0" fmla="+- 0 13282 13209"/>
                  <a:gd name="T1" fmla="*/ T0 w 82"/>
                  <a:gd name="T2" fmla="+- 0 8786 8728"/>
                  <a:gd name="T3" fmla="*/ 8786 h 142"/>
                  <a:gd name="T4" fmla="+- 0 13268 13209"/>
                  <a:gd name="T5" fmla="*/ T4 w 82"/>
                  <a:gd name="T6" fmla="+- 0 8786 8728"/>
                  <a:gd name="T7" fmla="*/ 8786 h 142"/>
                  <a:gd name="T8" fmla="+- 0 13273 13209"/>
                  <a:gd name="T9" fmla="*/ T8 w 82"/>
                  <a:gd name="T10" fmla="+- 0 8799 8728"/>
                  <a:gd name="T11" fmla="*/ 8799 h 142"/>
                  <a:gd name="T12" fmla="+- 0 13273 13209"/>
                  <a:gd name="T13" fmla="*/ T12 w 82"/>
                  <a:gd name="T14" fmla="+- 0 8870 8728"/>
                  <a:gd name="T15" fmla="*/ 8870 h 142"/>
                  <a:gd name="T16" fmla="+- 0 13291 13209"/>
                  <a:gd name="T17" fmla="*/ T16 w 82"/>
                  <a:gd name="T18" fmla="+- 0 8870 8728"/>
                  <a:gd name="T19" fmla="*/ 8870 h 142"/>
                  <a:gd name="T20" fmla="+- 0 13288 13209"/>
                  <a:gd name="T21" fmla="*/ T20 w 82"/>
                  <a:gd name="T22" fmla="+- 0 8792 8728"/>
                  <a:gd name="T23" fmla="*/ 8792 h 142"/>
                  <a:gd name="T24" fmla="+- 0 13282 13209"/>
                  <a:gd name="T25" fmla="*/ T24 w 82"/>
                  <a:gd name="T26" fmla="+- 0 8786 8728"/>
                  <a:gd name="T27" fmla="*/ 8786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4" y="71"/>
                    </a:lnTo>
                    <a:lnTo>
                      <a:pt x="64"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6" name="Freeform 569"/>
              <p:cNvSpPr>
                <a:spLocks/>
              </p:cNvSpPr>
              <p:nvPr/>
            </p:nvSpPr>
            <p:spPr bwMode="auto">
              <a:xfrm>
                <a:off x="13209" y="8728"/>
                <a:ext cx="82" cy="142"/>
              </a:xfrm>
              <a:custGeom>
                <a:avLst/>
                <a:gdLst>
                  <a:gd name="T0" fmla="+- 0 13257 13209"/>
                  <a:gd name="T1" fmla="*/ T0 w 82"/>
                  <a:gd name="T2" fmla="+- 0 8771 8728"/>
                  <a:gd name="T3" fmla="*/ 8771 h 142"/>
                  <a:gd name="T4" fmla="+- 0 13251 13209"/>
                  <a:gd name="T5" fmla="*/ T4 w 82"/>
                  <a:gd name="T6" fmla="+- 0 8771 8728"/>
                  <a:gd name="T7" fmla="*/ 8771 h 142"/>
                  <a:gd name="T8" fmla="+- 0 13244 13209"/>
                  <a:gd name="T9" fmla="*/ T8 w 82"/>
                  <a:gd name="T10" fmla="+- 0 8773 8728"/>
                  <a:gd name="T11" fmla="*/ 8773 h 142"/>
                  <a:gd name="T12" fmla="+- 0 13239 13209"/>
                  <a:gd name="T13" fmla="*/ T12 w 82"/>
                  <a:gd name="T14" fmla="+- 0 8776 8728"/>
                  <a:gd name="T15" fmla="*/ 8776 h 142"/>
                  <a:gd name="T16" fmla="+- 0 13234 13209"/>
                  <a:gd name="T17" fmla="*/ T16 w 82"/>
                  <a:gd name="T18" fmla="+- 0 8779 8728"/>
                  <a:gd name="T19" fmla="*/ 8779 h 142"/>
                  <a:gd name="T20" fmla="+- 0 13229 13209"/>
                  <a:gd name="T21" fmla="*/ T20 w 82"/>
                  <a:gd name="T22" fmla="+- 0 8784 8728"/>
                  <a:gd name="T23" fmla="*/ 8784 h 142"/>
                  <a:gd name="T24" fmla="+- 0 13227 13209"/>
                  <a:gd name="T25" fmla="*/ T24 w 82"/>
                  <a:gd name="T26" fmla="+- 0 8789 8728"/>
                  <a:gd name="T27" fmla="*/ 8789 h 142"/>
                  <a:gd name="T28" fmla="+- 0 13237 13209"/>
                  <a:gd name="T29" fmla="*/ T28 w 82"/>
                  <a:gd name="T30" fmla="+- 0 8789 8728"/>
                  <a:gd name="T31" fmla="*/ 8789 h 142"/>
                  <a:gd name="T32" fmla="+- 0 13240 13209"/>
                  <a:gd name="T33" fmla="*/ T32 w 82"/>
                  <a:gd name="T34" fmla="+- 0 8786 8728"/>
                  <a:gd name="T35" fmla="*/ 8786 h 142"/>
                  <a:gd name="T36" fmla="+- 0 13282 13209"/>
                  <a:gd name="T37" fmla="*/ T36 w 82"/>
                  <a:gd name="T38" fmla="+- 0 8786 8728"/>
                  <a:gd name="T39" fmla="*/ 8786 h 142"/>
                  <a:gd name="T40" fmla="+- 0 13274 13209"/>
                  <a:gd name="T41" fmla="*/ T40 w 82"/>
                  <a:gd name="T42" fmla="+- 0 8776 8728"/>
                  <a:gd name="T43" fmla="*/ 8776 h 142"/>
                  <a:gd name="T44" fmla="+- 0 13257 13209"/>
                  <a:gd name="T45" fmla="*/ T44 w 82"/>
                  <a:gd name="T46" fmla="+- 0 8771 8728"/>
                  <a:gd name="T47" fmla="*/ 8771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5" y="45"/>
                    </a:lnTo>
                    <a:lnTo>
                      <a:pt x="30" y="48"/>
                    </a:lnTo>
                    <a:lnTo>
                      <a:pt x="25" y="51"/>
                    </a:lnTo>
                    <a:lnTo>
                      <a:pt x="20"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9" name="Group 570"/>
            <p:cNvGrpSpPr>
              <a:grpSpLocks/>
            </p:cNvGrpSpPr>
            <p:nvPr/>
          </p:nvGrpSpPr>
          <p:grpSpPr bwMode="auto">
            <a:xfrm>
              <a:off x="13325" y="8735"/>
              <a:ext cx="20" cy="135"/>
              <a:chOff x="13325" y="8735"/>
              <a:chExt cx="20" cy="135"/>
            </a:xfrm>
          </p:grpSpPr>
          <p:sp>
            <p:nvSpPr>
              <p:cNvPr id="3872" name="Freeform 571"/>
              <p:cNvSpPr>
                <a:spLocks/>
              </p:cNvSpPr>
              <p:nvPr/>
            </p:nvSpPr>
            <p:spPr bwMode="auto">
              <a:xfrm>
                <a:off x="13325" y="8735"/>
                <a:ext cx="20" cy="135"/>
              </a:xfrm>
              <a:custGeom>
                <a:avLst/>
                <a:gdLst>
                  <a:gd name="T0" fmla="+- 0 13345 13325"/>
                  <a:gd name="T1" fmla="*/ T0 w 20"/>
                  <a:gd name="T2" fmla="+- 0 8774 8735"/>
                  <a:gd name="T3" fmla="*/ 8774 h 135"/>
                  <a:gd name="T4" fmla="+- 0 13328 13325"/>
                  <a:gd name="T5" fmla="*/ T4 w 20"/>
                  <a:gd name="T6" fmla="+- 0 8774 8735"/>
                  <a:gd name="T7" fmla="*/ 8774 h 135"/>
                  <a:gd name="T8" fmla="+- 0 13328 13325"/>
                  <a:gd name="T9" fmla="*/ T8 w 20"/>
                  <a:gd name="T10" fmla="+- 0 8870 8735"/>
                  <a:gd name="T11" fmla="*/ 8870 h 135"/>
                  <a:gd name="T12" fmla="+- 0 13345 13325"/>
                  <a:gd name="T13" fmla="*/ T12 w 20"/>
                  <a:gd name="T14" fmla="+- 0 8870 8735"/>
                  <a:gd name="T15" fmla="*/ 8870 h 135"/>
                  <a:gd name="T16" fmla="+- 0 13345 13325"/>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Freeform 572"/>
              <p:cNvSpPr>
                <a:spLocks/>
              </p:cNvSpPr>
              <p:nvPr/>
            </p:nvSpPr>
            <p:spPr bwMode="auto">
              <a:xfrm>
                <a:off x="13325" y="8735"/>
                <a:ext cx="20" cy="135"/>
              </a:xfrm>
              <a:custGeom>
                <a:avLst/>
                <a:gdLst>
                  <a:gd name="T0" fmla="+- 0 13343 13325"/>
                  <a:gd name="T1" fmla="*/ T0 w 20"/>
                  <a:gd name="T2" fmla="+- 0 8735 8735"/>
                  <a:gd name="T3" fmla="*/ 8735 h 135"/>
                  <a:gd name="T4" fmla="+- 0 13330 13325"/>
                  <a:gd name="T5" fmla="*/ T4 w 20"/>
                  <a:gd name="T6" fmla="+- 0 8735 8735"/>
                  <a:gd name="T7" fmla="*/ 8735 h 135"/>
                  <a:gd name="T8" fmla="+- 0 13325 13325"/>
                  <a:gd name="T9" fmla="*/ T8 w 20"/>
                  <a:gd name="T10" fmla="+- 0 8740 8735"/>
                  <a:gd name="T11" fmla="*/ 8740 h 135"/>
                  <a:gd name="T12" fmla="+- 0 13325 13325"/>
                  <a:gd name="T13" fmla="*/ T12 w 20"/>
                  <a:gd name="T14" fmla="+- 0 8752 8735"/>
                  <a:gd name="T15" fmla="*/ 8752 h 135"/>
                  <a:gd name="T16" fmla="+- 0 13330 13325"/>
                  <a:gd name="T17" fmla="*/ T16 w 20"/>
                  <a:gd name="T18" fmla="+- 0 8757 8735"/>
                  <a:gd name="T19" fmla="*/ 8757 h 135"/>
                  <a:gd name="T20" fmla="+- 0 13343 13325"/>
                  <a:gd name="T21" fmla="*/ T20 w 20"/>
                  <a:gd name="T22" fmla="+- 0 8757 8735"/>
                  <a:gd name="T23" fmla="*/ 8757 h 135"/>
                  <a:gd name="T24" fmla="+- 0 13347 13325"/>
                  <a:gd name="T25" fmla="*/ T24 w 20"/>
                  <a:gd name="T26" fmla="+- 0 8752 8735"/>
                  <a:gd name="T27" fmla="*/ 8752 h 135"/>
                  <a:gd name="T28" fmla="+- 0 13347 13325"/>
                  <a:gd name="T29" fmla="*/ T28 w 20"/>
                  <a:gd name="T30" fmla="+- 0 8746 8735"/>
                  <a:gd name="T31" fmla="*/ 8746 h 135"/>
                  <a:gd name="T32" fmla="+- 0 13347 13325"/>
                  <a:gd name="T33" fmla="*/ T32 w 20"/>
                  <a:gd name="T34" fmla="+- 0 8740 8735"/>
                  <a:gd name="T35" fmla="*/ 8740 h 135"/>
                  <a:gd name="T36" fmla="+- 0 13343 13325"/>
                  <a:gd name="T37" fmla="*/ T36 w 20"/>
                  <a:gd name="T38" fmla="+- 0 8735 8735"/>
                  <a:gd name="T39"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0" name="Group 573"/>
            <p:cNvGrpSpPr>
              <a:grpSpLocks/>
            </p:cNvGrpSpPr>
            <p:nvPr/>
          </p:nvGrpSpPr>
          <p:grpSpPr bwMode="auto">
            <a:xfrm>
              <a:off x="13376" y="8772"/>
              <a:ext cx="75" cy="101"/>
              <a:chOff x="13376" y="8772"/>
              <a:chExt cx="75" cy="101"/>
            </a:xfrm>
          </p:grpSpPr>
          <p:sp>
            <p:nvSpPr>
              <p:cNvPr id="3869" name="Freeform 574"/>
              <p:cNvSpPr>
                <a:spLocks/>
              </p:cNvSpPr>
              <p:nvPr/>
            </p:nvSpPr>
            <p:spPr bwMode="auto">
              <a:xfrm>
                <a:off x="13376" y="8772"/>
                <a:ext cx="75" cy="101"/>
              </a:xfrm>
              <a:custGeom>
                <a:avLst/>
                <a:gdLst>
                  <a:gd name="T0" fmla="+- 0 13438 13376"/>
                  <a:gd name="T1" fmla="*/ T0 w 75"/>
                  <a:gd name="T2" fmla="+- 0 8772 8772"/>
                  <a:gd name="T3" fmla="*/ 8772 h 101"/>
                  <a:gd name="T4" fmla="+- 0 13379 13376"/>
                  <a:gd name="T5" fmla="*/ T4 w 75"/>
                  <a:gd name="T6" fmla="+- 0 8808 8772"/>
                  <a:gd name="T7" fmla="*/ 8808 h 101"/>
                  <a:gd name="T8" fmla="+- 0 13376 13376"/>
                  <a:gd name="T9" fmla="*/ T8 w 75"/>
                  <a:gd name="T10" fmla="+- 0 8834 8772"/>
                  <a:gd name="T11" fmla="*/ 8834 h 101"/>
                  <a:gd name="T12" fmla="+- 0 13385 13376"/>
                  <a:gd name="T13" fmla="*/ T12 w 75"/>
                  <a:gd name="T14" fmla="+- 0 8854 8772"/>
                  <a:gd name="T15" fmla="*/ 8854 h 101"/>
                  <a:gd name="T16" fmla="+- 0 13401 13376"/>
                  <a:gd name="T17" fmla="*/ T16 w 75"/>
                  <a:gd name="T18" fmla="+- 0 8868 8772"/>
                  <a:gd name="T19" fmla="*/ 8868 h 101"/>
                  <a:gd name="T20" fmla="+- 0 13424 13376"/>
                  <a:gd name="T21" fmla="*/ T20 w 75"/>
                  <a:gd name="T22" fmla="+- 0 8873 8772"/>
                  <a:gd name="T23" fmla="*/ 8873 h 101"/>
                  <a:gd name="T24" fmla="+- 0 13437 13376"/>
                  <a:gd name="T25" fmla="*/ T24 w 75"/>
                  <a:gd name="T26" fmla="+- 0 8873 8772"/>
                  <a:gd name="T27" fmla="*/ 8873 h 101"/>
                  <a:gd name="T28" fmla="+- 0 13447 13376"/>
                  <a:gd name="T29" fmla="*/ T28 w 75"/>
                  <a:gd name="T30" fmla="+- 0 8869 8772"/>
                  <a:gd name="T31" fmla="*/ 8869 h 101"/>
                  <a:gd name="T32" fmla="+- 0 13451 13376"/>
                  <a:gd name="T33" fmla="*/ T32 w 75"/>
                  <a:gd name="T34" fmla="+- 0 8867 8772"/>
                  <a:gd name="T35" fmla="*/ 8867 h 101"/>
                  <a:gd name="T36" fmla="+- 0 13450 13376"/>
                  <a:gd name="T37" fmla="*/ T36 w 75"/>
                  <a:gd name="T38" fmla="+- 0 8858 8772"/>
                  <a:gd name="T39" fmla="*/ 8858 h 101"/>
                  <a:gd name="T40" fmla="+- 0 13437 13376"/>
                  <a:gd name="T41" fmla="*/ T40 w 75"/>
                  <a:gd name="T42" fmla="+- 0 8858 8772"/>
                  <a:gd name="T43" fmla="*/ 8858 h 101"/>
                  <a:gd name="T44" fmla="+- 0 13410 13376"/>
                  <a:gd name="T45" fmla="*/ T44 w 75"/>
                  <a:gd name="T46" fmla="+- 0 8854 8772"/>
                  <a:gd name="T47" fmla="*/ 8854 h 101"/>
                  <a:gd name="T48" fmla="+- 0 13398 13376"/>
                  <a:gd name="T49" fmla="*/ T48 w 75"/>
                  <a:gd name="T50" fmla="+- 0 8838 8772"/>
                  <a:gd name="T51" fmla="*/ 8838 h 101"/>
                  <a:gd name="T52" fmla="+- 0 13395 13376"/>
                  <a:gd name="T53" fmla="*/ T52 w 75"/>
                  <a:gd name="T54" fmla="+- 0 8811 8772"/>
                  <a:gd name="T55" fmla="*/ 8811 h 101"/>
                  <a:gd name="T56" fmla="+- 0 13406 13376"/>
                  <a:gd name="T57" fmla="*/ T56 w 75"/>
                  <a:gd name="T58" fmla="+- 0 8793 8772"/>
                  <a:gd name="T59" fmla="*/ 8793 h 101"/>
                  <a:gd name="T60" fmla="+- 0 13427 13376"/>
                  <a:gd name="T61" fmla="*/ T60 w 75"/>
                  <a:gd name="T62" fmla="+- 0 8786 8772"/>
                  <a:gd name="T63" fmla="*/ 8786 h 101"/>
                  <a:gd name="T64" fmla="+- 0 13449 13376"/>
                  <a:gd name="T65" fmla="*/ T64 w 75"/>
                  <a:gd name="T66" fmla="+- 0 8786 8772"/>
                  <a:gd name="T67" fmla="*/ 8786 h 101"/>
                  <a:gd name="T68" fmla="+- 0 13452 13376"/>
                  <a:gd name="T69" fmla="*/ T68 w 75"/>
                  <a:gd name="T70" fmla="+- 0 8777 8772"/>
                  <a:gd name="T71" fmla="*/ 8777 h 101"/>
                  <a:gd name="T72" fmla="+- 0 13447 13376"/>
                  <a:gd name="T73" fmla="*/ T72 w 75"/>
                  <a:gd name="T74" fmla="+- 0 8774 8772"/>
                  <a:gd name="T75" fmla="*/ 8774 h 101"/>
                  <a:gd name="T76" fmla="+- 0 13438 13376"/>
                  <a:gd name="T77" fmla="*/ T76 w 75"/>
                  <a:gd name="T78" fmla="+- 0 8772 8772"/>
                  <a:gd name="T79" fmla="*/ 877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2"/>
                    </a:lnTo>
                    <a:lnTo>
                      <a:pt x="25" y="96"/>
                    </a:lnTo>
                    <a:lnTo>
                      <a:pt x="48" y="101"/>
                    </a:lnTo>
                    <a:lnTo>
                      <a:pt x="61" y="101"/>
                    </a:lnTo>
                    <a:lnTo>
                      <a:pt x="71" y="97"/>
                    </a:lnTo>
                    <a:lnTo>
                      <a:pt x="75" y="95"/>
                    </a:lnTo>
                    <a:lnTo>
                      <a:pt x="74"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0" name="Freeform 575"/>
              <p:cNvSpPr>
                <a:spLocks/>
              </p:cNvSpPr>
              <p:nvPr/>
            </p:nvSpPr>
            <p:spPr bwMode="auto">
              <a:xfrm>
                <a:off x="13376" y="8772"/>
                <a:ext cx="75" cy="101"/>
              </a:xfrm>
              <a:custGeom>
                <a:avLst/>
                <a:gdLst>
                  <a:gd name="T0" fmla="+- 0 13448 13376"/>
                  <a:gd name="T1" fmla="*/ T0 w 75"/>
                  <a:gd name="T2" fmla="+- 0 8854 8772"/>
                  <a:gd name="T3" fmla="*/ 8854 h 101"/>
                  <a:gd name="T4" fmla="+- 0 13443 13376"/>
                  <a:gd name="T5" fmla="*/ T4 w 75"/>
                  <a:gd name="T6" fmla="+- 0 8856 8772"/>
                  <a:gd name="T7" fmla="*/ 8856 h 101"/>
                  <a:gd name="T8" fmla="+- 0 13437 13376"/>
                  <a:gd name="T9" fmla="*/ T8 w 75"/>
                  <a:gd name="T10" fmla="+- 0 8858 8772"/>
                  <a:gd name="T11" fmla="*/ 8858 h 101"/>
                  <a:gd name="T12" fmla="+- 0 13450 13376"/>
                  <a:gd name="T13" fmla="*/ T12 w 75"/>
                  <a:gd name="T14" fmla="+- 0 8858 8772"/>
                  <a:gd name="T15" fmla="*/ 8858 h 101"/>
                  <a:gd name="T16" fmla="+- 0 13448 13376"/>
                  <a:gd name="T17" fmla="*/ T16 w 75"/>
                  <a:gd name="T18" fmla="+- 0 8854 8772"/>
                  <a:gd name="T19" fmla="*/ 885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4"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1" name="Freeform 576"/>
              <p:cNvSpPr>
                <a:spLocks/>
              </p:cNvSpPr>
              <p:nvPr/>
            </p:nvSpPr>
            <p:spPr bwMode="auto">
              <a:xfrm>
                <a:off x="13376" y="8772"/>
                <a:ext cx="75" cy="101"/>
              </a:xfrm>
              <a:custGeom>
                <a:avLst/>
                <a:gdLst>
                  <a:gd name="T0" fmla="+- 0 13449 13376"/>
                  <a:gd name="T1" fmla="*/ T0 w 75"/>
                  <a:gd name="T2" fmla="+- 0 8786 8772"/>
                  <a:gd name="T3" fmla="*/ 8786 h 101"/>
                  <a:gd name="T4" fmla="+- 0 13437 13376"/>
                  <a:gd name="T5" fmla="*/ T4 w 75"/>
                  <a:gd name="T6" fmla="+- 0 8786 8772"/>
                  <a:gd name="T7" fmla="*/ 8786 h 101"/>
                  <a:gd name="T8" fmla="+- 0 13444 13376"/>
                  <a:gd name="T9" fmla="*/ T8 w 75"/>
                  <a:gd name="T10" fmla="+- 0 8788 8772"/>
                  <a:gd name="T11" fmla="*/ 8788 h 101"/>
                  <a:gd name="T12" fmla="+- 0 13448 13376"/>
                  <a:gd name="T13" fmla="*/ T12 w 75"/>
                  <a:gd name="T14" fmla="+- 0 8790 8772"/>
                  <a:gd name="T15" fmla="*/ 8790 h 101"/>
                  <a:gd name="T16" fmla="+- 0 13449 13376"/>
                  <a:gd name="T17" fmla="*/ T16 w 75"/>
                  <a:gd name="T18" fmla="+- 0 8786 8772"/>
                  <a:gd name="T19" fmla="*/ 8786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1" name="Group 577"/>
            <p:cNvGrpSpPr>
              <a:grpSpLocks/>
            </p:cNvGrpSpPr>
            <p:nvPr/>
          </p:nvGrpSpPr>
          <p:grpSpPr bwMode="auto">
            <a:xfrm>
              <a:off x="13480" y="8728"/>
              <a:ext cx="82" cy="142"/>
              <a:chOff x="13480" y="8728"/>
              <a:chExt cx="82" cy="142"/>
            </a:xfrm>
          </p:grpSpPr>
          <p:sp>
            <p:nvSpPr>
              <p:cNvPr id="3866" name="Freeform 578"/>
              <p:cNvSpPr>
                <a:spLocks/>
              </p:cNvSpPr>
              <p:nvPr/>
            </p:nvSpPr>
            <p:spPr bwMode="auto">
              <a:xfrm>
                <a:off x="13480" y="8728"/>
                <a:ext cx="82" cy="142"/>
              </a:xfrm>
              <a:custGeom>
                <a:avLst/>
                <a:gdLst>
                  <a:gd name="T0" fmla="+- 0 13498 13480"/>
                  <a:gd name="T1" fmla="*/ T0 w 82"/>
                  <a:gd name="T2" fmla="+- 0 8728 8728"/>
                  <a:gd name="T3" fmla="*/ 8728 h 142"/>
                  <a:gd name="T4" fmla="+- 0 13480 13480"/>
                  <a:gd name="T5" fmla="*/ T4 w 82"/>
                  <a:gd name="T6" fmla="+- 0 8728 8728"/>
                  <a:gd name="T7" fmla="*/ 8728 h 142"/>
                  <a:gd name="T8" fmla="+- 0 13480 13480"/>
                  <a:gd name="T9" fmla="*/ T8 w 82"/>
                  <a:gd name="T10" fmla="+- 0 8870 8728"/>
                  <a:gd name="T11" fmla="*/ 8870 h 142"/>
                  <a:gd name="T12" fmla="+- 0 13498 13480"/>
                  <a:gd name="T13" fmla="*/ T12 w 82"/>
                  <a:gd name="T14" fmla="+- 0 8870 8728"/>
                  <a:gd name="T15" fmla="*/ 8870 h 142"/>
                  <a:gd name="T16" fmla="+- 0 13498 13480"/>
                  <a:gd name="T17" fmla="*/ T16 w 82"/>
                  <a:gd name="T18" fmla="+- 0 8809 8728"/>
                  <a:gd name="T19" fmla="*/ 8809 h 142"/>
                  <a:gd name="T20" fmla="+- 0 13498 13480"/>
                  <a:gd name="T21" fmla="*/ T20 w 82"/>
                  <a:gd name="T22" fmla="+- 0 8806 8728"/>
                  <a:gd name="T23" fmla="*/ 8806 h 142"/>
                  <a:gd name="T24" fmla="+- 0 13499 13480"/>
                  <a:gd name="T25" fmla="*/ T24 w 82"/>
                  <a:gd name="T26" fmla="+- 0 8804 8728"/>
                  <a:gd name="T27" fmla="*/ 8804 h 142"/>
                  <a:gd name="T28" fmla="+- 0 13502 13480"/>
                  <a:gd name="T29" fmla="*/ T28 w 82"/>
                  <a:gd name="T30" fmla="+- 0 8794 8728"/>
                  <a:gd name="T31" fmla="*/ 8794 h 142"/>
                  <a:gd name="T32" fmla="+- 0 13508 13480"/>
                  <a:gd name="T33" fmla="*/ T32 w 82"/>
                  <a:gd name="T34" fmla="+- 0 8789 8728"/>
                  <a:gd name="T35" fmla="*/ 8789 h 142"/>
                  <a:gd name="T36" fmla="+- 0 13498 13480"/>
                  <a:gd name="T37" fmla="*/ T36 w 82"/>
                  <a:gd name="T38" fmla="+- 0 8789 8728"/>
                  <a:gd name="T39" fmla="*/ 8789 h 142"/>
                  <a:gd name="T40" fmla="+- 0 13498 13480"/>
                  <a:gd name="T41" fmla="*/ T40 w 82"/>
                  <a:gd name="T42" fmla="+- 0 8728 8728"/>
                  <a:gd name="T43" fmla="*/ 872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8" y="0"/>
                    </a:moveTo>
                    <a:lnTo>
                      <a:pt x="0" y="0"/>
                    </a:lnTo>
                    <a:lnTo>
                      <a:pt x="0" y="142"/>
                    </a:lnTo>
                    <a:lnTo>
                      <a:pt x="18" y="142"/>
                    </a:lnTo>
                    <a:lnTo>
                      <a:pt x="18" y="81"/>
                    </a:lnTo>
                    <a:lnTo>
                      <a:pt x="18" y="78"/>
                    </a:lnTo>
                    <a:lnTo>
                      <a:pt x="19" y="76"/>
                    </a:lnTo>
                    <a:lnTo>
                      <a:pt x="22" y="66"/>
                    </a:lnTo>
                    <a:lnTo>
                      <a:pt x="28"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Freeform 579"/>
              <p:cNvSpPr>
                <a:spLocks/>
              </p:cNvSpPr>
              <p:nvPr/>
            </p:nvSpPr>
            <p:spPr bwMode="auto">
              <a:xfrm>
                <a:off x="13480" y="8728"/>
                <a:ext cx="82" cy="142"/>
              </a:xfrm>
              <a:custGeom>
                <a:avLst/>
                <a:gdLst>
                  <a:gd name="T0" fmla="+- 0 13554 13480"/>
                  <a:gd name="T1" fmla="*/ T0 w 82"/>
                  <a:gd name="T2" fmla="+- 0 8786 8728"/>
                  <a:gd name="T3" fmla="*/ 8786 h 142"/>
                  <a:gd name="T4" fmla="+- 0 13539 13480"/>
                  <a:gd name="T5" fmla="*/ T4 w 82"/>
                  <a:gd name="T6" fmla="+- 0 8786 8728"/>
                  <a:gd name="T7" fmla="*/ 8786 h 142"/>
                  <a:gd name="T8" fmla="+- 0 13545 13480"/>
                  <a:gd name="T9" fmla="*/ T8 w 82"/>
                  <a:gd name="T10" fmla="+- 0 8799 8728"/>
                  <a:gd name="T11" fmla="*/ 8799 h 142"/>
                  <a:gd name="T12" fmla="+- 0 13545 13480"/>
                  <a:gd name="T13" fmla="*/ T12 w 82"/>
                  <a:gd name="T14" fmla="+- 0 8870 8728"/>
                  <a:gd name="T15" fmla="*/ 8870 h 142"/>
                  <a:gd name="T16" fmla="+- 0 13562 13480"/>
                  <a:gd name="T17" fmla="*/ T16 w 82"/>
                  <a:gd name="T18" fmla="+- 0 8870 8728"/>
                  <a:gd name="T19" fmla="*/ 8870 h 142"/>
                  <a:gd name="T20" fmla="+- 0 13559 13480"/>
                  <a:gd name="T21" fmla="*/ T20 w 82"/>
                  <a:gd name="T22" fmla="+- 0 8792 8728"/>
                  <a:gd name="T23" fmla="*/ 8792 h 142"/>
                  <a:gd name="T24" fmla="+- 0 13554 13480"/>
                  <a:gd name="T25" fmla="*/ T24 w 82"/>
                  <a:gd name="T26" fmla="+- 0 8786 8728"/>
                  <a:gd name="T27" fmla="*/ 8786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4" y="58"/>
                    </a:moveTo>
                    <a:lnTo>
                      <a:pt x="59" y="58"/>
                    </a:lnTo>
                    <a:lnTo>
                      <a:pt x="65" y="71"/>
                    </a:lnTo>
                    <a:lnTo>
                      <a:pt x="65" y="142"/>
                    </a:lnTo>
                    <a:lnTo>
                      <a:pt x="82" y="142"/>
                    </a:lnTo>
                    <a:lnTo>
                      <a:pt x="79" y="64"/>
                    </a:lnTo>
                    <a:lnTo>
                      <a:pt x="7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8" name="Freeform 580"/>
              <p:cNvSpPr>
                <a:spLocks/>
              </p:cNvSpPr>
              <p:nvPr/>
            </p:nvSpPr>
            <p:spPr bwMode="auto">
              <a:xfrm>
                <a:off x="13480" y="8728"/>
                <a:ext cx="82" cy="142"/>
              </a:xfrm>
              <a:custGeom>
                <a:avLst/>
                <a:gdLst>
                  <a:gd name="T0" fmla="+- 0 13529 13480"/>
                  <a:gd name="T1" fmla="*/ T0 w 82"/>
                  <a:gd name="T2" fmla="+- 0 8771 8728"/>
                  <a:gd name="T3" fmla="*/ 8771 h 142"/>
                  <a:gd name="T4" fmla="+- 0 13522 13480"/>
                  <a:gd name="T5" fmla="*/ T4 w 82"/>
                  <a:gd name="T6" fmla="+- 0 8771 8728"/>
                  <a:gd name="T7" fmla="*/ 8771 h 142"/>
                  <a:gd name="T8" fmla="+- 0 13516 13480"/>
                  <a:gd name="T9" fmla="*/ T8 w 82"/>
                  <a:gd name="T10" fmla="+- 0 8773 8728"/>
                  <a:gd name="T11" fmla="*/ 8773 h 142"/>
                  <a:gd name="T12" fmla="+- 0 13511 13480"/>
                  <a:gd name="T13" fmla="*/ T12 w 82"/>
                  <a:gd name="T14" fmla="+- 0 8776 8728"/>
                  <a:gd name="T15" fmla="*/ 8776 h 142"/>
                  <a:gd name="T16" fmla="+- 0 13505 13480"/>
                  <a:gd name="T17" fmla="*/ T16 w 82"/>
                  <a:gd name="T18" fmla="+- 0 8779 8728"/>
                  <a:gd name="T19" fmla="*/ 8779 h 142"/>
                  <a:gd name="T20" fmla="+- 0 13501 13480"/>
                  <a:gd name="T21" fmla="*/ T20 w 82"/>
                  <a:gd name="T22" fmla="+- 0 8784 8728"/>
                  <a:gd name="T23" fmla="*/ 8784 h 142"/>
                  <a:gd name="T24" fmla="+- 0 13498 13480"/>
                  <a:gd name="T25" fmla="*/ T24 w 82"/>
                  <a:gd name="T26" fmla="+- 0 8789 8728"/>
                  <a:gd name="T27" fmla="*/ 8789 h 142"/>
                  <a:gd name="T28" fmla="+- 0 13508 13480"/>
                  <a:gd name="T29" fmla="*/ T28 w 82"/>
                  <a:gd name="T30" fmla="+- 0 8789 8728"/>
                  <a:gd name="T31" fmla="*/ 8789 h 142"/>
                  <a:gd name="T32" fmla="+- 0 13511 13480"/>
                  <a:gd name="T33" fmla="*/ T32 w 82"/>
                  <a:gd name="T34" fmla="+- 0 8786 8728"/>
                  <a:gd name="T35" fmla="*/ 8786 h 142"/>
                  <a:gd name="T36" fmla="+- 0 13554 13480"/>
                  <a:gd name="T37" fmla="*/ T36 w 82"/>
                  <a:gd name="T38" fmla="+- 0 8786 8728"/>
                  <a:gd name="T39" fmla="*/ 8786 h 142"/>
                  <a:gd name="T40" fmla="+- 0 13545 13480"/>
                  <a:gd name="T41" fmla="*/ T40 w 82"/>
                  <a:gd name="T42" fmla="+- 0 8776 8728"/>
                  <a:gd name="T43" fmla="*/ 8776 h 142"/>
                  <a:gd name="T44" fmla="+- 0 13529 13480"/>
                  <a:gd name="T45" fmla="*/ T44 w 82"/>
                  <a:gd name="T46" fmla="+- 0 8771 8728"/>
                  <a:gd name="T47" fmla="*/ 8771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9" y="43"/>
                    </a:moveTo>
                    <a:lnTo>
                      <a:pt x="42" y="43"/>
                    </a:lnTo>
                    <a:lnTo>
                      <a:pt x="36" y="45"/>
                    </a:lnTo>
                    <a:lnTo>
                      <a:pt x="31" y="48"/>
                    </a:lnTo>
                    <a:lnTo>
                      <a:pt x="25" y="51"/>
                    </a:lnTo>
                    <a:lnTo>
                      <a:pt x="21" y="56"/>
                    </a:lnTo>
                    <a:lnTo>
                      <a:pt x="18" y="61"/>
                    </a:lnTo>
                    <a:lnTo>
                      <a:pt x="28" y="61"/>
                    </a:lnTo>
                    <a:lnTo>
                      <a:pt x="31" y="58"/>
                    </a:lnTo>
                    <a:lnTo>
                      <a:pt x="74" y="58"/>
                    </a:lnTo>
                    <a:lnTo>
                      <a:pt x="65" y="48"/>
                    </a:lnTo>
                    <a:lnTo>
                      <a:pt x="49"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2" name="Group 581"/>
            <p:cNvGrpSpPr>
              <a:grpSpLocks/>
            </p:cNvGrpSpPr>
            <p:nvPr/>
          </p:nvGrpSpPr>
          <p:grpSpPr bwMode="auto">
            <a:xfrm>
              <a:off x="13683" y="8771"/>
              <a:ext cx="63" cy="101"/>
              <a:chOff x="13683" y="8771"/>
              <a:chExt cx="63" cy="101"/>
            </a:xfrm>
          </p:grpSpPr>
          <p:sp>
            <p:nvSpPr>
              <p:cNvPr id="3863" name="Freeform 582"/>
              <p:cNvSpPr>
                <a:spLocks/>
              </p:cNvSpPr>
              <p:nvPr/>
            </p:nvSpPr>
            <p:spPr bwMode="auto">
              <a:xfrm>
                <a:off x="13683" y="8771"/>
                <a:ext cx="63" cy="101"/>
              </a:xfrm>
              <a:custGeom>
                <a:avLst/>
                <a:gdLst>
                  <a:gd name="T0" fmla="+- 0 13688 13683"/>
                  <a:gd name="T1" fmla="*/ T0 w 63"/>
                  <a:gd name="T2" fmla="+- 0 8852 8771"/>
                  <a:gd name="T3" fmla="*/ 8852 h 101"/>
                  <a:gd name="T4" fmla="+- 0 13683 13683"/>
                  <a:gd name="T5" fmla="*/ T4 w 63"/>
                  <a:gd name="T6" fmla="+- 0 8866 8771"/>
                  <a:gd name="T7" fmla="*/ 8866 h 101"/>
                  <a:gd name="T8" fmla="+- 0 13690 13683"/>
                  <a:gd name="T9" fmla="*/ T8 w 63"/>
                  <a:gd name="T10" fmla="+- 0 8870 8771"/>
                  <a:gd name="T11" fmla="*/ 8870 h 101"/>
                  <a:gd name="T12" fmla="+- 0 13700 13683"/>
                  <a:gd name="T13" fmla="*/ T12 w 63"/>
                  <a:gd name="T14" fmla="+- 0 8873 8771"/>
                  <a:gd name="T15" fmla="*/ 8873 h 101"/>
                  <a:gd name="T16" fmla="+- 0 13720 13683"/>
                  <a:gd name="T17" fmla="*/ T16 w 63"/>
                  <a:gd name="T18" fmla="+- 0 8872 8771"/>
                  <a:gd name="T19" fmla="*/ 8872 h 101"/>
                  <a:gd name="T20" fmla="+- 0 13740 13683"/>
                  <a:gd name="T21" fmla="*/ T20 w 63"/>
                  <a:gd name="T22" fmla="+- 0 8862 8771"/>
                  <a:gd name="T23" fmla="*/ 8862 h 101"/>
                  <a:gd name="T24" fmla="+- 0 13741 13683"/>
                  <a:gd name="T25" fmla="*/ T24 w 63"/>
                  <a:gd name="T26" fmla="+- 0 8859 8771"/>
                  <a:gd name="T27" fmla="*/ 8859 h 101"/>
                  <a:gd name="T28" fmla="+- 0 13702 13683"/>
                  <a:gd name="T29" fmla="*/ T28 w 63"/>
                  <a:gd name="T30" fmla="+- 0 8859 8771"/>
                  <a:gd name="T31" fmla="*/ 8859 h 101"/>
                  <a:gd name="T32" fmla="+- 0 13693 13683"/>
                  <a:gd name="T33" fmla="*/ T32 w 63"/>
                  <a:gd name="T34" fmla="+- 0 8856 8771"/>
                  <a:gd name="T35" fmla="*/ 8856 h 101"/>
                  <a:gd name="T36" fmla="+- 0 13688 13683"/>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4" name="Freeform 583"/>
              <p:cNvSpPr>
                <a:spLocks/>
              </p:cNvSpPr>
              <p:nvPr/>
            </p:nvSpPr>
            <p:spPr bwMode="auto">
              <a:xfrm>
                <a:off x="13683" y="8771"/>
                <a:ext cx="63" cy="101"/>
              </a:xfrm>
              <a:custGeom>
                <a:avLst/>
                <a:gdLst>
                  <a:gd name="T0" fmla="+- 0 13729 13683"/>
                  <a:gd name="T1" fmla="*/ T0 w 63"/>
                  <a:gd name="T2" fmla="+- 0 8771 8771"/>
                  <a:gd name="T3" fmla="*/ 8771 h 101"/>
                  <a:gd name="T4" fmla="+- 0 13714 13683"/>
                  <a:gd name="T5" fmla="*/ T4 w 63"/>
                  <a:gd name="T6" fmla="+- 0 8772 8771"/>
                  <a:gd name="T7" fmla="*/ 8772 h 101"/>
                  <a:gd name="T8" fmla="+- 0 13694 13683"/>
                  <a:gd name="T9" fmla="*/ T8 w 63"/>
                  <a:gd name="T10" fmla="+- 0 8781 8771"/>
                  <a:gd name="T11" fmla="*/ 8781 h 101"/>
                  <a:gd name="T12" fmla="+- 0 13686 13683"/>
                  <a:gd name="T13" fmla="*/ T12 w 63"/>
                  <a:gd name="T14" fmla="+- 0 8800 8771"/>
                  <a:gd name="T15" fmla="*/ 8800 h 101"/>
                  <a:gd name="T16" fmla="+- 0 13686 13683"/>
                  <a:gd name="T17" fmla="*/ T16 w 63"/>
                  <a:gd name="T18" fmla="+- 0 8811 8771"/>
                  <a:gd name="T19" fmla="*/ 8811 h 101"/>
                  <a:gd name="T20" fmla="+- 0 13694 13683"/>
                  <a:gd name="T21" fmla="*/ T20 w 63"/>
                  <a:gd name="T22" fmla="+- 0 8821 8771"/>
                  <a:gd name="T23" fmla="*/ 8821 h 101"/>
                  <a:gd name="T24" fmla="+- 0 13712 13683"/>
                  <a:gd name="T25" fmla="*/ T24 w 63"/>
                  <a:gd name="T26" fmla="+- 0 8827 8771"/>
                  <a:gd name="T27" fmla="*/ 8827 h 101"/>
                  <a:gd name="T28" fmla="+- 0 13725 13683"/>
                  <a:gd name="T29" fmla="*/ T28 w 63"/>
                  <a:gd name="T30" fmla="+- 0 8832 8771"/>
                  <a:gd name="T31" fmla="*/ 8832 h 101"/>
                  <a:gd name="T32" fmla="+- 0 13730 13683"/>
                  <a:gd name="T33" fmla="*/ T32 w 63"/>
                  <a:gd name="T34" fmla="+- 0 8837 8771"/>
                  <a:gd name="T35" fmla="*/ 8837 h 101"/>
                  <a:gd name="T36" fmla="+- 0 13730 13683"/>
                  <a:gd name="T37" fmla="*/ T36 w 63"/>
                  <a:gd name="T38" fmla="+- 0 8853 8771"/>
                  <a:gd name="T39" fmla="*/ 8853 h 101"/>
                  <a:gd name="T40" fmla="+- 0 13724 13683"/>
                  <a:gd name="T41" fmla="*/ T40 w 63"/>
                  <a:gd name="T42" fmla="+- 0 8859 8771"/>
                  <a:gd name="T43" fmla="*/ 8859 h 101"/>
                  <a:gd name="T44" fmla="+- 0 13741 13683"/>
                  <a:gd name="T45" fmla="*/ T44 w 63"/>
                  <a:gd name="T46" fmla="+- 0 8859 8771"/>
                  <a:gd name="T47" fmla="*/ 8859 h 101"/>
                  <a:gd name="T48" fmla="+- 0 13747 13683"/>
                  <a:gd name="T49" fmla="*/ T48 w 63"/>
                  <a:gd name="T50" fmla="+- 0 8843 8771"/>
                  <a:gd name="T51" fmla="*/ 8843 h 101"/>
                  <a:gd name="T52" fmla="+- 0 13747 13683"/>
                  <a:gd name="T53" fmla="*/ T52 w 63"/>
                  <a:gd name="T54" fmla="+- 0 8829 8771"/>
                  <a:gd name="T55" fmla="*/ 8829 h 101"/>
                  <a:gd name="T56" fmla="+- 0 13738 13683"/>
                  <a:gd name="T57" fmla="*/ T56 w 63"/>
                  <a:gd name="T58" fmla="+- 0 8821 8771"/>
                  <a:gd name="T59" fmla="*/ 8821 h 101"/>
                  <a:gd name="T60" fmla="+- 0 13709 13683"/>
                  <a:gd name="T61" fmla="*/ T60 w 63"/>
                  <a:gd name="T62" fmla="+- 0 8809 8771"/>
                  <a:gd name="T63" fmla="*/ 8809 h 101"/>
                  <a:gd name="T64" fmla="+- 0 13703 13683"/>
                  <a:gd name="T65" fmla="*/ T64 w 63"/>
                  <a:gd name="T66" fmla="+- 0 8806 8771"/>
                  <a:gd name="T67" fmla="*/ 8806 h 101"/>
                  <a:gd name="T68" fmla="+- 0 13703 13683"/>
                  <a:gd name="T69" fmla="*/ T68 w 63"/>
                  <a:gd name="T70" fmla="+- 0 8791 8771"/>
                  <a:gd name="T71" fmla="*/ 8791 h 101"/>
                  <a:gd name="T72" fmla="+- 0 13709 13683"/>
                  <a:gd name="T73" fmla="*/ T72 w 63"/>
                  <a:gd name="T74" fmla="+- 0 8785 8771"/>
                  <a:gd name="T75" fmla="*/ 8785 h 101"/>
                  <a:gd name="T76" fmla="+- 0 13741 13683"/>
                  <a:gd name="T77" fmla="*/ T76 w 63"/>
                  <a:gd name="T78" fmla="+- 0 8785 8771"/>
                  <a:gd name="T79" fmla="*/ 8785 h 101"/>
                  <a:gd name="T80" fmla="+- 0 13743 13683"/>
                  <a:gd name="T81" fmla="*/ T80 w 63"/>
                  <a:gd name="T82" fmla="+- 0 8777 8771"/>
                  <a:gd name="T83" fmla="*/ 8777 h 101"/>
                  <a:gd name="T84" fmla="+- 0 13738 13683"/>
                  <a:gd name="T85" fmla="*/ T84 w 63"/>
                  <a:gd name="T86" fmla="+- 0 8774 8771"/>
                  <a:gd name="T87" fmla="*/ 8774 h 101"/>
                  <a:gd name="T88" fmla="+- 0 13729 13683"/>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Freeform 584"/>
              <p:cNvSpPr>
                <a:spLocks/>
              </p:cNvSpPr>
              <p:nvPr/>
            </p:nvSpPr>
            <p:spPr bwMode="auto">
              <a:xfrm>
                <a:off x="13683" y="8771"/>
                <a:ext cx="63" cy="101"/>
              </a:xfrm>
              <a:custGeom>
                <a:avLst/>
                <a:gdLst>
                  <a:gd name="T0" fmla="+- 0 13741 13683"/>
                  <a:gd name="T1" fmla="*/ T0 w 63"/>
                  <a:gd name="T2" fmla="+- 0 8785 8771"/>
                  <a:gd name="T3" fmla="*/ 8785 h 101"/>
                  <a:gd name="T4" fmla="+- 0 13728 13683"/>
                  <a:gd name="T5" fmla="*/ T4 w 63"/>
                  <a:gd name="T6" fmla="+- 0 8785 8771"/>
                  <a:gd name="T7" fmla="*/ 8785 h 101"/>
                  <a:gd name="T8" fmla="+- 0 13735 13683"/>
                  <a:gd name="T9" fmla="*/ T8 w 63"/>
                  <a:gd name="T10" fmla="+- 0 8788 8771"/>
                  <a:gd name="T11" fmla="*/ 8788 h 101"/>
                  <a:gd name="T12" fmla="+- 0 13739 13683"/>
                  <a:gd name="T13" fmla="*/ T12 w 63"/>
                  <a:gd name="T14" fmla="+- 0 8790 8771"/>
                  <a:gd name="T15" fmla="*/ 8790 h 101"/>
                  <a:gd name="T16" fmla="+- 0 13741 13683"/>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3" name="Group 585"/>
            <p:cNvGrpSpPr>
              <a:grpSpLocks/>
            </p:cNvGrpSpPr>
            <p:nvPr/>
          </p:nvGrpSpPr>
          <p:grpSpPr bwMode="auto">
            <a:xfrm>
              <a:off x="13777" y="8774"/>
              <a:ext cx="82" cy="99"/>
              <a:chOff x="13777" y="8774"/>
              <a:chExt cx="82" cy="99"/>
            </a:xfrm>
          </p:grpSpPr>
          <p:sp>
            <p:nvSpPr>
              <p:cNvPr id="3860" name="Freeform 586"/>
              <p:cNvSpPr>
                <a:spLocks/>
              </p:cNvSpPr>
              <p:nvPr/>
            </p:nvSpPr>
            <p:spPr bwMode="auto">
              <a:xfrm>
                <a:off x="13777" y="8774"/>
                <a:ext cx="82" cy="99"/>
              </a:xfrm>
              <a:custGeom>
                <a:avLst/>
                <a:gdLst>
                  <a:gd name="T0" fmla="+- 0 13794 13777"/>
                  <a:gd name="T1" fmla="*/ T0 w 82"/>
                  <a:gd name="T2" fmla="+- 0 8774 8774"/>
                  <a:gd name="T3" fmla="*/ 8774 h 99"/>
                  <a:gd name="T4" fmla="+- 0 13777 13777"/>
                  <a:gd name="T5" fmla="*/ T4 w 82"/>
                  <a:gd name="T6" fmla="+- 0 8774 8774"/>
                  <a:gd name="T7" fmla="*/ 8774 h 99"/>
                  <a:gd name="T8" fmla="+- 0 13780 13777"/>
                  <a:gd name="T9" fmla="*/ T8 w 82"/>
                  <a:gd name="T10" fmla="+- 0 8852 8774"/>
                  <a:gd name="T11" fmla="*/ 8852 h 99"/>
                  <a:gd name="T12" fmla="+- 0 13793 13777"/>
                  <a:gd name="T13" fmla="*/ T12 w 82"/>
                  <a:gd name="T14" fmla="+- 0 8868 8774"/>
                  <a:gd name="T15" fmla="*/ 8868 h 99"/>
                  <a:gd name="T16" fmla="+- 0 13810 13777"/>
                  <a:gd name="T17" fmla="*/ T16 w 82"/>
                  <a:gd name="T18" fmla="+- 0 8873 8774"/>
                  <a:gd name="T19" fmla="*/ 8873 h 99"/>
                  <a:gd name="T20" fmla="+- 0 13827 13777"/>
                  <a:gd name="T21" fmla="*/ T20 w 82"/>
                  <a:gd name="T22" fmla="+- 0 8873 8774"/>
                  <a:gd name="T23" fmla="*/ 8873 h 99"/>
                  <a:gd name="T24" fmla="+- 0 13838 13777"/>
                  <a:gd name="T25" fmla="*/ T24 w 82"/>
                  <a:gd name="T26" fmla="+- 0 8862 8774"/>
                  <a:gd name="T27" fmla="*/ 8862 h 99"/>
                  <a:gd name="T28" fmla="+- 0 13840 13777"/>
                  <a:gd name="T29" fmla="*/ T28 w 82"/>
                  <a:gd name="T30" fmla="+- 0 8858 8774"/>
                  <a:gd name="T31" fmla="*/ 8858 h 99"/>
                  <a:gd name="T32" fmla="+- 0 13800 13777"/>
                  <a:gd name="T33" fmla="*/ T32 w 82"/>
                  <a:gd name="T34" fmla="+- 0 8858 8774"/>
                  <a:gd name="T35" fmla="*/ 8858 h 99"/>
                  <a:gd name="T36" fmla="+- 0 13794 13777"/>
                  <a:gd name="T37" fmla="*/ T36 w 82"/>
                  <a:gd name="T38" fmla="+- 0 8846 8774"/>
                  <a:gd name="T39" fmla="*/ 8846 h 99"/>
                  <a:gd name="T40" fmla="+- 0 13794 13777"/>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1"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Freeform 587"/>
              <p:cNvSpPr>
                <a:spLocks/>
              </p:cNvSpPr>
              <p:nvPr/>
            </p:nvSpPr>
            <p:spPr bwMode="auto">
              <a:xfrm>
                <a:off x="13777" y="8774"/>
                <a:ext cx="82" cy="99"/>
              </a:xfrm>
              <a:custGeom>
                <a:avLst/>
                <a:gdLst>
                  <a:gd name="T0" fmla="+- 0 13858 13777"/>
                  <a:gd name="T1" fmla="*/ T0 w 82"/>
                  <a:gd name="T2" fmla="+- 0 8855 8774"/>
                  <a:gd name="T3" fmla="*/ 8855 h 99"/>
                  <a:gd name="T4" fmla="+- 0 13843 13777"/>
                  <a:gd name="T5" fmla="*/ T4 w 82"/>
                  <a:gd name="T6" fmla="+- 0 8855 8774"/>
                  <a:gd name="T7" fmla="*/ 8855 h 99"/>
                  <a:gd name="T8" fmla="+- 0 13844 13777"/>
                  <a:gd name="T9" fmla="*/ T8 w 82"/>
                  <a:gd name="T10" fmla="+- 0 8870 8774"/>
                  <a:gd name="T11" fmla="*/ 8870 h 99"/>
                  <a:gd name="T12" fmla="+- 0 13859 13777"/>
                  <a:gd name="T13" fmla="*/ T12 w 82"/>
                  <a:gd name="T14" fmla="+- 0 8870 8774"/>
                  <a:gd name="T15" fmla="*/ 8870 h 99"/>
                  <a:gd name="T16" fmla="+- 0 13859 13777"/>
                  <a:gd name="T17" fmla="*/ T16 w 82"/>
                  <a:gd name="T18" fmla="+- 0 8863 8774"/>
                  <a:gd name="T19" fmla="*/ 8863 h 99"/>
                  <a:gd name="T20" fmla="+- 0 13858 13777"/>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6" y="81"/>
                    </a:lnTo>
                    <a:lnTo>
                      <a:pt x="67" y="96"/>
                    </a:lnTo>
                    <a:lnTo>
                      <a:pt x="82" y="96"/>
                    </a:lnTo>
                    <a:lnTo>
                      <a:pt x="82"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2" name="Freeform 588"/>
              <p:cNvSpPr>
                <a:spLocks/>
              </p:cNvSpPr>
              <p:nvPr/>
            </p:nvSpPr>
            <p:spPr bwMode="auto">
              <a:xfrm>
                <a:off x="13777" y="8774"/>
                <a:ext cx="82" cy="99"/>
              </a:xfrm>
              <a:custGeom>
                <a:avLst/>
                <a:gdLst>
                  <a:gd name="T0" fmla="+- 0 13858 13777"/>
                  <a:gd name="T1" fmla="*/ T0 w 82"/>
                  <a:gd name="T2" fmla="+- 0 8774 8774"/>
                  <a:gd name="T3" fmla="*/ 8774 h 99"/>
                  <a:gd name="T4" fmla="+- 0 13841 13777"/>
                  <a:gd name="T5" fmla="*/ T4 w 82"/>
                  <a:gd name="T6" fmla="+- 0 8774 8774"/>
                  <a:gd name="T7" fmla="*/ 8774 h 99"/>
                  <a:gd name="T8" fmla="+- 0 13841 13777"/>
                  <a:gd name="T9" fmla="*/ T8 w 82"/>
                  <a:gd name="T10" fmla="+- 0 8836 8774"/>
                  <a:gd name="T11" fmla="*/ 8836 h 99"/>
                  <a:gd name="T12" fmla="+- 0 13840 13777"/>
                  <a:gd name="T13" fmla="*/ T12 w 82"/>
                  <a:gd name="T14" fmla="+- 0 8839 8774"/>
                  <a:gd name="T15" fmla="*/ 8839 h 99"/>
                  <a:gd name="T16" fmla="+- 0 13839 13777"/>
                  <a:gd name="T17" fmla="*/ T16 w 82"/>
                  <a:gd name="T18" fmla="+- 0 8842 8774"/>
                  <a:gd name="T19" fmla="*/ 8842 h 99"/>
                  <a:gd name="T20" fmla="+- 0 13836 13777"/>
                  <a:gd name="T21" fmla="*/ T20 w 82"/>
                  <a:gd name="T22" fmla="+- 0 8850 8774"/>
                  <a:gd name="T23" fmla="*/ 8850 h 99"/>
                  <a:gd name="T24" fmla="+- 0 13828 13777"/>
                  <a:gd name="T25" fmla="*/ T24 w 82"/>
                  <a:gd name="T26" fmla="+- 0 8858 8774"/>
                  <a:gd name="T27" fmla="*/ 8858 h 99"/>
                  <a:gd name="T28" fmla="+- 0 13840 13777"/>
                  <a:gd name="T29" fmla="*/ T28 w 82"/>
                  <a:gd name="T30" fmla="+- 0 8858 8774"/>
                  <a:gd name="T31" fmla="*/ 8858 h 99"/>
                  <a:gd name="T32" fmla="+- 0 13842 13777"/>
                  <a:gd name="T33" fmla="*/ T32 w 82"/>
                  <a:gd name="T34" fmla="+- 0 8855 8774"/>
                  <a:gd name="T35" fmla="*/ 8855 h 99"/>
                  <a:gd name="T36" fmla="+- 0 13858 13777"/>
                  <a:gd name="T37" fmla="*/ T36 w 82"/>
                  <a:gd name="T38" fmla="+- 0 8855 8774"/>
                  <a:gd name="T39" fmla="*/ 8855 h 99"/>
                  <a:gd name="T40" fmla="+- 0 13858 13777"/>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4" name="Group 589"/>
            <p:cNvGrpSpPr>
              <a:grpSpLocks/>
            </p:cNvGrpSpPr>
            <p:nvPr/>
          </p:nvGrpSpPr>
          <p:grpSpPr bwMode="auto">
            <a:xfrm>
              <a:off x="13890" y="8772"/>
              <a:ext cx="75" cy="101"/>
              <a:chOff x="13890" y="8772"/>
              <a:chExt cx="75" cy="101"/>
            </a:xfrm>
          </p:grpSpPr>
          <p:sp>
            <p:nvSpPr>
              <p:cNvPr id="3857" name="Freeform 590"/>
              <p:cNvSpPr>
                <a:spLocks/>
              </p:cNvSpPr>
              <p:nvPr/>
            </p:nvSpPr>
            <p:spPr bwMode="auto">
              <a:xfrm>
                <a:off x="13890" y="8772"/>
                <a:ext cx="75" cy="101"/>
              </a:xfrm>
              <a:custGeom>
                <a:avLst/>
                <a:gdLst>
                  <a:gd name="T0" fmla="+- 0 13951 13890"/>
                  <a:gd name="T1" fmla="*/ T0 w 75"/>
                  <a:gd name="T2" fmla="+- 0 8772 8772"/>
                  <a:gd name="T3" fmla="*/ 8772 h 101"/>
                  <a:gd name="T4" fmla="+- 0 13893 13890"/>
                  <a:gd name="T5" fmla="*/ T4 w 75"/>
                  <a:gd name="T6" fmla="+- 0 8808 8772"/>
                  <a:gd name="T7" fmla="*/ 8808 h 101"/>
                  <a:gd name="T8" fmla="+- 0 13890 13890"/>
                  <a:gd name="T9" fmla="*/ T8 w 75"/>
                  <a:gd name="T10" fmla="+- 0 8834 8772"/>
                  <a:gd name="T11" fmla="*/ 8834 h 101"/>
                  <a:gd name="T12" fmla="+- 0 13898 13890"/>
                  <a:gd name="T13" fmla="*/ T12 w 75"/>
                  <a:gd name="T14" fmla="+- 0 8854 8772"/>
                  <a:gd name="T15" fmla="*/ 8854 h 101"/>
                  <a:gd name="T16" fmla="+- 0 13914 13890"/>
                  <a:gd name="T17" fmla="*/ T16 w 75"/>
                  <a:gd name="T18" fmla="+- 0 8868 8772"/>
                  <a:gd name="T19" fmla="*/ 8868 h 101"/>
                  <a:gd name="T20" fmla="+- 0 13937 13890"/>
                  <a:gd name="T21" fmla="*/ T20 w 75"/>
                  <a:gd name="T22" fmla="+- 0 8873 8772"/>
                  <a:gd name="T23" fmla="*/ 8873 h 101"/>
                  <a:gd name="T24" fmla="+- 0 13950 13890"/>
                  <a:gd name="T25" fmla="*/ T24 w 75"/>
                  <a:gd name="T26" fmla="+- 0 8873 8772"/>
                  <a:gd name="T27" fmla="*/ 8873 h 101"/>
                  <a:gd name="T28" fmla="+- 0 13960 13890"/>
                  <a:gd name="T29" fmla="*/ T28 w 75"/>
                  <a:gd name="T30" fmla="+- 0 8869 8772"/>
                  <a:gd name="T31" fmla="*/ 8869 h 101"/>
                  <a:gd name="T32" fmla="+- 0 13965 13890"/>
                  <a:gd name="T33" fmla="*/ T32 w 75"/>
                  <a:gd name="T34" fmla="+- 0 8867 8772"/>
                  <a:gd name="T35" fmla="*/ 8867 h 101"/>
                  <a:gd name="T36" fmla="+- 0 13963 13890"/>
                  <a:gd name="T37" fmla="*/ T36 w 75"/>
                  <a:gd name="T38" fmla="+- 0 8858 8772"/>
                  <a:gd name="T39" fmla="*/ 8858 h 101"/>
                  <a:gd name="T40" fmla="+- 0 13950 13890"/>
                  <a:gd name="T41" fmla="*/ T40 w 75"/>
                  <a:gd name="T42" fmla="+- 0 8858 8772"/>
                  <a:gd name="T43" fmla="*/ 8858 h 101"/>
                  <a:gd name="T44" fmla="+- 0 13923 13890"/>
                  <a:gd name="T45" fmla="*/ T44 w 75"/>
                  <a:gd name="T46" fmla="+- 0 8854 8772"/>
                  <a:gd name="T47" fmla="*/ 8854 h 101"/>
                  <a:gd name="T48" fmla="+- 0 13911 13890"/>
                  <a:gd name="T49" fmla="*/ T48 w 75"/>
                  <a:gd name="T50" fmla="+- 0 8838 8772"/>
                  <a:gd name="T51" fmla="*/ 8838 h 101"/>
                  <a:gd name="T52" fmla="+- 0 13908 13890"/>
                  <a:gd name="T53" fmla="*/ T52 w 75"/>
                  <a:gd name="T54" fmla="+- 0 8811 8772"/>
                  <a:gd name="T55" fmla="*/ 8811 h 101"/>
                  <a:gd name="T56" fmla="+- 0 13919 13890"/>
                  <a:gd name="T57" fmla="*/ T56 w 75"/>
                  <a:gd name="T58" fmla="+- 0 8793 8772"/>
                  <a:gd name="T59" fmla="*/ 8793 h 101"/>
                  <a:gd name="T60" fmla="+- 0 13941 13890"/>
                  <a:gd name="T61" fmla="*/ T60 w 75"/>
                  <a:gd name="T62" fmla="+- 0 8786 8772"/>
                  <a:gd name="T63" fmla="*/ 8786 h 101"/>
                  <a:gd name="T64" fmla="+- 0 13962 13890"/>
                  <a:gd name="T65" fmla="*/ T64 w 75"/>
                  <a:gd name="T66" fmla="+- 0 8786 8772"/>
                  <a:gd name="T67" fmla="*/ 8786 h 101"/>
                  <a:gd name="T68" fmla="+- 0 13965 13890"/>
                  <a:gd name="T69" fmla="*/ T68 w 75"/>
                  <a:gd name="T70" fmla="+- 0 8777 8772"/>
                  <a:gd name="T71" fmla="*/ 8777 h 101"/>
                  <a:gd name="T72" fmla="+- 0 13960 13890"/>
                  <a:gd name="T73" fmla="*/ T72 w 75"/>
                  <a:gd name="T74" fmla="+- 0 8774 8772"/>
                  <a:gd name="T75" fmla="*/ 8774 h 101"/>
                  <a:gd name="T76" fmla="+- 0 13951 13890"/>
                  <a:gd name="T77" fmla="*/ T76 w 75"/>
                  <a:gd name="T78" fmla="+- 0 8772 8772"/>
                  <a:gd name="T79" fmla="*/ 877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4" y="96"/>
                    </a:lnTo>
                    <a:lnTo>
                      <a:pt x="47" y="101"/>
                    </a:lnTo>
                    <a:lnTo>
                      <a:pt x="60" y="101"/>
                    </a:lnTo>
                    <a:lnTo>
                      <a:pt x="70" y="97"/>
                    </a:lnTo>
                    <a:lnTo>
                      <a:pt x="75" y="95"/>
                    </a:lnTo>
                    <a:lnTo>
                      <a:pt x="73" y="86"/>
                    </a:lnTo>
                    <a:lnTo>
                      <a:pt x="60" y="86"/>
                    </a:lnTo>
                    <a:lnTo>
                      <a:pt x="33" y="82"/>
                    </a:lnTo>
                    <a:lnTo>
                      <a:pt x="21" y="66"/>
                    </a:lnTo>
                    <a:lnTo>
                      <a:pt x="18" y="39"/>
                    </a:lnTo>
                    <a:lnTo>
                      <a:pt x="29" y="21"/>
                    </a:lnTo>
                    <a:lnTo>
                      <a:pt x="51" y="14"/>
                    </a:lnTo>
                    <a:lnTo>
                      <a:pt x="72"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8" name="Freeform 591"/>
              <p:cNvSpPr>
                <a:spLocks/>
              </p:cNvSpPr>
              <p:nvPr/>
            </p:nvSpPr>
            <p:spPr bwMode="auto">
              <a:xfrm>
                <a:off x="13890" y="8772"/>
                <a:ext cx="75" cy="101"/>
              </a:xfrm>
              <a:custGeom>
                <a:avLst/>
                <a:gdLst>
                  <a:gd name="T0" fmla="+- 0 13962 13890"/>
                  <a:gd name="T1" fmla="*/ T0 w 75"/>
                  <a:gd name="T2" fmla="+- 0 8854 8772"/>
                  <a:gd name="T3" fmla="*/ 8854 h 101"/>
                  <a:gd name="T4" fmla="+- 0 13957 13890"/>
                  <a:gd name="T5" fmla="*/ T4 w 75"/>
                  <a:gd name="T6" fmla="+- 0 8856 8772"/>
                  <a:gd name="T7" fmla="*/ 8856 h 101"/>
                  <a:gd name="T8" fmla="+- 0 13950 13890"/>
                  <a:gd name="T9" fmla="*/ T8 w 75"/>
                  <a:gd name="T10" fmla="+- 0 8858 8772"/>
                  <a:gd name="T11" fmla="*/ 8858 h 101"/>
                  <a:gd name="T12" fmla="+- 0 13963 13890"/>
                  <a:gd name="T13" fmla="*/ T12 w 75"/>
                  <a:gd name="T14" fmla="+- 0 8858 8772"/>
                  <a:gd name="T15" fmla="*/ 8858 h 101"/>
                  <a:gd name="T16" fmla="+- 0 13962 13890"/>
                  <a:gd name="T17" fmla="*/ T16 w 75"/>
                  <a:gd name="T18" fmla="+- 0 8854 8772"/>
                  <a:gd name="T19" fmla="*/ 885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Freeform 592"/>
              <p:cNvSpPr>
                <a:spLocks/>
              </p:cNvSpPr>
              <p:nvPr/>
            </p:nvSpPr>
            <p:spPr bwMode="auto">
              <a:xfrm>
                <a:off x="13890" y="8772"/>
                <a:ext cx="75" cy="101"/>
              </a:xfrm>
              <a:custGeom>
                <a:avLst/>
                <a:gdLst>
                  <a:gd name="T0" fmla="+- 0 13962 13890"/>
                  <a:gd name="T1" fmla="*/ T0 w 75"/>
                  <a:gd name="T2" fmla="+- 0 8786 8772"/>
                  <a:gd name="T3" fmla="*/ 8786 h 101"/>
                  <a:gd name="T4" fmla="+- 0 13950 13890"/>
                  <a:gd name="T5" fmla="*/ T4 w 75"/>
                  <a:gd name="T6" fmla="+- 0 8786 8772"/>
                  <a:gd name="T7" fmla="*/ 8786 h 101"/>
                  <a:gd name="T8" fmla="+- 0 13957 13890"/>
                  <a:gd name="T9" fmla="*/ T8 w 75"/>
                  <a:gd name="T10" fmla="+- 0 8788 8772"/>
                  <a:gd name="T11" fmla="*/ 8788 h 101"/>
                  <a:gd name="T12" fmla="+- 0 13961 13890"/>
                  <a:gd name="T13" fmla="*/ T12 w 75"/>
                  <a:gd name="T14" fmla="+- 0 8790 8772"/>
                  <a:gd name="T15" fmla="*/ 8790 h 101"/>
                  <a:gd name="T16" fmla="+- 0 13962 13890"/>
                  <a:gd name="T17" fmla="*/ T16 w 75"/>
                  <a:gd name="T18" fmla="+- 0 8786 8772"/>
                  <a:gd name="T19" fmla="*/ 8786 h 101"/>
                </a:gdLst>
                <a:ahLst/>
                <a:cxnLst>
                  <a:cxn ang="0">
                    <a:pos x="T1" y="T3"/>
                  </a:cxn>
                  <a:cxn ang="0">
                    <a:pos x="T5" y="T7"/>
                  </a:cxn>
                  <a:cxn ang="0">
                    <a:pos x="T9" y="T11"/>
                  </a:cxn>
                  <a:cxn ang="0">
                    <a:pos x="T13" y="T15"/>
                  </a:cxn>
                  <a:cxn ang="0">
                    <a:pos x="T17" y="T19"/>
                  </a:cxn>
                </a:cxnLst>
                <a:rect l="0" t="0" r="r" b="b"/>
                <a:pathLst>
                  <a:path w="75" h="101">
                    <a:moveTo>
                      <a:pt x="72" y="14"/>
                    </a:moveTo>
                    <a:lnTo>
                      <a:pt x="60" y="14"/>
                    </a:lnTo>
                    <a:lnTo>
                      <a:pt x="67" y="16"/>
                    </a:lnTo>
                    <a:lnTo>
                      <a:pt x="71" y="18"/>
                    </a:lnTo>
                    <a:lnTo>
                      <a:pt x="7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5" name="Group 593"/>
            <p:cNvGrpSpPr>
              <a:grpSpLocks/>
            </p:cNvGrpSpPr>
            <p:nvPr/>
          </p:nvGrpSpPr>
          <p:grpSpPr bwMode="auto">
            <a:xfrm>
              <a:off x="13986" y="8772"/>
              <a:ext cx="75" cy="101"/>
              <a:chOff x="13986" y="8772"/>
              <a:chExt cx="75" cy="101"/>
            </a:xfrm>
          </p:grpSpPr>
          <p:sp>
            <p:nvSpPr>
              <p:cNvPr id="3854" name="Freeform 594"/>
              <p:cNvSpPr>
                <a:spLocks/>
              </p:cNvSpPr>
              <p:nvPr/>
            </p:nvSpPr>
            <p:spPr bwMode="auto">
              <a:xfrm>
                <a:off x="13986" y="8772"/>
                <a:ext cx="75" cy="101"/>
              </a:xfrm>
              <a:custGeom>
                <a:avLst/>
                <a:gdLst>
                  <a:gd name="T0" fmla="+- 0 14047 13986"/>
                  <a:gd name="T1" fmla="*/ T0 w 75"/>
                  <a:gd name="T2" fmla="+- 0 8772 8772"/>
                  <a:gd name="T3" fmla="*/ 8772 h 101"/>
                  <a:gd name="T4" fmla="+- 0 13989 13986"/>
                  <a:gd name="T5" fmla="*/ T4 w 75"/>
                  <a:gd name="T6" fmla="+- 0 8808 8772"/>
                  <a:gd name="T7" fmla="*/ 8808 h 101"/>
                  <a:gd name="T8" fmla="+- 0 13986 13986"/>
                  <a:gd name="T9" fmla="*/ T8 w 75"/>
                  <a:gd name="T10" fmla="+- 0 8834 8772"/>
                  <a:gd name="T11" fmla="*/ 8834 h 101"/>
                  <a:gd name="T12" fmla="+- 0 13995 13986"/>
                  <a:gd name="T13" fmla="*/ T12 w 75"/>
                  <a:gd name="T14" fmla="+- 0 8854 8772"/>
                  <a:gd name="T15" fmla="*/ 8854 h 101"/>
                  <a:gd name="T16" fmla="+- 0 14011 13986"/>
                  <a:gd name="T17" fmla="*/ T16 w 75"/>
                  <a:gd name="T18" fmla="+- 0 8868 8772"/>
                  <a:gd name="T19" fmla="*/ 8868 h 101"/>
                  <a:gd name="T20" fmla="+- 0 14033 13986"/>
                  <a:gd name="T21" fmla="*/ T20 w 75"/>
                  <a:gd name="T22" fmla="+- 0 8873 8772"/>
                  <a:gd name="T23" fmla="*/ 8873 h 101"/>
                  <a:gd name="T24" fmla="+- 0 14046 13986"/>
                  <a:gd name="T25" fmla="*/ T24 w 75"/>
                  <a:gd name="T26" fmla="+- 0 8873 8772"/>
                  <a:gd name="T27" fmla="*/ 8873 h 101"/>
                  <a:gd name="T28" fmla="+- 0 14056 13986"/>
                  <a:gd name="T29" fmla="*/ T28 w 75"/>
                  <a:gd name="T30" fmla="+- 0 8869 8772"/>
                  <a:gd name="T31" fmla="*/ 8869 h 101"/>
                  <a:gd name="T32" fmla="+- 0 14061 13986"/>
                  <a:gd name="T33" fmla="*/ T32 w 75"/>
                  <a:gd name="T34" fmla="+- 0 8867 8772"/>
                  <a:gd name="T35" fmla="*/ 8867 h 101"/>
                  <a:gd name="T36" fmla="+- 0 14059 13986"/>
                  <a:gd name="T37" fmla="*/ T36 w 75"/>
                  <a:gd name="T38" fmla="+- 0 8858 8772"/>
                  <a:gd name="T39" fmla="*/ 8858 h 101"/>
                  <a:gd name="T40" fmla="+- 0 14046 13986"/>
                  <a:gd name="T41" fmla="*/ T40 w 75"/>
                  <a:gd name="T42" fmla="+- 0 8858 8772"/>
                  <a:gd name="T43" fmla="*/ 8858 h 101"/>
                  <a:gd name="T44" fmla="+- 0 14020 13986"/>
                  <a:gd name="T45" fmla="*/ T44 w 75"/>
                  <a:gd name="T46" fmla="+- 0 8854 8772"/>
                  <a:gd name="T47" fmla="*/ 8854 h 101"/>
                  <a:gd name="T48" fmla="+- 0 14008 13986"/>
                  <a:gd name="T49" fmla="*/ T48 w 75"/>
                  <a:gd name="T50" fmla="+- 0 8838 8772"/>
                  <a:gd name="T51" fmla="*/ 8838 h 101"/>
                  <a:gd name="T52" fmla="+- 0 14004 13986"/>
                  <a:gd name="T53" fmla="*/ T52 w 75"/>
                  <a:gd name="T54" fmla="+- 0 8811 8772"/>
                  <a:gd name="T55" fmla="*/ 8811 h 101"/>
                  <a:gd name="T56" fmla="+- 0 14015 13986"/>
                  <a:gd name="T57" fmla="*/ T56 w 75"/>
                  <a:gd name="T58" fmla="+- 0 8793 8772"/>
                  <a:gd name="T59" fmla="*/ 8793 h 101"/>
                  <a:gd name="T60" fmla="+- 0 14037 13986"/>
                  <a:gd name="T61" fmla="*/ T60 w 75"/>
                  <a:gd name="T62" fmla="+- 0 8786 8772"/>
                  <a:gd name="T63" fmla="*/ 8786 h 101"/>
                  <a:gd name="T64" fmla="+- 0 14059 13986"/>
                  <a:gd name="T65" fmla="*/ T64 w 75"/>
                  <a:gd name="T66" fmla="+- 0 8786 8772"/>
                  <a:gd name="T67" fmla="*/ 8786 h 101"/>
                  <a:gd name="T68" fmla="+- 0 14061 13986"/>
                  <a:gd name="T69" fmla="*/ T68 w 75"/>
                  <a:gd name="T70" fmla="+- 0 8777 8772"/>
                  <a:gd name="T71" fmla="*/ 8777 h 101"/>
                  <a:gd name="T72" fmla="+- 0 14057 13986"/>
                  <a:gd name="T73" fmla="*/ T72 w 75"/>
                  <a:gd name="T74" fmla="+- 0 8774 8772"/>
                  <a:gd name="T75" fmla="*/ 8774 h 101"/>
                  <a:gd name="T76" fmla="+- 0 14047 13986"/>
                  <a:gd name="T77" fmla="*/ T76 w 75"/>
                  <a:gd name="T78" fmla="+- 0 8772 8772"/>
                  <a:gd name="T79" fmla="*/ 877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9" y="82"/>
                    </a:lnTo>
                    <a:lnTo>
                      <a:pt x="25" y="96"/>
                    </a:lnTo>
                    <a:lnTo>
                      <a:pt x="47" y="101"/>
                    </a:lnTo>
                    <a:lnTo>
                      <a:pt x="60" y="101"/>
                    </a:lnTo>
                    <a:lnTo>
                      <a:pt x="70" y="97"/>
                    </a:lnTo>
                    <a:lnTo>
                      <a:pt x="75" y="95"/>
                    </a:lnTo>
                    <a:lnTo>
                      <a:pt x="73" y="86"/>
                    </a:lnTo>
                    <a:lnTo>
                      <a:pt x="60" y="86"/>
                    </a:lnTo>
                    <a:lnTo>
                      <a:pt x="34" y="82"/>
                    </a:lnTo>
                    <a:lnTo>
                      <a:pt x="22" y="66"/>
                    </a:lnTo>
                    <a:lnTo>
                      <a:pt x="18" y="39"/>
                    </a:lnTo>
                    <a:lnTo>
                      <a:pt x="29" y="21"/>
                    </a:lnTo>
                    <a:lnTo>
                      <a:pt x="51" y="14"/>
                    </a:lnTo>
                    <a:lnTo>
                      <a:pt x="73" y="14"/>
                    </a:lnTo>
                    <a:lnTo>
                      <a:pt x="75" y="5"/>
                    </a:lnTo>
                    <a:lnTo>
                      <a:pt x="71"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Freeform 595"/>
              <p:cNvSpPr>
                <a:spLocks/>
              </p:cNvSpPr>
              <p:nvPr/>
            </p:nvSpPr>
            <p:spPr bwMode="auto">
              <a:xfrm>
                <a:off x="13986" y="8772"/>
                <a:ext cx="75" cy="101"/>
              </a:xfrm>
              <a:custGeom>
                <a:avLst/>
                <a:gdLst>
                  <a:gd name="T0" fmla="+- 0 14058 13986"/>
                  <a:gd name="T1" fmla="*/ T0 w 75"/>
                  <a:gd name="T2" fmla="+- 0 8854 8772"/>
                  <a:gd name="T3" fmla="*/ 8854 h 101"/>
                  <a:gd name="T4" fmla="+- 0 14053 13986"/>
                  <a:gd name="T5" fmla="*/ T4 w 75"/>
                  <a:gd name="T6" fmla="+- 0 8856 8772"/>
                  <a:gd name="T7" fmla="*/ 8856 h 101"/>
                  <a:gd name="T8" fmla="+- 0 14046 13986"/>
                  <a:gd name="T9" fmla="*/ T8 w 75"/>
                  <a:gd name="T10" fmla="+- 0 8858 8772"/>
                  <a:gd name="T11" fmla="*/ 8858 h 101"/>
                  <a:gd name="T12" fmla="+- 0 14059 13986"/>
                  <a:gd name="T13" fmla="*/ T12 w 75"/>
                  <a:gd name="T14" fmla="+- 0 8858 8772"/>
                  <a:gd name="T15" fmla="*/ 8858 h 101"/>
                  <a:gd name="T16" fmla="+- 0 14058 13986"/>
                  <a:gd name="T17" fmla="*/ T16 w 75"/>
                  <a:gd name="T18" fmla="+- 0 8854 8772"/>
                  <a:gd name="T19" fmla="*/ 885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6" name="Freeform 596"/>
              <p:cNvSpPr>
                <a:spLocks/>
              </p:cNvSpPr>
              <p:nvPr/>
            </p:nvSpPr>
            <p:spPr bwMode="auto">
              <a:xfrm>
                <a:off x="13986" y="8772"/>
                <a:ext cx="75" cy="101"/>
              </a:xfrm>
              <a:custGeom>
                <a:avLst/>
                <a:gdLst>
                  <a:gd name="T0" fmla="+- 0 14059 13986"/>
                  <a:gd name="T1" fmla="*/ T0 w 75"/>
                  <a:gd name="T2" fmla="+- 0 8786 8772"/>
                  <a:gd name="T3" fmla="*/ 8786 h 101"/>
                  <a:gd name="T4" fmla="+- 0 14047 13986"/>
                  <a:gd name="T5" fmla="*/ T4 w 75"/>
                  <a:gd name="T6" fmla="+- 0 8786 8772"/>
                  <a:gd name="T7" fmla="*/ 8786 h 101"/>
                  <a:gd name="T8" fmla="+- 0 14053 13986"/>
                  <a:gd name="T9" fmla="*/ T8 w 75"/>
                  <a:gd name="T10" fmla="+- 0 8788 8772"/>
                  <a:gd name="T11" fmla="*/ 8788 h 101"/>
                  <a:gd name="T12" fmla="+- 0 14057 13986"/>
                  <a:gd name="T13" fmla="*/ T12 w 75"/>
                  <a:gd name="T14" fmla="+- 0 8790 8772"/>
                  <a:gd name="T15" fmla="*/ 8790 h 101"/>
                  <a:gd name="T16" fmla="+- 0 14059 13986"/>
                  <a:gd name="T17" fmla="*/ T16 w 75"/>
                  <a:gd name="T18" fmla="+- 0 8786 8772"/>
                  <a:gd name="T19" fmla="*/ 8786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6" name="Group 597"/>
            <p:cNvGrpSpPr>
              <a:grpSpLocks/>
            </p:cNvGrpSpPr>
            <p:nvPr/>
          </p:nvGrpSpPr>
          <p:grpSpPr bwMode="auto">
            <a:xfrm>
              <a:off x="14082" y="8775"/>
              <a:ext cx="85" cy="98"/>
              <a:chOff x="14082" y="8775"/>
              <a:chExt cx="85" cy="98"/>
            </a:xfrm>
          </p:grpSpPr>
          <p:sp>
            <p:nvSpPr>
              <p:cNvPr id="3851" name="Freeform 598"/>
              <p:cNvSpPr>
                <a:spLocks/>
              </p:cNvSpPr>
              <p:nvPr/>
            </p:nvSpPr>
            <p:spPr bwMode="auto">
              <a:xfrm>
                <a:off x="14082" y="8775"/>
                <a:ext cx="85" cy="98"/>
              </a:xfrm>
              <a:custGeom>
                <a:avLst/>
                <a:gdLst>
                  <a:gd name="T0" fmla="+- 0 14109 14082"/>
                  <a:gd name="T1" fmla="*/ T0 w 85"/>
                  <a:gd name="T2" fmla="+- 0 8775 8775"/>
                  <a:gd name="T3" fmla="*/ 8775 h 98"/>
                  <a:gd name="T4" fmla="+- 0 14094 14082"/>
                  <a:gd name="T5" fmla="*/ T4 w 85"/>
                  <a:gd name="T6" fmla="+- 0 8787 8775"/>
                  <a:gd name="T7" fmla="*/ 8787 h 98"/>
                  <a:gd name="T8" fmla="+- 0 14085 14082"/>
                  <a:gd name="T9" fmla="*/ T8 w 85"/>
                  <a:gd name="T10" fmla="+- 0 8807 8775"/>
                  <a:gd name="T11" fmla="*/ 8807 h 98"/>
                  <a:gd name="T12" fmla="+- 0 14082 14082"/>
                  <a:gd name="T13" fmla="*/ T12 w 85"/>
                  <a:gd name="T14" fmla="+- 0 8834 8775"/>
                  <a:gd name="T15" fmla="*/ 8834 h 98"/>
                  <a:gd name="T16" fmla="+- 0 14090 14082"/>
                  <a:gd name="T17" fmla="*/ T16 w 85"/>
                  <a:gd name="T18" fmla="+- 0 8854 8775"/>
                  <a:gd name="T19" fmla="*/ 8854 h 98"/>
                  <a:gd name="T20" fmla="+- 0 14106 14082"/>
                  <a:gd name="T21" fmla="*/ T20 w 85"/>
                  <a:gd name="T22" fmla="+- 0 8868 8775"/>
                  <a:gd name="T23" fmla="*/ 8868 h 98"/>
                  <a:gd name="T24" fmla="+- 0 14129 14082"/>
                  <a:gd name="T25" fmla="*/ T24 w 85"/>
                  <a:gd name="T26" fmla="+- 0 8873 8775"/>
                  <a:gd name="T27" fmla="*/ 8873 h 98"/>
                  <a:gd name="T28" fmla="+- 0 14144 14082"/>
                  <a:gd name="T29" fmla="*/ T28 w 85"/>
                  <a:gd name="T30" fmla="+- 0 8873 8775"/>
                  <a:gd name="T31" fmla="*/ 8873 h 98"/>
                  <a:gd name="T32" fmla="+- 0 14155 14082"/>
                  <a:gd name="T33" fmla="*/ T32 w 85"/>
                  <a:gd name="T34" fmla="+- 0 8869 8775"/>
                  <a:gd name="T35" fmla="*/ 8869 h 98"/>
                  <a:gd name="T36" fmla="+- 0 14161 14082"/>
                  <a:gd name="T37" fmla="*/ T36 w 85"/>
                  <a:gd name="T38" fmla="+- 0 8866 8775"/>
                  <a:gd name="T39" fmla="*/ 8866 h 98"/>
                  <a:gd name="T40" fmla="+- 0 14159 14082"/>
                  <a:gd name="T41" fmla="*/ T40 w 85"/>
                  <a:gd name="T42" fmla="+- 0 8859 8775"/>
                  <a:gd name="T43" fmla="*/ 8859 h 98"/>
                  <a:gd name="T44" fmla="+- 0 14144 14082"/>
                  <a:gd name="T45" fmla="*/ T44 w 85"/>
                  <a:gd name="T46" fmla="+- 0 8859 8775"/>
                  <a:gd name="T47" fmla="*/ 8859 h 98"/>
                  <a:gd name="T48" fmla="+- 0 14124 14082"/>
                  <a:gd name="T49" fmla="*/ T48 w 85"/>
                  <a:gd name="T50" fmla="+- 0 8858 8775"/>
                  <a:gd name="T51" fmla="*/ 8858 h 98"/>
                  <a:gd name="T52" fmla="+- 0 14106 14082"/>
                  <a:gd name="T53" fmla="*/ T52 w 85"/>
                  <a:gd name="T54" fmla="+- 0 8848 8775"/>
                  <a:gd name="T55" fmla="*/ 8848 h 98"/>
                  <a:gd name="T56" fmla="+- 0 14098 14082"/>
                  <a:gd name="T57" fmla="*/ T56 w 85"/>
                  <a:gd name="T58" fmla="+- 0 8825 8775"/>
                  <a:gd name="T59" fmla="*/ 8825 h 98"/>
                  <a:gd name="T60" fmla="+- 0 14166 14082"/>
                  <a:gd name="T61" fmla="*/ T60 w 85"/>
                  <a:gd name="T62" fmla="+- 0 8825 8775"/>
                  <a:gd name="T63" fmla="*/ 8825 h 98"/>
                  <a:gd name="T64" fmla="+- 0 14166 14082"/>
                  <a:gd name="T65" fmla="*/ T64 w 85"/>
                  <a:gd name="T66" fmla="+- 0 8823 8775"/>
                  <a:gd name="T67" fmla="*/ 8823 h 98"/>
                  <a:gd name="T68" fmla="+- 0 14167 14082"/>
                  <a:gd name="T69" fmla="*/ T68 w 85"/>
                  <a:gd name="T70" fmla="+- 0 8821 8775"/>
                  <a:gd name="T71" fmla="*/ 8821 h 98"/>
                  <a:gd name="T72" fmla="+- 0 14166 14082"/>
                  <a:gd name="T73" fmla="*/ T72 w 85"/>
                  <a:gd name="T74" fmla="+- 0 8813 8775"/>
                  <a:gd name="T75" fmla="*/ 8813 h 98"/>
                  <a:gd name="T76" fmla="+- 0 14098 14082"/>
                  <a:gd name="T77" fmla="*/ T76 w 85"/>
                  <a:gd name="T78" fmla="+- 0 8813 8775"/>
                  <a:gd name="T79" fmla="*/ 8813 h 98"/>
                  <a:gd name="T80" fmla="+- 0 14100 14082"/>
                  <a:gd name="T81" fmla="*/ T80 w 85"/>
                  <a:gd name="T82" fmla="+- 0 8800 8775"/>
                  <a:gd name="T83" fmla="*/ 8800 h 98"/>
                  <a:gd name="T84" fmla="+- 0 14108 14082"/>
                  <a:gd name="T85" fmla="*/ T84 w 85"/>
                  <a:gd name="T86" fmla="+- 0 8784 8775"/>
                  <a:gd name="T87" fmla="*/ 8784 h 98"/>
                  <a:gd name="T88" fmla="+- 0 14150 14082"/>
                  <a:gd name="T89" fmla="*/ T88 w 85"/>
                  <a:gd name="T90" fmla="+- 0 8784 8775"/>
                  <a:gd name="T91" fmla="*/ 8784 h 98"/>
                  <a:gd name="T92" fmla="+- 0 14140 14082"/>
                  <a:gd name="T93" fmla="*/ T92 w 85"/>
                  <a:gd name="T94" fmla="+- 0 8778 8775"/>
                  <a:gd name="T95" fmla="*/ 8778 h 98"/>
                  <a:gd name="T96" fmla="+- 0 14109 14082"/>
                  <a:gd name="T97" fmla="*/ T96 w 85"/>
                  <a:gd name="T98" fmla="+- 0 8775 8775"/>
                  <a:gd name="T99" fmla="*/ 877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2" name="Freeform 599"/>
              <p:cNvSpPr>
                <a:spLocks/>
              </p:cNvSpPr>
              <p:nvPr/>
            </p:nvSpPr>
            <p:spPr bwMode="auto">
              <a:xfrm>
                <a:off x="14082" y="8775"/>
                <a:ext cx="85" cy="98"/>
              </a:xfrm>
              <a:custGeom>
                <a:avLst/>
                <a:gdLst>
                  <a:gd name="T0" fmla="+- 0 14158 14082"/>
                  <a:gd name="T1" fmla="*/ T0 w 85"/>
                  <a:gd name="T2" fmla="+- 0 8854 8775"/>
                  <a:gd name="T3" fmla="*/ 8854 h 98"/>
                  <a:gd name="T4" fmla="+- 0 14152 14082"/>
                  <a:gd name="T5" fmla="*/ T4 w 85"/>
                  <a:gd name="T6" fmla="+- 0 8857 8775"/>
                  <a:gd name="T7" fmla="*/ 8857 h 98"/>
                  <a:gd name="T8" fmla="+- 0 14144 14082"/>
                  <a:gd name="T9" fmla="*/ T8 w 85"/>
                  <a:gd name="T10" fmla="+- 0 8859 8775"/>
                  <a:gd name="T11" fmla="*/ 8859 h 98"/>
                  <a:gd name="T12" fmla="+- 0 14159 14082"/>
                  <a:gd name="T13" fmla="*/ T12 w 85"/>
                  <a:gd name="T14" fmla="+- 0 8859 8775"/>
                  <a:gd name="T15" fmla="*/ 8859 h 98"/>
                  <a:gd name="T16" fmla="+- 0 14158 14082"/>
                  <a:gd name="T17" fmla="*/ T16 w 85"/>
                  <a:gd name="T18" fmla="+- 0 8854 8775"/>
                  <a:gd name="T19" fmla="*/ 8854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Freeform 600"/>
              <p:cNvSpPr>
                <a:spLocks/>
              </p:cNvSpPr>
              <p:nvPr/>
            </p:nvSpPr>
            <p:spPr bwMode="auto">
              <a:xfrm>
                <a:off x="14082" y="8775"/>
                <a:ext cx="85" cy="98"/>
              </a:xfrm>
              <a:custGeom>
                <a:avLst/>
                <a:gdLst>
                  <a:gd name="T0" fmla="+- 0 14150 14082"/>
                  <a:gd name="T1" fmla="*/ T0 w 85"/>
                  <a:gd name="T2" fmla="+- 0 8784 8775"/>
                  <a:gd name="T3" fmla="*/ 8784 h 98"/>
                  <a:gd name="T4" fmla="+- 0 14145 14082"/>
                  <a:gd name="T5" fmla="*/ T4 w 85"/>
                  <a:gd name="T6" fmla="+- 0 8784 8775"/>
                  <a:gd name="T7" fmla="*/ 8784 h 98"/>
                  <a:gd name="T8" fmla="+- 0 14150 14082"/>
                  <a:gd name="T9" fmla="*/ T8 w 85"/>
                  <a:gd name="T10" fmla="+- 0 8800 8775"/>
                  <a:gd name="T11" fmla="*/ 8800 h 98"/>
                  <a:gd name="T12" fmla="+- 0 14150 14082"/>
                  <a:gd name="T13" fmla="*/ T12 w 85"/>
                  <a:gd name="T14" fmla="+- 0 8805 8775"/>
                  <a:gd name="T15" fmla="*/ 8805 h 98"/>
                  <a:gd name="T16" fmla="+- 0 14150 14082"/>
                  <a:gd name="T17" fmla="*/ T16 w 85"/>
                  <a:gd name="T18" fmla="+- 0 8813 8775"/>
                  <a:gd name="T19" fmla="*/ 8813 h 98"/>
                  <a:gd name="T20" fmla="+- 0 14166 14082"/>
                  <a:gd name="T21" fmla="*/ T20 w 85"/>
                  <a:gd name="T22" fmla="+- 0 8813 8775"/>
                  <a:gd name="T23" fmla="*/ 8813 h 98"/>
                  <a:gd name="T24" fmla="+- 0 14165 14082"/>
                  <a:gd name="T25" fmla="*/ T24 w 85"/>
                  <a:gd name="T26" fmla="+- 0 8805 8775"/>
                  <a:gd name="T27" fmla="*/ 8805 h 98"/>
                  <a:gd name="T28" fmla="+- 0 14158 14082"/>
                  <a:gd name="T29" fmla="*/ T28 w 85"/>
                  <a:gd name="T30" fmla="+- 0 8789 8775"/>
                  <a:gd name="T31" fmla="*/ 8789 h 98"/>
                  <a:gd name="T32" fmla="+- 0 14150 14082"/>
                  <a:gd name="T33" fmla="*/ T32 w 85"/>
                  <a:gd name="T34" fmla="+- 0 8784 8775"/>
                  <a:gd name="T35" fmla="*/ 878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98">
                    <a:moveTo>
                      <a:pt x="68" y="9"/>
                    </a:moveTo>
                    <a:lnTo>
                      <a:pt x="63" y="9"/>
                    </a:lnTo>
                    <a:lnTo>
                      <a:pt x="68" y="25"/>
                    </a:lnTo>
                    <a:lnTo>
                      <a:pt x="68" y="30"/>
                    </a:lnTo>
                    <a:lnTo>
                      <a:pt x="68" y="38"/>
                    </a:lnTo>
                    <a:lnTo>
                      <a:pt x="84" y="38"/>
                    </a:lnTo>
                    <a:lnTo>
                      <a:pt x="83" y="30"/>
                    </a:lnTo>
                    <a:lnTo>
                      <a:pt x="76" y="14"/>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7" name="Group 601"/>
            <p:cNvGrpSpPr>
              <a:grpSpLocks/>
            </p:cNvGrpSpPr>
            <p:nvPr/>
          </p:nvGrpSpPr>
          <p:grpSpPr bwMode="auto">
            <a:xfrm>
              <a:off x="14190" y="8771"/>
              <a:ext cx="63" cy="101"/>
              <a:chOff x="14190" y="8771"/>
              <a:chExt cx="63" cy="101"/>
            </a:xfrm>
          </p:grpSpPr>
          <p:sp>
            <p:nvSpPr>
              <p:cNvPr id="3848" name="Freeform 602"/>
              <p:cNvSpPr>
                <a:spLocks/>
              </p:cNvSpPr>
              <p:nvPr/>
            </p:nvSpPr>
            <p:spPr bwMode="auto">
              <a:xfrm>
                <a:off x="14190" y="8771"/>
                <a:ext cx="63" cy="101"/>
              </a:xfrm>
              <a:custGeom>
                <a:avLst/>
                <a:gdLst>
                  <a:gd name="T0" fmla="+- 0 14194 14190"/>
                  <a:gd name="T1" fmla="*/ T0 w 63"/>
                  <a:gd name="T2" fmla="+- 0 8852 8771"/>
                  <a:gd name="T3" fmla="*/ 8852 h 101"/>
                  <a:gd name="T4" fmla="+- 0 14190 14190"/>
                  <a:gd name="T5" fmla="*/ T4 w 63"/>
                  <a:gd name="T6" fmla="+- 0 8866 8771"/>
                  <a:gd name="T7" fmla="*/ 8866 h 101"/>
                  <a:gd name="T8" fmla="+- 0 14197 14190"/>
                  <a:gd name="T9" fmla="*/ T8 w 63"/>
                  <a:gd name="T10" fmla="+- 0 8870 8771"/>
                  <a:gd name="T11" fmla="*/ 8870 h 101"/>
                  <a:gd name="T12" fmla="+- 0 14206 14190"/>
                  <a:gd name="T13" fmla="*/ T12 w 63"/>
                  <a:gd name="T14" fmla="+- 0 8873 8771"/>
                  <a:gd name="T15" fmla="*/ 8873 h 101"/>
                  <a:gd name="T16" fmla="+- 0 14226 14190"/>
                  <a:gd name="T17" fmla="*/ T16 w 63"/>
                  <a:gd name="T18" fmla="+- 0 8872 8771"/>
                  <a:gd name="T19" fmla="*/ 8872 h 101"/>
                  <a:gd name="T20" fmla="+- 0 14246 14190"/>
                  <a:gd name="T21" fmla="*/ T20 w 63"/>
                  <a:gd name="T22" fmla="+- 0 8862 8771"/>
                  <a:gd name="T23" fmla="*/ 8862 h 101"/>
                  <a:gd name="T24" fmla="+- 0 14247 14190"/>
                  <a:gd name="T25" fmla="*/ T24 w 63"/>
                  <a:gd name="T26" fmla="+- 0 8859 8771"/>
                  <a:gd name="T27" fmla="*/ 8859 h 101"/>
                  <a:gd name="T28" fmla="+- 0 14209 14190"/>
                  <a:gd name="T29" fmla="*/ T28 w 63"/>
                  <a:gd name="T30" fmla="+- 0 8859 8771"/>
                  <a:gd name="T31" fmla="*/ 8859 h 101"/>
                  <a:gd name="T32" fmla="+- 0 14199 14190"/>
                  <a:gd name="T33" fmla="*/ T32 w 63"/>
                  <a:gd name="T34" fmla="+- 0 8856 8771"/>
                  <a:gd name="T35" fmla="*/ 8856 h 101"/>
                  <a:gd name="T36" fmla="+- 0 14194 14190"/>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7" y="99"/>
                    </a:lnTo>
                    <a:lnTo>
                      <a:pt x="16" y="102"/>
                    </a:lnTo>
                    <a:lnTo>
                      <a:pt x="36" y="101"/>
                    </a:lnTo>
                    <a:lnTo>
                      <a:pt x="56" y="91"/>
                    </a:lnTo>
                    <a:lnTo>
                      <a:pt x="57" y="88"/>
                    </a:lnTo>
                    <a:lnTo>
                      <a:pt x="19" y="88"/>
                    </a:lnTo>
                    <a:lnTo>
                      <a:pt x="9"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Freeform 603"/>
              <p:cNvSpPr>
                <a:spLocks/>
              </p:cNvSpPr>
              <p:nvPr/>
            </p:nvSpPr>
            <p:spPr bwMode="auto">
              <a:xfrm>
                <a:off x="14190" y="8771"/>
                <a:ext cx="63" cy="101"/>
              </a:xfrm>
              <a:custGeom>
                <a:avLst/>
                <a:gdLst>
                  <a:gd name="T0" fmla="+- 0 14236 14190"/>
                  <a:gd name="T1" fmla="*/ T0 w 63"/>
                  <a:gd name="T2" fmla="+- 0 8771 8771"/>
                  <a:gd name="T3" fmla="*/ 8771 h 101"/>
                  <a:gd name="T4" fmla="+- 0 14221 14190"/>
                  <a:gd name="T5" fmla="*/ T4 w 63"/>
                  <a:gd name="T6" fmla="+- 0 8772 8771"/>
                  <a:gd name="T7" fmla="*/ 8772 h 101"/>
                  <a:gd name="T8" fmla="+- 0 14200 14190"/>
                  <a:gd name="T9" fmla="*/ T8 w 63"/>
                  <a:gd name="T10" fmla="+- 0 8781 8771"/>
                  <a:gd name="T11" fmla="*/ 8781 h 101"/>
                  <a:gd name="T12" fmla="+- 0 14193 14190"/>
                  <a:gd name="T13" fmla="*/ T12 w 63"/>
                  <a:gd name="T14" fmla="+- 0 8800 8771"/>
                  <a:gd name="T15" fmla="*/ 8800 h 101"/>
                  <a:gd name="T16" fmla="+- 0 14193 14190"/>
                  <a:gd name="T17" fmla="*/ T16 w 63"/>
                  <a:gd name="T18" fmla="+- 0 8811 8771"/>
                  <a:gd name="T19" fmla="*/ 8811 h 101"/>
                  <a:gd name="T20" fmla="+- 0 14201 14190"/>
                  <a:gd name="T21" fmla="*/ T20 w 63"/>
                  <a:gd name="T22" fmla="+- 0 8821 8771"/>
                  <a:gd name="T23" fmla="*/ 8821 h 101"/>
                  <a:gd name="T24" fmla="+- 0 14218 14190"/>
                  <a:gd name="T25" fmla="*/ T24 w 63"/>
                  <a:gd name="T26" fmla="+- 0 8827 8771"/>
                  <a:gd name="T27" fmla="*/ 8827 h 101"/>
                  <a:gd name="T28" fmla="+- 0 14231 14190"/>
                  <a:gd name="T29" fmla="*/ T28 w 63"/>
                  <a:gd name="T30" fmla="+- 0 8832 8771"/>
                  <a:gd name="T31" fmla="*/ 8832 h 101"/>
                  <a:gd name="T32" fmla="+- 0 14236 14190"/>
                  <a:gd name="T33" fmla="*/ T32 w 63"/>
                  <a:gd name="T34" fmla="+- 0 8837 8771"/>
                  <a:gd name="T35" fmla="*/ 8837 h 101"/>
                  <a:gd name="T36" fmla="+- 0 14236 14190"/>
                  <a:gd name="T37" fmla="*/ T36 w 63"/>
                  <a:gd name="T38" fmla="+- 0 8853 8771"/>
                  <a:gd name="T39" fmla="*/ 8853 h 101"/>
                  <a:gd name="T40" fmla="+- 0 14230 14190"/>
                  <a:gd name="T41" fmla="*/ T40 w 63"/>
                  <a:gd name="T42" fmla="+- 0 8859 8771"/>
                  <a:gd name="T43" fmla="*/ 8859 h 101"/>
                  <a:gd name="T44" fmla="+- 0 14247 14190"/>
                  <a:gd name="T45" fmla="*/ T44 w 63"/>
                  <a:gd name="T46" fmla="+- 0 8859 8771"/>
                  <a:gd name="T47" fmla="*/ 8859 h 101"/>
                  <a:gd name="T48" fmla="+- 0 14253 14190"/>
                  <a:gd name="T49" fmla="*/ T48 w 63"/>
                  <a:gd name="T50" fmla="+- 0 8843 8771"/>
                  <a:gd name="T51" fmla="*/ 8843 h 101"/>
                  <a:gd name="T52" fmla="+- 0 14253 14190"/>
                  <a:gd name="T53" fmla="*/ T52 w 63"/>
                  <a:gd name="T54" fmla="+- 0 8829 8771"/>
                  <a:gd name="T55" fmla="*/ 8829 h 101"/>
                  <a:gd name="T56" fmla="+- 0 14245 14190"/>
                  <a:gd name="T57" fmla="*/ T56 w 63"/>
                  <a:gd name="T58" fmla="+- 0 8821 8771"/>
                  <a:gd name="T59" fmla="*/ 8821 h 101"/>
                  <a:gd name="T60" fmla="+- 0 14215 14190"/>
                  <a:gd name="T61" fmla="*/ T60 w 63"/>
                  <a:gd name="T62" fmla="+- 0 8809 8771"/>
                  <a:gd name="T63" fmla="*/ 8809 h 101"/>
                  <a:gd name="T64" fmla="+- 0 14209 14190"/>
                  <a:gd name="T65" fmla="*/ T64 w 63"/>
                  <a:gd name="T66" fmla="+- 0 8806 8771"/>
                  <a:gd name="T67" fmla="*/ 8806 h 101"/>
                  <a:gd name="T68" fmla="+- 0 14209 14190"/>
                  <a:gd name="T69" fmla="*/ T68 w 63"/>
                  <a:gd name="T70" fmla="+- 0 8791 8771"/>
                  <a:gd name="T71" fmla="*/ 8791 h 101"/>
                  <a:gd name="T72" fmla="+- 0 14215 14190"/>
                  <a:gd name="T73" fmla="*/ T72 w 63"/>
                  <a:gd name="T74" fmla="+- 0 8785 8771"/>
                  <a:gd name="T75" fmla="*/ 8785 h 101"/>
                  <a:gd name="T76" fmla="+- 0 14247 14190"/>
                  <a:gd name="T77" fmla="*/ T76 w 63"/>
                  <a:gd name="T78" fmla="+- 0 8785 8771"/>
                  <a:gd name="T79" fmla="*/ 8785 h 101"/>
                  <a:gd name="T80" fmla="+- 0 14250 14190"/>
                  <a:gd name="T81" fmla="*/ T80 w 63"/>
                  <a:gd name="T82" fmla="+- 0 8777 8771"/>
                  <a:gd name="T83" fmla="*/ 8777 h 101"/>
                  <a:gd name="T84" fmla="+- 0 14244 14190"/>
                  <a:gd name="T85" fmla="*/ T84 w 63"/>
                  <a:gd name="T86" fmla="+- 0 8774 8771"/>
                  <a:gd name="T87" fmla="*/ 8774 h 101"/>
                  <a:gd name="T88" fmla="+- 0 14236 14190"/>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8" y="56"/>
                    </a:lnTo>
                    <a:lnTo>
                      <a:pt x="41" y="61"/>
                    </a:lnTo>
                    <a:lnTo>
                      <a:pt x="46" y="66"/>
                    </a:lnTo>
                    <a:lnTo>
                      <a:pt x="46" y="82"/>
                    </a:lnTo>
                    <a:lnTo>
                      <a:pt x="40" y="88"/>
                    </a:lnTo>
                    <a:lnTo>
                      <a:pt x="57" y="88"/>
                    </a:lnTo>
                    <a:lnTo>
                      <a:pt x="63" y="72"/>
                    </a:lnTo>
                    <a:lnTo>
                      <a:pt x="63" y="58"/>
                    </a:lnTo>
                    <a:lnTo>
                      <a:pt x="55" y="50"/>
                    </a:lnTo>
                    <a:lnTo>
                      <a:pt x="25" y="38"/>
                    </a:lnTo>
                    <a:lnTo>
                      <a:pt x="19" y="35"/>
                    </a:lnTo>
                    <a:lnTo>
                      <a:pt x="19" y="20"/>
                    </a:lnTo>
                    <a:lnTo>
                      <a:pt x="25" y="14"/>
                    </a:lnTo>
                    <a:lnTo>
                      <a:pt x="57" y="14"/>
                    </a:lnTo>
                    <a:lnTo>
                      <a:pt x="60" y="6"/>
                    </a:lnTo>
                    <a:lnTo>
                      <a:pt x="54"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0" name="Freeform 604"/>
              <p:cNvSpPr>
                <a:spLocks/>
              </p:cNvSpPr>
              <p:nvPr/>
            </p:nvSpPr>
            <p:spPr bwMode="auto">
              <a:xfrm>
                <a:off x="14190" y="8771"/>
                <a:ext cx="63" cy="101"/>
              </a:xfrm>
              <a:custGeom>
                <a:avLst/>
                <a:gdLst>
                  <a:gd name="T0" fmla="+- 0 14247 14190"/>
                  <a:gd name="T1" fmla="*/ T0 w 63"/>
                  <a:gd name="T2" fmla="+- 0 8785 8771"/>
                  <a:gd name="T3" fmla="*/ 8785 h 101"/>
                  <a:gd name="T4" fmla="+- 0 14235 14190"/>
                  <a:gd name="T5" fmla="*/ T4 w 63"/>
                  <a:gd name="T6" fmla="+- 0 8785 8771"/>
                  <a:gd name="T7" fmla="*/ 8785 h 101"/>
                  <a:gd name="T8" fmla="+- 0 14242 14190"/>
                  <a:gd name="T9" fmla="*/ T8 w 63"/>
                  <a:gd name="T10" fmla="+- 0 8788 8771"/>
                  <a:gd name="T11" fmla="*/ 8788 h 101"/>
                  <a:gd name="T12" fmla="+- 0 14245 14190"/>
                  <a:gd name="T13" fmla="*/ T12 w 63"/>
                  <a:gd name="T14" fmla="+- 0 8790 8771"/>
                  <a:gd name="T15" fmla="*/ 8790 h 101"/>
                  <a:gd name="T16" fmla="+- 0 14247 14190"/>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7" y="14"/>
                    </a:moveTo>
                    <a:lnTo>
                      <a:pt x="45" y="14"/>
                    </a:lnTo>
                    <a:lnTo>
                      <a:pt x="52" y="17"/>
                    </a:lnTo>
                    <a:lnTo>
                      <a:pt x="55" y="19"/>
                    </a:lnTo>
                    <a:lnTo>
                      <a:pt x="5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8" name="Group 605"/>
            <p:cNvGrpSpPr>
              <a:grpSpLocks/>
            </p:cNvGrpSpPr>
            <p:nvPr/>
          </p:nvGrpSpPr>
          <p:grpSpPr bwMode="auto">
            <a:xfrm>
              <a:off x="14277" y="8771"/>
              <a:ext cx="63" cy="101"/>
              <a:chOff x="14277" y="8771"/>
              <a:chExt cx="63" cy="101"/>
            </a:xfrm>
          </p:grpSpPr>
          <p:sp>
            <p:nvSpPr>
              <p:cNvPr id="3845" name="Freeform 606"/>
              <p:cNvSpPr>
                <a:spLocks/>
              </p:cNvSpPr>
              <p:nvPr/>
            </p:nvSpPr>
            <p:spPr bwMode="auto">
              <a:xfrm>
                <a:off x="14277" y="8771"/>
                <a:ext cx="63" cy="101"/>
              </a:xfrm>
              <a:custGeom>
                <a:avLst/>
                <a:gdLst>
                  <a:gd name="T0" fmla="+- 0 14281 14277"/>
                  <a:gd name="T1" fmla="*/ T0 w 63"/>
                  <a:gd name="T2" fmla="+- 0 8852 8771"/>
                  <a:gd name="T3" fmla="*/ 8852 h 101"/>
                  <a:gd name="T4" fmla="+- 0 14277 14277"/>
                  <a:gd name="T5" fmla="*/ T4 w 63"/>
                  <a:gd name="T6" fmla="+- 0 8866 8771"/>
                  <a:gd name="T7" fmla="*/ 8866 h 101"/>
                  <a:gd name="T8" fmla="+- 0 14284 14277"/>
                  <a:gd name="T9" fmla="*/ T8 w 63"/>
                  <a:gd name="T10" fmla="+- 0 8870 8771"/>
                  <a:gd name="T11" fmla="*/ 8870 h 101"/>
                  <a:gd name="T12" fmla="+- 0 14294 14277"/>
                  <a:gd name="T13" fmla="*/ T12 w 63"/>
                  <a:gd name="T14" fmla="+- 0 8873 8771"/>
                  <a:gd name="T15" fmla="*/ 8873 h 101"/>
                  <a:gd name="T16" fmla="+- 0 14313 14277"/>
                  <a:gd name="T17" fmla="*/ T16 w 63"/>
                  <a:gd name="T18" fmla="+- 0 8872 8771"/>
                  <a:gd name="T19" fmla="*/ 8872 h 101"/>
                  <a:gd name="T20" fmla="+- 0 14333 14277"/>
                  <a:gd name="T21" fmla="*/ T20 w 63"/>
                  <a:gd name="T22" fmla="+- 0 8862 8771"/>
                  <a:gd name="T23" fmla="*/ 8862 h 101"/>
                  <a:gd name="T24" fmla="+- 0 14334 14277"/>
                  <a:gd name="T25" fmla="*/ T24 w 63"/>
                  <a:gd name="T26" fmla="+- 0 8859 8771"/>
                  <a:gd name="T27" fmla="*/ 8859 h 101"/>
                  <a:gd name="T28" fmla="+- 0 14296 14277"/>
                  <a:gd name="T29" fmla="*/ T28 w 63"/>
                  <a:gd name="T30" fmla="+- 0 8859 8771"/>
                  <a:gd name="T31" fmla="*/ 8859 h 101"/>
                  <a:gd name="T32" fmla="+- 0 14287 14277"/>
                  <a:gd name="T33" fmla="*/ T32 w 63"/>
                  <a:gd name="T34" fmla="+- 0 8856 8771"/>
                  <a:gd name="T35" fmla="*/ 8856 h 101"/>
                  <a:gd name="T36" fmla="+- 0 14281 14277"/>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7" y="99"/>
                    </a:lnTo>
                    <a:lnTo>
                      <a:pt x="17" y="102"/>
                    </a:lnTo>
                    <a:lnTo>
                      <a:pt x="36" y="101"/>
                    </a:lnTo>
                    <a:lnTo>
                      <a:pt x="56" y="91"/>
                    </a:lnTo>
                    <a:lnTo>
                      <a:pt x="57" y="88"/>
                    </a:lnTo>
                    <a:lnTo>
                      <a:pt x="19" y="88"/>
                    </a:lnTo>
                    <a:lnTo>
                      <a:pt x="10"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6" name="Freeform 607"/>
              <p:cNvSpPr>
                <a:spLocks/>
              </p:cNvSpPr>
              <p:nvPr/>
            </p:nvSpPr>
            <p:spPr bwMode="auto">
              <a:xfrm>
                <a:off x="14277" y="8771"/>
                <a:ext cx="63" cy="101"/>
              </a:xfrm>
              <a:custGeom>
                <a:avLst/>
                <a:gdLst>
                  <a:gd name="T0" fmla="+- 0 14323 14277"/>
                  <a:gd name="T1" fmla="*/ T0 w 63"/>
                  <a:gd name="T2" fmla="+- 0 8771 8771"/>
                  <a:gd name="T3" fmla="*/ 8771 h 101"/>
                  <a:gd name="T4" fmla="+- 0 14308 14277"/>
                  <a:gd name="T5" fmla="*/ T4 w 63"/>
                  <a:gd name="T6" fmla="+- 0 8772 8771"/>
                  <a:gd name="T7" fmla="*/ 8772 h 101"/>
                  <a:gd name="T8" fmla="+- 0 14287 14277"/>
                  <a:gd name="T9" fmla="*/ T8 w 63"/>
                  <a:gd name="T10" fmla="+- 0 8781 8771"/>
                  <a:gd name="T11" fmla="*/ 8781 h 101"/>
                  <a:gd name="T12" fmla="+- 0 14280 14277"/>
                  <a:gd name="T13" fmla="*/ T12 w 63"/>
                  <a:gd name="T14" fmla="+- 0 8800 8771"/>
                  <a:gd name="T15" fmla="*/ 8800 h 101"/>
                  <a:gd name="T16" fmla="+- 0 14280 14277"/>
                  <a:gd name="T17" fmla="*/ T16 w 63"/>
                  <a:gd name="T18" fmla="+- 0 8811 8771"/>
                  <a:gd name="T19" fmla="*/ 8811 h 101"/>
                  <a:gd name="T20" fmla="+- 0 14288 14277"/>
                  <a:gd name="T21" fmla="*/ T20 w 63"/>
                  <a:gd name="T22" fmla="+- 0 8821 8771"/>
                  <a:gd name="T23" fmla="*/ 8821 h 101"/>
                  <a:gd name="T24" fmla="+- 0 14305 14277"/>
                  <a:gd name="T25" fmla="*/ T24 w 63"/>
                  <a:gd name="T26" fmla="+- 0 8827 8771"/>
                  <a:gd name="T27" fmla="*/ 8827 h 101"/>
                  <a:gd name="T28" fmla="+- 0 14318 14277"/>
                  <a:gd name="T29" fmla="*/ T28 w 63"/>
                  <a:gd name="T30" fmla="+- 0 8832 8771"/>
                  <a:gd name="T31" fmla="*/ 8832 h 101"/>
                  <a:gd name="T32" fmla="+- 0 14323 14277"/>
                  <a:gd name="T33" fmla="*/ T32 w 63"/>
                  <a:gd name="T34" fmla="+- 0 8837 8771"/>
                  <a:gd name="T35" fmla="*/ 8837 h 101"/>
                  <a:gd name="T36" fmla="+- 0 14323 14277"/>
                  <a:gd name="T37" fmla="*/ T36 w 63"/>
                  <a:gd name="T38" fmla="+- 0 8853 8771"/>
                  <a:gd name="T39" fmla="*/ 8853 h 101"/>
                  <a:gd name="T40" fmla="+- 0 14317 14277"/>
                  <a:gd name="T41" fmla="*/ T40 w 63"/>
                  <a:gd name="T42" fmla="+- 0 8859 8771"/>
                  <a:gd name="T43" fmla="*/ 8859 h 101"/>
                  <a:gd name="T44" fmla="+- 0 14334 14277"/>
                  <a:gd name="T45" fmla="*/ T44 w 63"/>
                  <a:gd name="T46" fmla="+- 0 8859 8771"/>
                  <a:gd name="T47" fmla="*/ 8859 h 101"/>
                  <a:gd name="T48" fmla="+- 0 14340 14277"/>
                  <a:gd name="T49" fmla="*/ T48 w 63"/>
                  <a:gd name="T50" fmla="+- 0 8843 8771"/>
                  <a:gd name="T51" fmla="*/ 8843 h 101"/>
                  <a:gd name="T52" fmla="+- 0 14340 14277"/>
                  <a:gd name="T53" fmla="*/ T52 w 63"/>
                  <a:gd name="T54" fmla="+- 0 8829 8771"/>
                  <a:gd name="T55" fmla="*/ 8829 h 101"/>
                  <a:gd name="T56" fmla="+- 0 14332 14277"/>
                  <a:gd name="T57" fmla="*/ T56 w 63"/>
                  <a:gd name="T58" fmla="+- 0 8821 8771"/>
                  <a:gd name="T59" fmla="*/ 8821 h 101"/>
                  <a:gd name="T60" fmla="+- 0 14302 14277"/>
                  <a:gd name="T61" fmla="*/ T60 w 63"/>
                  <a:gd name="T62" fmla="+- 0 8809 8771"/>
                  <a:gd name="T63" fmla="*/ 8809 h 101"/>
                  <a:gd name="T64" fmla="+- 0 14297 14277"/>
                  <a:gd name="T65" fmla="*/ T64 w 63"/>
                  <a:gd name="T66" fmla="+- 0 8806 8771"/>
                  <a:gd name="T67" fmla="*/ 8806 h 101"/>
                  <a:gd name="T68" fmla="+- 0 14297 14277"/>
                  <a:gd name="T69" fmla="*/ T68 w 63"/>
                  <a:gd name="T70" fmla="+- 0 8791 8771"/>
                  <a:gd name="T71" fmla="*/ 8791 h 101"/>
                  <a:gd name="T72" fmla="+- 0 14302 14277"/>
                  <a:gd name="T73" fmla="*/ T72 w 63"/>
                  <a:gd name="T74" fmla="+- 0 8785 8771"/>
                  <a:gd name="T75" fmla="*/ 8785 h 101"/>
                  <a:gd name="T76" fmla="+- 0 14335 14277"/>
                  <a:gd name="T77" fmla="*/ T76 w 63"/>
                  <a:gd name="T78" fmla="+- 0 8785 8771"/>
                  <a:gd name="T79" fmla="*/ 8785 h 101"/>
                  <a:gd name="T80" fmla="+- 0 14337 14277"/>
                  <a:gd name="T81" fmla="*/ T80 w 63"/>
                  <a:gd name="T82" fmla="+- 0 8777 8771"/>
                  <a:gd name="T83" fmla="*/ 8777 h 101"/>
                  <a:gd name="T84" fmla="+- 0 14332 14277"/>
                  <a:gd name="T85" fmla="*/ T84 w 63"/>
                  <a:gd name="T86" fmla="+- 0 8774 8771"/>
                  <a:gd name="T87" fmla="*/ 8774 h 101"/>
                  <a:gd name="T88" fmla="+- 0 14323 14277"/>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8" y="56"/>
                    </a:lnTo>
                    <a:lnTo>
                      <a:pt x="41" y="61"/>
                    </a:lnTo>
                    <a:lnTo>
                      <a:pt x="46" y="66"/>
                    </a:lnTo>
                    <a:lnTo>
                      <a:pt x="46" y="82"/>
                    </a:lnTo>
                    <a:lnTo>
                      <a:pt x="40" y="88"/>
                    </a:lnTo>
                    <a:lnTo>
                      <a:pt x="57" y="88"/>
                    </a:lnTo>
                    <a:lnTo>
                      <a:pt x="63" y="72"/>
                    </a:lnTo>
                    <a:lnTo>
                      <a:pt x="63" y="58"/>
                    </a:lnTo>
                    <a:lnTo>
                      <a:pt x="55" y="50"/>
                    </a:lnTo>
                    <a:lnTo>
                      <a:pt x="25" y="38"/>
                    </a:lnTo>
                    <a:lnTo>
                      <a:pt x="20" y="35"/>
                    </a:lnTo>
                    <a:lnTo>
                      <a:pt x="20" y="20"/>
                    </a:lnTo>
                    <a:lnTo>
                      <a:pt x="25"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Freeform 608"/>
              <p:cNvSpPr>
                <a:spLocks/>
              </p:cNvSpPr>
              <p:nvPr/>
            </p:nvSpPr>
            <p:spPr bwMode="auto">
              <a:xfrm>
                <a:off x="14277" y="8771"/>
                <a:ext cx="63" cy="101"/>
              </a:xfrm>
              <a:custGeom>
                <a:avLst/>
                <a:gdLst>
                  <a:gd name="T0" fmla="+- 0 14335 14277"/>
                  <a:gd name="T1" fmla="*/ T0 w 63"/>
                  <a:gd name="T2" fmla="+- 0 8785 8771"/>
                  <a:gd name="T3" fmla="*/ 8785 h 101"/>
                  <a:gd name="T4" fmla="+- 0 14322 14277"/>
                  <a:gd name="T5" fmla="*/ T4 w 63"/>
                  <a:gd name="T6" fmla="+- 0 8785 8771"/>
                  <a:gd name="T7" fmla="*/ 8785 h 101"/>
                  <a:gd name="T8" fmla="+- 0 14329 14277"/>
                  <a:gd name="T9" fmla="*/ T8 w 63"/>
                  <a:gd name="T10" fmla="+- 0 8788 8771"/>
                  <a:gd name="T11" fmla="*/ 8788 h 101"/>
                  <a:gd name="T12" fmla="+- 0 14333 14277"/>
                  <a:gd name="T13" fmla="*/ T12 w 63"/>
                  <a:gd name="T14" fmla="+- 0 8790 8771"/>
                  <a:gd name="T15" fmla="*/ 8790 h 101"/>
                  <a:gd name="T16" fmla="+- 0 14335 14277"/>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9" name="Group 609"/>
            <p:cNvGrpSpPr>
              <a:grpSpLocks/>
            </p:cNvGrpSpPr>
            <p:nvPr/>
          </p:nvGrpSpPr>
          <p:grpSpPr bwMode="auto">
            <a:xfrm>
              <a:off x="14359" y="8726"/>
              <a:ext cx="63" cy="144"/>
              <a:chOff x="14359" y="8726"/>
              <a:chExt cx="63" cy="144"/>
            </a:xfrm>
          </p:grpSpPr>
          <p:sp>
            <p:nvSpPr>
              <p:cNvPr id="3841" name="Freeform 610"/>
              <p:cNvSpPr>
                <a:spLocks/>
              </p:cNvSpPr>
              <p:nvPr/>
            </p:nvSpPr>
            <p:spPr bwMode="auto">
              <a:xfrm>
                <a:off x="14359" y="8726"/>
                <a:ext cx="63" cy="144"/>
              </a:xfrm>
              <a:custGeom>
                <a:avLst/>
                <a:gdLst>
                  <a:gd name="T0" fmla="+- 0 14390 14359"/>
                  <a:gd name="T1" fmla="*/ T0 w 63"/>
                  <a:gd name="T2" fmla="+- 0 8787 8726"/>
                  <a:gd name="T3" fmla="*/ 8787 h 144"/>
                  <a:gd name="T4" fmla="+- 0 14373 14359"/>
                  <a:gd name="T5" fmla="*/ T4 w 63"/>
                  <a:gd name="T6" fmla="+- 0 8787 8726"/>
                  <a:gd name="T7" fmla="*/ 8787 h 144"/>
                  <a:gd name="T8" fmla="+- 0 14373 14359"/>
                  <a:gd name="T9" fmla="*/ T8 w 63"/>
                  <a:gd name="T10" fmla="+- 0 8870 8726"/>
                  <a:gd name="T11" fmla="*/ 8870 h 144"/>
                  <a:gd name="T12" fmla="+- 0 14390 14359"/>
                  <a:gd name="T13" fmla="*/ T12 w 63"/>
                  <a:gd name="T14" fmla="+- 0 8870 8726"/>
                  <a:gd name="T15" fmla="*/ 8870 h 144"/>
                  <a:gd name="T16" fmla="+- 0 14390 14359"/>
                  <a:gd name="T17" fmla="*/ T16 w 63"/>
                  <a:gd name="T18" fmla="+- 0 8787 8726"/>
                  <a:gd name="T19" fmla="*/ 8787 h 144"/>
                </a:gdLst>
                <a:ahLst/>
                <a:cxnLst>
                  <a:cxn ang="0">
                    <a:pos x="T1" y="T3"/>
                  </a:cxn>
                  <a:cxn ang="0">
                    <a:pos x="T5" y="T7"/>
                  </a:cxn>
                  <a:cxn ang="0">
                    <a:pos x="T9" y="T11"/>
                  </a:cxn>
                  <a:cxn ang="0">
                    <a:pos x="T13" y="T15"/>
                  </a:cxn>
                  <a:cxn ang="0">
                    <a:pos x="T17" y="T19"/>
                  </a:cxn>
                </a:cxnLst>
                <a:rect l="0" t="0" r="r" b="b"/>
                <a:pathLst>
                  <a:path w="63" h="144">
                    <a:moveTo>
                      <a:pt x="31" y="61"/>
                    </a:moveTo>
                    <a:lnTo>
                      <a:pt x="14" y="61"/>
                    </a:lnTo>
                    <a:lnTo>
                      <a:pt x="14"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2" name="Freeform 611"/>
              <p:cNvSpPr>
                <a:spLocks/>
              </p:cNvSpPr>
              <p:nvPr/>
            </p:nvSpPr>
            <p:spPr bwMode="auto">
              <a:xfrm>
                <a:off x="14359" y="8726"/>
                <a:ext cx="63" cy="144"/>
              </a:xfrm>
              <a:custGeom>
                <a:avLst/>
                <a:gdLst>
                  <a:gd name="T0" fmla="+- 0 14414 14359"/>
                  <a:gd name="T1" fmla="*/ T0 w 63"/>
                  <a:gd name="T2" fmla="+- 0 8774 8726"/>
                  <a:gd name="T3" fmla="*/ 8774 h 144"/>
                  <a:gd name="T4" fmla="+- 0 14359 14359"/>
                  <a:gd name="T5" fmla="*/ T4 w 63"/>
                  <a:gd name="T6" fmla="+- 0 8774 8726"/>
                  <a:gd name="T7" fmla="*/ 8774 h 144"/>
                  <a:gd name="T8" fmla="+- 0 14359 14359"/>
                  <a:gd name="T9" fmla="*/ T8 w 63"/>
                  <a:gd name="T10" fmla="+- 0 8787 8726"/>
                  <a:gd name="T11" fmla="*/ 8787 h 144"/>
                  <a:gd name="T12" fmla="+- 0 14414 14359"/>
                  <a:gd name="T13" fmla="*/ T12 w 63"/>
                  <a:gd name="T14" fmla="+- 0 8787 8726"/>
                  <a:gd name="T15" fmla="*/ 8787 h 144"/>
                  <a:gd name="T16" fmla="+- 0 14414 14359"/>
                  <a:gd name="T17" fmla="*/ T16 w 63"/>
                  <a:gd name="T18" fmla="+- 0 8774 8726"/>
                  <a:gd name="T19" fmla="*/ 8774 h 144"/>
                </a:gdLst>
                <a:ahLst/>
                <a:cxnLst>
                  <a:cxn ang="0">
                    <a:pos x="T1" y="T3"/>
                  </a:cxn>
                  <a:cxn ang="0">
                    <a:pos x="T5" y="T7"/>
                  </a:cxn>
                  <a:cxn ang="0">
                    <a:pos x="T9" y="T11"/>
                  </a:cxn>
                  <a:cxn ang="0">
                    <a:pos x="T13" y="T15"/>
                  </a:cxn>
                  <a:cxn ang="0">
                    <a:pos x="T17" y="T19"/>
                  </a:cxn>
                </a:cxnLst>
                <a:rect l="0" t="0" r="r" b="b"/>
                <a:pathLst>
                  <a:path w="63" h="144">
                    <a:moveTo>
                      <a:pt x="55" y="48"/>
                    </a:moveTo>
                    <a:lnTo>
                      <a:pt x="0" y="48"/>
                    </a:lnTo>
                    <a:lnTo>
                      <a:pt x="0" y="61"/>
                    </a:lnTo>
                    <a:lnTo>
                      <a:pt x="55" y="61"/>
                    </a:lnTo>
                    <a:lnTo>
                      <a:pt x="5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Freeform 612"/>
              <p:cNvSpPr>
                <a:spLocks/>
              </p:cNvSpPr>
              <p:nvPr/>
            </p:nvSpPr>
            <p:spPr bwMode="auto">
              <a:xfrm>
                <a:off x="14359" y="8726"/>
                <a:ext cx="63" cy="144"/>
              </a:xfrm>
              <a:custGeom>
                <a:avLst/>
                <a:gdLst>
                  <a:gd name="T0" fmla="+- 0 14414 14359"/>
                  <a:gd name="T1" fmla="*/ T0 w 63"/>
                  <a:gd name="T2" fmla="+- 0 8726 8726"/>
                  <a:gd name="T3" fmla="*/ 8726 h 144"/>
                  <a:gd name="T4" fmla="+- 0 14399 14359"/>
                  <a:gd name="T5" fmla="*/ T4 w 63"/>
                  <a:gd name="T6" fmla="+- 0 8726 8726"/>
                  <a:gd name="T7" fmla="*/ 8726 h 144"/>
                  <a:gd name="T8" fmla="+- 0 14391 14359"/>
                  <a:gd name="T9" fmla="*/ T8 w 63"/>
                  <a:gd name="T10" fmla="+- 0 8729 8726"/>
                  <a:gd name="T11" fmla="*/ 8729 h 144"/>
                  <a:gd name="T12" fmla="+- 0 14384 14359"/>
                  <a:gd name="T13" fmla="*/ T12 w 63"/>
                  <a:gd name="T14" fmla="+- 0 8735 8726"/>
                  <a:gd name="T15" fmla="*/ 8735 h 144"/>
                  <a:gd name="T16" fmla="+- 0 14376 14359"/>
                  <a:gd name="T17" fmla="*/ T16 w 63"/>
                  <a:gd name="T18" fmla="+- 0 8743 8726"/>
                  <a:gd name="T19" fmla="*/ 8743 h 144"/>
                  <a:gd name="T20" fmla="+- 0 14373 14359"/>
                  <a:gd name="T21" fmla="*/ T20 w 63"/>
                  <a:gd name="T22" fmla="+- 0 8755 8726"/>
                  <a:gd name="T23" fmla="*/ 8755 h 144"/>
                  <a:gd name="T24" fmla="+- 0 14373 14359"/>
                  <a:gd name="T25" fmla="*/ T24 w 63"/>
                  <a:gd name="T26" fmla="+- 0 8774 8726"/>
                  <a:gd name="T27" fmla="*/ 8774 h 144"/>
                  <a:gd name="T28" fmla="+- 0 14390 14359"/>
                  <a:gd name="T29" fmla="*/ T28 w 63"/>
                  <a:gd name="T30" fmla="+- 0 8774 8726"/>
                  <a:gd name="T31" fmla="*/ 8774 h 144"/>
                  <a:gd name="T32" fmla="+- 0 14390 14359"/>
                  <a:gd name="T33" fmla="*/ T32 w 63"/>
                  <a:gd name="T34" fmla="+- 0 8754 8726"/>
                  <a:gd name="T35" fmla="*/ 8754 h 144"/>
                  <a:gd name="T36" fmla="+- 0 14394 14359"/>
                  <a:gd name="T37" fmla="*/ T36 w 63"/>
                  <a:gd name="T38" fmla="+- 0 8740 8726"/>
                  <a:gd name="T39" fmla="*/ 8740 h 144"/>
                  <a:gd name="T40" fmla="+- 0 14421 14359"/>
                  <a:gd name="T41" fmla="*/ T40 w 63"/>
                  <a:gd name="T42" fmla="+- 0 8740 8726"/>
                  <a:gd name="T43" fmla="*/ 8740 h 144"/>
                  <a:gd name="T44" fmla="+- 0 14423 14359"/>
                  <a:gd name="T45" fmla="*/ T44 w 63"/>
                  <a:gd name="T46" fmla="+- 0 8729 8726"/>
                  <a:gd name="T47" fmla="*/ 8729 h 144"/>
                  <a:gd name="T48" fmla="+- 0 14419 14359"/>
                  <a:gd name="T49" fmla="*/ T48 w 63"/>
                  <a:gd name="T50" fmla="+- 0 8728 8726"/>
                  <a:gd name="T51" fmla="*/ 8728 h 144"/>
                  <a:gd name="T52" fmla="+- 0 14414 14359"/>
                  <a:gd name="T53" fmla="*/ T52 w 63"/>
                  <a:gd name="T54" fmla="+- 0 8726 8726"/>
                  <a:gd name="T55" fmla="*/ 872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5" y="0"/>
                    </a:moveTo>
                    <a:lnTo>
                      <a:pt x="40" y="0"/>
                    </a:lnTo>
                    <a:lnTo>
                      <a:pt x="32" y="3"/>
                    </a:lnTo>
                    <a:lnTo>
                      <a:pt x="25" y="9"/>
                    </a:lnTo>
                    <a:lnTo>
                      <a:pt x="17" y="17"/>
                    </a:lnTo>
                    <a:lnTo>
                      <a:pt x="14" y="29"/>
                    </a:lnTo>
                    <a:lnTo>
                      <a:pt x="14" y="48"/>
                    </a:lnTo>
                    <a:lnTo>
                      <a:pt x="31" y="48"/>
                    </a:lnTo>
                    <a:lnTo>
                      <a:pt x="31" y="28"/>
                    </a:lnTo>
                    <a:lnTo>
                      <a:pt x="35" y="14"/>
                    </a:lnTo>
                    <a:lnTo>
                      <a:pt x="62" y="14"/>
                    </a:lnTo>
                    <a:lnTo>
                      <a:pt x="64" y="3"/>
                    </a:lnTo>
                    <a:lnTo>
                      <a:pt x="60" y="2"/>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4" name="Freeform 613"/>
              <p:cNvSpPr>
                <a:spLocks/>
              </p:cNvSpPr>
              <p:nvPr/>
            </p:nvSpPr>
            <p:spPr bwMode="auto">
              <a:xfrm>
                <a:off x="14359" y="8726"/>
                <a:ext cx="63" cy="144"/>
              </a:xfrm>
              <a:custGeom>
                <a:avLst/>
                <a:gdLst>
                  <a:gd name="T0" fmla="+- 0 14421 14359"/>
                  <a:gd name="T1" fmla="*/ T0 w 63"/>
                  <a:gd name="T2" fmla="+- 0 8740 8726"/>
                  <a:gd name="T3" fmla="*/ 8740 h 144"/>
                  <a:gd name="T4" fmla="+- 0 14414 14359"/>
                  <a:gd name="T5" fmla="*/ T4 w 63"/>
                  <a:gd name="T6" fmla="+- 0 8740 8726"/>
                  <a:gd name="T7" fmla="*/ 8740 h 144"/>
                  <a:gd name="T8" fmla="+- 0 14418 14359"/>
                  <a:gd name="T9" fmla="*/ T8 w 63"/>
                  <a:gd name="T10" fmla="+- 0 8741 8726"/>
                  <a:gd name="T11" fmla="*/ 8741 h 144"/>
                  <a:gd name="T12" fmla="+- 0 14420 14359"/>
                  <a:gd name="T13" fmla="*/ T12 w 63"/>
                  <a:gd name="T14" fmla="+- 0 8743 8726"/>
                  <a:gd name="T15" fmla="*/ 8743 h 144"/>
                  <a:gd name="T16" fmla="+- 0 14421 14359"/>
                  <a:gd name="T17" fmla="*/ T16 w 63"/>
                  <a:gd name="T18" fmla="+- 0 8740 8726"/>
                  <a:gd name="T19" fmla="*/ 8740 h 144"/>
                </a:gdLst>
                <a:ahLst/>
                <a:cxnLst>
                  <a:cxn ang="0">
                    <a:pos x="T1" y="T3"/>
                  </a:cxn>
                  <a:cxn ang="0">
                    <a:pos x="T5" y="T7"/>
                  </a:cxn>
                  <a:cxn ang="0">
                    <a:pos x="T9" y="T11"/>
                  </a:cxn>
                  <a:cxn ang="0">
                    <a:pos x="T13" y="T15"/>
                  </a:cxn>
                  <a:cxn ang="0">
                    <a:pos x="T17" y="T19"/>
                  </a:cxn>
                </a:cxnLst>
                <a:rect l="0" t="0" r="r" b="b"/>
                <a:pathLst>
                  <a:path w="63" h="144">
                    <a:moveTo>
                      <a:pt x="62" y="14"/>
                    </a:moveTo>
                    <a:lnTo>
                      <a:pt x="55" y="14"/>
                    </a:lnTo>
                    <a:lnTo>
                      <a:pt x="59" y="15"/>
                    </a:lnTo>
                    <a:lnTo>
                      <a:pt x="61" y="17"/>
                    </a:ln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0" name="Group 614"/>
            <p:cNvGrpSpPr>
              <a:grpSpLocks/>
            </p:cNvGrpSpPr>
            <p:nvPr/>
          </p:nvGrpSpPr>
          <p:grpSpPr bwMode="auto">
            <a:xfrm>
              <a:off x="14437" y="8774"/>
              <a:ext cx="82" cy="99"/>
              <a:chOff x="14437" y="8774"/>
              <a:chExt cx="82" cy="99"/>
            </a:xfrm>
          </p:grpSpPr>
          <p:sp>
            <p:nvSpPr>
              <p:cNvPr id="3838" name="Freeform 615"/>
              <p:cNvSpPr>
                <a:spLocks/>
              </p:cNvSpPr>
              <p:nvPr/>
            </p:nvSpPr>
            <p:spPr bwMode="auto">
              <a:xfrm>
                <a:off x="14437" y="8774"/>
                <a:ext cx="82" cy="99"/>
              </a:xfrm>
              <a:custGeom>
                <a:avLst/>
                <a:gdLst>
                  <a:gd name="T0" fmla="+- 0 14454 14437"/>
                  <a:gd name="T1" fmla="*/ T0 w 82"/>
                  <a:gd name="T2" fmla="+- 0 8774 8774"/>
                  <a:gd name="T3" fmla="*/ 8774 h 99"/>
                  <a:gd name="T4" fmla="+- 0 14437 14437"/>
                  <a:gd name="T5" fmla="*/ T4 w 82"/>
                  <a:gd name="T6" fmla="+- 0 8774 8774"/>
                  <a:gd name="T7" fmla="*/ 8774 h 99"/>
                  <a:gd name="T8" fmla="+- 0 14440 14437"/>
                  <a:gd name="T9" fmla="*/ T8 w 82"/>
                  <a:gd name="T10" fmla="+- 0 8852 8774"/>
                  <a:gd name="T11" fmla="*/ 8852 h 99"/>
                  <a:gd name="T12" fmla="+- 0 14453 14437"/>
                  <a:gd name="T13" fmla="*/ T12 w 82"/>
                  <a:gd name="T14" fmla="+- 0 8868 8774"/>
                  <a:gd name="T15" fmla="*/ 8868 h 99"/>
                  <a:gd name="T16" fmla="+- 0 14470 14437"/>
                  <a:gd name="T17" fmla="*/ T16 w 82"/>
                  <a:gd name="T18" fmla="+- 0 8873 8774"/>
                  <a:gd name="T19" fmla="*/ 8873 h 99"/>
                  <a:gd name="T20" fmla="+- 0 14487 14437"/>
                  <a:gd name="T21" fmla="*/ T20 w 82"/>
                  <a:gd name="T22" fmla="+- 0 8873 8774"/>
                  <a:gd name="T23" fmla="*/ 8873 h 99"/>
                  <a:gd name="T24" fmla="+- 0 14498 14437"/>
                  <a:gd name="T25" fmla="*/ T24 w 82"/>
                  <a:gd name="T26" fmla="+- 0 8862 8774"/>
                  <a:gd name="T27" fmla="*/ 8862 h 99"/>
                  <a:gd name="T28" fmla="+- 0 14500 14437"/>
                  <a:gd name="T29" fmla="*/ T28 w 82"/>
                  <a:gd name="T30" fmla="+- 0 8858 8774"/>
                  <a:gd name="T31" fmla="*/ 8858 h 99"/>
                  <a:gd name="T32" fmla="+- 0 14460 14437"/>
                  <a:gd name="T33" fmla="*/ T32 w 82"/>
                  <a:gd name="T34" fmla="+- 0 8858 8774"/>
                  <a:gd name="T35" fmla="*/ 8858 h 99"/>
                  <a:gd name="T36" fmla="+- 0 14454 14437"/>
                  <a:gd name="T37" fmla="*/ T36 w 82"/>
                  <a:gd name="T38" fmla="+- 0 8846 8774"/>
                  <a:gd name="T39" fmla="*/ 8846 h 99"/>
                  <a:gd name="T40" fmla="+- 0 14454 14437"/>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1"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Freeform 616"/>
              <p:cNvSpPr>
                <a:spLocks/>
              </p:cNvSpPr>
              <p:nvPr/>
            </p:nvSpPr>
            <p:spPr bwMode="auto">
              <a:xfrm>
                <a:off x="14437" y="8774"/>
                <a:ext cx="82" cy="99"/>
              </a:xfrm>
              <a:custGeom>
                <a:avLst/>
                <a:gdLst>
                  <a:gd name="T0" fmla="+- 0 14518 14437"/>
                  <a:gd name="T1" fmla="*/ T0 w 82"/>
                  <a:gd name="T2" fmla="+- 0 8855 8774"/>
                  <a:gd name="T3" fmla="*/ 8855 h 99"/>
                  <a:gd name="T4" fmla="+- 0 14503 14437"/>
                  <a:gd name="T5" fmla="*/ T4 w 82"/>
                  <a:gd name="T6" fmla="+- 0 8855 8774"/>
                  <a:gd name="T7" fmla="*/ 8855 h 99"/>
                  <a:gd name="T8" fmla="+- 0 14504 14437"/>
                  <a:gd name="T9" fmla="*/ T8 w 82"/>
                  <a:gd name="T10" fmla="+- 0 8870 8774"/>
                  <a:gd name="T11" fmla="*/ 8870 h 99"/>
                  <a:gd name="T12" fmla="+- 0 14519 14437"/>
                  <a:gd name="T13" fmla="*/ T12 w 82"/>
                  <a:gd name="T14" fmla="+- 0 8870 8774"/>
                  <a:gd name="T15" fmla="*/ 8870 h 99"/>
                  <a:gd name="T16" fmla="+- 0 14519 14437"/>
                  <a:gd name="T17" fmla="*/ T16 w 82"/>
                  <a:gd name="T18" fmla="+- 0 8863 8774"/>
                  <a:gd name="T19" fmla="*/ 8863 h 99"/>
                  <a:gd name="T20" fmla="+- 0 14518 14437"/>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6" y="81"/>
                    </a:lnTo>
                    <a:lnTo>
                      <a:pt x="67" y="96"/>
                    </a:lnTo>
                    <a:lnTo>
                      <a:pt x="82" y="96"/>
                    </a:lnTo>
                    <a:lnTo>
                      <a:pt x="82"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0" name="Freeform 617"/>
              <p:cNvSpPr>
                <a:spLocks/>
              </p:cNvSpPr>
              <p:nvPr/>
            </p:nvSpPr>
            <p:spPr bwMode="auto">
              <a:xfrm>
                <a:off x="14437" y="8774"/>
                <a:ext cx="82" cy="99"/>
              </a:xfrm>
              <a:custGeom>
                <a:avLst/>
                <a:gdLst>
                  <a:gd name="T0" fmla="+- 0 14518 14437"/>
                  <a:gd name="T1" fmla="*/ T0 w 82"/>
                  <a:gd name="T2" fmla="+- 0 8774 8774"/>
                  <a:gd name="T3" fmla="*/ 8774 h 99"/>
                  <a:gd name="T4" fmla="+- 0 14501 14437"/>
                  <a:gd name="T5" fmla="*/ T4 w 82"/>
                  <a:gd name="T6" fmla="+- 0 8774 8774"/>
                  <a:gd name="T7" fmla="*/ 8774 h 99"/>
                  <a:gd name="T8" fmla="+- 0 14501 14437"/>
                  <a:gd name="T9" fmla="*/ T8 w 82"/>
                  <a:gd name="T10" fmla="+- 0 8836 8774"/>
                  <a:gd name="T11" fmla="*/ 8836 h 99"/>
                  <a:gd name="T12" fmla="+- 0 14500 14437"/>
                  <a:gd name="T13" fmla="*/ T12 w 82"/>
                  <a:gd name="T14" fmla="+- 0 8839 8774"/>
                  <a:gd name="T15" fmla="*/ 8839 h 99"/>
                  <a:gd name="T16" fmla="+- 0 14499 14437"/>
                  <a:gd name="T17" fmla="*/ T16 w 82"/>
                  <a:gd name="T18" fmla="+- 0 8842 8774"/>
                  <a:gd name="T19" fmla="*/ 8842 h 99"/>
                  <a:gd name="T20" fmla="+- 0 14496 14437"/>
                  <a:gd name="T21" fmla="*/ T20 w 82"/>
                  <a:gd name="T22" fmla="+- 0 8850 8774"/>
                  <a:gd name="T23" fmla="*/ 8850 h 99"/>
                  <a:gd name="T24" fmla="+- 0 14488 14437"/>
                  <a:gd name="T25" fmla="*/ T24 w 82"/>
                  <a:gd name="T26" fmla="+- 0 8858 8774"/>
                  <a:gd name="T27" fmla="*/ 8858 h 99"/>
                  <a:gd name="T28" fmla="+- 0 14500 14437"/>
                  <a:gd name="T29" fmla="*/ T28 w 82"/>
                  <a:gd name="T30" fmla="+- 0 8858 8774"/>
                  <a:gd name="T31" fmla="*/ 8858 h 99"/>
                  <a:gd name="T32" fmla="+- 0 14502 14437"/>
                  <a:gd name="T33" fmla="*/ T32 w 82"/>
                  <a:gd name="T34" fmla="+- 0 8855 8774"/>
                  <a:gd name="T35" fmla="*/ 8855 h 99"/>
                  <a:gd name="T36" fmla="+- 0 14518 14437"/>
                  <a:gd name="T37" fmla="*/ T36 w 82"/>
                  <a:gd name="T38" fmla="+- 0 8855 8774"/>
                  <a:gd name="T39" fmla="*/ 8855 h 99"/>
                  <a:gd name="T40" fmla="+- 0 14518 14437"/>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1" name="Group 618"/>
            <p:cNvGrpSpPr>
              <a:grpSpLocks/>
            </p:cNvGrpSpPr>
            <p:nvPr/>
          </p:nvGrpSpPr>
          <p:grpSpPr bwMode="auto">
            <a:xfrm>
              <a:off x="14564" y="8728"/>
              <a:ext cx="2" cy="142"/>
              <a:chOff x="14564" y="8728"/>
              <a:chExt cx="2" cy="142"/>
            </a:xfrm>
          </p:grpSpPr>
          <p:sp>
            <p:nvSpPr>
              <p:cNvPr id="3837" name="Freeform 619"/>
              <p:cNvSpPr>
                <a:spLocks/>
              </p:cNvSpPr>
              <p:nvPr/>
            </p:nvSpPr>
            <p:spPr bwMode="auto">
              <a:xfrm>
                <a:off x="14564" y="8728"/>
                <a:ext cx="2" cy="142"/>
              </a:xfrm>
              <a:custGeom>
                <a:avLst/>
                <a:gdLst>
                  <a:gd name="T0" fmla="+- 0 8728 8728"/>
                  <a:gd name="T1" fmla="*/ 8728 h 142"/>
                  <a:gd name="T2" fmla="+- 0 8870 8728"/>
                  <a:gd name="T3" fmla="*/ 887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02" name="Group 620"/>
            <p:cNvGrpSpPr>
              <a:grpSpLocks/>
            </p:cNvGrpSpPr>
            <p:nvPr/>
          </p:nvGrpSpPr>
          <p:grpSpPr bwMode="auto">
            <a:xfrm>
              <a:off x="14701" y="8728"/>
              <a:ext cx="92" cy="143"/>
              <a:chOff x="14701" y="8728"/>
              <a:chExt cx="92" cy="143"/>
            </a:xfrm>
          </p:grpSpPr>
          <p:sp>
            <p:nvSpPr>
              <p:cNvPr id="3833" name="Freeform 621"/>
              <p:cNvSpPr>
                <a:spLocks/>
              </p:cNvSpPr>
              <p:nvPr/>
            </p:nvSpPr>
            <p:spPr bwMode="auto">
              <a:xfrm>
                <a:off x="14701" y="8728"/>
                <a:ext cx="92" cy="143"/>
              </a:xfrm>
              <a:custGeom>
                <a:avLst/>
                <a:gdLst>
                  <a:gd name="T0" fmla="+- 0 14729 14701"/>
                  <a:gd name="T1" fmla="*/ T0 w 92"/>
                  <a:gd name="T2" fmla="+- 0 8854 8728"/>
                  <a:gd name="T3" fmla="*/ 8854 h 143"/>
                  <a:gd name="T4" fmla="+- 0 14717 14701"/>
                  <a:gd name="T5" fmla="*/ T4 w 92"/>
                  <a:gd name="T6" fmla="+- 0 8854 8728"/>
                  <a:gd name="T7" fmla="*/ 8854 h 143"/>
                  <a:gd name="T8" fmla="+- 0 14722 14701"/>
                  <a:gd name="T9" fmla="*/ T8 w 92"/>
                  <a:gd name="T10" fmla="+- 0 8860 8728"/>
                  <a:gd name="T11" fmla="*/ 8860 h 143"/>
                  <a:gd name="T12" fmla="+- 0 14736 14701"/>
                  <a:gd name="T13" fmla="*/ T12 w 92"/>
                  <a:gd name="T14" fmla="+- 0 8869 8728"/>
                  <a:gd name="T15" fmla="*/ 8869 h 143"/>
                  <a:gd name="T16" fmla="+- 0 14761 14701"/>
                  <a:gd name="T17" fmla="*/ T16 w 92"/>
                  <a:gd name="T18" fmla="+- 0 8871 8728"/>
                  <a:gd name="T19" fmla="*/ 8871 h 143"/>
                  <a:gd name="T20" fmla="+- 0 14777 14701"/>
                  <a:gd name="T21" fmla="*/ T20 w 92"/>
                  <a:gd name="T22" fmla="+- 0 8862 8728"/>
                  <a:gd name="T23" fmla="*/ 8862 h 143"/>
                  <a:gd name="T24" fmla="+- 0 14779 14701"/>
                  <a:gd name="T25" fmla="*/ T24 w 92"/>
                  <a:gd name="T26" fmla="+- 0 8859 8728"/>
                  <a:gd name="T27" fmla="*/ 8859 h 143"/>
                  <a:gd name="T28" fmla="+- 0 14734 14701"/>
                  <a:gd name="T29" fmla="*/ T28 w 92"/>
                  <a:gd name="T30" fmla="+- 0 8859 8728"/>
                  <a:gd name="T31" fmla="*/ 8859 h 143"/>
                  <a:gd name="T32" fmla="+- 0 14729 14701"/>
                  <a:gd name="T33" fmla="*/ T32 w 92"/>
                  <a:gd name="T34" fmla="+- 0 8854 8728"/>
                  <a:gd name="T35" fmla="*/ 8854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8" y="126"/>
                    </a:moveTo>
                    <a:lnTo>
                      <a:pt x="16" y="126"/>
                    </a:lnTo>
                    <a:lnTo>
                      <a:pt x="21" y="132"/>
                    </a:lnTo>
                    <a:lnTo>
                      <a:pt x="35" y="141"/>
                    </a:lnTo>
                    <a:lnTo>
                      <a:pt x="60" y="143"/>
                    </a:lnTo>
                    <a:lnTo>
                      <a:pt x="76" y="134"/>
                    </a:lnTo>
                    <a:lnTo>
                      <a:pt x="78" y="131"/>
                    </a:lnTo>
                    <a:lnTo>
                      <a:pt x="33" y="131"/>
                    </a:lnTo>
                    <a:lnTo>
                      <a:pt x="2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4" name="Freeform 622"/>
              <p:cNvSpPr>
                <a:spLocks/>
              </p:cNvSpPr>
              <p:nvPr/>
            </p:nvSpPr>
            <p:spPr bwMode="auto">
              <a:xfrm>
                <a:off x="14701" y="8728"/>
                <a:ext cx="92" cy="143"/>
              </a:xfrm>
              <a:custGeom>
                <a:avLst/>
                <a:gdLst>
                  <a:gd name="T0" fmla="+- 0 14719 14701"/>
                  <a:gd name="T1" fmla="*/ T0 w 92"/>
                  <a:gd name="T2" fmla="+- 0 8728 8728"/>
                  <a:gd name="T3" fmla="*/ 8728 h 143"/>
                  <a:gd name="T4" fmla="+- 0 14702 14701"/>
                  <a:gd name="T5" fmla="*/ T4 w 92"/>
                  <a:gd name="T6" fmla="+- 0 8728 8728"/>
                  <a:gd name="T7" fmla="*/ 8728 h 143"/>
                  <a:gd name="T8" fmla="+- 0 14702 14701"/>
                  <a:gd name="T9" fmla="*/ T8 w 92"/>
                  <a:gd name="T10" fmla="+- 0 8859 8728"/>
                  <a:gd name="T11" fmla="*/ 8859 h 143"/>
                  <a:gd name="T12" fmla="+- 0 14702 14701"/>
                  <a:gd name="T13" fmla="*/ T12 w 92"/>
                  <a:gd name="T14" fmla="+- 0 8864 8728"/>
                  <a:gd name="T15" fmla="*/ 8864 h 143"/>
                  <a:gd name="T16" fmla="+- 0 14701 14701"/>
                  <a:gd name="T17" fmla="*/ T16 w 92"/>
                  <a:gd name="T18" fmla="+- 0 8870 8728"/>
                  <a:gd name="T19" fmla="*/ 8870 h 143"/>
                  <a:gd name="T20" fmla="+- 0 14716 14701"/>
                  <a:gd name="T21" fmla="*/ T20 w 92"/>
                  <a:gd name="T22" fmla="+- 0 8870 8728"/>
                  <a:gd name="T23" fmla="*/ 8870 h 143"/>
                  <a:gd name="T24" fmla="+- 0 14717 14701"/>
                  <a:gd name="T25" fmla="*/ T24 w 92"/>
                  <a:gd name="T26" fmla="+- 0 8854 8728"/>
                  <a:gd name="T27" fmla="*/ 8854 h 143"/>
                  <a:gd name="T28" fmla="+- 0 14729 14701"/>
                  <a:gd name="T29" fmla="*/ T28 w 92"/>
                  <a:gd name="T30" fmla="+- 0 8854 8728"/>
                  <a:gd name="T31" fmla="*/ 8854 h 143"/>
                  <a:gd name="T32" fmla="+- 0 14724 14701"/>
                  <a:gd name="T33" fmla="*/ T32 w 92"/>
                  <a:gd name="T34" fmla="+- 0 8850 8728"/>
                  <a:gd name="T35" fmla="*/ 8850 h 143"/>
                  <a:gd name="T36" fmla="+- 0 14720 14701"/>
                  <a:gd name="T37" fmla="*/ T36 w 92"/>
                  <a:gd name="T38" fmla="+- 0 8838 8728"/>
                  <a:gd name="T39" fmla="*/ 8838 h 143"/>
                  <a:gd name="T40" fmla="+- 0 14719 14701"/>
                  <a:gd name="T41" fmla="*/ T40 w 92"/>
                  <a:gd name="T42" fmla="+- 0 8834 8728"/>
                  <a:gd name="T43" fmla="*/ 8834 h 143"/>
                  <a:gd name="T44" fmla="+- 0 14719 14701"/>
                  <a:gd name="T45" fmla="*/ T44 w 92"/>
                  <a:gd name="T46" fmla="+- 0 8811 8728"/>
                  <a:gd name="T47" fmla="*/ 8811 h 143"/>
                  <a:gd name="T48" fmla="+- 0 14720 14701"/>
                  <a:gd name="T49" fmla="*/ T48 w 92"/>
                  <a:gd name="T50" fmla="+- 0 8809 8728"/>
                  <a:gd name="T51" fmla="*/ 8809 h 143"/>
                  <a:gd name="T52" fmla="+- 0 14723 14701"/>
                  <a:gd name="T53" fmla="*/ T52 w 92"/>
                  <a:gd name="T54" fmla="+- 0 8801 8728"/>
                  <a:gd name="T55" fmla="*/ 8801 h 143"/>
                  <a:gd name="T56" fmla="+- 0 14735 14701"/>
                  <a:gd name="T57" fmla="*/ T56 w 92"/>
                  <a:gd name="T58" fmla="+- 0 8790 8728"/>
                  <a:gd name="T59" fmla="*/ 8790 h 143"/>
                  <a:gd name="T60" fmla="+- 0 14755 14701"/>
                  <a:gd name="T61" fmla="*/ T60 w 92"/>
                  <a:gd name="T62" fmla="+- 0 8789 8728"/>
                  <a:gd name="T63" fmla="*/ 8789 h 143"/>
                  <a:gd name="T64" fmla="+- 0 14719 14701"/>
                  <a:gd name="T65" fmla="*/ T64 w 92"/>
                  <a:gd name="T66" fmla="+- 0 8789 8728"/>
                  <a:gd name="T67" fmla="*/ 8789 h 143"/>
                  <a:gd name="T68" fmla="+- 0 14719 14701"/>
                  <a:gd name="T69" fmla="*/ T68 w 92"/>
                  <a:gd name="T70" fmla="+- 0 8728 8728"/>
                  <a:gd name="T71" fmla="*/ 872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1" y="136"/>
                    </a:lnTo>
                    <a:lnTo>
                      <a:pt x="0" y="142"/>
                    </a:lnTo>
                    <a:lnTo>
                      <a:pt x="15" y="142"/>
                    </a:lnTo>
                    <a:lnTo>
                      <a:pt x="16" y="126"/>
                    </a:lnTo>
                    <a:lnTo>
                      <a:pt x="28" y="126"/>
                    </a:lnTo>
                    <a:lnTo>
                      <a:pt x="23" y="122"/>
                    </a:lnTo>
                    <a:lnTo>
                      <a:pt x="19" y="110"/>
                    </a:lnTo>
                    <a:lnTo>
                      <a:pt x="18" y="106"/>
                    </a:lnTo>
                    <a:lnTo>
                      <a:pt x="18" y="83"/>
                    </a:lnTo>
                    <a:lnTo>
                      <a:pt x="19" y="81"/>
                    </a:lnTo>
                    <a:lnTo>
                      <a:pt x="22" y="73"/>
                    </a:lnTo>
                    <a:lnTo>
                      <a:pt x="34" y="62"/>
                    </a:lnTo>
                    <a:lnTo>
                      <a:pt x="54"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Freeform 623"/>
              <p:cNvSpPr>
                <a:spLocks/>
              </p:cNvSpPr>
              <p:nvPr/>
            </p:nvSpPr>
            <p:spPr bwMode="auto">
              <a:xfrm>
                <a:off x="14701" y="8728"/>
                <a:ext cx="92" cy="143"/>
              </a:xfrm>
              <a:custGeom>
                <a:avLst/>
                <a:gdLst>
                  <a:gd name="T0" fmla="+- 0 14784 14701"/>
                  <a:gd name="T1" fmla="*/ T0 w 92"/>
                  <a:gd name="T2" fmla="+- 0 8789 8728"/>
                  <a:gd name="T3" fmla="*/ 8789 h 143"/>
                  <a:gd name="T4" fmla="+- 0 14760 14701"/>
                  <a:gd name="T5" fmla="*/ T4 w 92"/>
                  <a:gd name="T6" fmla="+- 0 8789 8728"/>
                  <a:gd name="T7" fmla="*/ 8789 h 143"/>
                  <a:gd name="T8" fmla="+- 0 14772 14701"/>
                  <a:gd name="T9" fmla="*/ T8 w 92"/>
                  <a:gd name="T10" fmla="+- 0 8804 8728"/>
                  <a:gd name="T11" fmla="*/ 8804 h 143"/>
                  <a:gd name="T12" fmla="+- 0 14775 14701"/>
                  <a:gd name="T13" fmla="*/ T12 w 92"/>
                  <a:gd name="T14" fmla="+- 0 8831 8728"/>
                  <a:gd name="T15" fmla="*/ 8831 h 143"/>
                  <a:gd name="T16" fmla="+- 0 14766 14701"/>
                  <a:gd name="T17" fmla="*/ T16 w 92"/>
                  <a:gd name="T18" fmla="+- 0 8851 8728"/>
                  <a:gd name="T19" fmla="*/ 8851 h 143"/>
                  <a:gd name="T20" fmla="+- 0 14747 14701"/>
                  <a:gd name="T21" fmla="*/ T20 w 92"/>
                  <a:gd name="T22" fmla="+- 0 8859 8728"/>
                  <a:gd name="T23" fmla="*/ 8859 h 143"/>
                  <a:gd name="T24" fmla="+- 0 14779 14701"/>
                  <a:gd name="T25" fmla="*/ T24 w 92"/>
                  <a:gd name="T26" fmla="+- 0 8859 8728"/>
                  <a:gd name="T27" fmla="*/ 8859 h 143"/>
                  <a:gd name="T28" fmla="+- 0 14789 14701"/>
                  <a:gd name="T29" fmla="*/ T28 w 92"/>
                  <a:gd name="T30" fmla="+- 0 8843 8728"/>
                  <a:gd name="T31" fmla="*/ 8843 h 143"/>
                  <a:gd name="T32" fmla="+- 0 14793 14701"/>
                  <a:gd name="T33" fmla="*/ T32 w 92"/>
                  <a:gd name="T34" fmla="+- 0 8815 8728"/>
                  <a:gd name="T35" fmla="*/ 8815 h 143"/>
                  <a:gd name="T36" fmla="+- 0 14787 14701"/>
                  <a:gd name="T37" fmla="*/ T36 w 92"/>
                  <a:gd name="T38" fmla="+- 0 8792 8728"/>
                  <a:gd name="T39" fmla="*/ 8792 h 143"/>
                  <a:gd name="T40" fmla="+- 0 14784 14701"/>
                  <a:gd name="T41" fmla="*/ T40 w 92"/>
                  <a:gd name="T42" fmla="+- 0 8789 8728"/>
                  <a:gd name="T43" fmla="*/ 8789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5" y="123"/>
                    </a:lnTo>
                    <a:lnTo>
                      <a:pt x="46"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6" name="Freeform 624"/>
              <p:cNvSpPr>
                <a:spLocks/>
              </p:cNvSpPr>
              <p:nvPr/>
            </p:nvSpPr>
            <p:spPr bwMode="auto">
              <a:xfrm>
                <a:off x="14701" y="8728"/>
                <a:ext cx="92" cy="143"/>
              </a:xfrm>
              <a:custGeom>
                <a:avLst/>
                <a:gdLst>
                  <a:gd name="T0" fmla="+- 0 14753 14701"/>
                  <a:gd name="T1" fmla="*/ T0 w 92"/>
                  <a:gd name="T2" fmla="+- 0 8771 8728"/>
                  <a:gd name="T3" fmla="*/ 8771 h 143"/>
                  <a:gd name="T4" fmla="+- 0 14737 14701"/>
                  <a:gd name="T5" fmla="*/ T4 w 92"/>
                  <a:gd name="T6" fmla="+- 0 8771 8728"/>
                  <a:gd name="T7" fmla="*/ 8771 h 143"/>
                  <a:gd name="T8" fmla="+- 0 14726 14701"/>
                  <a:gd name="T9" fmla="*/ T8 w 92"/>
                  <a:gd name="T10" fmla="+- 0 8778 8728"/>
                  <a:gd name="T11" fmla="*/ 8778 h 143"/>
                  <a:gd name="T12" fmla="+- 0 14720 14701"/>
                  <a:gd name="T13" fmla="*/ T12 w 92"/>
                  <a:gd name="T14" fmla="+- 0 8789 8728"/>
                  <a:gd name="T15" fmla="*/ 8789 h 143"/>
                  <a:gd name="T16" fmla="+- 0 14755 14701"/>
                  <a:gd name="T17" fmla="*/ T16 w 92"/>
                  <a:gd name="T18" fmla="+- 0 8789 8728"/>
                  <a:gd name="T19" fmla="*/ 8789 h 143"/>
                  <a:gd name="T20" fmla="+- 0 14760 14701"/>
                  <a:gd name="T21" fmla="*/ T20 w 92"/>
                  <a:gd name="T22" fmla="+- 0 8789 8728"/>
                  <a:gd name="T23" fmla="*/ 8789 h 143"/>
                  <a:gd name="T24" fmla="+- 0 14784 14701"/>
                  <a:gd name="T25" fmla="*/ T24 w 92"/>
                  <a:gd name="T26" fmla="+- 0 8789 8728"/>
                  <a:gd name="T27" fmla="*/ 8789 h 143"/>
                  <a:gd name="T28" fmla="+- 0 14773 14701"/>
                  <a:gd name="T29" fmla="*/ T28 w 92"/>
                  <a:gd name="T30" fmla="+- 0 8777 8728"/>
                  <a:gd name="T31" fmla="*/ 8777 h 143"/>
                  <a:gd name="T32" fmla="+- 0 14753 14701"/>
                  <a:gd name="T33" fmla="*/ T32 w 92"/>
                  <a:gd name="T34" fmla="+- 0 8771 8728"/>
                  <a:gd name="T35" fmla="*/ 877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4"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3" name="Group 625"/>
            <p:cNvGrpSpPr>
              <a:grpSpLocks/>
            </p:cNvGrpSpPr>
            <p:nvPr/>
          </p:nvGrpSpPr>
          <p:grpSpPr bwMode="auto">
            <a:xfrm>
              <a:off x="14823" y="8774"/>
              <a:ext cx="82" cy="99"/>
              <a:chOff x="14823" y="8774"/>
              <a:chExt cx="82" cy="99"/>
            </a:xfrm>
          </p:grpSpPr>
          <p:sp>
            <p:nvSpPr>
              <p:cNvPr id="3830" name="Freeform 626"/>
              <p:cNvSpPr>
                <a:spLocks/>
              </p:cNvSpPr>
              <p:nvPr/>
            </p:nvSpPr>
            <p:spPr bwMode="auto">
              <a:xfrm>
                <a:off x="14823" y="8774"/>
                <a:ext cx="82" cy="99"/>
              </a:xfrm>
              <a:custGeom>
                <a:avLst/>
                <a:gdLst>
                  <a:gd name="T0" fmla="+- 0 14841 14823"/>
                  <a:gd name="T1" fmla="*/ T0 w 82"/>
                  <a:gd name="T2" fmla="+- 0 8774 8774"/>
                  <a:gd name="T3" fmla="*/ 8774 h 99"/>
                  <a:gd name="T4" fmla="+- 0 14823 14823"/>
                  <a:gd name="T5" fmla="*/ T4 w 82"/>
                  <a:gd name="T6" fmla="+- 0 8774 8774"/>
                  <a:gd name="T7" fmla="*/ 8774 h 99"/>
                  <a:gd name="T8" fmla="+- 0 14827 14823"/>
                  <a:gd name="T9" fmla="*/ T8 w 82"/>
                  <a:gd name="T10" fmla="+- 0 8852 8774"/>
                  <a:gd name="T11" fmla="*/ 8852 h 99"/>
                  <a:gd name="T12" fmla="+- 0 14840 14823"/>
                  <a:gd name="T13" fmla="*/ T12 w 82"/>
                  <a:gd name="T14" fmla="+- 0 8868 8774"/>
                  <a:gd name="T15" fmla="*/ 8868 h 99"/>
                  <a:gd name="T16" fmla="+- 0 14857 14823"/>
                  <a:gd name="T17" fmla="*/ T16 w 82"/>
                  <a:gd name="T18" fmla="+- 0 8873 8774"/>
                  <a:gd name="T19" fmla="*/ 8873 h 99"/>
                  <a:gd name="T20" fmla="+- 0 14874 14823"/>
                  <a:gd name="T21" fmla="*/ T20 w 82"/>
                  <a:gd name="T22" fmla="+- 0 8873 8774"/>
                  <a:gd name="T23" fmla="*/ 8873 h 99"/>
                  <a:gd name="T24" fmla="+- 0 14884 14823"/>
                  <a:gd name="T25" fmla="*/ T24 w 82"/>
                  <a:gd name="T26" fmla="+- 0 8862 8774"/>
                  <a:gd name="T27" fmla="*/ 8862 h 99"/>
                  <a:gd name="T28" fmla="+- 0 14887 14823"/>
                  <a:gd name="T29" fmla="*/ T28 w 82"/>
                  <a:gd name="T30" fmla="+- 0 8858 8774"/>
                  <a:gd name="T31" fmla="*/ 8858 h 99"/>
                  <a:gd name="T32" fmla="+- 0 14846 14823"/>
                  <a:gd name="T33" fmla="*/ T32 w 82"/>
                  <a:gd name="T34" fmla="+- 0 8858 8774"/>
                  <a:gd name="T35" fmla="*/ 8858 h 99"/>
                  <a:gd name="T36" fmla="+- 0 14841 14823"/>
                  <a:gd name="T37" fmla="*/ T36 w 82"/>
                  <a:gd name="T38" fmla="+- 0 8846 8774"/>
                  <a:gd name="T39" fmla="*/ 8846 h 99"/>
                  <a:gd name="T40" fmla="+- 0 14841 14823"/>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4" y="78"/>
                    </a:lnTo>
                    <a:lnTo>
                      <a:pt x="17" y="94"/>
                    </a:lnTo>
                    <a:lnTo>
                      <a:pt x="34" y="99"/>
                    </a:lnTo>
                    <a:lnTo>
                      <a:pt x="51" y="99"/>
                    </a:lnTo>
                    <a:lnTo>
                      <a:pt x="61" y="88"/>
                    </a:lnTo>
                    <a:lnTo>
                      <a:pt x="64"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1" name="Freeform 627"/>
              <p:cNvSpPr>
                <a:spLocks/>
              </p:cNvSpPr>
              <p:nvPr/>
            </p:nvSpPr>
            <p:spPr bwMode="auto">
              <a:xfrm>
                <a:off x="14823" y="8774"/>
                <a:ext cx="82" cy="99"/>
              </a:xfrm>
              <a:custGeom>
                <a:avLst/>
                <a:gdLst>
                  <a:gd name="T0" fmla="+- 0 14905 14823"/>
                  <a:gd name="T1" fmla="*/ T0 w 82"/>
                  <a:gd name="T2" fmla="+- 0 8855 8774"/>
                  <a:gd name="T3" fmla="*/ 8855 h 99"/>
                  <a:gd name="T4" fmla="+- 0 14889 14823"/>
                  <a:gd name="T5" fmla="*/ T4 w 82"/>
                  <a:gd name="T6" fmla="+- 0 8855 8774"/>
                  <a:gd name="T7" fmla="*/ 8855 h 99"/>
                  <a:gd name="T8" fmla="+- 0 14890 14823"/>
                  <a:gd name="T9" fmla="*/ T8 w 82"/>
                  <a:gd name="T10" fmla="+- 0 8870 8774"/>
                  <a:gd name="T11" fmla="*/ 8870 h 99"/>
                  <a:gd name="T12" fmla="+- 0 14906 14823"/>
                  <a:gd name="T13" fmla="*/ T12 w 82"/>
                  <a:gd name="T14" fmla="+- 0 8870 8774"/>
                  <a:gd name="T15" fmla="*/ 8870 h 99"/>
                  <a:gd name="T16" fmla="+- 0 14905 14823"/>
                  <a:gd name="T17" fmla="*/ T16 w 82"/>
                  <a:gd name="T18" fmla="+- 0 8863 8774"/>
                  <a:gd name="T19" fmla="*/ 8863 h 99"/>
                  <a:gd name="T20" fmla="+- 0 14905 14823"/>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3"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2" name="Freeform 628"/>
              <p:cNvSpPr>
                <a:spLocks/>
              </p:cNvSpPr>
              <p:nvPr/>
            </p:nvSpPr>
            <p:spPr bwMode="auto">
              <a:xfrm>
                <a:off x="14823" y="8774"/>
                <a:ext cx="82" cy="99"/>
              </a:xfrm>
              <a:custGeom>
                <a:avLst/>
                <a:gdLst>
                  <a:gd name="T0" fmla="+- 0 14905 14823"/>
                  <a:gd name="T1" fmla="*/ T0 w 82"/>
                  <a:gd name="T2" fmla="+- 0 8774 8774"/>
                  <a:gd name="T3" fmla="*/ 8774 h 99"/>
                  <a:gd name="T4" fmla="+- 0 14887 14823"/>
                  <a:gd name="T5" fmla="*/ T4 w 82"/>
                  <a:gd name="T6" fmla="+- 0 8774 8774"/>
                  <a:gd name="T7" fmla="*/ 8774 h 99"/>
                  <a:gd name="T8" fmla="+- 0 14887 14823"/>
                  <a:gd name="T9" fmla="*/ T8 w 82"/>
                  <a:gd name="T10" fmla="+- 0 8836 8774"/>
                  <a:gd name="T11" fmla="*/ 8836 h 99"/>
                  <a:gd name="T12" fmla="+- 0 14887 14823"/>
                  <a:gd name="T13" fmla="*/ T12 w 82"/>
                  <a:gd name="T14" fmla="+- 0 8839 8774"/>
                  <a:gd name="T15" fmla="*/ 8839 h 99"/>
                  <a:gd name="T16" fmla="+- 0 14886 14823"/>
                  <a:gd name="T17" fmla="*/ T16 w 82"/>
                  <a:gd name="T18" fmla="+- 0 8842 8774"/>
                  <a:gd name="T19" fmla="*/ 8842 h 99"/>
                  <a:gd name="T20" fmla="+- 0 14882 14823"/>
                  <a:gd name="T21" fmla="*/ T20 w 82"/>
                  <a:gd name="T22" fmla="+- 0 8850 8774"/>
                  <a:gd name="T23" fmla="*/ 8850 h 99"/>
                  <a:gd name="T24" fmla="+- 0 14874 14823"/>
                  <a:gd name="T25" fmla="*/ T24 w 82"/>
                  <a:gd name="T26" fmla="+- 0 8858 8774"/>
                  <a:gd name="T27" fmla="*/ 8858 h 99"/>
                  <a:gd name="T28" fmla="+- 0 14887 14823"/>
                  <a:gd name="T29" fmla="*/ T28 w 82"/>
                  <a:gd name="T30" fmla="+- 0 8858 8774"/>
                  <a:gd name="T31" fmla="*/ 8858 h 99"/>
                  <a:gd name="T32" fmla="+- 0 14889 14823"/>
                  <a:gd name="T33" fmla="*/ T32 w 82"/>
                  <a:gd name="T34" fmla="+- 0 8855 8774"/>
                  <a:gd name="T35" fmla="*/ 8855 h 99"/>
                  <a:gd name="T36" fmla="+- 0 14905 14823"/>
                  <a:gd name="T37" fmla="*/ T36 w 82"/>
                  <a:gd name="T38" fmla="+- 0 8855 8774"/>
                  <a:gd name="T39" fmla="*/ 8855 h 99"/>
                  <a:gd name="T40" fmla="+- 0 14905 14823"/>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3" y="68"/>
                    </a:lnTo>
                    <a:lnTo>
                      <a:pt x="59"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4" name="Group 629"/>
            <p:cNvGrpSpPr>
              <a:grpSpLocks/>
            </p:cNvGrpSpPr>
            <p:nvPr/>
          </p:nvGrpSpPr>
          <p:grpSpPr bwMode="auto">
            <a:xfrm>
              <a:off x="14935" y="8771"/>
              <a:ext cx="63" cy="101"/>
              <a:chOff x="14935" y="8771"/>
              <a:chExt cx="63" cy="101"/>
            </a:xfrm>
          </p:grpSpPr>
          <p:sp>
            <p:nvSpPr>
              <p:cNvPr id="3827" name="Freeform 630"/>
              <p:cNvSpPr>
                <a:spLocks/>
              </p:cNvSpPr>
              <p:nvPr/>
            </p:nvSpPr>
            <p:spPr bwMode="auto">
              <a:xfrm>
                <a:off x="14935" y="8771"/>
                <a:ext cx="63" cy="101"/>
              </a:xfrm>
              <a:custGeom>
                <a:avLst/>
                <a:gdLst>
                  <a:gd name="T0" fmla="+- 0 14940 14935"/>
                  <a:gd name="T1" fmla="*/ T0 w 63"/>
                  <a:gd name="T2" fmla="+- 0 8852 8771"/>
                  <a:gd name="T3" fmla="*/ 8852 h 101"/>
                  <a:gd name="T4" fmla="+- 0 14935 14935"/>
                  <a:gd name="T5" fmla="*/ T4 w 63"/>
                  <a:gd name="T6" fmla="+- 0 8866 8771"/>
                  <a:gd name="T7" fmla="*/ 8866 h 101"/>
                  <a:gd name="T8" fmla="+- 0 14942 14935"/>
                  <a:gd name="T9" fmla="*/ T8 w 63"/>
                  <a:gd name="T10" fmla="+- 0 8870 8771"/>
                  <a:gd name="T11" fmla="*/ 8870 h 101"/>
                  <a:gd name="T12" fmla="+- 0 14952 14935"/>
                  <a:gd name="T13" fmla="*/ T12 w 63"/>
                  <a:gd name="T14" fmla="+- 0 8873 8771"/>
                  <a:gd name="T15" fmla="*/ 8873 h 101"/>
                  <a:gd name="T16" fmla="+- 0 14971 14935"/>
                  <a:gd name="T17" fmla="*/ T16 w 63"/>
                  <a:gd name="T18" fmla="+- 0 8872 8771"/>
                  <a:gd name="T19" fmla="*/ 8872 h 101"/>
                  <a:gd name="T20" fmla="+- 0 14992 14935"/>
                  <a:gd name="T21" fmla="*/ T20 w 63"/>
                  <a:gd name="T22" fmla="+- 0 8862 8771"/>
                  <a:gd name="T23" fmla="*/ 8862 h 101"/>
                  <a:gd name="T24" fmla="+- 0 14993 14935"/>
                  <a:gd name="T25" fmla="*/ T24 w 63"/>
                  <a:gd name="T26" fmla="+- 0 8859 8771"/>
                  <a:gd name="T27" fmla="*/ 8859 h 101"/>
                  <a:gd name="T28" fmla="+- 0 14954 14935"/>
                  <a:gd name="T29" fmla="*/ T28 w 63"/>
                  <a:gd name="T30" fmla="+- 0 8859 8771"/>
                  <a:gd name="T31" fmla="*/ 8859 h 101"/>
                  <a:gd name="T32" fmla="+- 0 14945 14935"/>
                  <a:gd name="T33" fmla="*/ T32 w 63"/>
                  <a:gd name="T34" fmla="+- 0 8856 8771"/>
                  <a:gd name="T35" fmla="*/ 8856 h 101"/>
                  <a:gd name="T36" fmla="+- 0 14940 14935"/>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8" name="Freeform 631"/>
              <p:cNvSpPr>
                <a:spLocks/>
              </p:cNvSpPr>
              <p:nvPr/>
            </p:nvSpPr>
            <p:spPr bwMode="auto">
              <a:xfrm>
                <a:off x="14935" y="8771"/>
                <a:ext cx="63" cy="101"/>
              </a:xfrm>
              <a:custGeom>
                <a:avLst/>
                <a:gdLst>
                  <a:gd name="T0" fmla="+- 0 14981 14935"/>
                  <a:gd name="T1" fmla="*/ T0 w 63"/>
                  <a:gd name="T2" fmla="+- 0 8771 8771"/>
                  <a:gd name="T3" fmla="*/ 8771 h 101"/>
                  <a:gd name="T4" fmla="+- 0 14966 14935"/>
                  <a:gd name="T5" fmla="*/ T4 w 63"/>
                  <a:gd name="T6" fmla="+- 0 8772 8771"/>
                  <a:gd name="T7" fmla="*/ 8772 h 101"/>
                  <a:gd name="T8" fmla="+- 0 14945 14935"/>
                  <a:gd name="T9" fmla="*/ T8 w 63"/>
                  <a:gd name="T10" fmla="+- 0 8781 8771"/>
                  <a:gd name="T11" fmla="*/ 8781 h 101"/>
                  <a:gd name="T12" fmla="+- 0 14938 14935"/>
                  <a:gd name="T13" fmla="*/ T12 w 63"/>
                  <a:gd name="T14" fmla="+- 0 8800 8771"/>
                  <a:gd name="T15" fmla="*/ 8800 h 101"/>
                  <a:gd name="T16" fmla="+- 0 14938 14935"/>
                  <a:gd name="T17" fmla="*/ T16 w 63"/>
                  <a:gd name="T18" fmla="+- 0 8811 8771"/>
                  <a:gd name="T19" fmla="*/ 8811 h 101"/>
                  <a:gd name="T20" fmla="+- 0 14946 14935"/>
                  <a:gd name="T21" fmla="*/ T20 w 63"/>
                  <a:gd name="T22" fmla="+- 0 8821 8771"/>
                  <a:gd name="T23" fmla="*/ 8821 h 101"/>
                  <a:gd name="T24" fmla="+- 0 14964 14935"/>
                  <a:gd name="T25" fmla="*/ T24 w 63"/>
                  <a:gd name="T26" fmla="+- 0 8827 8771"/>
                  <a:gd name="T27" fmla="*/ 8827 h 101"/>
                  <a:gd name="T28" fmla="+- 0 14977 14935"/>
                  <a:gd name="T29" fmla="*/ T28 w 63"/>
                  <a:gd name="T30" fmla="+- 0 8832 8771"/>
                  <a:gd name="T31" fmla="*/ 8832 h 101"/>
                  <a:gd name="T32" fmla="+- 0 14982 14935"/>
                  <a:gd name="T33" fmla="*/ T32 w 63"/>
                  <a:gd name="T34" fmla="+- 0 8837 8771"/>
                  <a:gd name="T35" fmla="*/ 8837 h 101"/>
                  <a:gd name="T36" fmla="+- 0 14982 14935"/>
                  <a:gd name="T37" fmla="*/ T36 w 63"/>
                  <a:gd name="T38" fmla="+- 0 8853 8771"/>
                  <a:gd name="T39" fmla="*/ 8853 h 101"/>
                  <a:gd name="T40" fmla="+- 0 14976 14935"/>
                  <a:gd name="T41" fmla="*/ T40 w 63"/>
                  <a:gd name="T42" fmla="+- 0 8859 8771"/>
                  <a:gd name="T43" fmla="*/ 8859 h 101"/>
                  <a:gd name="T44" fmla="+- 0 14993 14935"/>
                  <a:gd name="T45" fmla="*/ T44 w 63"/>
                  <a:gd name="T46" fmla="+- 0 8859 8771"/>
                  <a:gd name="T47" fmla="*/ 8859 h 101"/>
                  <a:gd name="T48" fmla="+- 0 14999 14935"/>
                  <a:gd name="T49" fmla="*/ T48 w 63"/>
                  <a:gd name="T50" fmla="+- 0 8843 8771"/>
                  <a:gd name="T51" fmla="*/ 8843 h 101"/>
                  <a:gd name="T52" fmla="+- 0 14999 14935"/>
                  <a:gd name="T53" fmla="*/ T52 w 63"/>
                  <a:gd name="T54" fmla="+- 0 8829 8771"/>
                  <a:gd name="T55" fmla="*/ 8829 h 101"/>
                  <a:gd name="T56" fmla="+- 0 14990 14935"/>
                  <a:gd name="T57" fmla="*/ T56 w 63"/>
                  <a:gd name="T58" fmla="+- 0 8821 8771"/>
                  <a:gd name="T59" fmla="*/ 8821 h 101"/>
                  <a:gd name="T60" fmla="+- 0 14961 14935"/>
                  <a:gd name="T61" fmla="*/ T60 w 63"/>
                  <a:gd name="T62" fmla="+- 0 8809 8771"/>
                  <a:gd name="T63" fmla="*/ 8809 h 101"/>
                  <a:gd name="T64" fmla="+- 0 14955 14935"/>
                  <a:gd name="T65" fmla="*/ T64 w 63"/>
                  <a:gd name="T66" fmla="+- 0 8806 8771"/>
                  <a:gd name="T67" fmla="*/ 8806 h 101"/>
                  <a:gd name="T68" fmla="+- 0 14955 14935"/>
                  <a:gd name="T69" fmla="*/ T68 w 63"/>
                  <a:gd name="T70" fmla="+- 0 8791 8771"/>
                  <a:gd name="T71" fmla="*/ 8791 h 101"/>
                  <a:gd name="T72" fmla="+- 0 14961 14935"/>
                  <a:gd name="T73" fmla="*/ T72 w 63"/>
                  <a:gd name="T74" fmla="+- 0 8785 8771"/>
                  <a:gd name="T75" fmla="*/ 8785 h 101"/>
                  <a:gd name="T76" fmla="+- 0 14993 14935"/>
                  <a:gd name="T77" fmla="*/ T76 w 63"/>
                  <a:gd name="T78" fmla="+- 0 8785 8771"/>
                  <a:gd name="T79" fmla="*/ 8785 h 101"/>
                  <a:gd name="T80" fmla="+- 0 14995 14935"/>
                  <a:gd name="T81" fmla="*/ T80 w 63"/>
                  <a:gd name="T82" fmla="+- 0 8777 8771"/>
                  <a:gd name="T83" fmla="*/ 8777 h 101"/>
                  <a:gd name="T84" fmla="+- 0 14990 14935"/>
                  <a:gd name="T85" fmla="*/ T84 w 63"/>
                  <a:gd name="T86" fmla="+- 0 8774 8771"/>
                  <a:gd name="T87" fmla="*/ 8774 h 101"/>
                  <a:gd name="T88" fmla="+- 0 14981 14935"/>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9" name="Freeform 632"/>
              <p:cNvSpPr>
                <a:spLocks/>
              </p:cNvSpPr>
              <p:nvPr/>
            </p:nvSpPr>
            <p:spPr bwMode="auto">
              <a:xfrm>
                <a:off x="14935" y="8771"/>
                <a:ext cx="63" cy="101"/>
              </a:xfrm>
              <a:custGeom>
                <a:avLst/>
                <a:gdLst>
                  <a:gd name="T0" fmla="+- 0 14993 14935"/>
                  <a:gd name="T1" fmla="*/ T0 w 63"/>
                  <a:gd name="T2" fmla="+- 0 8785 8771"/>
                  <a:gd name="T3" fmla="*/ 8785 h 101"/>
                  <a:gd name="T4" fmla="+- 0 14980 14935"/>
                  <a:gd name="T5" fmla="*/ T4 w 63"/>
                  <a:gd name="T6" fmla="+- 0 8785 8771"/>
                  <a:gd name="T7" fmla="*/ 8785 h 101"/>
                  <a:gd name="T8" fmla="+- 0 14987 14935"/>
                  <a:gd name="T9" fmla="*/ T8 w 63"/>
                  <a:gd name="T10" fmla="+- 0 8788 8771"/>
                  <a:gd name="T11" fmla="*/ 8788 h 101"/>
                  <a:gd name="T12" fmla="+- 0 14991 14935"/>
                  <a:gd name="T13" fmla="*/ T12 w 63"/>
                  <a:gd name="T14" fmla="+- 0 8790 8771"/>
                  <a:gd name="T15" fmla="*/ 8790 h 101"/>
                  <a:gd name="T16" fmla="+- 0 14993 14935"/>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5" name="Group 633"/>
            <p:cNvGrpSpPr>
              <a:grpSpLocks/>
            </p:cNvGrpSpPr>
            <p:nvPr/>
          </p:nvGrpSpPr>
          <p:grpSpPr bwMode="auto">
            <a:xfrm>
              <a:off x="15027" y="8735"/>
              <a:ext cx="20" cy="135"/>
              <a:chOff x="15027" y="8735"/>
              <a:chExt cx="20" cy="135"/>
            </a:xfrm>
          </p:grpSpPr>
          <p:sp>
            <p:nvSpPr>
              <p:cNvPr id="3825" name="Freeform 634"/>
              <p:cNvSpPr>
                <a:spLocks/>
              </p:cNvSpPr>
              <p:nvPr/>
            </p:nvSpPr>
            <p:spPr bwMode="auto">
              <a:xfrm>
                <a:off x="15027" y="8735"/>
                <a:ext cx="20" cy="135"/>
              </a:xfrm>
              <a:custGeom>
                <a:avLst/>
                <a:gdLst>
                  <a:gd name="T0" fmla="+- 0 15047 15027"/>
                  <a:gd name="T1" fmla="*/ T0 w 20"/>
                  <a:gd name="T2" fmla="+- 0 8774 8735"/>
                  <a:gd name="T3" fmla="*/ 8774 h 135"/>
                  <a:gd name="T4" fmla="+- 0 15029 15027"/>
                  <a:gd name="T5" fmla="*/ T4 w 20"/>
                  <a:gd name="T6" fmla="+- 0 8774 8735"/>
                  <a:gd name="T7" fmla="*/ 8774 h 135"/>
                  <a:gd name="T8" fmla="+- 0 15029 15027"/>
                  <a:gd name="T9" fmla="*/ T8 w 20"/>
                  <a:gd name="T10" fmla="+- 0 8870 8735"/>
                  <a:gd name="T11" fmla="*/ 8870 h 135"/>
                  <a:gd name="T12" fmla="+- 0 15047 15027"/>
                  <a:gd name="T13" fmla="*/ T12 w 20"/>
                  <a:gd name="T14" fmla="+- 0 8870 8735"/>
                  <a:gd name="T15" fmla="*/ 8870 h 135"/>
                  <a:gd name="T16" fmla="+- 0 15047 15027"/>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6" name="Freeform 635"/>
              <p:cNvSpPr>
                <a:spLocks/>
              </p:cNvSpPr>
              <p:nvPr/>
            </p:nvSpPr>
            <p:spPr bwMode="auto">
              <a:xfrm>
                <a:off x="15027" y="8735"/>
                <a:ext cx="20" cy="135"/>
              </a:xfrm>
              <a:custGeom>
                <a:avLst/>
                <a:gdLst>
                  <a:gd name="T0" fmla="+- 0 15045 15027"/>
                  <a:gd name="T1" fmla="*/ T0 w 20"/>
                  <a:gd name="T2" fmla="+- 0 8735 8735"/>
                  <a:gd name="T3" fmla="*/ 8735 h 135"/>
                  <a:gd name="T4" fmla="+- 0 15032 15027"/>
                  <a:gd name="T5" fmla="*/ T4 w 20"/>
                  <a:gd name="T6" fmla="+- 0 8735 8735"/>
                  <a:gd name="T7" fmla="*/ 8735 h 135"/>
                  <a:gd name="T8" fmla="+- 0 15027 15027"/>
                  <a:gd name="T9" fmla="*/ T8 w 20"/>
                  <a:gd name="T10" fmla="+- 0 8740 8735"/>
                  <a:gd name="T11" fmla="*/ 8740 h 135"/>
                  <a:gd name="T12" fmla="+- 0 15027 15027"/>
                  <a:gd name="T13" fmla="*/ T12 w 20"/>
                  <a:gd name="T14" fmla="+- 0 8752 8735"/>
                  <a:gd name="T15" fmla="*/ 8752 h 135"/>
                  <a:gd name="T16" fmla="+- 0 15031 15027"/>
                  <a:gd name="T17" fmla="*/ T16 w 20"/>
                  <a:gd name="T18" fmla="+- 0 8757 8735"/>
                  <a:gd name="T19" fmla="*/ 8757 h 135"/>
                  <a:gd name="T20" fmla="+- 0 15045 15027"/>
                  <a:gd name="T21" fmla="*/ T20 w 20"/>
                  <a:gd name="T22" fmla="+- 0 8757 8735"/>
                  <a:gd name="T23" fmla="*/ 8757 h 135"/>
                  <a:gd name="T24" fmla="+- 0 15049 15027"/>
                  <a:gd name="T25" fmla="*/ T24 w 20"/>
                  <a:gd name="T26" fmla="+- 0 8752 8735"/>
                  <a:gd name="T27" fmla="*/ 8752 h 135"/>
                  <a:gd name="T28" fmla="+- 0 15049 15027"/>
                  <a:gd name="T29" fmla="*/ T28 w 20"/>
                  <a:gd name="T30" fmla="+- 0 8746 8735"/>
                  <a:gd name="T31" fmla="*/ 8746 h 135"/>
                  <a:gd name="T32" fmla="+- 0 15049 15027"/>
                  <a:gd name="T33" fmla="*/ T32 w 20"/>
                  <a:gd name="T34" fmla="+- 0 8740 8735"/>
                  <a:gd name="T35" fmla="*/ 8740 h 135"/>
                  <a:gd name="T36" fmla="+- 0 15045 15027"/>
                  <a:gd name="T37" fmla="*/ T36 w 20"/>
                  <a:gd name="T38" fmla="+- 0 8735 8735"/>
                  <a:gd name="T39"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4"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6" name="Group 636"/>
            <p:cNvGrpSpPr>
              <a:grpSpLocks/>
            </p:cNvGrpSpPr>
            <p:nvPr/>
          </p:nvGrpSpPr>
          <p:grpSpPr bwMode="auto">
            <a:xfrm>
              <a:off x="15083" y="8771"/>
              <a:ext cx="83" cy="99"/>
              <a:chOff x="15083" y="8771"/>
              <a:chExt cx="83" cy="99"/>
            </a:xfrm>
          </p:grpSpPr>
          <p:sp>
            <p:nvSpPr>
              <p:cNvPr id="3822" name="Freeform 637"/>
              <p:cNvSpPr>
                <a:spLocks/>
              </p:cNvSpPr>
              <p:nvPr/>
            </p:nvSpPr>
            <p:spPr bwMode="auto">
              <a:xfrm>
                <a:off x="15083" y="8771"/>
                <a:ext cx="83" cy="99"/>
              </a:xfrm>
              <a:custGeom>
                <a:avLst/>
                <a:gdLst>
                  <a:gd name="T0" fmla="+- 0 15099 15083"/>
                  <a:gd name="T1" fmla="*/ T0 w 83"/>
                  <a:gd name="T2" fmla="+- 0 8774 8771"/>
                  <a:gd name="T3" fmla="*/ 8774 h 99"/>
                  <a:gd name="T4" fmla="+- 0 15083 15083"/>
                  <a:gd name="T5" fmla="*/ T4 w 83"/>
                  <a:gd name="T6" fmla="+- 0 8774 8771"/>
                  <a:gd name="T7" fmla="*/ 8774 h 99"/>
                  <a:gd name="T8" fmla="+- 0 15084 15083"/>
                  <a:gd name="T9" fmla="*/ T8 w 83"/>
                  <a:gd name="T10" fmla="+- 0 8782 8771"/>
                  <a:gd name="T11" fmla="*/ 8782 h 99"/>
                  <a:gd name="T12" fmla="+- 0 15084 15083"/>
                  <a:gd name="T13" fmla="*/ T12 w 83"/>
                  <a:gd name="T14" fmla="+- 0 8870 8771"/>
                  <a:gd name="T15" fmla="*/ 8870 h 99"/>
                  <a:gd name="T16" fmla="+- 0 15102 15083"/>
                  <a:gd name="T17" fmla="*/ T16 w 83"/>
                  <a:gd name="T18" fmla="+- 0 8870 8771"/>
                  <a:gd name="T19" fmla="*/ 8870 h 99"/>
                  <a:gd name="T20" fmla="+- 0 15102 15083"/>
                  <a:gd name="T21" fmla="*/ T20 w 83"/>
                  <a:gd name="T22" fmla="+- 0 8809 8771"/>
                  <a:gd name="T23" fmla="*/ 8809 h 99"/>
                  <a:gd name="T24" fmla="+- 0 15102 15083"/>
                  <a:gd name="T25" fmla="*/ T24 w 83"/>
                  <a:gd name="T26" fmla="+- 0 8806 8771"/>
                  <a:gd name="T27" fmla="*/ 8806 h 99"/>
                  <a:gd name="T28" fmla="+- 0 15103 15083"/>
                  <a:gd name="T29" fmla="*/ T28 w 83"/>
                  <a:gd name="T30" fmla="+- 0 8804 8771"/>
                  <a:gd name="T31" fmla="*/ 8804 h 99"/>
                  <a:gd name="T32" fmla="+- 0 15106 15083"/>
                  <a:gd name="T33" fmla="*/ T32 w 83"/>
                  <a:gd name="T34" fmla="+- 0 8794 8771"/>
                  <a:gd name="T35" fmla="*/ 8794 h 99"/>
                  <a:gd name="T36" fmla="+- 0 15111 15083"/>
                  <a:gd name="T37" fmla="*/ T36 w 83"/>
                  <a:gd name="T38" fmla="+- 0 8790 8771"/>
                  <a:gd name="T39" fmla="*/ 8790 h 99"/>
                  <a:gd name="T40" fmla="+- 0 15100 15083"/>
                  <a:gd name="T41" fmla="*/ T40 w 83"/>
                  <a:gd name="T42" fmla="+- 0 8790 8771"/>
                  <a:gd name="T43" fmla="*/ 8790 h 99"/>
                  <a:gd name="T44" fmla="+- 0 15099 15083"/>
                  <a:gd name="T45" fmla="*/ T44 w 83"/>
                  <a:gd name="T46" fmla="+- 0 8774 8771"/>
                  <a:gd name="T47"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Freeform 638"/>
              <p:cNvSpPr>
                <a:spLocks/>
              </p:cNvSpPr>
              <p:nvPr/>
            </p:nvSpPr>
            <p:spPr bwMode="auto">
              <a:xfrm>
                <a:off x="15083" y="8771"/>
                <a:ext cx="83" cy="99"/>
              </a:xfrm>
              <a:custGeom>
                <a:avLst/>
                <a:gdLst>
                  <a:gd name="T0" fmla="+- 0 15158 15083"/>
                  <a:gd name="T1" fmla="*/ T0 w 83"/>
                  <a:gd name="T2" fmla="+- 0 8786 8771"/>
                  <a:gd name="T3" fmla="*/ 8786 h 99"/>
                  <a:gd name="T4" fmla="+- 0 15143 15083"/>
                  <a:gd name="T5" fmla="*/ T4 w 83"/>
                  <a:gd name="T6" fmla="+- 0 8786 8771"/>
                  <a:gd name="T7" fmla="*/ 8786 h 99"/>
                  <a:gd name="T8" fmla="+- 0 15149 15083"/>
                  <a:gd name="T9" fmla="*/ T8 w 83"/>
                  <a:gd name="T10" fmla="+- 0 8799 8771"/>
                  <a:gd name="T11" fmla="*/ 8799 h 99"/>
                  <a:gd name="T12" fmla="+- 0 15149 15083"/>
                  <a:gd name="T13" fmla="*/ T12 w 83"/>
                  <a:gd name="T14" fmla="+- 0 8870 8771"/>
                  <a:gd name="T15" fmla="*/ 8870 h 99"/>
                  <a:gd name="T16" fmla="+- 0 15166 15083"/>
                  <a:gd name="T17" fmla="*/ T16 w 83"/>
                  <a:gd name="T18" fmla="+- 0 8870 8771"/>
                  <a:gd name="T19" fmla="*/ 8870 h 99"/>
                  <a:gd name="T20" fmla="+- 0 15163 15083"/>
                  <a:gd name="T21" fmla="*/ T20 w 83"/>
                  <a:gd name="T22" fmla="+- 0 8792 8771"/>
                  <a:gd name="T23" fmla="*/ 8792 h 99"/>
                  <a:gd name="T24" fmla="+- 0 15158 15083"/>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4" name="Freeform 639"/>
              <p:cNvSpPr>
                <a:spLocks/>
              </p:cNvSpPr>
              <p:nvPr/>
            </p:nvSpPr>
            <p:spPr bwMode="auto">
              <a:xfrm>
                <a:off x="15083" y="8771"/>
                <a:ext cx="83" cy="99"/>
              </a:xfrm>
              <a:custGeom>
                <a:avLst/>
                <a:gdLst>
                  <a:gd name="T0" fmla="+- 0 15132 15083"/>
                  <a:gd name="T1" fmla="*/ T0 w 83"/>
                  <a:gd name="T2" fmla="+- 0 8771 8771"/>
                  <a:gd name="T3" fmla="*/ 8771 h 99"/>
                  <a:gd name="T4" fmla="+- 0 15116 15083"/>
                  <a:gd name="T5" fmla="*/ T4 w 83"/>
                  <a:gd name="T6" fmla="+- 0 8771 8771"/>
                  <a:gd name="T7" fmla="*/ 8771 h 99"/>
                  <a:gd name="T8" fmla="+- 0 15105 15083"/>
                  <a:gd name="T9" fmla="*/ T8 w 83"/>
                  <a:gd name="T10" fmla="+- 0 8780 8771"/>
                  <a:gd name="T11" fmla="*/ 8780 h 99"/>
                  <a:gd name="T12" fmla="+- 0 15100 15083"/>
                  <a:gd name="T13" fmla="*/ T12 w 83"/>
                  <a:gd name="T14" fmla="+- 0 8790 8771"/>
                  <a:gd name="T15" fmla="*/ 8790 h 99"/>
                  <a:gd name="T16" fmla="+- 0 15111 15083"/>
                  <a:gd name="T17" fmla="*/ T16 w 83"/>
                  <a:gd name="T18" fmla="+- 0 8790 8771"/>
                  <a:gd name="T19" fmla="*/ 8790 h 99"/>
                  <a:gd name="T20" fmla="+- 0 15115 15083"/>
                  <a:gd name="T21" fmla="*/ T20 w 83"/>
                  <a:gd name="T22" fmla="+- 0 8786 8771"/>
                  <a:gd name="T23" fmla="*/ 8786 h 99"/>
                  <a:gd name="T24" fmla="+- 0 15158 15083"/>
                  <a:gd name="T25" fmla="*/ T24 w 83"/>
                  <a:gd name="T26" fmla="+- 0 8786 8771"/>
                  <a:gd name="T27" fmla="*/ 8786 h 99"/>
                  <a:gd name="T28" fmla="+- 0 15149 15083"/>
                  <a:gd name="T29" fmla="*/ T28 w 83"/>
                  <a:gd name="T30" fmla="+- 0 8776 8771"/>
                  <a:gd name="T31" fmla="*/ 8776 h 99"/>
                  <a:gd name="T32" fmla="+- 0 15132 15083"/>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7" name="Group 640"/>
            <p:cNvGrpSpPr>
              <a:grpSpLocks/>
            </p:cNvGrpSpPr>
            <p:nvPr/>
          </p:nvGrpSpPr>
          <p:grpSpPr bwMode="auto">
            <a:xfrm>
              <a:off x="15197" y="8775"/>
              <a:ext cx="85" cy="98"/>
              <a:chOff x="15197" y="8775"/>
              <a:chExt cx="85" cy="98"/>
            </a:xfrm>
          </p:grpSpPr>
          <p:sp>
            <p:nvSpPr>
              <p:cNvPr id="3819" name="Freeform 641"/>
              <p:cNvSpPr>
                <a:spLocks/>
              </p:cNvSpPr>
              <p:nvPr/>
            </p:nvSpPr>
            <p:spPr bwMode="auto">
              <a:xfrm>
                <a:off x="15197" y="8775"/>
                <a:ext cx="85" cy="98"/>
              </a:xfrm>
              <a:custGeom>
                <a:avLst/>
                <a:gdLst>
                  <a:gd name="T0" fmla="+- 0 15224 15197"/>
                  <a:gd name="T1" fmla="*/ T0 w 85"/>
                  <a:gd name="T2" fmla="+- 0 8775 8775"/>
                  <a:gd name="T3" fmla="*/ 8775 h 98"/>
                  <a:gd name="T4" fmla="+- 0 15209 15197"/>
                  <a:gd name="T5" fmla="*/ T4 w 85"/>
                  <a:gd name="T6" fmla="+- 0 8787 8775"/>
                  <a:gd name="T7" fmla="*/ 8787 h 98"/>
                  <a:gd name="T8" fmla="+- 0 15200 15197"/>
                  <a:gd name="T9" fmla="*/ T8 w 85"/>
                  <a:gd name="T10" fmla="+- 0 8807 8775"/>
                  <a:gd name="T11" fmla="*/ 8807 h 98"/>
                  <a:gd name="T12" fmla="+- 0 15197 15197"/>
                  <a:gd name="T13" fmla="*/ T12 w 85"/>
                  <a:gd name="T14" fmla="+- 0 8834 8775"/>
                  <a:gd name="T15" fmla="*/ 8834 h 98"/>
                  <a:gd name="T16" fmla="+- 0 15205 15197"/>
                  <a:gd name="T17" fmla="*/ T16 w 85"/>
                  <a:gd name="T18" fmla="+- 0 8854 8775"/>
                  <a:gd name="T19" fmla="*/ 8854 h 98"/>
                  <a:gd name="T20" fmla="+- 0 15221 15197"/>
                  <a:gd name="T21" fmla="*/ T20 w 85"/>
                  <a:gd name="T22" fmla="+- 0 8868 8775"/>
                  <a:gd name="T23" fmla="*/ 8868 h 98"/>
                  <a:gd name="T24" fmla="+- 0 15244 15197"/>
                  <a:gd name="T25" fmla="*/ T24 w 85"/>
                  <a:gd name="T26" fmla="+- 0 8873 8775"/>
                  <a:gd name="T27" fmla="*/ 8873 h 98"/>
                  <a:gd name="T28" fmla="+- 0 15259 15197"/>
                  <a:gd name="T29" fmla="*/ T28 w 85"/>
                  <a:gd name="T30" fmla="+- 0 8873 8775"/>
                  <a:gd name="T31" fmla="*/ 8873 h 98"/>
                  <a:gd name="T32" fmla="+- 0 15270 15197"/>
                  <a:gd name="T33" fmla="*/ T32 w 85"/>
                  <a:gd name="T34" fmla="+- 0 8869 8775"/>
                  <a:gd name="T35" fmla="*/ 8869 h 98"/>
                  <a:gd name="T36" fmla="+- 0 15276 15197"/>
                  <a:gd name="T37" fmla="*/ T36 w 85"/>
                  <a:gd name="T38" fmla="+- 0 8866 8775"/>
                  <a:gd name="T39" fmla="*/ 8866 h 98"/>
                  <a:gd name="T40" fmla="+- 0 15274 15197"/>
                  <a:gd name="T41" fmla="*/ T40 w 85"/>
                  <a:gd name="T42" fmla="+- 0 8859 8775"/>
                  <a:gd name="T43" fmla="*/ 8859 h 98"/>
                  <a:gd name="T44" fmla="+- 0 15259 15197"/>
                  <a:gd name="T45" fmla="*/ T44 w 85"/>
                  <a:gd name="T46" fmla="+- 0 8859 8775"/>
                  <a:gd name="T47" fmla="*/ 8859 h 98"/>
                  <a:gd name="T48" fmla="+- 0 15238 15197"/>
                  <a:gd name="T49" fmla="*/ T48 w 85"/>
                  <a:gd name="T50" fmla="+- 0 8858 8775"/>
                  <a:gd name="T51" fmla="*/ 8858 h 98"/>
                  <a:gd name="T52" fmla="+- 0 15220 15197"/>
                  <a:gd name="T53" fmla="*/ T52 w 85"/>
                  <a:gd name="T54" fmla="+- 0 8848 8775"/>
                  <a:gd name="T55" fmla="*/ 8848 h 98"/>
                  <a:gd name="T56" fmla="+- 0 15213 15197"/>
                  <a:gd name="T57" fmla="*/ T56 w 85"/>
                  <a:gd name="T58" fmla="+- 0 8825 8775"/>
                  <a:gd name="T59" fmla="*/ 8825 h 98"/>
                  <a:gd name="T60" fmla="+- 0 15281 15197"/>
                  <a:gd name="T61" fmla="*/ T60 w 85"/>
                  <a:gd name="T62" fmla="+- 0 8825 8775"/>
                  <a:gd name="T63" fmla="*/ 8825 h 98"/>
                  <a:gd name="T64" fmla="+- 0 15281 15197"/>
                  <a:gd name="T65" fmla="*/ T64 w 85"/>
                  <a:gd name="T66" fmla="+- 0 8823 8775"/>
                  <a:gd name="T67" fmla="*/ 8823 h 98"/>
                  <a:gd name="T68" fmla="+- 0 15281 15197"/>
                  <a:gd name="T69" fmla="*/ T68 w 85"/>
                  <a:gd name="T70" fmla="+- 0 8821 8775"/>
                  <a:gd name="T71" fmla="*/ 8821 h 98"/>
                  <a:gd name="T72" fmla="+- 0 15281 15197"/>
                  <a:gd name="T73" fmla="*/ T72 w 85"/>
                  <a:gd name="T74" fmla="+- 0 8813 8775"/>
                  <a:gd name="T75" fmla="*/ 8813 h 98"/>
                  <a:gd name="T76" fmla="+- 0 15213 15197"/>
                  <a:gd name="T77" fmla="*/ T76 w 85"/>
                  <a:gd name="T78" fmla="+- 0 8813 8775"/>
                  <a:gd name="T79" fmla="*/ 8813 h 98"/>
                  <a:gd name="T80" fmla="+- 0 15214 15197"/>
                  <a:gd name="T81" fmla="*/ T80 w 85"/>
                  <a:gd name="T82" fmla="+- 0 8800 8775"/>
                  <a:gd name="T83" fmla="*/ 8800 h 98"/>
                  <a:gd name="T84" fmla="+- 0 15222 15197"/>
                  <a:gd name="T85" fmla="*/ T84 w 85"/>
                  <a:gd name="T86" fmla="+- 0 8784 8775"/>
                  <a:gd name="T87" fmla="*/ 8784 h 98"/>
                  <a:gd name="T88" fmla="+- 0 15264 15197"/>
                  <a:gd name="T89" fmla="*/ T88 w 85"/>
                  <a:gd name="T90" fmla="+- 0 8784 8775"/>
                  <a:gd name="T91" fmla="*/ 8784 h 98"/>
                  <a:gd name="T92" fmla="+- 0 15255 15197"/>
                  <a:gd name="T93" fmla="*/ T92 w 85"/>
                  <a:gd name="T94" fmla="+- 0 8778 8775"/>
                  <a:gd name="T95" fmla="*/ 8778 h 98"/>
                  <a:gd name="T96" fmla="+- 0 15224 15197"/>
                  <a:gd name="T97" fmla="*/ T96 w 85"/>
                  <a:gd name="T98" fmla="+- 0 8775 8775"/>
                  <a:gd name="T99" fmla="*/ 877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0" name="Freeform 642"/>
              <p:cNvSpPr>
                <a:spLocks/>
              </p:cNvSpPr>
              <p:nvPr/>
            </p:nvSpPr>
            <p:spPr bwMode="auto">
              <a:xfrm>
                <a:off x="15197" y="8775"/>
                <a:ext cx="85" cy="98"/>
              </a:xfrm>
              <a:custGeom>
                <a:avLst/>
                <a:gdLst>
                  <a:gd name="T0" fmla="+- 0 15273 15197"/>
                  <a:gd name="T1" fmla="*/ T0 w 85"/>
                  <a:gd name="T2" fmla="+- 0 8854 8775"/>
                  <a:gd name="T3" fmla="*/ 8854 h 98"/>
                  <a:gd name="T4" fmla="+- 0 15266 15197"/>
                  <a:gd name="T5" fmla="*/ T4 w 85"/>
                  <a:gd name="T6" fmla="+- 0 8857 8775"/>
                  <a:gd name="T7" fmla="*/ 8857 h 98"/>
                  <a:gd name="T8" fmla="+- 0 15259 15197"/>
                  <a:gd name="T9" fmla="*/ T8 w 85"/>
                  <a:gd name="T10" fmla="+- 0 8859 8775"/>
                  <a:gd name="T11" fmla="*/ 8859 h 98"/>
                  <a:gd name="T12" fmla="+- 0 15274 15197"/>
                  <a:gd name="T13" fmla="*/ T12 w 85"/>
                  <a:gd name="T14" fmla="+- 0 8859 8775"/>
                  <a:gd name="T15" fmla="*/ 8859 h 98"/>
                  <a:gd name="T16" fmla="+- 0 15273 15197"/>
                  <a:gd name="T17" fmla="*/ T16 w 85"/>
                  <a:gd name="T18" fmla="+- 0 8854 8775"/>
                  <a:gd name="T19" fmla="*/ 885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Freeform 643"/>
              <p:cNvSpPr>
                <a:spLocks/>
              </p:cNvSpPr>
              <p:nvPr/>
            </p:nvSpPr>
            <p:spPr bwMode="auto">
              <a:xfrm>
                <a:off x="15197" y="8775"/>
                <a:ext cx="85" cy="98"/>
              </a:xfrm>
              <a:custGeom>
                <a:avLst/>
                <a:gdLst>
                  <a:gd name="T0" fmla="+- 0 15264 15197"/>
                  <a:gd name="T1" fmla="*/ T0 w 85"/>
                  <a:gd name="T2" fmla="+- 0 8784 8775"/>
                  <a:gd name="T3" fmla="*/ 8784 h 98"/>
                  <a:gd name="T4" fmla="+- 0 15260 15197"/>
                  <a:gd name="T5" fmla="*/ T4 w 85"/>
                  <a:gd name="T6" fmla="+- 0 8784 8775"/>
                  <a:gd name="T7" fmla="*/ 8784 h 98"/>
                  <a:gd name="T8" fmla="+- 0 15265 15197"/>
                  <a:gd name="T9" fmla="*/ T8 w 85"/>
                  <a:gd name="T10" fmla="+- 0 8801 8775"/>
                  <a:gd name="T11" fmla="*/ 8801 h 98"/>
                  <a:gd name="T12" fmla="+- 0 15264 15197"/>
                  <a:gd name="T13" fmla="*/ T12 w 85"/>
                  <a:gd name="T14" fmla="+- 0 8813 8775"/>
                  <a:gd name="T15" fmla="*/ 8813 h 98"/>
                  <a:gd name="T16" fmla="+- 0 15281 15197"/>
                  <a:gd name="T17" fmla="*/ T16 w 85"/>
                  <a:gd name="T18" fmla="+- 0 8813 8775"/>
                  <a:gd name="T19" fmla="*/ 8813 h 98"/>
                  <a:gd name="T20" fmla="+- 0 15280 15197"/>
                  <a:gd name="T21" fmla="*/ T20 w 85"/>
                  <a:gd name="T22" fmla="+- 0 8805 8775"/>
                  <a:gd name="T23" fmla="*/ 8805 h 98"/>
                  <a:gd name="T24" fmla="+- 0 15272 15197"/>
                  <a:gd name="T25" fmla="*/ T24 w 85"/>
                  <a:gd name="T26" fmla="+- 0 8789 8775"/>
                  <a:gd name="T27" fmla="*/ 8789 h 98"/>
                  <a:gd name="T28" fmla="+- 0 15264 15197"/>
                  <a:gd name="T29" fmla="*/ T28 w 85"/>
                  <a:gd name="T30" fmla="+- 0 8784 8775"/>
                  <a:gd name="T31" fmla="*/ 8784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8" name="Group 644"/>
            <p:cNvGrpSpPr>
              <a:grpSpLocks/>
            </p:cNvGrpSpPr>
            <p:nvPr/>
          </p:nvGrpSpPr>
          <p:grpSpPr bwMode="auto">
            <a:xfrm>
              <a:off x="15304" y="8771"/>
              <a:ext cx="63" cy="101"/>
              <a:chOff x="15304" y="8771"/>
              <a:chExt cx="63" cy="101"/>
            </a:xfrm>
          </p:grpSpPr>
          <p:sp>
            <p:nvSpPr>
              <p:cNvPr id="3816" name="Freeform 645"/>
              <p:cNvSpPr>
                <a:spLocks/>
              </p:cNvSpPr>
              <p:nvPr/>
            </p:nvSpPr>
            <p:spPr bwMode="auto">
              <a:xfrm>
                <a:off x="15304" y="8771"/>
                <a:ext cx="63" cy="101"/>
              </a:xfrm>
              <a:custGeom>
                <a:avLst/>
                <a:gdLst>
                  <a:gd name="T0" fmla="+- 0 15309 15304"/>
                  <a:gd name="T1" fmla="*/ T0 w 63"/>
                  <a:gd name="T2" fmla="+- 0 8852 8771"/>
                  <a:gd name="T3" fmla="*/ 8852 h 101"/>
                  <a:gd name="T4" fmla="+- 0 15304 15304"/>
                  <a:gd name="T5" fmla="*/ T4 w 63"/>
                  <a:gd name="T6" fmla="+- 0 8866 8771"/>
                  <a:gd name="T7" fmla="*/ 8866 h 101"/>
                  <a:gd name="T8" fmla="+- 0 15311 15304"/>
                  <a:gd name="T9" fmla="*/ T8 w 63"/>
                  <a:gd name="T10" fmla="+- 0 8870 8771"/>
                  <a:gd name="T11" fmla="*/ 8870 h 101"/>
                  <a:gd name="T12" fmla="+- 0 15321 15304"/>
                  <a:gd name="T13" fmla="*/ T12 w 63"/>
                  <a:gd name="T14" fmla="+- 0 8873 8771"/>
                  <a:gd name="T15" fmla="*/ 8873 h 101"/>
                  <a:gd name="T16" fmla="+- 0 15341 15304"/>
                  <a:gd name="T17" fmla="*/ T16 w 63"/>
                  <a:gd name="T18" fmla="+- 0 8872 8771"/>
                  <a:gd name="T19" fmla="*/ 8872 h 101"/>
                  <a:gd name="T20" fmla="+- 0 15361 15304"/>
                  <a:gd name="T21" fmla="*/ T20 w 63"/>
                  <a:gd name="T22" fmla="+- 0 8862 8771"/>
                  <a:gd name="T23" fmla="*/ 8862 h 101"/>
                  <a:gd name="T24" fmla="+- 0 15362 15304"/>
                  <a:gd name="T25" fmla="*/ T24 w 63"/>
                  <a:gd name="T26" fmla="+- 0 8859 8771"/>
                  <a:gd name="T27" fmla="*/ 8859 h 101"/>
                  <a:gd name="T28" fmla="+- 0 15323 15304"/>
                  <a:gd name="T29" fmla="*/ T28 w 63"/>
                  <a:gd name="T30" fmla="+- 0 8859 8771"/>
                  <a:gd name="T31" fmla="*/ 8859 h 101"/>
                  <a:gd name="T32" fmla="+- 0 15314 15304"/>
                  <a:gd name="T33" fmla="*/ T32 w 63"/>
                  <a:gd name="T34" fmla="+- 0 8856 8771"/>
                  <a:gd name="T35" fmla="*/ 8856 h 101"/>
                  <a:gd name="T36" fmla="+- 0 15309 15304"/>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Freeform 646"/>
              <p:cNvSpPr>
                <a:spLocks/>
              </p:cNvSpPr>
              <p:nvPr/>
            </p:nvSpPr>
            <p:spPr bwMode="auto">
              <a:xfrm>
                <a:off x="15304" y="8771"/>
                <a:ext cx="63" cy="101"/>
              </a:xfrm>
              <a:custGeom>
                <a:avLst/>
                <a:gdLst>
                  <a:gd name="T0" fmla="+- 0 15350 15304"/>
                  <a:gd name="T1" fmla="*/ T0 w 63"/>
                  <a:gd name="T2" fmla="+- 0 8771 8771"/>
                  <a:gd name="T3" fmla="*/ 8771 h 101"/>
                  <a:gd name="T4" fmla="+- 0 15335 15304"/>
                  <a:gd name="T5" fmla="*/ T4 w 63"/>
                  <a:gd name="T6" fmla="+- 0 8772 8771"/>
                  <a:gd name="T7" fmla="*/ 8772 h 101"/>
                  <a:gd name="T8" fmla="+- 0 15315 15304"/>
                  <a:gd name="T9" fmla="*/ T8 w 63"/>
                  <a:gd name="T10" fmla="+- 0 8781 8771"/>
                  <a:gd name="T11" fmla="*/ 8781 h 101"/>
                  <a:gd name="T12" fmla="+- 0 15307 15304"/>
                  <a:gd name="T13" fmla="*/ T12 w 63"/>
                  <a:gd name="T14" fmla="+- 0 8800 8771"/>
                  <a:gd name="T15" fmla="*/ 8800 h 101"/>
                  <a:gd name="T16" fmla="+- 0 15307 15304"/>
                  <a:gd name="T17" fmla="*/ T16 w 63"/>
                  <a:gd name="T18" fmla="+- 0 8811 8771"/>
                  <a:gd name="T19" fmla="*/ 8811 h 101"/>
                  <a:gd name="T20" fmla="+- 0 15315 15304"/>
                  <a:gd name="T21" fmla="*/ T20 w 63"/>
                  <a:gd name="T22" fmla="+- 0 8821 8771"/>
                  <a:gd name="T23" fmla="*/ 8821 h 101"/>
                  <a:gd name="T24" fmla="+- 0 15333 15304"/>
                  <a:gd name="T25" fmla="*/ T24 w 63"/>
                  <a:gd name="T26" fmla="+- 0 8827 8771"/>
                  <a:gd name="T27" fmla="*/ 8827 h 101"/>
                  <a:gd name="T28" fmla="+- 0 15346 15304"/>
                  <a:gd name="T29" fmla="*/ T28 w 63"/>
                  <a:gd name="T30" fmla="+- 0 8832 8771"/>
                  <a:gd name="T31" fmla="*/ 8832 h 101"/>
                  <a:gd name="T32" fmla="+- 0 15351 15304"/>
                  <a:gd name="T33" fmla="*/ T32 w 63"/>
                  <a:gd name="T34" fmla="+- 0 8837 8771"/>
                  <a:gd name="T35" fmla="*/ 8837 h 101"/>
                  <a:gd name="T36" fmla="+- 0 15351 15304"/>
                  <a:gd name="T37" fmla="*/ T36 w 63"/>
                  <a:gd name="T38" fmla="+- 0 8853 8771"/>
                  <a:gd name="T39" fmla="*/ 8853 h 101"/>
                  <a:gd name="T40" fmla="+- 0 15345 15304"/>
                  <a:gd name="T41" fmla="*/ T40 w 63"/>
                  <a:gd name="T42" fmla="+- 0 8859 8771"/>
                  <a:gd name="T43" fmla="*/ 8859 h 101"/>
                  <a:gd name="T44" fmla="+- 0 15362 15304"/>
                  <a:gd name="T45" fmla="*/ T44 w 63"/>
                  <a:gd name="T46" fmla="+- 0 8859 8771"/>
                  <a:gd name="T47" fmla="*/ 8859 h 101"/>
                  <a:gd name="T48" fmla="+- 0 15368 15304"/>
                  <a:gd name="T49" fmla="*/ T48 w 63"/>
                  <a:gd name="T50" fmla="+- 0 8843 8771"/>
                  <a:gd name="T51" fmla="*/ 8843 h 101"/>
                  <a:gd name="T52" fmla="+- 0 15368 15304"/>
                  <a:gd name="T53" fmla="*/ T52 w 63"/>
                  <a:gd name="T54" fmla="+- 0 8829 8771"/>
                  <a:gd name="T55" fmla="*/ 8829 h 101"/>
                  <a:gd name="T56" fmla="+- 0 15359 15304"/>
                  <a:gd name="T57" fmla="*/ T56 w 63"/>
                  <a:gd name="T58" fmla="+- 0 8821 8771"/>
                  <a:gd name="T59" fmla="*/ 8821 h 101"/>
                  <a:gd name="T60" fmla="+- 0 15330 15304"/>
                  <a:gd name="T61" fmla="*/ T60 w 63"/>
                  <a:gd name="T62" fmla="+- 0 8809 8771"/>
                  <a:gd name="T63" fmla="*/ 8809 h 101"/>
                  <a:gd name="T64" fmla="+- 0 15324 15304"/>
                  <a:gd name="T65" fmla="*/ T64 w 63"/>
                  <a:gd name="T66" fmla="+- 0 8806 8771"/>
                  <a:gd name="T67" fmla="*/ 8806 h 101"/>
                  <a:gd name="T68" fmla="+- 0 15324 15304"/>
                  <a:gd name="T69" fmla="*/ T68 w 63"/>
                  <a:gd name="T70" fmla="+- 0 8791 8771"/>
                  <a:gd name="T71" fmla="*/ 8791 h 101"/>
                  <a:gd name="T72" fmla="+- 0 15330 15304"/>
                  <a:gd name="T73" fmla="*/ T72 w 63"/>
                  <a:gd name="T74" fmla="+- 0 8785 8771"/>
                  <a:gd name="T75" fmla="*/ 8785 h 101"/>
                  <a:gd name="T76" fmla="+- 0 15362 15304"/>
                  <a:gd name="T77" fmla="*/ T76 w 63"/>
                  <a:gd name="T78" fmla="+- 0 8785 8771"/>
                  <a:gd name="T79" fmla="*/ 8785 h 101"/>
                  <a:gd name="T80" fmla="+- 0 15364 15304"/>
                  <a:gd name="T81" fmla="*/ T80 w 63"/>
                  <a:gd name="T82" fmla="+- 0 8777 8771"/>
                  <a:gd name="T83" fmla="*/ 8777 h 101"/>
                  <a:gd name="T84" fmla="+- 0 15359 15304"/>
                  <a:gd name="T85" fmla="*/ T84 w 63"/>
                  <a:gd name="T86" fmla="+- 0 8774 8771"/>
                  <a:gd name="T87" fmla="*/ 8774 h 101"/>
                  <a:gd name="T88" fmla="+- 0 15350 15304"/>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8" name="Freeform 647"/>
              <p:cNvSpPr>
                <a:spLocks/>
              </p:cNvSpPr>
              <p:nvPr/>
            </p:nvSpPr>
            <p:spPr bwMode="auto">
              <a:xfrm>
                <a:off x="15304" y="8771"/>
                <a:ext cx="63" cy="101"/>
              </a:xfrm>
              <a:custGeom>
                <a:avLst/>
                <a:gdLst>
                  <a:gd name="T0" fmla="+- 0 15362 15304"/>
                  <a:gd name="T1" fmla="*/ T0 w 63"/>
                  <a:gd name="T2" fmla="+- 0 8785 8771"/>
                  <a:gd name="T3" fmla="*/ 8785 h 101"/>
                  <a:gd name="T4" fmla="+- 0 15349 15304"/>
                  <a:gd name="T5" fmla="*/ T4 w 63"/>
                  <a:gd name="T6" fmla="+- 0 8785 8771"/>
                  <a:gd name="T7" fmla="*/ 8785 h 101"/>
                  <a:gd name="T8" fmla="+- 0 15356 15304"/>
                  <a:gd name="T9" fmla="*/ T8 w 63"/>
                  <a:gd name="T10" fmla="+- 0 8788 8771"/>
                  <a:gd name="T11" fmla="*/ 8788 h 101"/>
                  <a:gd name="T12" fmla="+- 0 15360 15304"/>
                  <a:gd name="T13" fmla="*/ T12 w 63"/>
                  <a:gd name="T14" fmla="+- 0 8790 8771"/>
                  <a:gd name="T15" fmla="*/ 8790 h 101"/>
                  <a:gd name="T16" fmla="+- 0 15362 15304"/>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09" name="Group 648"/>
            <p:cNvGrpSpPr>
              <a:grpSpLocks/>
            </p:cNvGrpSpPr>
            <p:nvPr/>
          </p:nvGrpSpPr>
          <p:grpSpPr bwMode="auto">
            <a:xfrm>
              <a:off x="15392" y="8771"/>
              <a:ext cx="63" cy="101"/>
              <a:chOff x="15392" y="8771"/>
              <a:chExt cx="63" cy="101"/>
            </a:xfrm>
          </p:grpSpPr>
          <p:sp>
            <p:nvSpPr>
              <p:cNvPr id="3813" name="Freeform 649"/>
              <p:cNvSpPr>
                <a:spLocks/>
              </p:cNvSpPr>
              <p:nvPr/>
            </p:nvSpPr>
            <p:spPr bwMode="auto">
              <a:xfrm>
                <a:off x="15392" y="8771"/>
                <a:ext cx="63" cy="101"/>
              </a:xfrm>
              <a:custGeom>
                <a:avLst/>
                <a:gdLst>
                  <a:gd name="T0" fmla="+- 0 15396 15392"/>
                  <a:gd name="T1" fmla="*/ T0 w 63"/>
                  <a:gd name="T2" fmla="+- 0 8852 8771"/>
                  <a:gd name="T3" fmla="*/ 8852 h 101"/>
                  <a:gd name="T4" fmla="+- 0 15392 15392"/>
                  <a:gd name="T5" fmla="*/ T4 w 63"/>
                  <a:gd name="T6" fmla="+- 0 8866 8771"/>
                  <a:gd name="T7" fmla="*/ 8866 h 101"/>
                  <a:gd name="T8" fmla="+- 0 15398 15392"/>
                  <a:gd name="T9" fmla="*/ T8 w 63"/>
                  <a:gd name="T10" fmla="+- 0 8870 8771"/>
                  <a:gd name="T11" fmla="*/ 8870 h 101"/>
                  <a:gd name="T12" fmla="+- 0 15408 15392"/>
                  <a:gd name="T13" fmla="*/ T12 w 63"/>
                  <a:gd name="T14" fmla="+- 0 8873 8771"/>
                  <a:gd name="T15" fmla="*/ 8873 h 101"/>
                  <a:gd name="T16" fmla="+- 0 15428 15392"/>
                  <a:gd name="T17" fmla="*/ T16 w 63"/>
                  <a:gd name="T18" fmla="+- 0 8872 8771"/>
                  <a:gd name="T19" fmla="*/ 8872 h 101"/>
                  <a:gd name="T20" fmla="+- 0 15448 15392"/>
                  <a:gd name="T21" fmla="*/ T20 w 63"/>
                  <a:gd name="T22" fmla="+- 0 8862 8771"/>
                  <a:gd name="T23" fmla="*/ 8862 h 101"/>
                  <a:gd name="T24" fmla="+- 0 15449 15392"/>
                  <a:gd name="T25" fmla="*/ T24 w 63"/>
                  <a:gd name="T26" fmla="+- 0 8859 8771"/>
                  <a:gd name="T27" fmla="*/ 8859 h 101"/>
                  <a:gd name="T28" fmla="+- 0 15410 15392"/>
                  <a:gd name="T29" fmla="*/ T28 w 63"/>
                  <a:gd name="T30" fmla="+- 0 8859 8771"/>
                  <a:gd name="T31" fmla="*/ 8859 h 101"/>
                  <a:gd name="T32" fmla="+- 0 15401 15392"/>
                  <a:gd name="T33" fmla="*/ T32 w 63"/>
                  <a:gd name="T34" fmla="+- 0 8856 8771"/>
                  <a:gd name="T35" fmla="*/ 8856 h 101"/>
                  <a:gd name="T36" fmla="+- 0 15396 15392"/>
                  <a:gd name="T37" fmla="*/ T36 w 63"/>
                  <a:gd name="T38" fmla="+- 0 8852 8771"/>
                  <a:gd name="T39" fmla="*/ 885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4" y="81"/>
                    </a:moveTo>
                    <a:lnTo>
                      <a:pt x="0" y="95"/>
                    </a:lnTo>
                    <a:lnTo>
                      <a:pt x="6" y="99"/>
                    </a:lnTo>
                    <a:lnTo>
                      <a:pt x="16" y="102"/>
                    </a:lnTo>
                    <a:lnTo>
                      <a:pt x="36" y="101"/>
                    </a:lnTo>
                    <a:lnTo>
                      <a:pt x="56" y="91"/>
                    </a:lnTo>
                    <a:lnTo>
                      <a:pt x="57" y="88"/>
                    </a:lnTo>
                    <a:lnTo>
                      <a:pt x="18" y="88"/>
                    </a:lnTo>
                    <a:lnTo>
                      <a:pt x="9" y="85"/>
                    </a:lnTo>
                    <a:lnTo>
                      <a:pt x="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4" name="Freeform 650"/>
              <p:cNvSpPr>
                <a:spLocks/>
              </p:cNvSpPr>
              <p:nvPr/>
            </p:nvSpPr>
            <p:spPr bwMode="auto">
              <a:xfrm>
                <a:off x="15392" y="8771"/>
                <a:ext cx="63" cy="101"/>
              </a:xfrm>
              <a:custGeom>
                <a:avLst/>
                <a:gdLst>
                  <a:gd name="T0" fmla="+- 0 15438 15392"/>
                  <a:gd name="T1" fmla="*/ T0 w 63"/>
                  <a:gd name="T2" fmla="+- 0 8771 8771"/>
                  <a:gd name="T3" fmla="*/ 8771 h 101"/>
                  <a:gd name="T4" fmla="+- 0 15423 15392"/>
                  <a:gd name="T5" fmla="*/ T4 w 63"/>
                  <a:gd name="T6" fmla="+- 0 8772 8771"/>
                  <a:gd name="T7" fmla="*/ 8772 h 101"/>
                  <a:gd name="T8" fmla="+- 0 15402 15392"/>
                  <a:gd name="T9" fmla="*/ T8 w 63"/>
                  <a:gd name="T10" fmla="+- 0 8781 8771"/>
                  <a:gd name="T11" fmla="*/ 8781 h 101"/>
                  <a:gd name="T12" fmla="+- 0 15394 15392"/>
                  <a:gd name="T13" fmla="*/ T12 w 63"/>
                  <a:gd name="T14" fmla="+- 0 8800 8771"/>
                  <a:gd name="T15" fmla="*/ 8800 h 101"/>
                  <a:gd name="T16" fmla="+- 0 15394 15392"/>
                  <a:gd name="T17" fmla="*/ T16 w 63"/>
                  <a:gd name="T18" fmla="+- 0 8811 8771"/>
                  <a:gd name="T19" fmla="*/ 8811 h 101"/>
                  <a:gd name="T20" fmla="+- 0 15403 15392"/>
                  <a:gd name="T21" fmla="*/ T20 w 63"/>
                  <a:gd name="T22" fmla="+- 0 8821 8771"/>
                  <a:gd name="T23" fmla="*/ 8821 h 101"/>
                  <a:gd name="T24" fmla="+- 0 15420 15392"/>
                  <a:gd name="T25" fmla="*/ T24 w 63"/>
                  <a:gd name="T26" fmla="+- 0 8827 8771"/>
                  <a:gd name="T27" fmla="*/ 8827 h 101"/>
                  <a:gd name="T28" fmla="+- 0 15433 15392"/>
                  <a:gd name="T29" fmla="*/ T28 w 63"/>
                  <a:gd name="T30" fmla="+- 0 8832 8771"/>
                  <a:gd name="T31" fmla="*/ 8832 h 101"/>
                  <a:gd name="T32" fmla="+- 0 15438 15392"/>
                  <a:gd name="T33" fmla="*/ T32 w 63"/>
                  <a:gd name="T34" fmla="+- 0 8837 8771"/>
                  <a:gd name="T35" fmla="*/ 8837 h 101"/>
                  <a:gd name="T36" fmla="+- 0 15438 15392"/>
                  <a:gd name="T37" fmla="*/ T36 w 63"/>
                  <a:gd name="T38" fmla="+- 0 8853 8771"/>
                  <a:gd name="T39" fmla="*/ 8853 h 101"/>
                  <a:gd name="T40" fmla="+- 0 15432 15392"/>
                  <a:gd name="T41" fmla="*/ T40 w 63"/>
                  <a:gd name="T42" fmla="+- 0 8859 8771"/>
                  <a:gd name="T43" fmla="*/ 8859 h 101"/>
                  <a:gd name="T44" fmla="+- 0 15449 15392"/>
                  <a:gd name="T45" fmla="*/ T44 w 63"/>
                  <a:gd name="T46" fmla="+- 0 8859 8771"/>
                  <a:gd name="T47" fmla="*/ 8859 h 101"/>
                  <a:gd name="T48" fmla="+- 0 15455 15392"/>
                  <a:gd name="T49" fmla="*/ T48 w 63"/>
                  <a:gd name="T50" fmla="+- 0 8843 8771"/>
                  <a:gd name="T51" fmla="*/ 8843 h 101"/>
                  <a:gd name="T52" fmla="+- 0 15455 15392"/>
                  <a:gd name="T53" fmla="*/ T52 w 63"/>
                  <a:gd name="T54" fmla="+- 0 8829 8771"/>
                  <a:gd name="T55" fmla="*/ 8829 h 101"/>
                  <a:gd name="T56" fmla="+- 0 15446 15392"/>
                  <a:gd name="T57" fmla="*/ T56 w 63"/>
                  <a:gd name="T58" fmla="+- 0 8821 8771"/>
                  <a:gd name="T59" fmla="*/ 8821 h 101"/>
                  <a:gd name="T60" fmla="+- 0 15417 15392"/>
                  <a:gd name="T61" fmla="*/ T60 w 63"/>
                  <a:gd name="T62" fmla="+- 0 8809 8771"/>
                  <a:gd name="T63" fmla="*/ 8809 h 101"/>
                  <a:gd name="T64" fmla="+- 0 15411 15392"/>
                  <a:gd name="T65" fmla="*/ T64 w 63"/>
                  <a:gd name="T66" fmla="+- 0 8806 8771"/>
                  <a:gd name="T67" fmla="*/ 8806 h 101"/>
                  <a:gd name="T68" fmla="+- 0 15411 15392"/>
                  <a:gd name="T69" fmla="*/ T68 w 63"/>
                  <a:gd name="T70" fmla="+- 0 8791 8771"/>
                  <a:gd name="T71" fmla="*/ 8791 h 101"/>
                  <a:gd name="T72" fmla="+- 0 15417 15392"/>
                  <a:gd name="T73" fmla="*/ T72 w 63"/>
                  <a:gd name="T74" fmla="+- 0 8785 8771"/>
                  <a:gd name="T75" fmla="*/ 8785 h 101"/>
                  <a:gd name="T76" fmla="+- 0 15449 15392"/>
                  <a:gd name="T77" fmla="*/ T76 w 63"/>
                  <a:gd name="T78" fmla="+- 0 8785 8771"/>
                  <a:gd name="T79" fmla="*/ 8785 h 101"/>
                  <a:gd name="T80" fmla="+- 0 15452 15392"/>
                  <a:gd name="T81" fmla="*/ T80 w 63"/>
                  <a:gd name="T82" fmla="+- 0 8777 8771"/>
                  <a:gd name="T83" fmla="*/ 8777 h 101"/>
                  <a:gd name="T84" fmla="+- 0 15446 15392"/>
                  <a:gd name="T85" fmla="*/ T84 w 63"/>
                  <a:gd name="T86" fmla="+- 0 8774 8771"/>
                  <a:gd name="T87" fmla="*/ 8774 h 101"/>
                  <a:gd name="T88" fmla="+- 0 15438 15392"/>
                  <a:gd name="T89" fmla="*/ T88 w 63"/>
                  <a:gd name="T90" fmla="+- 0 8771 8771"/>
                  <a:gd name="T91"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2" y="29"/>
                    </a:lnTo>
                    <a:lnTo>
                      <a:pt x="2" y="40"/>
                    </a:lnTo>
                    <a:lnTo>
                      <a:pt x="11" y="50"/>
                    </a:lnTo>
                    <a:lnTo>
                      <a:pt x="28" y="56"/>
                    </a:lnTo>
                    <a:lnTo>
                      <a:pt x="41" y="61"/>
                    </a:lnTo>
                    <a:lnTo>
                      <a:pt x="46" y="66"/>
                    </a:lnTo>
                    <a:lnTo>
                      <a:pt x="46" y="82"/>
                    </a:lnTo>
                    <a:lnTo>
                      <a:pt x="40" y="88"/>
                    </a:lnTo>
                    <a:lnTo>
                      <a:pt x="57" y="88"/>
                    </a:lnTo>
                    <a:lnTo>
                      <a:pt x="63" y="72"/>
                    </a:lnTo>
                    <a:lnTo>
                      <a:pt x="63" y="58"/>
                    </a:lnTo>
                    <a:lnTo>
                      <a:pt x="54" y="50"/>
                    </a:lnTo>
                    <a:lnTo>
                      <a:pt x="25" y="38"/>
                    </a:lnTo>
                    <a:lnTo>
                      <a:pt x="19" y="35"/>
                    </a:lnTo>
                    <a:lnTo>
                      <a:pt x="19" y="20"/>
                    </a:lnTo>
                    <a:lnTo>
                      <a:pt x="25" y="14"/>
                    </a:lnTo>
                    <a:lnTo>
                      <a:pt x="57" y="14"/>
                    </a:lnTo>
                    <a:lnTo>
                      <a:pt x="60" y="6"/>
                    </a:lnTo>
                    <a:lnTo>
                      <a:pt x="54"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Freeform 651"/>
              <p:cNvSpPr>
                <a:spLocks/>
              </p:cNvSpPr>
              <p:nvPr/>
            </p:nvSpPr>
            <p:spPr bwMode="auto">
              <a:xfrm>
                <a:off x="15392" y="8771"/>
                <a:ext cx="63" cy="101"/>
              </a:xfrm>
              <a:custGeom>
                <a:avLst/>
                <a:gdLst>
                  <a:gd name="T0" fmla="+- 0 15449 15392"/>
                  <a:gd name="T1" fmla="*/ T0 w 63"/>
                  <a:gd name="T2" fmla="+- 0 8785 8771"/>
                  <a:gd name="T3" fmla="*/ 8785 h 101"/>
                  <a:gd name="T4" fmla="+- 0 15436 15392"/>
                  <a:gd name="T5" fmla="*/ T4 w 63"/>
                  <a:gd name="T6" fmla="+- 0 8785 8771"/>
                  <a:gd name="T7" fmla="*/ 8785 h 101"/>
                  <a:gd name="T8" fmla="+- 0 15443 15392"/>
                  <a:gd name="T9" fmla="*/ T8 w 63"/>
                  <a:gd name="T10" fmla="+- 0 8788 8771"/>
                  <a:gd name="T11" fmla="*/ 8788 h 101"/>
                  <a:gd name="T12" fmla="+- 0 15447 15392"/>
                  <a:gd name="T13" fmla="*/ T12 w 63"/>
                  <a:gd name="T14" fmla="+- 0 8790 8771"/>
                  <a:gd name="T15" fmla="*/ 8790 h 101"/>
                  <a:gd name="T16" fmla="+- 0 15449 15392"/>
                  <a:gd name="T17" fmla="*/ T16 w 63"/>
                  <a:gd name="T18" fmla="+- 0 8785 8771"/>
                  <a:gd name="T19" fmla="*/ 8785 h 101"/>
                </a:gdLst>
                <a:ahLst/>
                <a:cxnLst>
                  <a:cxn ang="0">
                    <a:pos x="T1" y="T3"/>
                  </a:cxn>
                  <a:cxn ang="0">
                    <a:pos x="T5" y="T7"/>
                  </a:cxn>
                  <a:cxn ang="0">
                    <a:pos x="T9" y="T11"/>
                  </a:cxn>
                  <a:cxn ang="0">
                    <a:pos x="T13" y="T15"/>
                  </a:cxn>
                  <a:cxn ang="0">
                    <a:pos x="T17" y="T19"/>
                  </a:cxn>
                </a:cxnLst>
                <a:rect l="0" t="0" r="r" b="b"/>
                <a:pathLst>
                  <a:path w="63" h="101">
                    <a:moveTo>
                      <a:pt x="57" y="14"/>
                    </a:moveTo>
                    <a:lnTo>
                      <a:pt x="44" y="14"/>
                    </a:lnTo>
                    <a:lnTo>
                      <a:pt x="51" y="17"/>
                    </a:lnTo>
                    <a:lnTo>
                      <a:pt x="55" y="19"/>
                    </a:lnTo>
                    <a:lnTo>
                      <a:pt x="5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0" name="Group 652"/>
            <p:cNvGrpSpPr>
              <a:grpSpLocks/>
            </p:cNvGrpSpPr>
            <p:nvPr/>
          </p:nvGrpSpPr>
          <p:grpSpPr bwMode="auto">
            <a:xfrm>
              <a:off x="15571" y="8772"/>
              <a:ext cx="75" cy="101"/>
              <a:chOff x="15571" y="8772"/>
              <a:chExt cx="75" cy="101"/>
            </a:xfrm>
          </p:grpSpPr>
          <p:sp>
            <p:nvSpPr>
              <p:cNvPr id="3810" name="Freeform 653"/>
              <p:cNvSpPr>
                <a:spLocks/>
              </p:cNvSpPr>
              <p:nvPr/>
            </p:nvSpPr>
            <p:spPr bwMode="auto">
              <a:xfrm>
                <a:off x="15571" y="8772"/>
                <a:ext cx="75" cy="101"/>
              </a:xfrm>
              <a:custGeom>
                <a:avLst/>
                <a:gdLst>
                  <a:gd name="T0" fmla="+- 0 15632 15571"/>
                  <a:gd name="T1" fmla="*/ T0 w 75"/>
                  <a:gd name="T2" fmla="+- 0 8772 8772"/>
                  <a:gd name="T3" fmla="*/ 8772 h 101"/>
                  <a:gd name="T4" fmla="+- 0 15574 15571"/>
                  <a:gd name="T5" fmla="*/ T4 w 75"/>
                  <a:gd name="T6" fmla="+- 0 8808 8772"/>
                  <a:gd name="T7" fmla="*/ 8808 h 101"/>
                  <a:gd name="T8" fmla="+- 0 15571 15571"/>
                  <a:gd name="T9" fmla="*/ T8 w 75"/>
                  <a:gd name="T10" fmla="+- 0 8834 8772"/>
                  <a:gd name="T11" fmla="*/ 8834 h 101"/>
                  <a:gd name="T12" fmla="+- 0 15579 15571"/>
                  <a:gd name="T13" fmla="*/ T12 w 75"/>
                  <a:gd name="T14" fmla="+- 0 8854 8772"/>
                  <a:gd name="T15" fmla="*/ 8854 h 101"/>
                  <a:gd name="T16" fmla="+- 0 15595 15571"/>
                  <a:gd name="T17" fmla="*/ T16 w 75"/>
                  <a:gd name="T18" fmla="+- 0 8868 8772"/>
                  <a:gd name="T19" fmla="*/ 8868 h 101"/>
                  <a:gd name="T20" fmla="+- 0 15618 15571"/>
                  <a:gd name="T21" fmla="*/ T20 w 75"/>
                  <a:gd name="T22" fmla="+- 0 8873 8772"/>
                  <a:gd name="T23" fmla="*/ 8873 h 101"/>
                  <a:gd name="T24" fmla="+- 0 15631 15571"/>
                  <a:gd name="T25" fmla="*/ T24 w 75"/>
                  <a:gd name="T26" fmla="+- 0 8873 8772"/>
                  <a:gd name="T27" fmla="*/ 8873 h 101"/>
                  <a:gd name="T28" fmla="+- 0 15641 15571"/>
                  <a:gd name="T29" fmla="*/ T28 w 75"/>
                  <a:gd name="T30" fmla="+- 0 8869 8772"/>
                  <a:gd name="T31" fmla="*/ 8869 h 101"/>
                  <a:gd name="T32" fmla="+- 0 15646 15571"/>
                  <a:gd name="T33" fmla="*/ T32 w 75"/>
                  <a:gd name="T34" fmla="+- 0 8867 8772"/>
                  <a:gd name="T35" fmla="*/ 8867 h 101"/>
                  <a:gd name="T36" fmla="+- 0 15644 15571"/>
                  <a:gd name="T37" fmla="*/ T36 w 75"/>
                  <a:gd name="T38" fmla="+- 0 8858 8772"/>
                  <a:gd name="T39" fmla="*/ 8858 h 101"/>
                  <a:gd name="T40" fmla="+- 0 15631 15571"/>
                  <a:gd name="T41" fmla="*/ T40 w 75"/>
                  <a:gd name="T42" fmla="+- 0 8858 8772"/>
                  <a:gd name="T43" fmla="*/ 8858 h 101"/>
                  <a:gd name="T44" fmla="+- 0 15604 15571"/>
                  <a:gd name="T45" fmla="*/ T44 w 75"/>
                  <a:gd name="T46" fmla="+- 0 8854 8772"/>
                  <a:gd name="T47" fmla="*/ 8854 h 101"/>
                  <a:gd name="T48" fmla="+- 0 15593 15571"/>
                  <a:gd name="T49" fmla="*/ T48 w 75"/>
                  <a:gd name="T50" fmla="+- 0 8838 8772"/>
                  <a:gd name="T51" fmla="*/ 8838 h 101"/>
                  <a:gd name="T52" fmla="+- 0 15589 15571"/>
                  <a:gd name="T53" fmla="*/ T52 w 75"/>
                  <a:gd name="T54" fmla="+- 0 8811 8772"/>
                  <a:gd name="T55" fmla="*/ 8811 h 101"/>
                  <a:gd name="T56" fmla="+- 0 15600 15571"/>
                  <a:gd name="T57" fmla="*/ T56 w 75"/>
                  <a:gd name="T58" fmla="+- 0 8793 8772"/>
                  <a:gd name="T59" fmla="*/ 8793 h 101"/>
                  <a:gd name="T60" fmla="+- 0 15622 15571"/>
                  <a:gd name="T61" fmla="*/ T60 w 75"/>
                  <a:gd name="T62" fmla="+- 0 8786 8772"/>
                  <a:gd name="T63" fmla="*/ 8786 h 101"/>
                  <a:gd name="T64" fmla="+- 0 15644 15571"/>
                  <a:gd name="T65" fmla="*/ T64 w 75"/>
                  <a:gd name="T66" fmla="+- 0 8786 8772"/>
                  <a:gd name="T67" fmla="*/ 8786 h 101"/>
                  <a:gd name="T68" fmla="+- 0 15646 15571"/>
                  <a:gd name="T69" fmla="*/ T68 w 75"/>
                  <a:gd name="T70" fmla="+- 0 8777 8772"/>
                  <a:gd name="T71" fmla="*/ 8777 h 101"/>
                  <a:gd name="T72" fmla="+- 0 15641 15571"/>
                  <a:gd name="T73" fmla="*/ T72 w 75"/>
                  <a:gd name="T74" fmla="+- 0 8774 8772"/>
                  <a:gd name="T75" fmla="*/ 8774 h 101"/>
                  <a:gd name="T76" fmla="+- 0 15632 15571"/>
                  <a:gd name="T77" fmla="*/ T76 w 75"/>
                  <a:gd name="T78" fmla="+- 0 8772 8772"/>
                  <a:gd name="T79" fmla="*/ 877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2"/>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Freeform 654"/>
              <p:cNvSpPr>
                <a:spLocks/>
              </p:cNvSpPr>
              <p:nvPr/>
            </p:nvSpPr>
            <p:spPr bwMode="auto">
              <a:xfrm>
                <a:off x="15571" y="8772"/>
                <a:ext cx="75" cy="101"/>
              </a:xfrm>
              <a:custGeom>
                <a:avLst/>
                <a:gdLst>
                  <a:gd name="T0" fmla="+- 0 15643 15571"/>
                  <a:gd name="T1" fmla="*/ T0 w 75"/>
                  <a:gd name="T2" fmla="+- 0 8854 8772"/>
                  <a:gd name="T3" fmla="*/ 8854 h 101"/>
                  <a:gd name="T4" fmla="+- 0 15638 15571"/>
                  <a:gd name="T5" fmla="*/ T4 w 75"/>
                  <a:gd name="T6" fmla="+- 0 8856 8772"/>
                  <a:gd name="T7" fmla="*/ 8856 h 101"/>
                  <a:gd name="T8" fmla="+- 0 15631 15571"/>
                  <a:gd name="T9" fmla="*/ T8 w 75"/>
                  <a:gd name="T10" fmla="+- 0 8858 8772"/>
                  <a:gd name="T11" fmla="*/ 8858 h 101"/>
                  <a:gd name="T12" fmla="+- 0 15644 15571"/>
                  <a:gd name="T13" fmla="*/ T12 w 75"/>
                  <a:gd name="T14" fmla="+- 0 8858 8772"/>
                  <a:gd name="T15" fmla="*/ 8858 h 101"/>
                  <a:gd name="T16" fmla="+- 0 15643 15571"/>
                  <a:gd name="T17" fmla="*/ T16 w 75"/>
                  <a:gd name="T18" fmla="+- 0 8854 8772"/>
                  <a:gd name="T19" fmla="*/ 8854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2" name="Freeform 655"/>
              <p:cNvSpPr>
                <a:spLocks/>
              </p:cNvSpPr>
              <p:nvPr/>
            </p:nvSpPr>
            <p:spPr bwMode="auto">
              <a:xfrm>
                <a:off x="15571" y="8772"/>
                <a:ext cx="75" cy="101"/>
              </a:xfrm>
              <a:custGeom>
                <a:avLst/>
                <a:gdLst>
                  <a:gd name="T0" fmla="+- 0 15644 15571"/>
                  <a:gd name="T1" fmla="*/ T0 w 75"/>
                  <a:gd name="T2" fmla="+- 0 8786 8772"/>
                  <a:gd name="T3" fmla="*/ 8786 h 101"/>
                  <a:gd name="T4" fmla="+- 0 15631 15571"/>
                  <a:gd name="T5" fmla="*/ T4 w 75"/>
                  <a:gd name="T6" fmla="+- 0 8786 8772"/>
                  <a:gd name="T7" fmla="*/ 8786 h 101"/>
                  <a:gd name="T8" fmla="+- 0 15638 15571"/>
                  <a:gd name="T9" fmla="*/ T8 w 75"/>
                  <a:gd name="T10" fmla="+- 0 8788 8772"/>
                  <a:gd name="T11" fmla="*/ 8788 h 101"/>
                  <a:gd name="T12" fmla="+- 0 15642 15571"/>
                  <a:gd name="T13" fmla="*/ T12 w 75"/>
                  <a:gd name="T14" fmla="+- 0 8790 8772"/>
                  <a:gd name="T15" fmla="*/ 8790 h 101"/>
                  <a:gd name="T16" fmla="+- 0 15644 15571"/>
                  <a:gd name="T17" fmla="*/ T16 w 75"/>
                  <a:gd name="T18" fmla="+- 0 8786 8772"/>
                  <a:gd name="T19" fmla="*/ 8786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1" name="Group 656"/>
            <p:cNvGrpSpPr>
              <a:grpSpLocks/>
            </p:cNvGrpSpPr>
            <p:nvPr/>
          </p:nvGrpSpPr>
          <p:grpSpPr bwMode="auto">
            <a:xfrm>
              <a:off x="15667" y="8771"/>
              <a:ext cx="77" cy="101"/>
              <a:chOff x="15667" y="8771"/>
              <a:chExt cx="77" cy="101"/>
            </a:xfrm>
          </p:grpSpPr>
          <p:sp>
            <p:nvSpPr>
              <p:cNvPr id="3806" name="Freeform 657"/>
              <p:cNvSpPr>
                <a:spLocks/>
              </p:cNvSpPr>
              <p:nvPr/>
            </p:nvSpPr>
            <p:spPr bwMode="auto">
              <a:xfrm>
                <a:off x="15667" y="8771"/>
                <a:ext cx="77" cy="101"/>
              </a:xfrm>
              <a:custGeom>
                <a:avLst/>
                <a:gdLst>
                  <a:gd name="T0" fmla="+- 0 15734 15667"/>
                  <a:gd name="T1" fmla="*/ T0 w 77"/>
                  <a:gd name="T2" fmla="+- 0 8784 8771"/>
                  <a:gd name="T3" fmla="*/ 8784 h 101"/>
                  <a:gd name="T4" fmla="+- 0 15723 15667"/>
                  <a:gd name="T5" fmla="*/ T4 w 77"/>
                  <a:gd name="T6" fmla="+- 0 8784 8771"/>
                  <a:gd name="T7" fmla="*/ 8784 h 101"/>
                  <a:gd name="T8" fmla="+- 0 15725 15667"/>
                  <a:gd name="T9" fmla="*/ T8 w 77"/>
                  <a:gd name="T10" fmla="+- 0 8799 8771"/>
                  <a:gd name="T11" fmla="*/ 8799 h 101"/>
                  <a:gd name="T12" fmla="+- 0 15725 15667"/>
                  <a:gd name="T13" fmla="*/ T12 w 77"/>
                  <a:gd name="T14" fmla="+- 0 8807 8771"/>
                  <a:gd name="T15" fmla="*/ 8807 h 101"/>
                  <a:gd name="T16" fmla="+- 0 15711 15667"/>
                  <a:gd name="T17" fmla="*/ T16 w 77"/>
                  <a:gd name="T18" fmla="+- 0 8809 8771"/>
                  <a:gd name="T19" fmla="*/ 8809 h 101"/>
                  <a:gd name="T20" fmla="+- 0 15687 15667"/>
                  <a:gd name="T21" fmla="*/ T20 w 77"/>
                  <a:gd name="T22" fmla="+- 0 8815 8771"/>
                  <a:gd name="T23" fmla="*/ 8815 h 101"/>
                  <a:gd name="T24" fmla="+- 0 15672 15667"/>
                  <a:gd name="T25" fmla="*/ T24 w 77"/>
                  <a:gd name="T26" fmla="+- 0 8827 8771"/>
                  <a:gd name="T27" fmla="*/ 8827 h 101"/>
                  <a:gd name="T28" fmla="+- 0 15667 15667"/>
                  <a:gd name="T29" fmla="*/ T28 w 77"/>
                  <a:gd name="T30" fmla="+- 0 8845 8771"/>
                  <a:gd name="T31" fmla="*/ 8845 h 101"/>
                  <a:gd name="T32" fmla="+- 0 15674 15667"/>
                  <a:gd name="T33" fmla="*/ T32 w 77"/>
                  <a:gd name="T34" fmla="+- 0 8864 8771"/>
                  <a:gd name="T35" fmla="*/ 8864 h 101"/>
                  <a:gd name="T36" fmla="+- 0 15696 15667"/>
                  <a:gd name="T37" fmla="*/ T36 w 77"/>
                  <a:gd name="T38" fmla="+- 0 8873 8771"/>
                  <a:gd name="T39" fmla="*/ 8873 h 101"/>
                  <a:gd name="T40" fmla="+- 0 15710 15667"/>
                  <a:gd name="T41" fmla="*/ T40 w 77"/>
                  <a:gd name="T42" fmla="+- 0 8873 8771"/>
                  <a:gd name="T43" fmla="*/ 8873 h 101"/>
                  <a:gd name="T44" fmla="+- 0 15721 15667"/>
                  <a:gd name="T45" fmla="*/ T44 w 77"/>
                  <a:gd name="T46" fmla="+- 0 8866 8771"/>
                  <a:gd name="T47" fmla="*/ 8866 h 101"/>
                  <a:gd name="T48" fmla="+- 0 15725 15667"/>
                  <a:gd name="T49" fmla="*/ T48 w 77"/>
                  <a:gd name="T50" fmla="+- 0 8860 8771"/>
                  <a:gd name="T51" fmla="*/ 8860 h 101"/>
                  <a:gd name="T52" fmla="+- 0 15692 15667"/>
                  <a:gd name="T53" fmla="*/ T52 w 77"/>
                  <a:gd name="T54" fmla="+- 0 8860 8771"/>
                  <a:gd name="T55" fmla="*/ 8860 h 101"/>
                  <a:gd name="T56" fmla="+- 0 15684 15667"/>
                  <a:gd name="T57" fmla="*/ T56 w 77"/>
                  <a:gd name="T58" fmla="+- 0 8854 8771"/>
                  <a:gd name="T59" fmla="*/ 8854 h 101"/>
                  <a:gd name="T60" fmla="+- 0 15686 15667"/>
                  <a:gd name="T61" fmla="*/ T60 w 77"/>
                  <a:gd name="T62" fmla="+- 0 8835 8771"/>
                  <a:gd name="T63" fmla="*/ 8835 h 101"/>
                  <a:gd name="T64" fmla="+- 0 15701 15667"/>
                  <a:gd name="T65" fmla="*/ T64 w 77"/>
                  <a:gd name="T66" fmla="+- 0 8823 8771"/>
                  <a:gd name="T67" fmla="*/ 8823 h 101"/>
                  <a:gd name="T68" fmla="+- 0 15725 15667"/>
                  <a:gd name="T69" fmla="*/ T68 w 77"/>
                  <a:gd name="T70" fmla="+- 0 8821 8771"/>
                  <a:gd name="T71" fmla="*/ 8821 h 101"/>
                  <a:gd name="T72" fmla="+- 0 15742 15667"/>
                  <a:gd name="T73" fmla="*/ T72 w 77"/>
                  <a:gd name="T74" fmla="+- 0 8821 8771"/>
                  <a:gd name="T75" fmla="*/ 8821 h 101"/>
                  <a:gd name="T76" fmla="+- 0 15741 15667"/>
                  <a:gd name="T77" fmla="*/ T76 w 77"/>
                  <a:gd name="T78" fmla="+- 0 8796 8771"/>
                  <a:gd name="T79" fmla="*/ 8796 h 101"/>
                  <a:gd name="T80" fmla="+- 0 15734 15667"/>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7" y="93"/>
                    </a:lnTo>
                    <a:lnTo>
                      <a:pt x="29" y="102"/>
                    </a:lnTo>
                    <a:lnTo>
                      <a:pt x="43" y="102"/>
                    </a:lnTo>
                    <a:lnTo>
                      <a:pt x="54" y="95"/>
                    </a:lnTo>
                    <a:lnTo>
                      <a:pt x="58" y="89"/>
                    </a:lnTo>
                    <a:lnTo>
                      <a:pt x="25" y="89"/>
                    </a:lnTo>
                    <a:lnTo>
                      <a:pt x="17" y="83"/>
                    </a:lnTo>
                    <a:lnTo>
                      <a:pt x="19" y="64"/>
                    </a:lnTo>
                    <a:lnTo>
                      <a:pt x="34" y="52"/>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Freeform 658"/>
              <p:cNvSpPr>
                <a:spLocks/>
              </p:cNvSpPr>
              <p:nvPr/>
            </p:nvSpPr>
            <p:spPr bwMode="auto">
              <a:xfrm>
                <a:off x="15667" y="8771"/>
                <a:ext cx="77" cy="101"/>
              </a:xfrm>
              <a:custGeom>
                <a:avLst/>
                <a:gdLst>
                  <a:gd name="T0" fmla="+- 0 15743 15667"/>
                  <a:gd name="T1" fmla="*/ T0 w 77"/>
                  <a:gd name="T2" fmla="+- 0 8858 8771"/>
                  <a:gd name="T3" fmla="*/ 8858 h 101"/>
                  <a:gd name="T4" fmla="+- 0 15727 15667"/>
                  <a:gd name="T5" fmla="*/ T4 w 77"/>
                  <a:gd name="T6" fmla="+- 0 8858 8771"/>
                  <a:gd name="T7" fmla="*/ 8858 h 101"/>
                  <a:gd name="T8" fmla="+- 0 15728 15667"/>
                  <a:gd name="T9" fmla="*/ T8 w 77"/>
                  <a:gd name="T10" fmla="+- 0 8870 8771"/>
                  <a:gd name="T11" fmla="*/ 8870 h 101"/>
                  <a:gd name="T12" fmla="+- 0 15744 15667"/>
                  <a:gd name="T13" fmla="*/ T12 w 77"/>
                  <a:gd name="T14" fmla="+- 0 8870 8771"/>
                  <a:gd name="T15" fmla="*/ 8870 h 101"/>
                  <a:gd name="T16" fmla="+- 0 15743 15667"/>
                  <a:gd name="T17" fmla="*/ T16 w 77"/>
                  <a:gd name="T18" fmla="+- 0 8864 8771"/>
                  <a:gd name="T19" fmla="*/ 8864 h 101"/>
                  <a:gd name="T20" fmla="+- 0 15743 15667"/>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8" name="Freeform 659"/>
              <p:cNvSpPr>
                <a:spLocks/>
              </p:cNvSpPr>
              <p:nvPr/>
            </p:nvSpPr>
            <p:spPr bwMode="auto">
              <a:xfrm>
                <a:off x="15667" y="8771"/>
                <a:ext cx="77" cy="101"/>
              </a:xfrm>
              <a:custGeom>
                <a:avLst/>
                <a:gdLst>
                  <a:gd name="T0" fmla="+- 0 15742 15667"/>
                  <a:gd name="T1" fmla="*/ T0 w 77"/>
                  <a:gd name="T2" fmla="+- 0 8821 8771"/>
                  <a:gd name="T3" fmla="*/ 8821 h 101"/>
                  <a:gd name="T4" fmla="+- 0 15725 15667"/>
                  <a:gd name="T5" fmla="*/ T4 w 77"/>
                  <a:gd name="T6" fmla="+- 0 8821 8771"/>
                  <a:gd name="T7" fmla="*/ 8821 h 101"/>
                  <a:gd name="T8" fmla="+- 0 15725 15667"/>
                  <a:gd name="T9" fmla="*/ T8 w 77"/>
                  <a:gd name="T10" fmla="+- 0 8840 8771"/>
                  <a:gd name="T11" fmla="*/ 8840 h 101"/>
                  <a:gd name="T12" fmla="+- 0 15725 15667"/>
                  <a:gd name="T13" fmla="*/ T12 w 77"/>
                  <a:gd name="T14" fmla="+- 0 8842 8771"/>
                  <a:gd name="T15" fmla="*/ 8842 h 101"/>
                  <a:gd name="T16" fmla="+- 0 15722 15667"/>
                  <a:gd name="T17" fmla="*/ T16 w 77"/>
                  <a:gd name="T18" fmla="+- 0 8852 8771"/>
                  <a:gd name="T19" fmla="*/ 8852 h 101"/>
                  <a:gd name="T20" fmla="+- 0 15714 15667"/>
                  <a:gd name="T21" fmla="*/ T20 w 77"/>
                  <a:gd name="T22" fmla="+- 0 8860 8771"/>
                  <a:gd name="T23" fmla="*/ 8860 h 101"/>
                  <a:gd name="T24" fmla="+- 0 15725 15667"/>
                  <a:gd name="T25" fmla="*/ T24 w 77"/>
                  <a:gd name="T26" fmla="+- 0 8860 8771"/>
                  <a:gd name="T27" fmla="*/ 8860 h 101"/>
                  <a:gd name="T28" fmla="+- 0 15726 15667"/>
                  <a:gd name="T29" fmla="*/ T28 w 77"/>
                  <a:gd name="T30" fmla="+- 0 8858 8771"/>
                  <a:gd name="T31" fmla="*/ 8858 h 101"/>
                  <a:gd name="T32" fmla="+- 0 15743 15667"/>
                  <a:gd name="T33" fmla="*/ T32 w 77"/>
                  <a:gd name="T34" fmla="+- 0 8858 8771"/>
                  <a:gd name="T35" fmla="*/ 8858 h 101"/>
                  <a:gd name="T36" fmla="+- 0 15742 15667"/>
                  <a:gd name="T37" fmla="*/ T36 w 77"/>
                  <a:gd name="T38" fmla="+- 0 8845 8771"/>
                  <a:gd name="T39" fmla="*/ 8845 h 101"/>
                  <a:gd name="T40" fmla="+- 0 15742 15667"/>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Freeform 660"/>
              <p:cNvSpPr>
                <a:spLocks/>
              </p:cNvSpPr>
              <p:nvPr/>
            </p:nvSpPr>
            <p:spPr bwMode="auto">
              <a:xfrm>
                <a:off x="15667" y="8771"/>
                <a:ext cx="77" cy="101"/>
              </a:xfrm>
              <a:custGeom>
                <a:avLst/>
                <a:gdLst>
                  <a:gd name="T0" fmla="+- 0 15706 15667"/>
                  <a:gd name="T1" fmla="*/ T0 w 77"/>
                  <a:gd name="T2" fmla="+- 0 8771 8771"/>
                  <a:gd name="T3" fmla="*/ 8771 h 101"/>
                  <a:gd name="T4" fmla="+- 0 15693 15667"/>
                  <a:gd name="T5" fmla="*/ T4 w 77"/>
                  <a:gd name="T6" fmla="+- 0 8771 8771"/>
                  <a:gd name="T7" fmla="*/ 8771 h 101"/>
                  <a:gd name="T8" fmla="+- 0 15682 15667"/>
                  <a:gd name="T9" fmla="*/ T8 w 77"/>
                  <a:gd name="T10" fmla="+- 0 8775 8771"/>
                  <a:gd name="T11" fmla="*/ 8775 h 101"/>
                  <a:gd name="T12" fmla="+- 0 15674 15667"/>
                  <a:gd name="T13" fmla="*/ T12 w 77"/>
                  <a:gd name="T14" fmla="+- 0 8780 8771"/>
                  <a:gd name="T15" fmla="*/ 8780 h 101"/>
                  <a:gd name="T16" fmla="+- 0 15678 15667"/>
                  <a:gd name="T17" fmla="*/ T16 w 77"/>
                  <a:gd name="T18" fmla="+- 0 8792 8771"/>
                  <a:gd name="T19" fmla="*/ 8792 h 101"/>
                  <a:gd name="T20" fmla="+- 0 15685 15667"/>
                  <a:gd name="T21" fmla="*/ T20 w 77"/>
                  <a:gd name="T22" fmla="+- 0 8787 8771"/>
                  <a:gd name="T23" fmla="*/ 8787 h 101"/>
                  <a:gd name="T24" fmla="+- 0 15694 15667"/>
                  <a:gd name="T25" fmla="*/ T24 w 77"/>
                  <a:gd name="T26" fmla="+- 0 8784 8771"/>
                  <a:gd name="T27" fmla="*/ 8784 h 101"/>
                  <a:gd name="T28" fmla="+- 0 15734 15667"/>
                  <a:gd name="T29" fmla="*/ T28 w 77"/>
                  <a:gd name="T30" fmla="+- 0 8784 8771"/>
                  <a:gd name="T31" fmla="*/ 8784 h 101"/>
                  <a:gd name="T32" fmla="+- 0 15730 15667"/>
                  <a:gd name="T33" fmla="*/ T32 w 77"/>
                  <a:gd name="T34" fmla="+- 0 8779 8771"/>
                  <a:gd name="T35" fmla="*/ 8779 h 101"/>
                  <a:gd name="T36" fmla="+- 0 15706 15667"/>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2" name="Group 661"/>
            <p:cNvGrpSpPr>
              <a:grpSpLocks/>
            </p:cNvGrpSpPr>
            <p:nvPr/>
          </p:nvGrpSpPr>
          <p:grpSpPr bwMode="auto">
            <a:xfrm>
              <a:off x="15778" y="8771"/>
              <a:ext cx="83" cy="99"/>
              <a:chOff x="15778" y="8771"/>
              <a:chExt cx="83" cy="99"/>
            </a:xfrm>
          </p:grpSpPr>
          <p:sp>
            <p:nvSpPr>
              <p:cNvPr id="3803" name="Freeform 662"/>
              <p:cNvSpPr>
                <a:spLocks/>
              </p:cNvSpPr>
              <p:nvPr/>
            </p:nvSpPr>
            <p:spPr bwMode="auto">
              <a:xfrm>
                <a:off x="15778" y="8771"/>
                <a:ext cx="83" cy="99"/>
              </a:xfrm>
              <a:custGeom>
                <a:avLst/>
                <a:gdLst>
                  <a:gd name="T0" fmla="+- 0 15794 15778"/>
                  <a:gd name="T1" fmla="*/ T0 w 83"/>
                  <a:gd name="T2" fmla="+- 0 8774 8771"/>
                  <a:gd name="T3" fmla="*/ 8774 h 99"/>
                  <a:gd name="T4" fmla="+- 0 15778 15778"/>
                  <a:gd name="T5" fmla="*/ T4 w 83"/>
                  <a:gd name="T6" fmla="+- 0 8774 8771"/>
                  <a:gd name="T7" fmla="*/ 8774 h 99"/>
                  <a:gd name="T8" fmla="+- 0 15779 15778"/>
                  <a:gd name="T9" fmla="*/ T8 w 83"/>
                  <a:gd name="T10" fmla="+- 0 8780 8771"/>
                  <a:gd name="T11" fmla="*/ 8780 h 99"/>
                  <a:gd name="T12" fmla="+- 0 15779 15778"/>
                  <a:gd name="T13" fmla="*/ T12 w 83"/>
                  <a:gd name="T14" fmla="+- 0 8786 8771"/>
                  <a:gd name="T15" fmla="*/ 8786 h 99"/>
                  <a:gd name="T16" fmla="+- 0 15779 15778"/>
                  <a:gd name="T17" fmla="*/ T16 w 83"/>
                  <a:gd name="T18" fmla="+- 0 8870 8771"/>
                  <a:gd name="T19" fmla="*/ 8870 h 99"/>
                  <a:gd name="T20" fmla="+- 0 15796 15778"/>
                  <a:gd name="T21" fmla="*/ T20 w 83"/>
                  <a:gd name="T22" fmla="+- 0 8870 8771"/>
                  <a:gd name="T23" fmla="*/ 8870 h 99"/>
                  <a:gd name="T24" fmla="+- 0 15796 15778"/>
                  <a:gd name="T25" fmla="*/ T24 w 83"/>
                  <a:gd name="T26" fmla="+- 0 8809 8771"/>
                  <a:gd name="T27" fmla="*/ 8809 h 99"/>
                  <a:gd name="T28" fmla="+- 0 15797 15778"/>
                  <a:gd name="T29" fmla="*/ T28 w 83"/>
                  <a:gd name="T30" fmla="+- 0 8806 8771"/>
                  <a:gd name="T31" fmla="*/ 8806 h 99"/>
                  <a:gd name="T32" fmla="+- 0 15798 15778"/>
                  <a:gd name="T33" fmla="*/ T32 w 83"/>
                  <a:gd name="T34" fmla="+- 0 8804 8771"/>
                  <a:gd name="T35" fmla="*/ 8804 h 99"/>
                  <a:gd name="T36" fmla="+- 0 15801 15778"/>
                  <a:gd name="T37" fmla="*/ T36 w 83"/>
                  <a:gd name="T38" fmla="+- 0 8794 8771"/>
                  <a:gd name="T39" fmla="*/ 8794 h 99"/>
                  <a:gd name="T40" fmla="+- 0 15806 15778"/>
                  <a:gd name="T41" fmla="*/ T40 w 83"/>
                  <a:gd name="T42" fmla="+- 0 8790 8771"/>
                  <a:gd name="T43" fmla="*/ 8790 h 99"/>
                  <a:gd name="T44" fmla="+- 0 15795 15778"/>
                  <a:gd name="T45" fmla="*/ T44 w 83"/>
                  <a:gd name="T46" fmla="+- 0 8790 8771"/>
                  <a:gd name="T47" fmla="*/ 8790 h 99"/>
                  <a:gd name="T48" fmla="+- 0 15794 15778"/>
                  <a:gd name="T49" fmla="*/ T48 w 83"/>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9"/>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4" name="Freeform 663"/>
              <p:cNvSpPr>
                <a:spLocks/>
              </p:cNvSpPr>
              <p:nvPr/>
            </p:nvSpPr>
            <p:spPr bwMode="auto">
              <a:xfrm>
                <a:off x="15778" y="8771"/>
                <a:ext cx="83" cy="99"/>
              </a:xfrm>
              <a:custGeom>
                <a:avLst/>
                <a:gdLst>
                  <a:gd name="T0" fmla="+- 0 15853 15778"/>
                  <a:gd name="T1" fmla="*/ T0 w 83"/>
                  <a:gd name="T2" fmla="+- 0 8786 8771"/>
                  <a:gd name="T3" fmla="*/ 8786 h 99"/>
                  <a:gd name="T4" fmla="+- 0 15838 15778"/>
                  <a:gd name="T5" fmla="*/ T4 w 83"/>
                  <a:gd name="T6" fmla="+- 0 8786 8771"/>
                  <a:gd name="T7" fmla="*/ 8786 h 99"/>
                  <a:gd name="T8" fmla="+- 0 15844 15778"/>
                  <a:gd name="T9" fmla="*/ T8 w 83"/>
                  <a:gd name="T10" fmla="+- 0 8799 8771"/>
                  <a:gd name="T11" fmla="*/ 8799 h 99"/>
                  <a:gd name="T12" fmla="+- 0 15844 15778"/>
                  <a:gd name="T13" fmla="*/ T12 w 83"/>
                  <a:gd name="T14" fmla="+- 0 8870 8771"/>
                  <a:gd name="T15" fmla="*/ 8870 h 99"/>
                  <a:gd name="T16" fmla="+- 0 15861 15778"/>
                  <a:gd name="T17" fmla="*/ T16 w 83"/>
                  <a:gd name="T18" fmla="+- 0 8870 8771"/>
                  <a:gd name="T19" fmla="*/ 8870 h 99"/>
                  <a:gd name="T20" fmla="+- 0 15858 15778"/>
                  <a:gd name="T21" fmla="*/ T20 w 83"/>
                  <a:gd name="T22" fmla="+- 0 8792 8771"/>
                  <a:gd name="T23" fmla="*/ 8792 h 99"/>
                  <a:gd name="T24" fmla="+- 0 15853 15778"/>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5" name="Freeform 664"/>
              <p:cNvSpPr>
                <a:spLocks/>
              </p:cNvSpPr>
              <p:nvPr/>
            </p:nvSpPr>
            <p:spPr bwMode="auto">
              <a:xfrm>
                <a:off x="15778" y="8771"/>
                <a:ext cx="83" cy="99"/>
              </a:xfrm>
              <a:custGeom>
                <a:avLst/>
                <a:gdLst>
                  <a:gd name="T0" fmla="+- 0 15827 15778"/>
                  <a:gd name="T1" fmla="*/ T0 w 83"/>
                  <a:gd name="T2" fmla="+- 0 8771 8771"/>
                  <a:gd name="T3" fmla="*/ 8771 h 99"/>
                  <a:gd name="T4" fmla="+- 0 15811 15778"/>
                  <a:gd name="T5" fmla="*/ T4 w 83"/>
                  <a:gd name="T6" fmla="+- 0 8771 8771"/>
                  <a:gd name="T7" fmla="*/ 8771 h 99"/>
                  <a:gd name="T8" fmla="+- 0 15800 15778"/>
                  <a:gd name="T9" fmla="*/ T8 w 83"/>
                  <a:gd name="T10" fmla="+- 0 8780 8771"/>
                  <a:gd name="T11" fmla="*/ 8780 h 99"/>
                  <a:gd name="T12" fmla="+- 0 15795 15778"/>
                  <a:gd name="T13" fmla="*/ T12 w 83"/>
                  <a:gd name="T14" fmla="+- 0 8790 8771"/>
                  <a:gd name="T15" fmla="*/ 8790 h 99"/>
                  <a:gd name="T16" fmla="+- 0 15806 15778"/>
                  <a:gd name="T17" fmla="*/ T16 w 83"/>
                  <a:gd name="T18" fmla="+- 0 8790 8771"/>
                  <a:gd name="T19" fmla="*/ 8790 h 99"/>
                  <a:gd name="T20" fmla="+- 0 15810 15778"/>
                  <a:gd name="T21" fmla="*/ T20 w 83"/>
                  <a:gd name="T22" fmla="+- 0 8786 8771"/>
                  <a:gd name="T23" fmla="*/ 8786 h 99"/>
                  <a:gd name="T24" fmla="+- 0 15853 15778"/>
                  <a:gd name="T25" fmla="*/ T24 w 83"/>
                  <a:gd name="T26" fmla="+- 0 8786 8771"/>
                  <a:gd name="T27" fmla="*/ 8786 h 99"/>
                  <a:gd name="T28" fmla="+- 0 15844 15778"/>
                  <a:gd name="T29" fmla="*/ T28 w 83"/>
                  <a:gd name="T30" fmla="+- 0 8776 8771"/>
                  <a:gd name="T31" fmla="*/ 8776 h 99"/>
                  <a:gd name="T32" fmla="+- 0 15827 15778"/>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3" name="Group 665"/>
            <p:cNvGrpSpPr>
              <a:grpSpLocks/>
            </p:cNvGrpSpPr>
            <p:nvPr/>
          </p:nvGrpSpPr>
          <p:grpSpPr bwMode="auto">
            <a:xfrm>
              <a:off x="15988" y="8728"/>
              <a:ext cx="92" cy="143"/>
              <a:chOff x="15988" y="8728"/>
              <a:chExt cx="92" cy="143"/>
            </a:xfrm>
          </p:grpSpPr>
          <p:sp>
            <p:nvSpPr>
              <p:cNvPr id="3799" name="Freeform 666"/>
              <p:cNvSpPr>
                <a:spLocks/>
              </p:cNvSpPr>
              <p:nvPr/>
            </p:nvSpPr>
            <p:spPr bwMode="auto">
              <a:xfrm>
                <a:off x="15988" y="8728"/>
                <a:ext cx="92" cy="143"/>
              </a:xfrm>
              <a:custGeom>
                <a:avLst/>
                <a:gdLst>
                  <a:gd name="T0" fmla="+- 0 16016 15988"/>
                  <a:gd name="T1" fmla="*/ T0 w 92"/>
                  <a:gd name="T2" fmla="+- 0 8854 8728"/>
                  <a:gd name="T3" fmla="*/ 8854 h 143"/>
                  <a:gd name="T4" fmla="+- 0 16004 15988"/>
                  <a:gd name="T5" fmla="*/ T4 w 92"/>
                  <a:gd name="T6" fmla="+- 0 8854 8728"/>
                  <a:gd name="T7" fmla="*/ 8854 h 143"/>
                  <a:gd name="T8" fmla="+- 0 16009 15988"/>
                  <a:gd name="T9" fmla="*/ T8 w 92"/>
                  <a:gd name="T10" fmla="+- 0 8860 8728"/>
                  <a:gd name="T11" fmla="*/ 8860 h 143"/>
                  <a:gd name="T12" fmla="+- 0 16023 15988"/>
                  <a:gd name="T13" fmla="*/ T12 w 92"/>
                  <a:gd name="T14" fmla="+- 0 8869 8728"/>
                  <a:gd name="T15" fmla="*/ 8869 h 143"/>
                  <a:gd name="T16" fmla="+- 0 16048 15988"/>
                  <a:gd name="T17" fmla="*/ T16 w 92"/>
                  <a:gd name="T18" fmla="+- 0 8871 8728"/>
                  <a:gd name="T19" fmla="*/ 8871 h 143"/>
                  <a:gd name="T20" fmla="+- 0 16064 15988"/>
                  <a:gd name="T21" fmla="*/ T20 w 92"/>
                  <a:gd name="T22" fmla="+- 0 8862 8728"/>
                  <a:gd name="T23" fmla="*/ 8862 h 143"/>
                  <a:gd name="T24" fmla="+- 0 16066 15988"/>
                  <a:gd name="T25" fmla="*/ T24 w 92"/>
                  <a:gd name="T26" fmla="+- 0 8859 8728"/>
                  <a:gd name="T27" fmla="*/ 8859 h 143"/>
                  <a:gd name="T28" fmla="+- 0 16021 15988"/>
                  <a:gd name="T29" fmla="*/ T28 w 92"/>
                  <a:gd name="T30" fmla="+- 0 8859 8728"/>
                  <a:gd name="T31" fmla="*/ 8859 h 143"/>
                  <a:gd name="T32" fmla="+- 0 16016 15988"/>
                  <a:gd name="T33" fmla="*/ T32 w 92"/>
                  <a:gd name="T34" fmla="+- 0 8854 8728"/>
                  <a:gd name="T35" fmla="*/ 8854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8" y="126"/>
                    </a:moveTo>
                    <a:lnTo>
                      <a:pt x="16" y="126"/>
                    </a:lnTo>
                    <a:lnTo>
                      <a:pt x="21" y="132"/>
                    </a:lnTo>
                    <a:lnTo>
                      <a:pt x="35" y="141"/>
                    </a:lnTo>
                    <a:lnTo>
                      <a:pt x="60" y="143"/>
                    </a:lnTo>
                    <a:lnTo>
                      <a:pt x="76" y="134"/>
                    </a:lnTo>
                    <a:lnTo>
                      <a:pt x="78" y="131"/>
                    </a:lnTo>
                    <a:lnTo>
                      <a:pt x="33" y="131"/>
                    </a:lnTo>
                    <a:lnTo>
                      <a:pt x="2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0" name="Freeform 667"/>
              <p:cNvSpPr>
                <a:spLocks/>
              </p:cNvSpPr>
              <p:nvPr/>
            </p:nvSpPr>
            <p:spPr bwMode="auto">
              <a:xfrm>
                <a:off x="15988" y="8728"/>
                <a:ext cx="92" cy="143"/>
              </a:xfrm>
              <a:custGeom>
                <a:avLst/>
                <a:gdLst>
                  <a:gd name="T0" fmla="+- 0 16006 15988"/>
                  <a:gd name="T1" fmla="*/ T0 w 92"/>
                  <a:gd name="T2" fmla="+- 0 8728 8728"/>
                  <a:gd name="T3" fmla="*/ 8728 h 143"/>
                  <a:gd name="T4" fmla="+- 0 15989 15988"/>
                  <a:gd name="T5" fmla="*/ T4 w 92"/>
                  <a:gd name="T6" fmla="+- 0 8728 8728"/>
                  <a:gd name="T7" fmla="*/ 8728 h 143"/>
                  <a:gd name="T8" fmla="+- 0 15989 15988"/>
                  <a:gd name="T9" fmla="*/ T8 w 92"/>
                  <a:gd name="T10" fmla="+- 0 8859 8728"/>
                  <a:gd name="T11" fmla="*/ 8859 h 143"/>
                  <a:gd name="T12" fmla="+- 0 15989 15988"/>
                  <a:gd name="T13" fmla="*/ T12 w 92"/>
                  <a:gd name="T14" fmla="+- 0 8864 8728"/>
                  <a:gd name="T15" fmla="*/ 8864 h 143"/>
                  <a:gd name="T16" fmla="+- 0 15988 15988"/>
                  <a:gd name="T17" fmla="*/ T16 w 92"/>
                  <a:gd name="T18" fmla="+- 0 8870 8728"/>
                  <a:gd name="T19" fmla="*/ 8870 h 143"/>
                  <a:gd name="T20" fmla="+- 0 16003 15988"/>
                  <a:gd name="T21" fmla="*/ T20 w 92"/>
                  <a:gd name="T22" fmla="+- 0 8870 8728"/>
                  <a:gd name="T23" fmla="*/ 8870 h 143"/>
                  <a:gd name="T24" fmla="+- 0 16004 15988"/>
                  <a:gd name="T25" fmla="*/ T24 w 92"/>
                  <a:gd name="T26" fmla="+- 0 8854 8728"/>
                  <a:gd name="T27" fmla="*/ 8854 h 143"/>
                  <a:gd name="T28" fmla="+- 0 16016 15988"/>
                  <a:gd name="T29" fmla="*/ T28 w 92"/>
                  <a:gd name="T30" fmla="+- 0 8854 8728"/>
                  <a:gd name="T31" fmla="*/ 8854 h 143"/>
                  <a:gd name="T32" fmla="+- 0 16011 15988"/>
                  <a:gd name="T33" fmla="*/ T32 w 92"/>
                  <a:gd name="T34" fmla="+- 0 8850 8728"/>
                  <a:gd name="T35" fmla="*/ 8850 h 143"/>
                  <a:gd name="T36" fmla="+- 0 16007 15988"/>
                  <a:gd name="T37" fmla="*/ T36 w 92"/>
                  <a:gd name="T38" fmla="+- 0 8838 8728"/>
                  <a:gd name="T39" fmla="*/ 8838 h 143"/>
                  <a:gd name="T40" fmla="+- 0 16006 15988"/>
                  <a:gd name="T41" fmla="*/ T40 w 92"/>
                  <a:gd name="T42" fmla="+- 0 8834 8728"/>
                  <a:gd name="T43" fmla="*/ 8834 h 143"/>
                  <a:gd name="T44" fmla="+- 0 16006 15988"/>
                  <a:gd name="T45" fmla="*/ T44 w 92"/>
                  <a:gd name="T46" fmla="+- 0 8811 8728"/>
                  <a:gd name="T47" fmla="*/ 8811 h 143"/>
                  <a:gd name="T48" fmla="+- 0 16007 15988"/>
                  <a:gd name="T49" fmla="*/ T48 w 92"/>
                  <a:gd name="T50" fmla="+- 0 8809 8728"/>
                  <a:gd name="T51" fmla="*/ 8809 h 143"/>
                  <a:gd name="T52" fmla="+- 0 16010 15988"/>
                  <a:gd name="T53" fmla="*/ T52 w 92"/>
                  <a:gd name="T54" fmla="+- 0 8801 8728"/>
                  <a:gd name="T55" fmla="*/ 8801 h 143"/>
                  <a:gd name="T56" fmla="+- 0 16022 15988"/>
                  <a:gd name="T57" fmla="*/ T56 w 92"/>
                  <a:gd name="T58" fmla="+- 0 8790 8728"/>
                  <a:gd name="T59" fmla="*/ 8790 h 143"/>
                  <a:gd name="T60" fmla="+- 0 16042 15988"/>
                  <a:gd name="T61" fmla="*/ T60 w 92"/>
                  <a:gd name="T62" fmla="+- 0 8789 8728"/>
                  <a:gd name="T63" fmla="*/ 8789 h 143"/>
                  <a:gd name="T64" fmla="+- 0 16006 15988"/>
                  <a:gd name="T65" fmla="*/ T64 w 92"/>
                  <a:gd name="T66" fmla="+- 0 8789 8728"/>
                  <a:gd name="T67" fmla="*/ 8789 h 143"/>
                  <a:gd name="T68" fmla="+- 0 16006 15988"/>
                  <a:gd name="T69" fmla="*/ T68 w 92"/>
                  <a:gd name="T70" fmla="+- 0 8728 8728"/>
                  <a:gd name="T71" fmla="*/ 872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1" y="136"/>
                    </a:lnTo>
                    <a:lnTo>
                      <a:pt x="0" y="142"/>
                    </a:lnTo>
                    <a:lnTo>
                      <a:pt x="15" y="142"/>
                    </a:lnTo>
                    <a:lnTo>
                      <a:pt x="16" y="126"/>
                    </a:lnTo>
                    <a:lnTo>
                      <a:pt x="28" y="126"/>
                    </a:lnTo>
                    <a:lnTo>
                      <a:pt x="23" y="122"/>
                    </a:lnTo>
                    <a:lnTo>
                      <a:pt x="19" y="110"/>
                    </a:lnTo>
                    <a:lnTo>
                      <a:pt x="18" y="106"/>
                    </a:lnTo>
                    <a:lnTo>
                      <a:pt x="18" y="83"/>
                    </a:lnTo>
                    <a:lnTo>
                      <a:pt x="19" y="81"/>
                    </a:lnTo>
                    <a:lnTo>
                      <a:pt x="22" y="73"/>
                    </a:lnTo>
                    <a:lnTo>
                      <a:pt x="34" y="62"/>
                    </a:lnTo>
                    <a:lnTo>
                      <a:pt x="54"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Freeform 668"/>
              <p:cNvSpPr>
                <a:spLocks/>
              </p:cNvSpPr>
              <p:nvPr/>
            </p:nvSpPr>
            <p:spPr bwMode="auto">
              <a:xfrm>
                <a:off x="15988" y="8728"/>
                <a:ext cx="92" cy="143"/>
              </a:xfrm>
              <a:custGeom>
                <a:avLst/>
                <a:gdLst>
                  <a:gd name="T0" fmla="+- 0 16071 15988"/>
                  <a:gd name="T1" fmla="*/ T0 w 92"/>
                  <a:gd name="T2" fmla="+- 0 8789 8728"/>
                  <a:gd name="T3" fmla="*/ 8789 h 143"/>
                  <a:gd name="T4" fmla="+- 0 16047 15988"/>
                  <a:gd name="T5" fmla="*/ T4 w 92"/>
                  <a:gd name="T6" fmla="+- 0 8789 8728"/>
                  <a:gd name="T7" fmla="*/ 8789 h 143"/>
                  <a:gd name="T8" fmla="+- 0 16059 15988"/>
                  <a:gd name="T9" fmla="*/ T8 w 92"/>
                  <a:gd name="T10" fmla="+- 0 8804 8728"/>
                  <a:gd name="T11" fmla="*/ 8804 h 143"/>
                  <a:gd name="T12" fmla="+- 0 16062 15988"/>
                  <a:gd name="T13" fmla="*/ T12 w 92"/>
                  <a:gd name="T14" fmla="+- 0 8831 8728"/>
                  <a:gd name="T15" fmla="*/ 8831 h 143"/>
                  <a:gd name="T16" fmla="+- 0 16053 15988"/>
                  <a:gd name="T17" fmla="*/ T16 w 92"/>
                  <a:gd name="T18" fmla="+- 0 8851 8728"/>
                  <a:gd name="T19" fmla="*/ 8851 h 143"/>
                  <a:gd name="T20" fmla="+- 0 16034 15988"/>
                  <a:gd name="T21" fmla="*/ T20 w 92"/>
                  <a:gd name="T22" fmla="+- 0 8859 8728"/>
                  <a:gd name="T23" fmla="*/ 8859 h 143"/>
                  <a:gd name="T24" fmla="+- 0 16066 15988"/>
                  <a:gd name="T25" fmla="*/ T24 w 92"/>
                  <a:gd name="T26" fmla="+- 0 8859 8728"/>
                  <a:gd name="T27" fmla="*/ 8859 h 143"/>
                  <a:gd name="T28" fmla="+- 0 16076 15988"/>
                  <a:gd name="T29" fmla="*/ T28 w 92"/>
                  <a:gd name="T30" fmla="+- 0 8843 8728"/>
                  <a:gd name="T31" fmla="*/ 8843 h 143"/>
                  <a:gd name="T32" fmla="+- 0 16080 15988"/>
                  <a:gd name="T33" fmla="*/ T32 w 92"/>
                  <a:gd name="T34" fmla="+- 0 8815 8728"/>
                  <a:gd name="T35" fmla="*/ 8815 h 143"/>
                  <a:gd name="T36" fmla="+- 0 16074 15988"/>
                  <a:gd name="T37" fmla="*/ T36 w 92"/>
                  <a:gd name="T38" fmla="+- 0 8792 8728"/>
                  <a:gd name="T39" fmla="*/ 8792 h 143"/>
                  <a:gd name="T40" fmla="+- 0 16071 15988"/>
                  <a:gd name="T41" fmla="*/ T40 w 92"/>
                  <a:gd name="T42" fmla="+- 0 8789 8728"/>
                  <a:gd name="T43" fmla="*/ 8789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5" y="123"/>
                    </a:lnTo>
                    <a:lnTo>
                      <a:pt x="46"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2" name="Freeform 669"/>
              <p:cNvSpPr>
                <a:spLocks/>
              </p:cNvSpPr>
              <p:nvPr/>
            </p:nvSpPr>
            <p:spPr bwMode="auto">
              <a:xfrm>
                <a:off x="15988" y="8728"/>
                <a:ext cx="92" cy="143"/>
              </a:xfrm>
              <a:custGeom>
                <a:avLst/>
                <a:gdLst>
                  <a:gd name="T0" fmla="+- 0 16040 15988"/>
                  <a:gd name="T1" fmla="*/ T0 w 92"/>
                  <a:gd name="T2" fmla="+- 0 8771 8728"/>
                  <a:gd name="T3" fmla="*/ 8771 h 143"/>
                  <a:gd name="T4" fmla="+- 0 16024 15988"/>
                  <a:gd name="T5" fmla="*/ T4 w 92"/>
                  <a:gd name="T6" fmla="+- 0 8771 8728"/>
                  <a:gd name="T7" fmla="*/ 8771 h 143"/>
                  <a:gd name="T8" fmla="+- 0 16013 15988"/>
                  <a:gd name="T9" fmla="*/ T8 w 92"/>
                  <a:gd name="T10" fmla="+- 0 8778 8728"/>
                  <a:gd name="T11" fmla="*/ 8778 h 143"/>
                  <a:gd name="T12" fmla="+- 0 16007 15988"/>
                  <a:gd name="T13" fmla="*/ T12 w 92"/>
                  <a:gd name="T14" fmla="+- 0 8789 8728"/>
                  <a:gd name="T15" fmla="*/ 8789 h 143"/>
                  <a:gd name="T16" fmla="+- 0 16042 15988"/>
                  <a:gd name="T17" fmla="*/ T16 w 92"/>
                  <a:gd name="T18" fmla="+- 0 8789 8728"/>
                  <a:gd name="T19" fmla="*/ 8789 h 143"/>
                  <a:gd name="T20" fmla="+- 0 16047 15988"/>
                  <a:gd name="T21" fmla="*/ T20 w 92"/>
                  <a:gd name="T22" fmla="+- 0 8789 8728"/>
                  <a:gd name="T23" fmla="*/ 8789 h 143"/>
                  <a:gd name="T24" fmla="+- 0 16071 15988"/>
                  <a:gd name="T25" fmla="*/ T24 w 92"/>
                  <a:gd name="T26" fmla="+- 0 8789 8728"/>
                  <a:gd name="T27" fmla="*/ 8789 h 143"/>
                  <a:gd name="T28" fmla="+- 0 16060 15988"/>
                  <a:gd name="T29" fmla="*/ T28 w 92"/>
                  <a:gd name="T30" fmla="+- 0 8777 8728"/>
                  <a:gd name="T31" fmla="*/ 8777 h 143"/>
                  <a:gd name="T32" fmla="+- 0 16040 15988"/>
                  <a:gd name="T33" fmla="*/ T32 w 92"/>
                  <a:gd name="T34" fmla="+- 0 8771 8728"/>
                  <a:gd name="T35" fmla="*/ 877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4"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4" name="Group 670"/>
            <p:cNvGrpSpPr>
              <a:grpSpLocks/>
            </p:cNvGrpSpPr>
            <p:nvPr/>
          </p:nvGrpSpPr>
          <p:grpSpPr bwMode="auto">
            <a:xfrm>
              <a:off x="16105" y="8775"/>
              <a:ext cx="85" cy="98"/>
              <a:chOff x="16105" y="8775"/>
              <a:chExt cx="85" cy="98"/>
            </a:xfrm>
          </p:grpSpPr>
          <p:sp>
            <p:nvSpPr>
              <p:cNvPr id="3796" name="Freeform 671"/>
              <p:cNvSpPr>
                <a:spLocks/>
              </p:cNvSpPr>
              <p:nvPr/>
            </p:nvSpPr>
            <p:spPr bwMode="auto">
              <a:xfrm>
                <a:off x="16105" y="8775"/>
                <a:ext cx="85" cy="98"/>
              </a:xfrm>
              <a:custGeom>
                <a:avLst/>
                <a:gdLst>
                  <a:gd name="T0" fmla="+- 0 16132 16105"/>
                  <a:gd name="T1" fmla="*/ T0 w 85"/>
                  <a:gd name="T2" fmla="+- 0 8775 8775"/>
                  <a:gd name="T3" fmla="*/ 8775 h 98"/>
                  <a:gd name="T4" fmla="+- 0 16117 16105"/>
                  <a:gd name="T5" fmla="*/ T4 w 85"/>
                  <a:gd name="T6" fmla="+- 0 8787 8775"/>
                  <a:gd name="T7" fmla="*/ 8787 h 98"/>
                  <a:gd name="T8" fmla="+- 0 16107 16105"/>
                  <a:gd name="T9" fmla="*/ T8 w 85"/>
                  <a:gd name="T10" fmla="+- 0 8807 8775"/>
                  <a:gd name="T11" fmla="*/ 8807 h 98"/>
                  <a:gd name="T12" fmla="+- 0 16105 16105"/>
                  <a:gd name="T13" fmla="*/ T12 w 85"/>
                  <a:gd name="T14" fmla="+- 0 8834 8775"/>
                  <a:gd name="T15" fmla="*/ 8834 h 98"/>
                  <a:gd name="T16" fmla="+- 0 16113 16105"/>
                  <a:gd name="T17" fmla="*/ T16 w 85"/>
                  <a:gd name="T18" fmla="+- 0 8854 8775"/>
                  <a:gd name="T19" fmla="*/ 8854 h 98"/>
                  <a:gd name="T20" fmla="+- 0 16128 16105"/>
                  <a:gd name="T21" fmla="*/ T20 w 85"/>
                  <a:gd name="T22" fmla="+- 0 8868 8775"/>
                  <a:gd name="T23" fmla="*/ 8868 h 98"/>
                  <a:gd name="T24" fmla="+- 0 16151 16105"/>
                  <a:gd name="T25" fmla="*/ T24 w 85"/>
                  <a:gd name="T26" fmla="+- 0 8873 8775"/>
                  <a:gd name="T27" fmla="*/ 8873 h 98"/>
                  <a:gd name="T28" fmla="+- 0 16167 16105"/>
                  <a:gd name="T29" fmla="*/ T28 w 85"/>
                  <a:gd name="T30" fmla="+- 0 8873 8775"/>
                  <a:gd name="T31" fmla="*/ 8873 h 98"/>
                  <a:gd name="T32" fmla="+- 0 16177 16105"/>
                  <a:gd name="T33" fmla="*/ T32 w 85"/>
                  <a:gd name="T34" fmla="+- 0 8869 8775"/>
                  <a:gd name="T35" fmla="*/ 8869 h 98"/>
                  <a:gd name="T36" fmla="+- 0 16184 16105"/>
                  <a:gd name="T37" fmla="*/ T36 w 85"/>
                  <a:gd name="T38" fmla="+- 0 8866 8775"/>
                  <a:gd name="T39" fmla="*/ 8866 h 98"/>
                  <a:gd name="T40" fmla="+- 0 16182 16105"/>
                  <a:gd name="T41" fmla="*/ T40 w 85"/>
                  <a:gd name="T42" fmla="+- 0 8859 8775"/>
                  <a:gd name="T43" fmla="*/ 8859 h 98"/>
                  <a:gd name="T44" fmla="+- 0 16166 16105"/>
                  <a:gd name="T45" fmla="*/ T44 w 85"/>
                  <a:gd name="T46" fmla="+- 0 8859 8775"/>
                  <a:gd name="T47" fmla="*/ 8859 h 98"/>
                  <a:gd name="T48" fmla="+- 0 16146 16105"/>
                  <a:gd name="T49" fmla="*/ T48 w 85"/>
                  <a:gd name="T50" fmla="+- 0 8858 8775"/>
                  <a:gd name="T51" fmla="*/ 8858 h 98"/>
                  <a:gd name="T52" fmla="+- 0 16128 16105"/>
                  <a:gd name="T53" fmla="*/ T52 w 85"/>
                  <a:gd name="T54" fmla="+- 0 8848 8775"/>
                  <a:gd name="T55" fmla="*/ 8848 h 98"/>
                  <a:gd name="T56" fmla="+- 0 16121 16105"/>
                  <a:gd name="T57" fmla="*/ T56 w 85"/>
                  <a:gd name="T58" fmla="+- 0 8825 8775"/>
                  <a:gd name="T59" fmla="*/ 8825 h 98"/>
                  <a:gd name="T60" fmla="+- 0 16189 16105"/>
                  <a:gd name="T61" fmla="*/ T60 w 85"/>
                  <a:gd name="T62" fmla="+- 0 8825 8775"/>
                  <a:gd name="T63" fmla="*/ 8825 h 98"/>
                  <a:gd name="T64" fmla="+- 0 16189 16105"/>
                  <a:gd name="T65" fmla="*/ T64 w 85"/>
                  <a:gd name="T66" fmla="+- 0 8823 8775"/>
                  <a:gd name="T67" fmla="*/ 8823 h 98"/>
                  <a:gd name="T68" fmla="+- 0 16189 16105"/>
                  <a:gd name="T69" fmla="*/ T68 w 85"/>
                  <a:gd name="T70" fmla="+- 0 8821 8775"/>
                  <a:gd name="T71" fmla="*/ 8821 h 98"/>
                  <a:gd name="T72" fmla="+- 0 16189 16105"/>
                  <a:gd name="T73" fmla="*/ T72 w 85"/>
                  <a:gd name="T74" fmla="+- 0 8813 8775"/>
                  <a:gd name="T75" fmla="*/ 8813 h 98"/>
                  <a:gd name="T76" fmla="+- 0 16121 16105"/>
                  <a:gd name="T77" fmla="*/ T76 w 85"/>
                  <a:gd name="T78" fmla="+- 0 8813 8775"/>
                  <a:gd name="T79" fmla="*/ 8813 h 98"/>
                  <a:gd name="T80" fmla="+- 0 16122 16105"/>
                  <a:gd name="T81" fmla="*/ T80 w 85"/>
                  <a:gd name="T82" fmla="+- 0 8800 8775"/>
                  <a:gd name="T83" fmla="*/ 8800 h 98"/>
                  <a:gd name="T84" fmla="+- 0 16130 16105"/>
                  <a:gd name="T85" fmla="*/ T84 w 85"/>
                  <a:gd name="T86" fmla="+- 0 8784 8775"/>
                  <a:gd name="T87" fmla="*/ 8784 h 98"/>
                  <a:gd name="T88" fmla="+- 0 16172 16105"/>
                  <a:gd name="T89" fmla="*/ T88 w 85"/>
                  <a:gd name="T90" fmla="+- 0 8784 8775"/>
                  <a:gd name="T91" fmla="*/ 8784 h 98"/>
                  <a:gd name="T92" fmla="+- 0 16163 16105"/>
                  <a:gd name="T93" fmla="*/ T92 w 85"/>
                  <a:gd name="T94" fmla="+- 0 8778 8775"/>
                  <a:gd name="T95" fmla="*/ 8778 h 98"/>
                  <a:gd name="T96" fmla="+- 0 16132 16105"/>
                  <a:gd name="T97" fmla="*/ T96 w 85"/>
                  <a:gd name="T98" fmla="+- 0 8775 8775"/>
                  <a:gd name="T99" fmla="*/ 877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7" name="Freeform 672"/>
              <p:cNvSpPr>
                <a:spLocks/>
              </p:cNvSpPr>
              <p:nvPr/>
            </p:nvSpPr>
            <p:spPr bwMode="auto">
              <a:xfrm>
                <a:off x="16105" y="8775"/>
                <a:ext cx="85" cy="98"/>
              </a:xfrm>
              <a:custGeom>
                <a:avLst/>
                <a:gdLst>
                  <a:gd name="T0" fmla="+- 0 16181 16105"/>
                  <a:gd name="T1" fmla="*/ T0 w 85"/>
                  <a:gd name="T2" fmla="+- 0 8854 8775"/>
                  <a:gd name="T3" fmla="*/ 8854 h 98"/>
                  <a:gd name="T4" fmla="+- 0 16174 16105"/>
                  <a:gd name="T5" fmla="*/ T4 w 85"/>
                  <a:gd name="T6" fmla="+- 0 8857 8775"/>
                  <a:gd name="T7" fmla="*/ 8857 h 98"/>
                  <a:gd name="T8" fmla="+- 0 16166 16105"/>
                  <a:gd name="T9" fmla="*/ T8 w 85"/>
                  <a:gd name="T10" fmla="+- 0 8859 8775"/>
                  <a:gd name="T11" fmla="*/ 8859 h 98"/>
                  <a:gd name="T12" fmla="+- 0 16182 16105"/>
                  <a:gd name="T13" fmla="*/ T12 w 85"/>
                  <a:gd name="T14" fmla="+- 0 8859 8775"/>
                  <a:gd name="T15" fmla="*/ 8859 h 98"/>
                  <a:gd name="T16" fmla="+- 0 16181 16105"/>
                  <a:gd name="T17" fmla="*/ T16 w 85"/>
                  <a:gd name="T18" fmla="+- 0 8854 8775"/>
                  <a:gd name="T19" fmla="*/ 8854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8" name="Freeform 673"/>
              <p:cNvSpPr>
                <a:spLocks/>
              </p:cNvSpPr>
              <p:nvPr/>
            </p:nvSpPr>
            <p:spPr bwMode="auto">
              <a:xfrm>
                <a:off x="16105" y="8775"/>
                <a:ext cx="85" cy="98"/>
              </a:xfrm>
              <a:custGeom>
                <a:avLst/>
                <a:gdLst>
                  <a:gd name="T0" fmla="+- 0 16172 16105"/>
                  <a:gd name="T1" fmla="*/ T0 w 85"/>
                  <a:gd name="T2" fmla="+- 0 8784 8775"/>
                  <a:gd name="T3" fmla="*/ 8784 h 98"/>
                  <a:gd name="T4" fmla="+- 0 16168 16105"/>
                  <a:gd name="T5" fmla="*/ T4 w 85"/>
                  <a:gd name="T6" fmla="+- 0 8784 8775"/>
                  <a:gd name="T7" fmla="*/ 8784 h 98"/>
                  <a:gd name="T8" fmla="+- 0 16172 16105"/>
                  <a:gd name="T9" fmla="*/ T8 w 85"/>
                  <a:gd name="T10" fmla="+- 0 8800 8775"/>
                  <a:gd name="T11" fmla="*/ 8800 h 98"/>
                  <a:gd name="T12" fmla="+- 0 16172 16105"/>
                  <a:gd name="T13" fmla="*/ T12 w 85"/>
                  <a:gd name="T14" fmla="+- 0 8805 8775"/>
                  <a:gd name="T15" fmla="*/ 8805 h 98"/>
                  <a:gd name="T16" fmla="+- 0 16172 16105"/>
                  <a:gd name="T17" fmla="*/ T16 w 85"/>
                  <a:gd name="T18" fmla="+- 0 8813 8775"/>
                  <a:gd name="T19" fmla="*/ 8813 h 98"/>
                  <a:gd name="T20" fmla="+- 0 16189 16105"/>
                  <a:gd name="T21" fmla="*/ T20 w 85"/>
                  <a:gd name="T22" fmla="+- 0 8813 8775"/>
                  <a:gd name="T23" fmla="*/ 8813 h 98"/>
                  <a:gd name="T24" fmla="+- 0 16188 16105"/>
                  <a:gd name="T25" fmla="*/ T24 w 85"/>
                  <a:gd name="T26" fmla="+- 0 8805 8775"/>
                  <a:gd name="T27" fmla="*/ 8805 h 98"/>
                  <a:gd name="T28" fmla="+- 0 16180 16105"/>
                  <a:gd name="T29" fmla="*/ T28 w 85"/>
                  <a:gd name="T30" fmla="+- 0 8789 8775"/>
                  <a:gd name="T31" fmla="*/ 8789 h 98"/>
                  <a:gd name="T32" fmla="+- 0 16172 16105"/>
                  <a:gd name="T33" fmla="*/ T32 w 85"/>
                  <a:gd name="T34" fmla="+- 0 8784 8775"/>
                  <a:gd name="T35" fmla="*/ 8784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5" h="98">
                    <a:moveTo>
                      <a:pt x="67" y="9"/>
                    </a:moveTo>
                    <a:lnTo>
                      <a:pt x="63" y="9"/>
                    </a:lnTo>
                    <a:lnTo>
                      <a:pt x="67" y="25"/>
                    </a:lnTo>
                    <a:lnTo>
                      <a:pt x="67" y="30"/>
                    </a:lnTo>
                    <a:lnTo>
                      <a:pt x="67" y="38"/>
                    </a:lnTo>
                    <a:lnTo>
                      <a:pt x="84" y="38"/>
                    </a:lnTo>
                    <a:lnTo>
                      <a:pt x="83" y="30"/>
                    </a:lnTo>
                    <a:lnTo>
                      <a:pt x="75" y="14"/>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5" name="Group 674"/>
            <p:cNvGrpSpPr>
              <a:grpSpLocks/>
            </p:cNvGrpSpPr>
            <p:nvPr/>
          </p:nvGrpSpPr>
          <p:grpSpPr bwMode="auto">
            <a:xfrm>
              <a:off x="16309" y="8728"/>
              <a:ext cx="92" cy="143"/>
              <a:chOff x="16309" y="8728"/>
              <a:chExt cx="92" cy="143"/>
            </a:xfrm>
          </p:grpSpPr>
          <p:sp>
            <p:nvSpPr>
              <p:cNvPr id="3792" name="Freeform 675"/>
              <p:cNvSpPr>
                <a:spLocks/>
              </p:cNvSpPr>
              <p:nvPr/>
            </p:nvSpPr>
            <p:spPr bwMode="auto">
              <a:xfrm>
                <a:off x="16309" y="8728"/>
                <a:ext cx="92" cy="143"/>
              </a:xfrm>
              <a:custGeom>
                <a:avLst/>
                <a:gdLst>
                  <a:gd name="T0" fmla="+- 0 16337 16309"/>
                  <a:gd name="T1" fmla="*/ T0 w 92"/>
                  <a:gd name="T2" fmla="+- 0 8854 8728"/>
                  <a:gd name="T3" fmla="*/ 8854 h 143"/>
                  <a:gd name="T4" fmla="+- 0 16325 16309"/>
                  <a:gd name="T5" fmla="*/ T4 w 92"/>
                  <a:gd name="T6" fmla="+- 0 8854 8728"/>
                  <a:gd name="T7" fmla="*/ 8854 h 143"/>
                  <a:gd name="T8" fmla="+- 0 16330 16309"/>
                  <a:gd name="T9" fmla="*/ T8 w 92"/>
                  <a:gd name="T10" fmla="+- 0 8860 8728"/>
                  <a:gd name="T11" fmla="*/ 8860 h 143"/>
                  <a:gd name="T12" fmla="+- 0 16344 16309"/>
                  <a:gd name="T13" fmla="*/ T12 w 92"/>
                  <a:gd name="T14" fmla="+- 0 8869 8728"/>
                  <a:gd name="T15" fmla="*/ 8869 h 143"/>
                  <a:gd name="T16" fmla="+- 0 16369 16309"/>
                  <a:gd name="T17" fmla="*/ T16 w 92"/>
                  <a:gd name="T18" fmla="+- 0 8871 8728"/>
                  <a:gd name="T19" fmla="*/ 8871 h 143"/>
                  <a:gd name="T20" fmla="+- 0 16385 16309"/>
                  <a:gd name="T21" fmla="*/ T20 w 92"/>
                  <a:gd name="T22" fmla="+- 0 8862 8728"/>
                  <a:gd name="T23" fmla="*/ 8862 h 143"/>
                  <a:gd name="T24" fmla="+- 0 16387 16309"/>
                  <a:gd name="T25" fmla="*/ T24 w 92"/>
                  <a:gd name="T26" fmla="+- 0 8859 8728"/>
                  <a:gd name="T27" fmla="*/ 8859 h 143"/>
                  <a:gd name="T28" fmla="+- 0 16342 16309"/>
                  <a:gd name="T29" fmla="*/ T28 w 92"/>
                  <a:gd name="T30" fmla="+- 0 8859 8728"/>
                  <a:gd name="T31" fmla="*/ 8859 h 143"/>
                  <a:gd name="T32" fmla="+- 0 16337 16309"/>
                  <a:gd name="T33" fmla="*/ T32 w 92"/>
                  <a:gd name="T34" fmla="+- 0 8854 8728"/>
                  <a:gd name="T35" fmla="*/ 8854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8" y="126"/>
                    </a:moveTo>
                    <a:lnTo>
                      <a:pt x="16" y="126"/>
                    </a:lnTo>
                    <a:lnTo>
                      <a:pt x="21" y="132"/>
                    </a:lnTo>
                    <a:lnTo>
                      <a:pt x="35" y="141"/>
                    </a:lnTo>
                    <a:lnTo>
                      <a:pt x="60" y="143"/>
                    </a:lnTo>
                    <a:lnTo>
                      <a:pt x="76" y="134"/>
                    </a:lnTo>
                    <a:lnTo>
                      <a:pt x="78" y="131"/>
                    </a:lnTo>
                    <a:lnTo>
                      <a:pt x="33" y="131"/>
                    </a:lnTo>
                    <a:lnTo>
                      <a:pt x="2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3" name="Freeform 676"/>
              <p:cNvSpPr>
                <a:spLocks/>
              </p:cNvSpPr>
              <p:nvPr/>
            </p:nvSpPr>
            <p:spPr bwMode="auto">
              <a:xfrm>
                <a:off x="16309" y="8728"/>
                <a:ext cx="92" cy="143"/>
              </a:xfrm>
              <a:custGeom>
                <a:avLst/>
                <a:gdLst>
                  <a:gd name="T0" fmla="+- 0 16328 16309"/>
                  <a:gd name="T1" fmla="*/ T0 w 92"/>
                  <a:gd name="T2" fmla="+- 0 8728 8728"/>
                  <a:gd name="T3" fmla="*/ 8728 h 143"/>
                  <a:gd name="T4" fmla="+- 0 16310 16309"/>
                  <a:gd name="T5" fmla="*/ T4 w 92"/>
                  <a:gd name="T6" fmla="+- 0 8728 8728"/>
                  <a:gd name="T7" fmla="*/ 8728 h 143"/>
                  <a:gd name="T8" fmla="+- 0 16310 16309"/>
                  <a:gd name="T9" fmla="*/ T8 w 92"/>
                  <a:gd name="T10" fmla="+- 0 8859 8728"/>
                  <a:gd name="T11" fmla="*/ 8859 h 143"/>
                  <a:gd name="T12" fmla="+- 0 16310 16309"/>
                  <a:gd name="T13" fmla="*/ T12 w 92"/>
                  <a:gd name="T14" fmla="+- 0 8864 8728"/>
                  <a:gd name="T15" fmla="*/ 8864 h 143"/>
                  <a:gd name="T16" fmla="+- 0 16309 16309"/>
                  <a:gd name="T17" fmla="*/ T16 w 92"/>
                  <a:gd name="T18" fmla="+- 0 8870 8728"/>
                  <a:gd name="T19" fmla="*/ 8870 h 143"/>
                  <a:gd name="T20" fmla="+- 0 16325 16309"/>
                  <a:gd name="T21" fmla="*/ T20 w 92"/>
                  <a:gd name="T22" fmla="+- 0 8870 8728"/>
                  <a:gd name="T23" fmla="*/ 8870 h 143"/>
                  <a:gd name="T24" fmla="+- 0 16325 16309"/>
                  <a:gd name="T25" fmla="*/ T24 w 92"/>
                  <a:gd name="T26" fmla="+- 0 8854 8728"/>
                  <a:gd name="T27" fmla="*/ 8854 h 143"/>
                  <a:gd name="T28" fmla="+- 0 16337 16309"/>
                  <a:gd name="T29" fmla="*/ T28 w 92"/>
                  <a:gd name="T30" fmla="+- 0 8854 8728"/>
                  <a:gd name="T31" fmla="*/ 8854 h 143"/>
                  <a:gd name="T32" fmla="+- 0 16332 16309"/>
                  <a:gd name="T33" fmla="*/ T32 w 92"/>
                  <a:gd name="T34" fmla="+- 0 8850 8728"/>
                  <a:gd name="T35" fmla="*/ 8850 h 143"/>
                  <a:gd name="T36" fmla="+- 0 16328 16309"/>
                  <a:gd name="T37" fmla="*/ T36 w 92"/>
                  <a:gd name="T38" fmla="+- 0 8838 8728"/>
                  <a:gd name="T39" fmla="*/ 8838 h 143"/>
                  <a:gd name="T40" fmla="+- 0 16328 16309"/>
                  <a:gd name="T41" fmla="*/ T40 w 92"/>
                  <a:gd name="T42" fmla="+- 0 8834 8728"/>
                  <a:gd name="T43" fmla="*/ 8834 h 143"/>
                  <a:gd name="T44" fmla="+- 0 16328 16309"/>
                  <a:gd name="T45" fmla="*/ T44 w 92"/>
                  <a:gd name="T46" fmla="+- 0 8811 8728"/>
                  <a:gd name="T47" fmla="*/ 8811 h 143"/>
                  <a:gd name="T48" fmla="+- 0 16328 16309"/>
                  <a:gd name="T49" fmla="*/ T48 w 92"/>
                  <a:gd name="T50" fmla="+- 0 8809 8728"/>
                  <a:gd name="T51" fmla="*/ 8809 h 143"/>
                  <a:gd name="T52" fmla="+- 0 16331 16309"/>
                  <a:gd name="T53" fmla="*/ T52 w 92"/>
                  <a:gd name="T54" fmla="+- 0 8801 8728"/>
                  <a:gd name="T55" fmla="*/ 8801 h 143"/>
                  <a:gd name="T56" fmla="+- 0 16344 16309"/>
                  <a:gd name="T57" fmla="*/ T56 w 92"/>
                  <a:gd name="T58" fmla="+- 0 8790 8728"/>
                  <a:gd name="T59" fmla="*/ 8790 h 143"/>
                  <a:gd name="T60" fmla="+- 0 16363 16309"/>
                  <a:gd name="T61" fmla="*/ T60 w 92"/>
                  <a:gd name="T62" fmla="+- 0 8789 8728"/>
                  <a:gd name="T63" fmla="*/ 8789 h 143"/>
                  <a:gd name="T64" fmla="+- 0 16328 16309"/>
                  <a:gd name="T65" fmla="*/ T64 w 92"/>
                  <a:gd name="T66" fmla="+- 0 8789 8728"/>
                  <a:gd name="T67" fmla="*/ 8789 h 143"/>
                  <a:gd name="T68" fmla="+- 0 16328 16309"/>
                  <a:gd name="T69" fmla="*/ T68 w 92"/>
                  <a:gd name="T70" fmla="+- 0 8728 8728"/>
                  <a:gd name="T71" fmla="*/ 872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9" y="0"/>
                    </a:moveTo>
                    <a:lnTo>
                      <a:pt x="1" y="0"/>
                    </a:lnTo>
                    <a:lnTo>
                      <a:pt x="1" y="131"/>
                    </a:lnTo>
                    <a:lnTo>
                      <a:pt x="1" y="136"/>
                    </a:lnTo>
                    <a:lnTo>
                      <a:pt x="0" y="142"/>
                    </a:lnTo>
                    <a:lnTo>
                      <a:pt x="16" y="142"/>
                    </a:lnTo>
                    <a:lnTo>
                      <a:pt x="16" y="126"/>
                    </a:lnTo>
                    <a:lnTo>
                      <a:pt x="28" y="126"/>
                    </a:lnTo>
                    <a:lnTo>
                      <a:pt x="23" y="122"/>
                    </a:lnTo>
                    <a:lnTo>
                      <a:pt x="19" y="110"/>
                    </a:lnTo>
                    <a:lnTo>
                      <a:pt x="19" y="106"/>
                    </a:lnTo>
                    <a:lnTo>
                      <a:pt x="19" y="83"/>
                    </a:lnTo>
                    <a:lnTo>
                      <a:pt x="19" y="81"/>
                    </a:lnTo>
                    <a:lnTo>
                      <a:pt x="22" y="73"/>
                    </a:lnTo>
                    <a:lnTo>
                      <a:pt x="35" y="62"/>
                    </a:lnTo>
                    <a:lnTo>
                      <a:pt x="54" y="61"/>
                    </a:lnTo>
                    <a:lnTo>
                      <a:pt x="19" y="6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4" name="Freeform 677"/>
              <p:cNvSpPr>
                <a:spLocks/>
              </p:cNvSpPr>
              <p:nvPr/>
            </p:nvSpPr>
            <p:spPr bwMode="auto">
              <a:xfrm>
                <a:off x="16309" y="8728"/>
                <a:ext cx="92" cy="143"/>
              </a:xfrm>
              <a:custGeom>
                <a:avLst/>
                <a:gdLst>
                  <a:gd name="T0" fmla="+- 0 16392 16309"/>
                  <a:gd name="T1" fmla="*/ T0 w 92"/>
                  <a:gd name="T2" fmla="+- 0 8789 8728"/>
                  <a:gd name="T3" fmla="*/ 8789 h 143"/>
                  <a:gd name="T4" fmla="+- 0 16369 16309"/>
                  <a:gd name="T5" fmla="*/ T4 w 92"/>
                  <a:gd name="T6" fmla="+- 0 8789 8728"/>
                  <a:gd name="T7" fmla="*/ 8789 h 143"/>
                  <a:gd name="T8" fmla="+- 0 16380 16309"/>
                  <a:gd name="T9" fmla="*/ T8 w 92"/>
                  <a:gd name="T10" fmla="+- 0 8804 8728"/>
                  <a:gd name="T11" fmla="*/ 8804 h 143"/>
                  <a:gd name="T12" fmla="+- 0 16383 16309"/>
                  <a:gd name="T13" fmla="*/ T12 w 92"/>
                  <a:gd name="T14" fmla="+- 0 8831 8728"/>
                  <a:gd name="T15" fmla="*/ 8831 h 143"/>
                  <a:gd name="T16" fmla="+- 0 16374 16309"/>
                  <a:gd name="T17" fmla="*/ T16 w 92"/>
                  <a:gd name="T18" fmla="+- 0 8851 8728"/>
                  <a:gd name="T19" fmla="*/ 8851 h 143"/>
                  <a:gd name="T20" fmla="+- 0 16355 16309"/>
                  <a:gd name="T21" fmla="*/ T20 w 92"/>
                  <a:gd name="T22" fmla="+- 0 8859 8728"/>
                  <a:gd name="T23" fmla="*/ 8859 h 143"/>
                  <a:gd name="T24" fmla="+- 0 16387 16309"/>
                  <a:gd name="T25" fmla="*/ T24 w 92"/>
                  <a:gd name="T26" fmla="+- 0 8859 8728"/>
                  <a:gd name="T27" fmla="*/ 8859 h 143"/>
                  <a:gd name="T28" fmla="+- 0 16397 16309"/>
                  <a:gd name="T29" fmla="*/ T28 w 92"/>
                  <a:gd name="T30" fmla="+- 0 8843 8728"/>
                  <a:gd name="T31" fmla="*/ 8843 h 143"/>
                  <a:gd name="T32" fmla="+- 0 16402 16309"/>
                  <a:gd name="T33" fmla="*/ T32 w 92"/>
                  <a:gd name="T34" fmla="+- 0 8815 8728"/>
                  <a:gd name="T35" fmla="*/ 8815 h 143"/>
                  <a:gd name="T36" fmla="+- 0 16395 16309"/>
                  <a:gd name="T37" fmla="*/ T36 w 92"/>
                  <a:gd name="T38" fmla="+- 0 8792 8728"/>
                  <a:gd name="T39" fmla="*/ 8792 h 143"/>
                  <a:gd name="T40" fmla="+- 0 16392 16309"/>
                  <a:gd name="T41" fmla="*/ T40 w 92"/>
                  <a:gd name="T42" fmla="+- 0 8789 8728"/>
                  <a:gd name="T43" fmla="*/ 8789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60" y="61"/>
                    </a:lnTo>
                    <a:lnTo>
                      <a:pt x="71" y="76"/>
                    </a:lnTo>
                    <a:lnTo>
                      <a:pt x="74" y="103"/>
                    </a:lnTo>
                    <a:lnTo>
                      <a:pt x="65" y="123"/>
                    </a:lnTo>
                    <a:lnTo>
                      <a:pt x="46" y="131"/>
                    </a:lnTo>
                    <a:lnTo>
                      <a:pt x="78" y="131"/>
                    </a:lnTo>
                    <a:lnTo>
                      <a:pt x="88" y="115"/>
                    </a:lnTo>
                    <a:lnTo>
                      <a:pt x="93"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5" name="Freeform 678"/>
              <p:cNvSpPr>
                <a:spLocks/>
              </p:cNvSpPr>
              <p:nvPr/>
            </p:nvSpPr>
            <p:spPr bwMode="auto">
              <a:xfrm>
                <a:off x="16309" y="8728"/>
                <a:ext cx="92" cy="143"/>
              </a:xfrm>
              <a:custGeom>
                <a:avLst/>
                <a:gdLst>
                  <a:gd name="T0" fmla="+- 0 16361 16309"/>
                  <a:gd name="T1" fmla="*/ T0 w 92"/>
                  <a:gd name="T2" fmla="+- 0 8771 8728"/>
                  <a:gd name="T3" fmla="*/ 8771 h 143"/>
                  <a:gd name="T4" fmla="+- 0 16345 16309"/>
                  <a:gd name="T5" fmla="*/ T4 w 92"/>
                  <a:gd name="T6" fmla="+- 0 8771 8728"/>
                  <a:gd name="T7" fmla="*/ 8771 h 143"/>
                  <a:gd name="T8" fmla="+- 0 16334 16309"/>
                  <a:gd name="T9" fmla="*/ T8 w 92"/>
                  <a:gd name="T10" fmla="+- 0 8778 8728"/>
                  <a:gd name="T11" fmla="*/ 8778 h 143"/>
                  <a:gd name="T12" fmla="+- 0 16328 16309"/>
                  <a:gd name="T13" fmla="*/ T12 w 92"/>
                  <a:gd name="T14" fmla="+- 0 8789 8728"/>
                  <a:gd name="T15" fmla="*/ 8789 h 143"/>
                  <a:gd name="T16" fmla="+- 0 16363 16309"/>
                  <a:gd name="T17" fmla="*/ T16 w 92"/>
                  <a:gd name="T18" fmla="+- 0 8789 8728"/>
                  <a:gd name="T19" fmla="*/ 8789 h 143"/>
                  <a:gd name="T20" fmla="+- 0 16369 16309"/>
                  <a:gd name="T21" fmla="*/ T20 w 92"/>
                  <a:gd name="T22" fmla="+- 0 8789 8728"/>
                  <a:gd name="T23" fmla="*/ 8789 h 143"/>
                  <a:gd name="T24" fmla="+- 0 16392 16309"/>
                  <a:gd name="T25" fmla="*/ T24 w 92"/>
                  <a:gd name="T26" fmla="+- 0 8789 8728"/>
                  <a:gd name="T27" fmla="*/ 8789 h 143"/>
                  <a:gd name="T28" fmla="+- 0 16381 16309"/>
                  <a:gd name="T29" fmla="*/ T28 w 92"/>
                  <a:gd name="T30" fmla="+- 0 8777 8728"/>
                  <a:gd name="T31" fmla="*/ 8777 h 143"/>
                  <a:gd name="T32" fmla="+- 0 16361 16309"/>
                  <a:gd name="T33" fmla="*/ T32 w 92"/>
                  <a:gd name="T34" fmla="+- 0 8771 8728"/>
                  <a:gd name="T35" fmla="*/ 877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4" y="61"/>
                    </a:lnTo>
                    <a:lnTo>
                      <a:pt x="60"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6" name="Group 679"/>
            <p:cNvGrpSpPr>
              <a:grpSpLocks/>
            </p:cNvGrpSpPr>
            <p:nvPr/>
          </p:nvGrpSpPr>
          <p:grpSpPr bwMode="auto">
            <a:xfrm>
              <a:off x="16431" y="8774"/>
              <a:ext cx="82" cy="99"/>
              <a:chOff x="16431" y="8774"/>
              <a:chExt cx="82" cy="99"/>
            </a:xfrm>
          </p:grpSpPr>
          <p:sp>
            <p:nvSpPr>
              <p:cNvPr id="3789" name="Freeform 680"/>
              <p:cNvSpPr>
                <a:spLocks/>
              </p:cNvSpPr>
              <p:nvPr/>
            </p:nvSpPr>
            <p:spPr bwMode="auto">
              <a:xfrm>
                <a:off x="16431" y="8774"/>
                <a:ext cx="82" cy="99"/>
              </a:xfrm>
              <a:custGeom>
                <a:avLst/>
                <a:gdLst>
                  <a:gd name="T0" fmla="+- 0 16449 16431"/>
                  <a:gd name="T1" fmla="*/ T0 w 82"/>
                  <a:gd name="T2" fmla="+- 0 8774 8774"/>
                  <a:gd name="T3" fmla="*/ 8774 h 99"/>
                  <a:gd name="T4" fmla="+- 0 16431 16431"/>
                  <a:gd name="T5" fmla="*/ T4 w 82"/>
                  <a:gd name="T6" fmla="+- 0 8774 8774"/>
                  <a:gd name="T7" fmla="*/ 8774 h 99"/>
                  <a:gd name="T8" fmla="+- 0 16435 16431"/>
                  <a:gd name="T9" fmla="*/ T8 w 82"/>
                  <a:gd name="T10" fmla="+- 0 8852 8774"/>
                  <a:gd name="T11" fmla="*/ 8852 h 99"/>
                  <a:gd name="T12" fmla="+- 0 16448 16431"/>
                  <a:gd name="T13" fmla="*/ T12 w 82"/>
                  <a:gd name="T14" fmla="+- 0 8868 8774"/>
                  <a:gd name="T15" fmla="*/ 8868 h 99"/>
                  <a:gd name="T16" fmla="+- 0 16465 16431"/>
                  <a:gd name="T17" fmla="*/ T16 w 82"/>
                  <a:gd name="T18" fmla="+- 0 8873 8774"/>
                  <a:gd name="T19" fmla="*/ 8873 h 99"/>
                  <a:gd name="T20" fmla="+- 0 16482 16431"/>
                  <a:gd name="T21" fmla="*/ T20 w 82"/>
                  <a:gd name="T22" fmla="+- 0 8873 8774"/>
                  <a:gd name="T23" fmla="*/ 8873 h 99"/>
                  <a:gd name="T24" fmla="+- 0 16492 16431"/>
                  <a:gd name="T25" fmla="*/ T24 w 82"/>
                  <a:gd name="T26" fmla="+- 0 8862 8774"/>
                  <a:gd name="T27" fmla="*/ 8862 h 99"/>
                  <a:gd name="T28" fmla="+- 0 16495 16431"/>
                  <a:gd name="T29" fmla="*/ T28 w 82"/>
                  <a:gd name="T30" fmla="+- 0 8858 8774"/>
                  <a:gd name="T31" fmla="*/ 8858 h 99"/>
                  <a:gd name="T32" fmla="+- 0 16455 16431"/>
                  <a:gd name="T33" fmla="*/ T32 w 82"/>
                  <a:gd name="T34" fmla="+- 0 8858 8774"/>
                  <a:gd name="T35" fmla="*/ 8858 h 99"/>
                  <a:gd name="T36" fmla="+- 0 16449 16431"/>
                  <a:gd name="T37" fmla="*/ T36 w 82"/>
                  <a:gd name="T38" fmla="+- 0 8846 8774"/>
                  <a:gd name="T39" fmla="*/ 8846 h 99"/>
                  <a:gd name="T40" fmla="+- 0 16449 16431"/>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4" y="78"/>
                    </a:lnTo>
                    <a:lnTo>
                      <a:pt x="17" y="94"/>
                    </a:lnTo>
                    <a:lnTo>
                      <a:pt x="34" y="99"/>
                    </a:lnTo>
                    <a:lnTo>
                      <a:pt x="51" y="99"/>
                    </a:lnTo>
                    <a:lnTo>
                      <a:pt x="61" y="88"/>
                    </a:lnTo>
                    <a:lnTo>
                      <a:pt x="64" y="84"/>
                    </a:lnTo>
                    <a:lnTo>
                      <a:pt x="24"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0" name="Freeform 681"/>
              <p:cNvSpPr>
                <a:spLocks/>
              </p:cNvSpPr>
              <p:nvPr/>
            </p:nvSpPr>
            <p:spPr bwMode="auto">
              <a:xfrm>
                <a:off x="16431" y="8774"/>
                <a:ext cx="82" cy="99"/>
              </a:xfrm>
              <a:custGeom>
                <a:avLst/>
                <a:gdLst>
                  <a:gd name="T0" fmla="+- 0 16513 16431"/>
                  <a:gd name="T1" fmla="*/ T0 w 82"/>
                  <a:gd name="T2" fmla="+- 0 8855 8774"/>
                  <a:gd name="T3" fmla="*/ 8855 h 99"/>
                  <a:gd name="T4" fmla="+- 0 16497 16431"/>
                  <a:gd name="T5" fmla="*/ T4 w 82"/>
                  <a:gd name="T6" fmla="+- 0 8855 8774"/>
                  <a:gd name="T7" fmla="*/ 8855 h 99"/>
                  <a:gd name="T8" fmla="+- 0 16498 16431"/>
                  <a:gd name="T9" fmla="*/ T8 w 82"/>
                  <a:gd name="T10" fmla="+- 0 8870 8774"/>
                  <a:gd name="T11" fmla="*/ 8870 h 99"/>
                  <a:gd name="T12" fmla="+- 0 16514 16431"/>
                  <a:gd name="T13" fmla="*/ T12 w 82"/>
                  <a:gd name="T14" fmla="+- 0 8870 8774"/>
                  <a:gd name="T15" fmla="*/ 8870 h 99"/>
                  <a:gd name="T16" fmla="+- 0 16513 16431"/>
                  <a:gd name="T17" fmla="*/ T16 w 82"/>
                  <a:gd name="T18" fmla="+- 0 8863 8774"/>
                  <a:gd name="T19" fmla="*/ 8863 h 99"/>
                  <a:gd name="T20" fmla="+- 0 16513 16431"/>
                  <a:gd name="T21" fmla="*/ T20 w 82"/>
                  <a:gd name="T22" fmla="+- 0 8855 8774"/>
                  <a:gd name="T23" fmla="*/ 8855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3"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1" name="Freeform 682"/>
              <p:cNvSpPr>
                <a:spLocks/>
              </p:cNvSpPr>
              <p:nvPr/>
            </p:nvSpPr>
            <p:spPr bwMode="auto">
              <a:xfrm>
                <a:off x="16431" y="8774"/>
                <a:ext cx="82" cy="99"/>
              </a:xfrm>
              <a:custGeom>
                <a:avLst/>
                <a:gdLst>
                  <a:gd name="T0" fmla="+- 0 16513 16431"/>
                  <a:gd name="T1" fmla="*/ T0 w 82"/>
                  <a:gd name="T2" fmla="+- 0 8774 8774"/>
                  <a:gd name="T3" fmla="*/ 8774 h 99"/>
                  <a:gd name="T4" fmla="+- 0 16495 16431"/>
                  <a:gd name="T5" fmla="*/ T4 w 82"/>
                  <a:gd name="T6" fmla="+- 0 8774 8774"/>
                  <a:gd name="T7" fmla="*/ 8774 h 99"/>
                  <a:gd name="T8" fmla="+- 0 16495 16431"/>
                  <a:gd name="T9" fmla="*/ T8 w 82"/>
                  <a:gd name="T10" fmla="+- 0 8836 8774"/>
                  <a:gd name="T11" fmla="*/ 8836 h 99"/>
                  <a:gd name="T12" fmla="+- 0 16495 16431"/>
                  <a:gd name="T13" fmla="*/ T12 w 82"/>
                  <a:gd name="T14" fmla="+- 0 8839 8774"/>
                  <a:gd name="T15" fmla="*/ 8839 h 99"/>
                  <a:gd name="T16" fmla="+- 0 16494 16431"/>
                  <a:gd name="T17" fmla="*/ T16 w 82"/>
                  <a:gd name="T18" fmla="+- 0 8842 8774"/>
                  <a:gd name="T19" fmla="*/ 8842 h 99"/>
                  <a:gd name="T20" fmla="+- 0 16491 16431"/>
                  <a:gd name="T21" fmla="*/ T20 w 82"/>
                  <a:gd name="T22" fmla="+- 0 8850 8774"/>
                  <a:gd name="T23" fmla="*/ 8850 h 99"/>
                  <a:gd name="T24" fmla="+- 0 16482 16431"/>
                  <a:gd name="T25" fmla="*/ T24 w 82"/>
                  <a:gd name="T26" fmla="+- 0 8858 8774"/>
                  <a:gd name="T27" fmla="*/ 8858 h 99"/>
                  <a:gd name="T28" fmla="+- 0 16495 16431"/>
                  <a:gd name="T29" fmla="*/ T28 w 82"/>
                  <a:gd name="T30" fmla="+- 0 8858 8774"/>
                  <a:gd name="T31" fmla="*/ 8858 h 99"/>
                  <a:gd name="T32" fmla="+- 0 16497 16431"/>
                  <a:gd name="T33" fmla="*/ T32 w 82"/>
                  <a:gd name="T34" fmla="+- 0 8855 8774"/>
                  <a:gd name="T35" fmla="*/ 8855 h 99"/>
                  <a:gd name="T36" fmla="+- 0 16513 16431"/>
                  <a:gd name="T37" fmla="*/ T36 w 82"/>
                  <a:gd name="T38" fmla="+- 0 8855 8774"/>
                  <a:gd name="T39" fmla="*/ 8855 h 99"/>
                  <a:gd name="T40" fmla="+- 0 16513 16431"/>
                  <a:gd name="T41" fmla="*/ T40 w 82"/>
                  <a:gd name="T42" fmla="+- 0 8774 8774"/>
                  <a:gd name="T43"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4" y="65"/>
                    </a:lnTo>
                    <a:lnTo>
                      <a:pt x="63" y="68"/>
                    </a:lnTo>
                    <a:lnTo>
                      <a:pt x="60" y="76"/>
                    </a:lnTo>
                    <a:lnTo>
                      <a:pt x="51" y="84"/>
                    </a:lnTo>
                    <a:lnTo>
                      <a:pt x="64" y="84"/>
                    </a:lnTo>
                    <a:lnTo>
                      <a:pt x="66"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7" name="Group 683"/>
            <p:cNvGrpSpPr>
              <a:grpSpLocks/>
            </p:cNvGrpSpPr>
            <p:nvPr/>
          </p:nvGrpSpPr>
          <p:grpSpPr bwMode="auto">
            <a:xfrm>
              <a:off x="16548" y="8735"/>
              <a:ext cx="20" cy="135"/>
              <a:chOff x="16548" y="8735"/>
              <a:chExt cx="20" cy="135"/>
            </a:xfrm>
          </p:grpSpPr>
          <p:sp>
            <p:nvSpPr>
              <p:cNvPr id="3787" name="Freeform 684"/>
              <p:cNvSpPr>
                <a:spLocks/>
              </p:cNvSpPr>
              <p:nvPr/>
            </p:nvSpPr>
            <p:spPr bwMode="auto">
              <a:xfrm>
                <a:off x="16548" y="8735"/>
                <a:ext cx="20" cy="135"/>
              </a:xfrm>
              <a:custGeom>
                <a:avLst/>
                <a:gdLst>
                  <a:gd name="T0" fmla="+- 0 16568 16548"/>
                  <a:gd name="T1" fmla="*/ T0 w 20"/>
                  <a:gd name="T2" fmla="+- 0 8774 8735"/>
                  <a:gd name="T3" fmla="*/ 8774 h 135"/>
                  <a:gd name="T4" fmla="+- 0 16550 16548"/>
                  <a:gd name="T5" fmla="*/ T4 w 20"/>
                  <a:gd name="T6" fmla="+- 0 8774 8735"/>
                  <a:gd name="T7" fmla="*/ 8774 h 135"/>
                  <a:gd name="T8" fmla="+- 0 16550 16548"/>
                  <a:gd name="T9" fmla="*/ T8 w 20"/>
                  <a:gd name="T10" fmla="+- 0 8870 8735"/>
                  <a:gd name="T11" fmla="*/ 8870 h 135"/>
                  <a:gd name="T12" fmla="+- 0 16568 16548"/>
                  <a:gd name="T13" fmla="*/ T12 w 20"/>
                  <a:gd name="T14" fmla="+- 0 8870 8735"/>
                  <a:gd name="T15" fmla="*/ 8870 h 135"/>
                  <a:gd name="T16" fmla="+- 0 16568 16548"/>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8" name="Freeform 685"/>
              <p:cNvSpPr>
                <a:spLocks/>
              </p:cNvSpPr>
              <p:nvPr/>
            </p:nvSpPr>
            <p:spPr bwMode="auto">
              <a:xfrm>
                <a:off x="16548" y="8735"/>
                <a:ext cx="20" cy="135"/>
              </a:xfrm>
              <a:custGeom>
                <a:avLst/>
                <a:gdLst>
                  <a:gd name="T0" fmla="+- 0 16566 16548"/>
                  <a:gd name="T1" fmla="*/ T0 w 20"/>
                  <a:gd name="T2" fmla="+- 0 8735 8735"/>
                  <a:gd name="T3" fmla="*/ 8735 h 135"/>
                  <a:gd name="T4" fmla="+- 0 16553 16548"/>
                  <a:gd name="T5" fmla="*/ T4 w 20"/>
                  <a:gd name="T6" fmla="+- 0 8735 8735"/>
                  <a:gd name="T7" fmla="*/ 8735 h 135"/>
                  <a:gd name="T8" fmla="+- 0 16548 16548"/>
                  <a:gd name="T9" fmla="*/ T8 w 20"/>
                  <a:gd name="T10" fmla="+- 0 8740 8735"/>
                  <a:gd name="T11" fmla="*/ 8740 h 135"/>
                  <a:gd name="T12" fmla="+- 0 16548 16548"/>
                  <a:gd name="T13" fmla="*/ T12 w 20"/>
                  <a:gd name="T14" fmla="+- 0 8752 8735"/>
                  <a:gd name="T15" fmla="*/ 8752 h 135"/>
                  <a:gd name="T16" fmla="+- 0 16552 16548"/>
                  <a:gd name="T17" fmla="*/ T16 w 20"/>
                  <a:gd name="T18" fmla="+- 0 8757 8735"/>
                  <a:gd name="T19" fmla="*/ 8757 h 135"/>
                  <a:gd name="T20" fmla="+- 0 16566 16548"/>
                  <a:gd name="T21" fmla="*/ T20 w 20"/>
                  <a:gd name="T22" fmla="+- 0 8757 8735"/>
                  <a:gd name="T23" fmla="*/ 8757 h 135"/>
                  <a:gd name="T24" fmla="+- 0 16570 16548"/>
                  <a:gd name="T25" fmla="*/ T24 w 20"/>
                  <a:gd name="T26" fmla="+- 0 8752 8735"/>
                  <a:gd name="T27" fmla="*/ 8752 h 135"/>
                  <a:gd name="T28" fmla="+- 0 16570 16548"/>
                  <a:gd name="T29" fmla="*/ T28 w 20"/>
                  <a:gd name="T30" fmla="+- 0 8746 8735"/>
                  <a:gd name="T31" fmla="*/ 8746 h 135"/>
                  <a:gd name="T32" fmla="+- 0 16570 16548"/>
                  <a:gd name="T33" fmla="*/ T32 w 20"/>
                  <a:gd name="T34" fmla="+- 0 8740 8735"/>
                  <a:gd name="T35" fmla="*/ 8740 h 135"/>
                  <a:gd name="T36" fmla="+- 0 16566 16548"/>
                  <a:gd name="T37" fmla="*/ T36 w 20"/>
                  <a:gd name="T38" fmla="+- 0 8735 8735"/>
                  <a:gd name="T39"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4"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8" name="Group 686"/>
            <p:cNvGrpSpPr>
              <a:grpSpLocks/>
            </p:cNvGrpSpPr>
            <p:nvPr/>
          </p:nvGrpSpPr>
          <p:grpSpPr bwMode="auto">
            <a:xfrm>
              <a:off x="16614" y="8728"/>
              <a:ext cx="2" cy="142"/>
              <a:chOff x="16614" y="8728"/>
              <a:chExt cx="2" cy="142"/>
            </a:xfrm>
          </p:grpSpPr>
          <p:sp>
            <p:nvSpPr>
              <p:cNvPr id="3786" name="Freeform 687"/>
              <p:cNvSpPr>
                <a:spLocks/>
              </p:cNvSpPr>
              <p:nvPr/>
            </p:nvSpPr>
            <p:spPr bwMode="auto">
              <a:xfrm>
                <a:off x="16614" y="8728"/>
                <a:ext cx="2" cy="142"/>
              </a:xfrm>
              <a:custGeom>
                <a:avLst/>
                <a:gdLst>
                  <a:gd name="T0" fmla="+- 0 8728 8728"/>
                  <a:gd name="T1" fmla="*/ 8728 h 142"/>
                  <a:gd name="T2" fmla="+- 0 8870 8728"/>
                  <a:gd name="T3" fmla="*/ 8870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19" name="Group 688"/>
            <p:cNvGrpSpPr>
              <a:grpSpLocks/>
            </p:cNvGrpSpPr>
            <p:nvPr/>
          </p:nvGrpSpPr>
          <p:grpSpPr bwMode="auto">
            <a:xfrm>
              <a:off x="16649" y="8750"/>
              <a:ext cx="56" cy="122"/>
              <a:chOff x="16649" y="8750"/>
              <a:chExt cx="56" cy="122"/>
            </a:xfrm>
          </p:grpSpPr>
          <p:sp>
            <p:nvSpPr>
              <p:cNvPr id="3780" name="Freeform 689"/>
              <p:cNvSpPr>
                <a:spLocks/>
              </p:cNvSpPr>
              <p:nvPr/>
            </p:nvSpPr>
            <p:spPr bwMode="auto">
              <a:xfrm>
                <a:off x="16649" y="8750"/>
                <a:ext cx="56" cy="122"/>
              </a:xfrm>
              <a:custGeom>
                <a:avLst/>
                <a:gdLst>
                  <a:gd name="T0" fmla="+- 0 16681 16649"/>
                  <a:gd name="T1" fmla="*/ T0 w 56"/>
                  <a:gd name="T2" fmla="+- 0 8787 8750"/>
                  <a:gd name="T3" fmla="*/ 8787 h 122"/>
                  <a:gd name="T4" fmla="+- 0 16664 16649"/>
                  <a:gd name="T5" fmla="*/ T4 w 56"/>
                  <a:gd name="T6" fmla="+- 0 8787 8750"/>
                  <a:gd name="T7" fmla="*/ 8787 h 122"/>
                  <a:gd name="T8" fmla="+- 0 16664 16649"/>
                  <a:gd name="T9" fmla="*/ T8 w 56"/>
                  <a:gd name="T10" fmla="+- 0 8851 8750"/>
                  <a:gd name="T11" fmla="*/ 8851 h 122"/>
                  <a:gd name="T12" fmla="+- 0 16666 16649"/>
                  <a:gd name="T13" fmla="*/ T12 w 56"/>
                  <a:gd name="T14" fmla="+- 0 8860 8750"/>
                  <a:gd name="T15" fmla="*/ 8860 h 122"/>
                  <a:gd name="T16" fmla="+- 0 16671 16649"/>
                  <a:gd name="T17" fmla="*/ T16 w 56"/>
                  <a:gd name="T18" fmla="+- 0 8865 8750"/>
                  <a:gd name="T19" fmla="*/ 8865 h 122"/>
                  <a:gd name="T20" fmla="+- 0 16675 16649"/>
                  <a:gd name="T21" fmla="*/ T20 w 56"/>
                  <a:gd name="T22" fmla="+- 0 8870 8750"/>
                  <a:gd name="T23" fmla="*/ 8870 h 122"/>
                  <a:gd name="T24" fmla="+- 0 16682 16649"/>
                  <a:gd name="T25" fmla="*/ T24 w 56"/>
                  <a:gd name="T26" fmla="+- 0 8873 8750"/>
                  <a:gd name="T27" fmla="*/ 8873 h 122"/>
                  <a:gd name="T28" fmla="+- 0 16697 16649"/>
                  <a:gd name="T29" fmla="*/ T28 w 56"/>
                  <a:gd name="T30" fmla="+- 0 8873 8750"/>
                  <a:gd name="T31" fmla="*/ 8873 h 122"/>
                  <a:gd name="T32" fmla="+- 0 16702 16649"/>
                  <a:gd name="T33" fmla="*/ T32 w 56"/>
                  <a:gd name="T34" fmla="+- 0 8871 8750"/>
                  <a:gd name="T35" fmla="*/ 8871 h 122"/>
                  <a:gd name="T36" fmla="+- 0 16706 16649"/>
                  <a:gd name="T37" fmla="*/ T36 w 56"/>
                  <a:gd name="T38" fmla="+- 0 8870 8750"/>
                  <a:gd name="T39" fmla="*/ 8870 h 122"/>
                  <a:gd name="T40" fmla="+- 0 16705 16649"/>
                  <a:gd name="T41" fmla="*/ T40 w 56"/>
                  <a:gd name="T42" fmla="+- 0 8858 8750"/>
                  <a:gd name="T43" fmla="*/ 8858 h 122"/>
                  <a:gd name="T44" fmla="+- 0 16685 16649"/>
                  <a:gd name="T45" fmla="*/ T44 w 56"/>
                  <a:gd name="T46" fmla="+- 0 8858 8750"/>
                  <a:gd name="T47" fmla="*/ 8858 h 122"/>
                  <a:gd name="T48" fmla="+- 0 16681 16649"/>
                  <a:gd name="T49" fmla="*/ T48 w 56"/>
                  <a:gd name="T50" fmla="+- 0 8851 8750"/>
                  <a:gd name="T51" fmla="*/ 8851 h 122"/>
                  <a:gd name="T52" fmla="+- 0 16681 16649"/>
                  <a:gd name="T53" fmla="*/ T52 w 56"/>
                  <a:gd name="T54" fmla="+- 0 8787 8750"/>
                  <a:gd name="T55" fmla="*/ 8787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3" name="Freeform 690"/>
              <p:cNvSpPr>
                <a:spLocks/>
              </p:cNvSpPr>
              <p:nvPr/>
            </p:nvSpPr>
            <p:spPr bwMode="auto">
              <a:xfrm>
                <a:off x="16649" y="8750"/>
                <a:ext cx="56" cy="122"/>
              </a:xfrm>
              <a:custGeom>
                <a:avLst/>
                <a:gdLst>
                  <a:gd name="T0" fmla="+- 0 16705 16649"/>
                  <a:gd name="T1" fmla="*/ T0 w 56"/>
                  <a:gd name="T2" fmla="+- 0 8857 8750"/>
                  <a:gd name="T3" fmla="*/ 8857 h 122"/>
                  <a:gd name="T4" fmla="+- 0 16702 16649"/>
                  <a:gd name="T5" fmla="*/ T4 w 56"/>
                  <a:gd name="T6" fmla="+- 0 8858 8750"/>
                  <a:gd name="T7" fmla="*/ 8858 h 122"/>
                  <a:gd name="T8" fmla="+- 0 16699 16649"/>
                  <a:gd name="T9" fmla="*/ T8 w 56"/>
                  <a:gd name="T10" fmla="+- 0 8858 8750"/>
                  <a:gd name="T11" fmla="*/ 8858 h 122"/>
                  <a:gd name="T12" fmla="+- 0 16705 16649"/>
                  <a:gd name="T13" fmla="*/ T12 w 56"/>
                  <a:gd name="T14" fmla="+- 0 8858 8750"/>
                  <a:gd name="T15" fmla="*/ 8858 h 122"/>
                  <a:gd name="T16" fmla="+- 0 16705 16649"/>
                  <a:gd name="T17" fmla="*/ T16 w 56"/>
                  <a:gd name="T18" fmla="+- 0 8857 8750"/>
                  <a:gd name="T19" fmla="*/ 8857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4" name="Freeform 691"/>
              <p:cNvSpPr>
                <a:spLocks/>
              </p:cNvSpPr>
              <p:nvPr/>
            </p:nvSpPr>
            <p:spPr bwMode="auto">
              <a:xfrm>
                <a:off x="16649" y="8750"/>
                <a:ext cx="56" cy="122"/>
              </a:xfrm>
              <a:custGeom>
                <a:avLst/>
                <a:gdLst>
                  <a:gd name="T0" fmla="+- 0 16707 16649"/>
                  <a:gd name="T1" fmla="*/ T0 w 56"/>
                  <a:gd name="T2" fmla="+- 0 8774 8750"/>
                  <a:gd name="T3" fmla="*/ 8774 h 122"/>
                  <a:gd name="T4" fmla="+- 0 16649 16649"/>
                  <a:gd name="T5" fmla="*/ T4 w 56"/>
                  <a:gd name="T6" fmla="+- 0 8774 8750"/>
                  <a:gd name="T7" fmla="*/ 8774 h 122"/>
                  <a:gd name="T8" fmla="+- 0 16649 16649"/>
                  <a:gd name="T9" fmla="*/ T8 w 56"/>
                  <a:gd name="T10" fmla="+- 0 8787 8750"/>
                  <a:gd name="T11" fmla="*/ 8787 h 122"/>
                  <a:gd name="T12" fmla="+- 0 16707 16649"/>
                  <a:gd name="T13" fmla="*/ T12 w 56"/>
                  <a:gd name="T14" fmla="+- 0 8787 8750"/>
                  <a:gd name="T15" fmla="*/ 8787 h 122"/>
                  <a:gd name="T16" fmla="+- 0 16707 16649"/>
                  <a:gd name="T17" fmla="*/ T16 w 56"/>
                  <a:gd name="T18" fmla="+- 0 8774 8750"/>
                  <a:gd name="T19" fmla="*/ 8774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5" name="Freeform 692"/>
              <p:cNvSpPr>
                <a:spLocks/>
              </p:cNvSpPr>
              <p:nvPr/>
            </p:nvSpPr>
            <p:spPr bwMode="auto">
              <a:xfrm>
                <a:off x="16649" y="8750"/>
                <a:ext cx="56" cy="122"/>
              </a:xfrm>
              <a:custGeom>
                <a:avLst/>
                <a:gdLst>
                  <a:gd name="T0" fmla="+- 0 16681 16649"/>
                  <a:gd name="T1" fmla="*/ T0 w 56"/>
                  <a:gd name="T2" fmla="+- 0 8750 8750"/>
                  <a:gd name="T3" fmla="*/ 8750 h 122"/>
                  <a:gd name="T4" fmla="+- 0 16664 16649"/>
                  <a:gd name="T5" fmla="*/ T4 w 56"/>
                  <a:gd name="T6" fmla="+- 0 8756 8750"/>
                  <a:gd name="T7" fmla="*/ 8756 h 122"/>
                  <a:gd name="T8" fmla="+- 0 16664 16649"/>
                  <a:gd name="T9" fmla="*/ T8 w 56"/>
                  <a:gd name="T10" fmla="+- 0 8774 8750"/>
                  <a:gd name="T11" fmla="*/ 8774 h 122"/>
                  <a:gd name="T12" fmla="+- 0 16681 16649"/>
                  <a:gd name="T13" fmla="*/ T12 w 56"/>
                  <a:gd name="T14" fmla="+- 0 8774 8750"/>
                  <a:gd name="T15" fmla="*/ 8774 h 122"/>
                  <a:gd name="T16" fmla="+- 0 16681 16649"/>
                  <a:gd name="T17" fmla="*/ T16 w 56"/>
                  <a:gd name="T18" fmla="+- 0 8750 8750"/>
                  <a:gd name="T19" fmla="*/ 8750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0" name="Group 693"/>
            <p:cNvGrpSpPr>
              <a:grpSpLocks/>
            </p:cNvGrpSpPr>
            <p:nvPr/>
          </p:nvGrpSpPr>
          <p:grpSpPr bwMode="auto">
            <a:xfrm>
              <a:off x="16823" y="8735"/>
              <a:ext cx="20" cy="135"/>
              <a:chOff x="16823" y="8735"/>
              <a:chExt cx="20" cy="135"/>
            </a:xfrm>
          </p:grpSpPr>
          <p:sp>
            <p:nvSpPr>
              <p:cNvPr id="3778" name="Freeform 694"/>
              <p:cNvSpPr>
                <a:spLocks/>
              </p:cNvSpPr>
              <p:nvPr/>
            </p:nvSpPr>
            <p:spPr bwMode="auto">
              <a:xfrm>
                <a:off x="16823" y="8735"/>
                <a:ext cx="20" cy="135"/>
              </a:xfrm>
              <a:custGeom>
                <a:avLst/>
                <a:gdLst>
                  <a:gd name="T0" fmla="+- 0 16843 16823"/>
                  <a:gd name="T1" fmla="*/ T0 w 20"/>
                  <a:gd name="T2" fmla="+- 0 8774 8735"/>
                  <a:gd name="T3" fmla="*/ 8774 h 135"/>
                  <a:gd name="T4" fmla="+- 0 16826 16823"/>
                  <a:gd name="T5" fmla="*/ T4 w 20"/>
                  <a:gd name="T6" fmla="+- 0 8774 8735"/>
                  <a:gd name="T7" fmla="*/ 8774 h 135"/>
                  <a:gd name="T8" fmla="+- 0 16826 16823"/>
                  <a:gd name="T9" fmla="*/ T8 w 20"/>
                  <a:gd name="T10" fmla="+- 0 8870 8735"/>
                  <a:gd name="T11" fmla="*/ 8870 h 135"/>
                  <a:gd name="T12" fmla="+- 0 16843 16823"/>
                  <a:gd name="T13" fmla="*/ T12 w 20"/>
                  <a:gd name="T14" fmla="+- 0 8870 8735"/>
                  <a:gd name="T15" fmla="*/ 8870 h 135"/>
                  <a:gd name="T16" fmla="+- 0 16843 16823"/>
                  <a:gd name="T17" fmla="*/ T16 w 20"/>
                  <a:gd name="T18" fmla="+- 0 8774 8735"/>
                  <a:gd name="T19" fmla="*/ 8774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9" name="Freeform 695"/>
              <p:cNvSpPr>
                <a:spLocks/>
              </p:cNvSpPr>
              <p:nvPr/>
            </p:nvSpPr>
            <p:spPr bwMode="auto">
              <a:xfrm>
                <a:off x="16823" y="8735"/>
                <a:ext cx="20" cy="135"/>
              </a:xfrm>
              <a:custGeom>
                <a:avLst/>
                <a:gdLst>
                  <a:gd name="T0" fmla="+- 0 16841 16823"/>
                  <a:gd name="T1" fmla="*/ T0 w 20"/>
                  <a:gd name="T2" fmla="+- 0 8735 8735"/>
                  <a:gd name="T3" fmla="*/ 8735 h 135"/>
                  <a:gd name="T4" fmla="+- 0 16828 16823"/>
                  <a:gd name="T5" fmla="*/ T4 w 20"/>
                  <a:gd name="T6" fmla="+- 0 8735 8735"/>
                  <a:gd name="T7" fmla="*/ 8735 h 135"/>
                  <a:gd name="T8" fmla="+- 0 16823 16823"/>
                  <a:gd name="T9" fmla="*/ T8 w 20"/>
                  <a:gd name="T10" fmla="+- 0 8740 8735"/>
                  <a:gd name="T11" fmla="*/ 8740 h 135"/>
                  <a:gd name="T12" fmla="+- 0 16823 16823"/>
                  <a:gd name="T13" fmla="*/ T12 w 20"/>
                  <a:gd name="T14" fmla="+- 0 8752 8735"/>
                  <a:gd name="T15" fmla="*/ 8752 h 135"/>
                  <a:gd name="T16" fmla="+- 0 16828 16823"/>
                  <a:gd name="T17" fmla="*/ T16 w 20"/>
                  <a:gd name="T18" fmla="+- 0 8757 8735"/>
                  <a:gd name="T19" fmla="*/ 8757 h 135"/>
                  <a:gd name="T20" fmla="+- 0 16841 16823"/>
                  <a:gd name="T21" fmla="*/ T20 w 20"/>
                  <a:gd name="T22" fmla="+- 0 8757 8735"/>
                  <a:gd name="T23" fmla="*/ 8757 h 135"/>
                  <a:gd name="T24" fmla="+- 0 16845 16823"/>
                  <a:gd name="T25" fmla="*/ T24 w 20"/>
                  <a:gd name="T26" fmla="+- 0 8752 8735"/>
                  <a:gd name="T27" fmla="*/ 8752 h 135"/>
                  <a:gd name="T28" fmla="+- 0 16845 16823"/>
                  <a:gd name="T29" fmla="*/ T28 w 20"/>
                  <a:gd name="T30" fmla="+- 0 8740 8735"/>
                  <a:gd name="T31" fmla="*/ 8740 h 135"/>
                  <a:gd name="T32" fmla="+- 0 16841 16823"/>
                  <a:gd name="T33" fmla="*/ T32 w 20"/>
                  <a:gd name="T34" fmla="+- 0 8735 8735"/>
                  <a:gd name="T35" fmla="*/ 873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1" name="Group 696"/>
            <p:cNvGrpSpPr>
              <a:grpSpLocks/>
            </p:cNvGrpSpPr>
            <p:nvPr/>
          </p:nvGrpSpPr>
          <p:grpSpPr bwMode="auto">
            <a:xfrm>
              <a:off x="16880" y="8771"/>
              <a:ext cx="83" cy="99"/>
              <a:chOff x="16880" y="8771"/>
              <a:chExt cx="83" cy="99"/>
            </a:xfrm>
          </p:grpSpPr>
          <p:sp>
            <p:nvSpPr>
              <p:cNvPr id="3231" name="Freeform 697"/>
              <p:cNvSpPr>
                <a:spLocks/>
              </p:cNvSpPr>
              <p:nvPr/>
            </p:nvSpPr>
            <p:spPr bwMode="auto">
              <a:xfrm>
                <a:off x="16880" y="8771"/>
                <a:ext cx="83" cy="99"/>
              </a:xfrm>
              <a:custGeom>
                <a:avLst/>
                <a:gdLst>
                  <a:gd name="T0" fmla="+- 0 16895 16880"/>
                  <a:gd name="T1" fmla="*/ T0 w 83"/>
                  <a:gd name="T2" fmla="+- 0 8774 8771"/>
                  <a:gd name="T3" fmla="*/ 8774 h 99"/>
                  <a:gd name="T4" fmla="+- 0 16880 16880"/>
                  <a:gd name="T5" fmla="*/ T4 w 83"/>
                  <a:gd name="T6" fmla="+- 0 8774 8771"/>
                  <a:gd name="T7" fmla="*/ 8774 h 99"/>
                  <a:gd name="T8" fmla="+- 0 16880 16880"/>
                  <a:gd name="T9" fmla="*/ T8 w 83"/>
                  <a:gd name="T10" fmla="+- 0 8782 8771"/>
                  <a:gd name="T11" fmla="*/ 8782 h 99"/>
                  <a:gd name="T12" fmla="+- 0 16880 16880"/>
                  <a:gd name="T13" fmla="*/ T12 w 83"/>
                  <a:gd name="T14" fmla="+- 0 8870 8771"/>
                  <a:gd name="T15" fmla="*/ 8870 h 99"/>
                  <a:gd name="T16" fmla="+- 0 16898 16880"/>
                  <a:gd name="T17" fmla="*/ T16 w 83"/>
                  <a:gd name="T18" fmla="+- 0 8870 8771"/>
                  <a:gd name="T19" fmla="*/ 8870 h 99"/>
                  <a:gd name="T20" fmla="+- 0 16898 16880"/>
                  <a:gd name="T21" fmla="*/ T20 w 83"/>
                  <a:gd name="T22" fmla="+- 0 8809 8771"/>
                  <a:gd name="T23" fmla="*/ 8809 h 99"/>
                  <a:gd name="T24" fmla="+- 0 16898 16880"/>
                  <a:gd name="T25" fmla="*/ T24 w 83"/>
                  <a:gd name="T26" fmla="+- 0 8806 8771"/>
                  <a:gd name="T27" fmla="*/ 8806 h 99"/>
                  <a:gd name="T28" fmla="+- 0 16899 16880"/>
                  <a:gd name="T29" fmla="*/ T28 w 83"/>
                  <a:gd name="T30" fmla="+- 0 8804 8771"/>
                  <a:gd name="T31" fmla="*/ 8804 h 99"/>
                  <a:gd name="T32" fmla="+- 0 16902 16880"/>
                  <a:gd name="T33" fmla="*/ T32 w 83"/>
                  <a:gd name="T34" fmla="+- 0 8794 8771"/>
                  <a:gd name="T35" fmla="*/ 8794 h 99"/>
                  <a:gd name="T36" fmla="+- 0 16907 16880"/>
                  <a:gd name="T37" fmla="*/ T36 w 83"/>
                  <a:gd name="T38" fmla="+- 0 8790 8771"/>
                  <a:gd name="T39" fmla="*/ 8790 h 99"/>
                  <a:gd name="T40" fmla="+- 0 16896 16880"/>
                  <a:gd name="T41" fmla="*/ T40 w 83"/>
                  <a:gd name="T42" fmla="+- 0 8790 8771"/>
                  <a:gd name="T43" fmla="*/ 8790 h 99"/>
                  <a:gd name="T44" fmla="+- 0 16895 16880"/>
                  <a:gd name="T45" fmla="*/ T44 w 83"/>
                  <a:gd name="T46" fmla="+- 0 8774 8771"/>
                  <a:gd name="T47"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5" y="3"/>
                    </a:moveTo>
                    <a:lnTo>
                      <a:pt x="0" y="3"/>
                    </a:lnTo>
                    <a:lnTo>
                      <a:pt x="0" y="11"/>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6" name="Freeform 698"/>
              <p:cNvSpPr>
                <a:spLocks/>
              </p:cNvSpPr>
              <p:nvPr/>
            </p:nvSpPr>
            <p:spPr bwMode="auto">
              <a:xfrm>
                <a:off x="16880" y="8771"/>
                <a:ext cx="83" cy="99"/>
              </a:xfrm>
              <a:custGeom>
                <a:avLst/>
                <a:gdLst>
                  <a:gd name="T0" fmla="+- 0 16954 16880"/>
                  <a:gd name="T1" fmla="*/ T0 w 83"/>
                  <a:gd name="T2" fmla="+- 0 8786 8771"/>
                  <a:gd name="T3" fmla="*/ 8786 h 99"/>
                  <a:gd name="T4" fmla="+- 0 16939 16880"/>
                  <a:gd name="T5" fmla="*/ T4 w 83"/>
                  <a:gd name="T6" fmla="+- 0 8786 8771"/>
                  <a:gd name="T7" fmla="*/ 8786 h 99"/>
                  <a:gd name="T8" fmla="+- 0 16945 16880"/>
                  <a:gd name="T9" fmla="*/ T8 w 83"/>
                  <a:gd name="T10" fmla="+- 0 8799 8771"/>
                  <a:gd name="T11" fmla="*/ 8799 h 99"/>
                  <a:gd name="T12" fmla="+- 0 16945 16880"/>
                  <a:gd name="T13" fmla="*/ T12 w 83"/>
                  <a:gd name="T14" fmla="+- 0 8870 8771"/>
                  <a:gd name="T15" fmla="*/ 8870 h 99"/>
                  <a:gd name="T16" fmla="+- 0 16963 16880"/>
                  <a:gd name="T17" fmla="*/ T16 w 83"/>
                  <a:gd name="T18" fmla="+- 0 8870 8771"/>
                  <a:gd name="T19" fmla="*/ 8870 h 99"/>
                  <a:gd name="T20" fmla="+- 0 16959 16880"/>
                  <a:gd name="T21" fmla="*/ T20 w 83"/>
                  <a:gd name="T22" fmla="+- 0 8792 8771"/>
                  <a:gd name="T23" fmla="*/ 8792 h 99"/>
                  <a:gd name="T24" fmla="+- 0 16954 16880"/>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7" name="Freeform 699"/>
              <p:cNvSpPr>
                <a:spLocks/>
              </p:cNvSpPr>
              <p:nvPr/>
            </p:nvSpPr>
            <p:spPr bwMode="auto">
              <a:xfrm>
                <a:off x="16880" y="8771"/>
                <a:ext cx="83" cy="99"/>
              </a:xfrm>
              <a:custGeom>
                <a:avLst/>
                <a:gdLst>
                  <a:gd name="T0" fmla="+- 0 16929 16880"/>
                  <a:gd name="T1" fmla="*/ T0 w 83"/>
                  <a:gd name="T2" fmla="+- 0 8771 8771"/>
                  <a:gd name="T3" fmla="*/ 8771 h 99"/>
                  <a:gd name="T4" fmla="+- 0 16913 16880"/>
                  <a:gd name="T5" fmla="*/ T4 w 83"/>
                  <a:gd name="T6" fmla="+- 0 8771 8771"/>
                  <a:gd name="T7" fmla="*/ 8771 h 99"/>
                  <a:gd name="T8" fmla="+- 0 16901 16880"/>
                  <a:gd name="T9" fmla="*/ T8 w 83"/>
                  <a:gd name="T10" fmla="+- 0 8780 8771"/>
                  <a:gd name="T11" fmla="*/ 8780 h 99"/>
                  <a:gd name="T12" fmla="+- 0 16897 16880"/>
                  <a:gd name="T13" fmla="*/ T12 w 83"/>
                  <a:gd name="T14" fmla="+- 0 8790 8771"/>
                  <a:gd name="T15" fmla="*/ 8790 h 99"/>
                  <a:gd name="T16" fmla="+- 0 16907 16880"/>
                  <a:gd name="T17" fmla="*/ T16 w 83"/>
                  <a:gd name="T18" fmla="+- 0 8790 8771"/>
                  <a:gd name="T19" fmla="*/ 8790 h 99"/>
                  <a:gd name="T20" fmla="+- 0 16911 16880"/>
                  <a:gd name="T21" fmla="*/ T20 w 83"/>
                  <a:gd name="T22" fmla="+- 0 8786 8771"/>
                  <a:gd name="T23" fmla="*/ 8786 h 99"/>
                  <a:gd name="T24" fmla="+- 0 16954 16880"/>
                  <a:gd name="T25" fmla="*/ T24 w 83"/>
                  <a:gd name="T26" fmla="+- 0 8786 8771"/>
                  <a:gd name="T27" fmla="*/ 8786 h 99"/>
                  <a:gd name="T28" fmla="+- 0 16945 16880"/>
                  <a:gd name="T29" fmla="*/ T28 w 83"/>
                  <a:gd name="T30" fmla="+- 0 8776 8771"/>
                  <a:gd name="T31" fmla="*/ 8776 h 99"/>
                  <a:gd name="T32" fmla="+- 0 16929 16880"/>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2" name="Group 700"/>
            <p:cNvGrpSpPr>
              <a:grpSpLocks/>
            </p:cNvGrpSpPr>
            <p:nvPr/>
          </p:nvGrpSpPr>
          <p:grpSpPr bwMode="auto">
            <a:xfrm>
              <a:off x="17083" y="8771"/>
              <a:ext cx="77" cy="101"/>
              <a:chOff x="17083" y="8771"/>
              <a:chExt cx="77" cy="101"/>
            </a:xfrm>
          </p:grpSpPr>
          <p:sp>
            <p:nvSpPr>
              <p:cNvPr id="3227" name="Freeform 701"/>
              <p:cNvSpPr>
                <a:spLocks/>
              </p:cNvSpPr>
              <p:nvPr/>
            </p:nvSpPr>
            <p:spPr bwMode="auto">
              <a:xfrm>
                <a:off x="17083" y="8771"/>
                <a:ext cx="77" cy="101"/>
              </a:xfrm>
              <a:custGeom>
                <a:avLst/>
                <a:gdLst>
                  <a:gd name="T0" fmla="+- 0 17150 17083"/>
                  <a:gd name="T1" fmla="*/ T0 w 77"/>
                  <a:gd name="T2" fmla="+- 0 8784 8771"/>
                  <a:gd name="T3" fmla="*/ 8784 h 101"/>
                  <a:gd name="T4" fmla="+- 0 17139 17083"/>
                  <a:gd name="T5" fmla="*/ T4 w 77"/>
                  <a:gd name="T6" fmla="+- 0 8784 8771"/>
                  <a:gd name="T7" fmla="*/ 8784 h 101"/>
                  <a:gd name="T8" fmla="+- 0 17141 17083"/>
                  <a:gd name="T9" fmla="*/ T8 w 77"/>
                  <a:gd name="T10" fmla="+- 0 8799 8771"/>
                  <a:gd name="T11" fmla="*/ 8799 h 101"/>
                  <a:gd name="T12" fmla="+- 0 17141 17083"/>
                  <a:gd name="T13" fmla="*/ T12 w 77"/>
                  <a:gd name="T14" fmla="+- 0 8807 8771"/>
                  <a:gd name="T15" fmla="*/ 8807 h 101"/>
                  <a:gd name="T16" fmla="+- 0 17127 17083"/>
                  <a:gd name="T17" fmla="*/ T16 w 77"/>
                  <a:gd name="T18" fmla="+- 0 8809 8771"/>
                  <a:gd name="T19" fmla="*/ 8809 h 101"/>
                  <a:gd name="T20" fmla="+- 0 17103 17083"/>
                  <a:gd name="T21" fmla="*/ T20 w 77"/>
                  <a:gd name="T22" fmla="+- 0 8815 8771"/>
                  <a:gd name="T23" fmla="*/ 8815 h 101"/>
                  <a:gd name="T24" fmla="+- 0 17088 17083"/>
                  <a:gd name="T25" fmla="*/ T24 w 77"/>
                  <a:gd name="T26" fmla="+- 0 8827 8771"/>
                  <a:gd name="T27" fmla="*/ 8827 h 101"/>
                  <a:gd name="T28" fmla="+- 0 17083 17083"/>
                  <a:gd name="T29" fmla="*/ T28 w 77"/>
                  <a:gd name="T30" fmla="+- 0 8845 8771"/>
                  <a:gd name="T31" fmla="*/ 8845 h 101"/>
                  <a:gd name="T32" fmla="+- 0 17091 17083"/>
                  <a:gd name="T33" fmla="*/ T32 w 77"/>
                  <a:gd name="T34" fmla="+- 0 8864 8771"/>
                  <a:gd name="T35" fmla="*/ 8864 h 101"/>
                  <a:gd name="T36" fmla="+- 0 17113 17083"/>
                  <a:gd name="T37" fmla="*/ T36 w 77"/>
                  <a:gd name="T38" fmla="+- 0 8873 8771"/>
                  <a:gd name="T39" fmla="*/ 8873 h 101"/>
                  <a:gd name="T40" fmla="+- 0 17126 17083"/>
                  <a:gd name="T41" fmla="*/ T40 w 77"/>
                  <a:gd name="T42" fmla="+- 0 8873 8771"/>
                  <a:gd name="T43" fmla="*/ 8873 h 101"/>
                  <a:gd name="T44" fmla="+- 0 17137 17083"/>
                  <a:gd name="T45" fmla="*/ T44 w 77"/>
                  <a:gd name="T46" fmla="+- 0 8866 8771"/>
                  <a:gd name="T47" fmla="*/ 8866 h 101"/>
                  <a:gd name="T48" fmla="+- 0 17141 17083"/>
                  <a:gd name="T49" fmla="*/ T48 w 77"/>
                  <a:gd name="T50" fmla="+- 0 8860 8771"/>
                  <a:gd name="T51" fmla="*/ 8860 h 101"/>
                  <a:gd name="T52" fmla="+- 0 17108 17083"/>
                  <a:gd name="T53" fmla="*/ T52 w 77"/>
                  <a:gd name="T54" fmla="+- 0 8860 8771"/>
                  <a:gd name="T55" fmla="*/ 8860 h 101"/>
                  <a:gd name="T56" fmla="+- 0 17101 17083"/>
                  <a:gd name="T57" fmla="*/ T56 w 77"/>
                  <a:gd name="T58" fmla="+- 0 8854 8771"/>
                  <a:gd name="T59" fmla="*/ 8854 h 101"/>
                  <a:gd name="T60" fmla="+- 0 17102 17083"/>
                  <a:gd name="T61" fmla="*/ T60 w 77"/>
                  <a:gd name="T62" fmla="+- 0 8835 8771"/>
                  <a:gd name="T63" fmla="*/ 8835 h 101"/>
                  <a:gd name="T64" fmla="+- 0 17117 17083"/>
                  <a:gd name="T65" fmla="*/ T64 w 77"/>
                  <a:gd name="T66" fmla="+- 0 8823 8771"/>
                  <a:gd name="T67" fmla="*/ 8823 h 101"/>
                  <a:gd name="T68" fmla="+- 0 17142 17083"/>
                  <a:gd name="T69" fmla="*/ T68 w 77"/>
                  <a:gd name="T70" fmla="+- 0 8821 8771"/>
                  <a:gd name="T71" fmla="*/ 8821 h 101"/>
                  <a:gd name="T72" fmla="+- 0 17158 17083"/>
                  <a:gd name="T73" fmla="*/ T72 w 77"/>
                  <a:gd name="T74" fmla="+- 0 8821 8771"/>
                  <a:gd name="T75" fmla="*/ 8821 h 101"/>
                  <a:gd name="T76" fmla="+- 0 17157 17083"/>
                  <a:gd name="T77" fmla="*/ T76 w 77"/>
                  <a:gd name="T78" fmla="+- 0 8796 8771"/>
                  <a:gd name="T79" fmla="*/ 8796 h 101"/>
                  <a:gd name="T80" fmla="+- 0 17150 17083"/>
                  <a:gd name="T81" fmla="*/ T80 w 77"/>
                  <a:gd name="T82" fmla="+- 0 8784 8771"/>
                  <a:gd name="T83" fmla="*/ 8784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30" y="102"/>
                    </a:lnTo>
                    <a:lnTo>
                      <a:pt x="43" y="102"/>
                    </a:lnTo>
                    <a:lnTo>
                      <a:pt x="54" y="95"/>
                    </a:lnTo>
                    <a:lnTo>
                      <a:pt x="58" y="89"/>
                    </a:lnTo>
                    <a:lnTo>
                      <a:pt x="25" y="89"/>
                    </a:lnTo>
                    <a:lnTo>
                      <a:pt x="18" y="83"/>
                    </a:lnTo>
                    <a:lnTo>
                      <a:pt x="19" y="64"/>
                    </a:lnTo>
                    <a:lnTo>
                      <a:pt x="34" y="52"/>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Freeform 702"/>
              <p:cNvSpPr>
                <a:spLocks/>
              </p:cNvSpPr>
              <p:nvPr/>
            </p:nvSpPr>
            <p:spPr bwMode="auto">
              <a:xfrm>
                <a:off x="17083" y="8771"/>
                <a:ext cx="77" cy="101"/>
              </a:xfrm>
              <a:custGeom>
                <a:avLst/>
                <a:gdLst>
                  <a:gd name="T0" fmla="+- 0 17159 17083"/>
                  <a:gd name="T1" fmla="*/ T0 w 77"/>
                  <a:gd name="T2" fmla="+- 0 8858 8771"/>
                  <a:gd name="T3" fmla="*/ 8858 h 101"/>
                  <a:gd name="T4" fmla="+- 0 17143 17083"/>
                  <a:gd name="T5" fmla="*/ T4 w 77"/>
                  <a:gd name="T6" fmla="+- 0 8858 8771"/>
                  <a:gd name="T7" fmla="*/ 8858 h 101"/>
                  <a:gd name="T8" fmla="+- 0 17144 17083"/>
                  <a:gd name="T9" fmla="*/ T8 w 77"/>
                  <a:gd name="T10" fmla="+- 0 8870 8771"/>
                  <a:gd name="T11" fmla="*/ 8870 h 101"/>
                  <a:gd name="T12" fmla="+- 0 17160 17083"/>
                  <a:gd name="T13" fmla="*/ T12 w 77"/>
                  <a:gd name="T14" fmla="+- 0 8870 8771"/>
                  <a:gd name="T15" fmla="*/ 8870 h 101"/>
                  <a:gd name="T16" fmla="+- 0 17159 17083"/>
                  <a:gd name="T17" fmla="*/ T16 w 77"/>
                  <a:gd name="T18" fmla="+- 0 8864 8771"/>
                  <a:gd name="T19" fmla="*/ 8864 h 101"/>
                  <a:gd name="T20" fmla="+- 0 17159 17083"/>
                  <a:gd name="T21" fmla="*/ T20 w 77"/>
                  <a:gd name="T22" fmla="+- 0 8858 8771"/>
                  <a:gd name="T23" fmla="*/ 8858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Freeform 703"/>
              <p:cNvSpPr>
                <a:spLocks/>
              </p:cNvSpPr>
              <p:nvPr/>
            </p:nvSpPr>
            <p:spPr bwMode="auto">
              <a:xfrm>
                <a:off x="17083" y="8771"/>
                <a:ext cx="77" cy="101"/>
              </a:xfrm>
              <a:custGeom>
                <a:avLst/>
                <a:gdLst>
                  <a:gd name="T0" fmla="+- 0 17158 17083"/>
                  <a:gd name="T1" fmla="*/ T0 w 77"/>
                  <a:gd name="T2" fmla="+- 0 8821 8771"/>
                  <a:gd name="T3" fmla="*/ 8821 h 101"/>
                  <a:gd name="T4" fmla="+- 0 17142 17083"/>
                  <a:gd name="T5" fmla="*/ T4 w 77"/>
                  <a:gd name="T6" fmla="+- 0 8821 8771"/>
                  <a:gd name="T7" fmla="*/ 8821 h 101"/>
                  <a:gd name="T8" fmla="+- 0 17142 17083"/>
                  <a:gd name="T9" fmla="*/ T8 w 77"/>
                  <a:gd name="T10" fmla="+- 0 8840 8771"/>
                  <a:gd name="T11" fmla="*/ 8840 h 101"/>
                  <a:gd name="T12" fmla="+- 0 17141 17083"/>
                  <a:gd name="T13" fmla="*/ T12 w 77"/>
                  <a:gd name="T14" fmla="+- 0 8842 8771"/>
                  <a:gd name="T15" fmla="*/ 8842 h 101"/>
                  <a:gd name="T16" fmla="+- 0 17138 17083"/>
                  <a:gd name="T17" fmla="*/ T16 w 77"/>
                  <a:gd name="T18" fmla="+- 0 8852 8771"/>
                  <a:gd name="T19" fmla="*/ 8852 h 101"/>
                  <a:gd name="T20" fmla="+- 0 17130 17083"/>
                  <a:gd name="T21" fmla="*/ T20 w 77"/>
                  <a:gd name="T22" fmla="+- 0 8860 8771"/>
                  <a:gd name="T23" fmla="*/ 8860 h 101"/>
                  <a:gd name="T24" fmla="+- 0 17141 17083"/>
                  <a:gd name="T25" fmla="*/ T24 w 77"/>
                  <a:gd name="T26" fmla="+- 0 8860 8771"/>
                  <a:gd name="T27" fmla="*/ 8860 h 101"/>
                  <a:gd name="T28" fmla="+- 0 17142 17083"/>
                  <a:gd name="T29" fmla="*/ T28 w 77"/>
                  <a:gd name="T30" fmla="+- 0 8858 8771"/>
                  <a:gd name="T31" fmla="*/ 8858 h 101"/>
                  <a:gd name="T32" fmla="+- 0 17159 17083"/>
                  <a:gd name="T33" fmla="*/ T32 w 77"/>
                  <a:gd name="T34" fmla="+- 0 8858 8771"/>
                  <a:gd name="T35" fmla="*/ 8858 h 101"/>
                  <a:gd name="T36" fmla="+- 0 17158 17083"/>
                  <a:gd name="T37" fmla="*/ T36 w 77"/>
                  <a:gd name="T38" fmla="+- 0 8845 8771"/>
                  <a:gd name="T39" fmla="*/ 8845 h 101"/>
                  <a:gd name="T40" fmla="+- 0 17158 17083"/>
                  <a:gd name="T41" fmla="*/ T40 w 77"/>
                  <a:gd name="T42" fmla="+- 0 8821 8771"/>
                  <a:gd name="T43" fmla="*/ 882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9" y="50"/>
                    </a:lnTo>
                    <a:lnTo>
                      <a:pt x="59"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0" name="Freeform 704"/>
              <p:cNvSpPr>
                <a:spLocks/>
              </p:cNvSpPr>
              <p:nvPr/>
            </p:nvSpPr>
            <p:spPr bwMode="auto">
              <a:xfrm>
                <a:off x="17083" y="8771"/>
                <a:ext cx="77" cy="101"/>
              </a:xfrm>
              <a:custGeom>
                <a:avLst/>
                <a:gdLst>
                  <a:gd name="T0" fmla="+- 0 17122 17083"/>
                  <a:gd name="T1" fmla="*/ T0 w 77"/>
                  <a:gd name="T2" fmla="+- 0 8771 8771"/>
                  <a:gd name="T3" fmla="*/ 8771 h 101"/>
                  <a:gd name="T4" fmla="+- 0 17110 17083"/>
                  <a:gd name="T5" fmla="*/ T4 w 77"/>
                  <a:gd name="T6" fmla="+- 0 8771 8771"/>
                  <a:gd name="T7" fmla="*/ 8771 h 101"/>
                  <a:gd name="T8" fmla="+- 0 17098 17083"/>
                  <a:gd name="T9" fmla="*/ T8 w 77"/>
                  <a:gd name="T10" fmla="+- 0 8775 8771"/>
                  <a:gd name="T11" fmla="*/ 8775 h 101"/>
                  <a:gd name="T12" fmla="+- 0 17090 17083"/>
                  <a:gd name="T13" fmla="*/ T12 w 77"/>
                  <a:gd name="T14" fmla="+- 0 8780 8771"/>
                  <a:gd name="T15" fmla="*/ 8780 h 101"/>
                  <a:gd name="T16" fmla="+- 0 17094 17083"/>
                  <a:gd name="T17" fmla="*/ T16 w 77"/>
                  <a:gd name="T18" fmla="+- 0 8792 8771"/>
                  <a:gd name="T19" fmla="*/ 8792 h 101"/>
                  <a:gd name="T20" fmla="+- 0 17101 17083"/>
                  <a:gd name="T21" fmla="*/ T20 w 77"/>
                  <a:gd name="T22" fmla="+- 0 8787 8771"/>
                  <a:gd name="T23" fmla="*/ 8787 h 101"/>
                  <a:gd name="T24" fmla="+- 0 17110 17083"/>
                  <a:gd name="T25" fmla="*/ T24 w 77"/>
                  <a:gd name="T26" fmla="+- 0 8784 8771"/>
                  <a:gd name="T27" fmla="*/ 8784 h 101"/>
                  <a:gd name="T28" fmla="+- 0 17150 17083"/>
                  <a:gd name="T29" fmla="*/ T28 w 77"/>
                  <a:gd name="T30" fmla="+- 0 8784 8771"/>
                  <a:gd name="T31" fmla="*/ 8784 h 101"/>
                  <a:gd name="T32" fmla="+- 0 17146 17083"/>
                  <a:gd name="T33" fmla="*/ T32 w 77"/>
                  <a:gd name="T34" fmla="+- 0 8779 8771"/>
                  <a:gd name="T35" fmla="*/ 8779 h 101"/>
                  <a:gd name="T36" fmla="+- 0 17122 17083"/>
                  <a:gd name="T37" fmla="*/ T36 w 77"/>
                  <a:gd name="T38" fmla="+- 0 8771 8771"/>
                  <a:gd name="T39" fmla="*/ 877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3" name="Group 705"/>
            <p:cNvGrpSpPr>
              <a:grpSpLocks/>
            </p:cNvGrpSpPr>
            <p:nvPr/>
          </p:nvGrpSpPr>
          <p:grpSpPr bwMode="auto">
            <a:xfrm>
              <a:off x="5388" y="1351"/>
              <a:ext cx="11889" cy="7993"/>
              <a:chOff x="5388" y="1351"/>
              <a:chExt cx="11889" cy="7993"/>
            </a:xfrm>
          </p:grpSpPr>
          <p:sp>
            <p:nvSpPr>
              <p:cNvPr id="3224" name="Freeform 706"/>
              <p:cNvSpPr>
                <a:spLocks/>
              </p:cNvSpPr>
              <p:nvPr/>
            </p:nvSpPr>
            <p:spPr bwMode="auto">
              <a:xfrm>
                <a:off x="17194" y="8771"/>
                <a:ext cx="83" cy="99"/>
              </a:xfrm>
              <a:custGeom>
                <a:avLst/>
                <a:gdLst>
                  <a:gd name="T0" fmla="+- 0 17210 17194"/>
                  <a:gd name="T1" fmla="*/ T0 w 83"/>
                  <a:gd name="T2" fmla="+- 0 8774 8771"/>
                  <a:gd name="T3" fmla="*/ 8774 h 99"/>
                  <a:gd name="T4" fmla="+- 0 17194 17194"/>
                  <a:gd name="T5" fmla="*/ T4 w 83"/>
                  <a:gd name="T6" fmla="+- 0 8774 8771"/>
                  <a:gd name="T7" fmla="*/ 8774 h 99"/>
                  <a:gd name="T8" fmla="+- 0 17195 17194"/>
                  <a:gd name="T9" fmla="*/ T8 w 83"/>
                  <a:gd name="T10" fmla="+- 0 8780 8771"/>
                  <a:gd name="T11" fmla="*/ 8780 h 99"/>
                  <a:gd name="T12" fmla="+- 0 17195 17194"/>
                  <a:gd name="T13" fmla="*/ T12 w 83"/>
                  <a:gd name="T14" fmla="+- 0 8786 8771"/>
                  <a:gd name="T15" fmla="*/ 8786 h 99"/>
                  <a:gd name="T16" fmla="+- 0 17195 17194"/>
                  <a:gd name="T17" fmla="*/ T16 w 83"/>
                  <a:gd name="T18" fmla="+- 0 8870 8771"/>
                  <a:gd name="T19" fmla="*/ 8870 h 99"/>
                  <a:gd name="T20" fmla="+- 0 17213 17194"/>
                  <a:gd name="T21" fmla="*/ T20 w 83"/>
                  <a:gd name="T22" fmla="+- 0 8870 8771"/>
                  <a:gd name="T23" fmla="*/ 8870 h 99"/>
                  <a:gd name="T24" fmla="+- 0 17213 17194"/>
                  <a:gd name="T25" fmla="*/ T24 w 83"/>
                  <a:gd name="T26" fmla="+- 0 8809 8771"/>
                  <a:gd name="T27" fmla="*/ 8809 h 99"/>
                  <a:gd name="T28" fmla="+- 0 17213 17194"/>
                  <a:gd name="T29" fmla="*/ T28 w 83"/>
                  <a:gd name="T30" fmla="+- 0 8806 8771"/>
                  <a:gd name="T31" fmla="*/ 8806 h 99"/>
                  <a:gd name="T32" fmla="+- 0 17214 17194"/>
                  <a:gd name="T33" fmla="*/ T32 w 83"/>
                  <a:gd name="T34" fmla="+- 0 8804 8771"/>
                  <a:gd name="T35" fmla="*/ 8804 h 99"/>
                  <a:gd name="T36" fmla="+- 0 17217 17194"/>
                  <a:gd name="T37" fmla="*/ T36 w 83"/>
                  <a:gd name="T38" fmla="+- 0 8794 8771"/>
                  <a:gd name="T39" fmla="*/ 8794 h 99"/>
                  <a:gd name="T40" fmla="+- 0 17222 17194"/>
                  <a:gd name="T41" fmla="*/ T40 w 83"/>
                  <a:gd name="T42" fmla="+- 0 8790 8771"/>
                  <a:gd name="T43" fmla="*/ 8790 h 99"/>
                  <a:gd name="T44" fmla="+- 0 17211 17194"/>
                  <a:gd name="T45" fmla="*/ T44 w 83"/>
                  <a:gd name="T46" fmla="+- 0 8790 8771"/>
                  <a:gd name="T47" fmla="*/ 8790 h 99"/>
                  <a:gd name="T48" fmla="+- 0 17210 17194"/>
                  <a:gd name="T49" fmla="*/ T48 w 83"/>
                  <a:gd name="T50" fmla="+- 0 8774 8771"/>
                  <a:gd name="T51" fmla="*/ 877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9"/>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Freeform 707"/>
              <p:cNvSpPr>
                <a:spLocks/>
              </p:cNvSpPr>
              <p:nvPr/>
            </p:nvSpPr>
            <p:spPr bwMode="auto">
              <a:xfrm>
                <a:off x="17194" y="8771"/>
                <a:ext cx="83" cy="99"/>
              </a:xfrm>
              <a:custGeom>
                <a:avLst/>
                <a:gdLst>
                  <a:gd name="T0" fmla="+- 0 17269 17194"/>
                  <a:gd name="T1" fmla="*/ T0 w 83"/>
                  <a:gd name="T2" fmla="+- 0 8786 8771"/>
                  <a:gd name="T3" fmla="*/ 8786 h 99"/>
                  <a:gd name="T4" fmla="+- 0 17254 17194"/>
                  <a:gd name="T5" fmla="*/ T4 w 83"/>
                  <a:gd name="T6" fmla="+- 0 8786 8771"/>
                  <a:gd name="T7" fmla="*/ 8786 h 99"/>
                  <a:gd name="T8" fmla="+- 0 17260 17194"/>
                  <a:gd name="T9" fmla="*/ T8 w 83"/>
                  <a:gd name="T10" fmla="+- 0 8799 8771"/>
                  <a:gd name="T11" fmla="*/ 8799 h 99"/>
                  <a:gd name="T12" fmla="+- 0 17260 17194"/>
                  <a:gd name="T13" fmla="*/ T12 w 83"/>
                  <a:gd name="T14" fmla="+- 0 8870 8771"/>
                  <a:gd name="T15" fmla="*/ 8870 h 99"/>
                  <a:gd name="T16" fmla="+- 0 17277 17194"/>
                  <a:gd name="T17" fmla="*/ T16 w 83"/>
                  <a:gd name="T18" fmla="+- 0 8870 8771"/>
                  <a:gd name="T19" fmla="*/ 8870 h 99"/>
                  <a:gd name="T20" fmla="+- 0 17274 17194"/>
                  <a:gd name="T21" fmla="*/ T20 w 83"/>
                  <a:gd name="T22" fmla="+- 0 8792 8771"/>
                  <a:gd name="T23" fmla="*/ 8792 h 99"/>
                  <a:gd name="T24" fmla="+- 0 17269 17194"/>
                  <a:gd name="T25" fmla="*/ T24 w 83"/>
                  <a:gd name="T26" fmla="+- 0 8786 8771"/>
                  <a:gd name="T27" fmla="*/ 8786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6" name="Freeform 708"/>
              <p:cNvSpPr>
                <a:spLocks/>
              </p:cNvSpPr>
              <p:nvPr/>
            </p:nvSpPr>
            <p:spPr bwMode="auto">
              <a:xfrm>
                <a:off x="17194" y="8771"/>
                <a:ext cx="83" cy="99"/>
              </a:xfrm>
              <a:custGeom>
                <a:avLst/>
                <a:gdLst>
                  <a:gd name="T0" fmla="+- 0 17243 17194"/>
                  <a:gd name="T1" fmla="*/ T0 w 83"/>
                  <a:gd name="T2" fmla="+- 0 8771 8771"/>
                  <a:gd name="T3" fmla="*/ 8771 h 99"/>
                  <a:gd name="T4" fmla="+- 0 17227 17194"/>
                  <a:gd name="T5" fmla="*/ T4 w 83"/>
                  <a:gd name="T6" fmla="+- 0 8771 8771"/>
                  <a:gd name="T7" fmla="*/ 8771 h 99"/>
                  <a:gd name="T8" fmla="+- 0 17216 17194"/>
                  <a:gd name="T9" fmla="*/ T8 w 83"/>
                  <a:gd name="T10" fmla="+- 0 8780 8771"/>
                  <a:gd name="T11" fmla="*/ 8780 h 99"/>
                  <a:gd name="T12" fmla="+- 0 17211 17194"/>
                  <a:gd name="T13" fmla="*/ T12 w 83"/>
                  <a:gd name="T14" fmla="+- 0 8790 8771"/>
                  <a:gd name="T15" fmla="*/ 8790 h 99"/>
                  <a:gd name="T16" fmla="+- 0 17222 17194"/>
                  <a:gd name="T17" fmla="*/ T16 w 83"/>
                  <a:gd name="T18" fmla="+- 0 8790 8771"/>
                  <a:gd name="T19" fmla="*/ 8790 h 99"/>
                  <a:gd name="T20" fmla="+- 0 17226 17194"/>
                  <a:gd name="T21" fmla="*/ T20 w 83"/>
                  <a:gd name="T22" fmla="+- 0 8786 8771"/>
                  <a:gd name="T23" fmla="*/ 8786 h 99"/>
                  <a:gd name="T24" fmla="+- 0 17269 17194"/>
                  <a:gd name="T25" fmla="*/ T24 w 83"/>
                  <a:gd name="T26" fmla="+- 0 8786 8771"/>
                  <a:gd name="T27" fmla="*/ 8786 h 99"/>
                  <a:gd name="T28" fmla="+- 0 17260 17194"/>
                  <a:gd name="T29" fmla="*/ T28 w 83"/>
                  <a:gd name="T30" fmla="+- 0 8776 8771"/>
                  <a:gd name="T31" fmla="*/ 8776 h 99"/>
                  <a:gd name="T32" fmla="+- 0 17243 17194"/>
                  <a:gd name="T33" fmla="*/ T32 w 83"/>
                  <a:gd name="T34" fmla="+- 0 8771 8771"/>
                  <a:gd name="T35" fmla="*/ 877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81" name="Picture 7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88" y="9138"/>
                <a:ext cx="2961" cy="206"/>
              </a:xfrm>
              <a:prstGeom prst="rect">
                <a:avLst/>
              </a:prstGeom>
              <a:noFill/>
              <a:extLst>
                <a:ext uri="{909E8E84-426E-40DD-AFC4-6F175D3DCCD1}">
                  <a14:hiddenFill xmlns:a14="http://schemas.microsoft.com/office/drawing/2010/main">
                    <a:solidFill>
                      <a:srgbClr val="FFFFFF"/>
                    </a:solidFill>
                  </a14:hiddenFill>
                </a:ext>
              </a:extLst>
            </p:spPr>
          </p:pic>
          <p:pic>
            <p:nvPicPr>
              <p:cNvPr id="3782" name="Picture 7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91" y="1351"/>
                <a:ext cx="2264" cy="44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167" name="TextBox 4166"/>
          <p:cNvSpPr txBox="1"/>
          <p:nvPr/>
        </p:nvSpPr>
        <p:spPr>
          <a:xfrm>
            <a:off x="398584" y="5955376"/>
            <a:ext cx="184731" cy="369332"/>
          </a:xfrm>
          <a:prstGeom prst="rect">
            <a:avLst/>
          </a:prstGeom>
          <a:noFill/>
        </p:spPr>
        <p:txBody>
          <a:bodyPr wrap="none" rtlCol="0">
            <a:spAutoFit/>
          </a:bodyPr>
          <a:lstStyle/>
          <a:p>
            <a:endParaRPr lang="en-US" dirty="0"/>
          </a:p>
        </p:txBody>
      </p:sp>
      <p:sp>
        <p:nvSpPr>
          <p:cNvPr id="4169" name="TextBox 4168"/>
          <p:cNvSpPr txBox="1"/>
          <p:nvPr/>
        </p:nvSpPr>
        <p:spPr>
          <a:xfrm>
            <a:off x="6062158" y="6272543"/>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p:txBody>
      </p:sp>
      <p:pic>
        <p:nvPicPr>
          <p:cNvPr id="4168" name="Picture 416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2275" y="419481"/>
            <a:ext cx="2194560" cy="2194560"/>
          </a:xfrm>
          <a:prstGeom prst="rect">
            <a:avLst/>
          </a:prstGeom>
        </p:spPr>
      </p:pic>
      <p:sp>
        <p:nvSpPr>
          <p:cNvPr id="4170" name="Rectangle 4169"/>
          <p:cNvSpPr/>
          <p:nvPr/>
        </p:nvSpPr>
        <p:spPr>
          <a:xfrm>
            <a:off x="6906091" y="833709"/>
            <a:ext cx="2473562" cy="369332"/>
          </a:xfrm>
          <a:prstGeom prst="rect">
            <a:avLst/>
          </a:prstGeom>
        </p:spPr>
        <p:txBody>
          <a:bodyPr wrap="none">
            <a:spAutoFit/>
          </a:bodyPr>
          <a:lstStyle/>
          <a:p>
            <a:r>
              <a:rPr lang="en-US" sz="1400" b="1" dirty="0">
                <a:solidFill>
                  <a:schemeClr val="bg1">
                    <a:lumMod val="75000"/>
                  </a:schemeClr>
                </a:solidFill>
                <a:latin typeface="Calibri" pitchFamily="34" charset="0"/>
              </a:rPr>
              <a:t>K</a:t>
            </a:r>
            <a:r>
              <a:rPr lang="en-US" sz="1400" b="1" dirty="0">
                <a:solidFill>
                  <a:srgbClr val="FF6600"/>
                </a:solidFill>
                <a:latin typeface="Calibri" pitchFamily="34" charset="0"/>
              </a:rPr>
              <a:t>A</a:t>
            </a:r>
            <a:r>
              <a:rPr lang="en-US" b="1" dirty="0">
                <a:solidFill>
                  <a:srgbClr val="C00000"/>
                </a:solidFill>
                <a:latin typeface="Calibri" pitchFamily="34" charset="0"/>
              </a:rPr>
              <a:t>R</a:t>
            </a:r>
            <a:r>
              <a:rPr lang="en-US" sz="1200" b="1" dirty="0">
                <a:solidFill>
                  <a:srgbClr val="C00000"/>
                </a:solidFill>
                <a:latin typeface="Calibri" pitchFamily="34" charset="0"/>
              </a:rPr>
              <a:t> FREIGHT &amp;</a:t>
            </a:r>
            <a:r>
              <a:rPr lang="en-US" sz="1200" b="1" dirty="0">
                <a:solidFill>
                  <a:schemeClr val="bg1">
                    <a:lumMod val="50000"/>
                  </a:schemeClr>
                </a:solidFill>
                <a:latin typeface="Calibri" pitchFamily="34" charset="0"/>
              </a:rPr>
              <a:t> FORWARDING  LLC</a:t>
            </a:r>
          </a:p>
        </p:txBody>
      </p:sp>
      <p:sp>
        <p:nvSpPr>
          <p:cNvPr id="4171" name="TextBox 4170"/>
          <p:cNvSpPr txBox="1"/>
          <p:nvPr/>
        </p:nvSpPr>
        <p:spPr>
          <a:xfrm>
            <a:off x="165833" y="-83112"/>
            <a:ext cx="3625631" cy="523220"/>
          </a:xfrm>
          <a:prstGeom prst="rect">
            <a:avLst/>
          </a:prstGeom>
          <a:noFill/>
        </p:spPr>
        <p:txBody>
          <a:bodyPr wrap="square" rtlCol="0">
            <a:spAutoFit/>
          </a:bodyPr>
          <a:lstStyle/>
          <a:p>
            <a:r>
              <a:rPr lang="en-US" sz="2800" b="1" dirty="0" smtClean="0">
                <a:solidFill>
                  <a:srgbClr val="C00000"/>
                </a:solidFill>
                <a:latin typeface="Calibri" pitchFamily="34" charset="0"/>
              </a:rPr>
              <a:t>Chairman Message </a:t>
            </a:r>
            <a:endParaRPr lang="en-US" sz="2800" b="1" dirty="0">
              <a:solidFill>
                <a:srgbClr val="C00000"/>
              </a:solidFill>
              <a:latin typeface="Calibri" pitchFamily="34" charset="0"/>
            </a:endParaRPr>
          </a:p>
        </p:txBody>
      </p:sp>
    </p:spTree>
    <p:extLst>
      <p:ext uri="{BB962C8B-B14F-4D97-AF65-F5344CB8AC3E}">
        <p14:creationId xmlns:p14="http://schemas.microsoft.com/office/powerpoint/2010/main" val="2504312713"/>
      </p:ext>
    </p:extLst>
  </p:cSld>
  <p:clrMapOvr>
    <a:masterClrMapping/>
  </p:clrMapOvr>
  <p:transition spd="slow" advClick="0" advTm="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2"/>
          <p:cNvGrpSpPr>
            <a:grpSpLocks/>
          </p:cNvGrpSpPr>
          <p:nvPr/>
        </p:nvGrpSpPr>
        <p:grpSpPr bwMode="auto">
          <a:xfrm>
            <a:off x="-10495" y="-116113"/>
            <a:ext cx="12379833" cy="6974114"/>
            <a:chOff x="0" y="0"/>
            <a:chExt cx="22677" cy="1190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p:cNvGrpSpPr>
            <p:nvPr/>
          </p:nvGrpSpPr>
          <p:grpSpPr bwMode="auto">
            <a:xfrm>
              <a:off x="0" y="10692"/>
              <a:ext cx="22677" cy="68"/>
              <a:chOff x="0" y="10692"/>
              <a:chExt cx="22677" cy="68"/>
            </a:xfrm>
          </p:grpSpPr>
          <p:sp>
            <p:nvSpPr>
              <p:cNvPr id="1105" name="Freeform 5"/>
              <p:cNvSpPr>
                <a:spLocks/>
              </p:cNvSpPr>
              <p:nvPr/>
            </p:nvSpPr>
            <p:spPr bwMode="auto">
              <a:xfrm>
                <a:off x="0" y="10692"/>
                <a:ext cx="22677" cy="68"/>
              </a:xfrm>
              <a:custGeom>
                <a:avLst/>
                <a:gdLst>
                  <a:gd name="T0" fmla="*/ 0 w 22677"/>
                  <a:gd name="T1" fmla="+- 0 10760 10692"/>
                  <a:gd name="T2" fmla="*/ 10760 h 68"/>
                  <a:gd name="T3" fmla="*/ 22677 w 22677"/>
                  <a:gd name="T4" fmla="+- 0 10760 10692"/>
                  <a:gd name="T5" fmla="*/ 10760 h 68"/>
                  <a:gd name="T6" fmla="*/ 22677 w 22677"/>
                  <a:gd name="T7" fmla="+- 0 10692 10692"/>
                  <a:gd name="T8" fmla="*/ 10692 h 68"/>
                  <a:gd name="T9" fmla="*/ 0 w 22677"/>
                  <a:gd name="T10" fmla="+- 0 10692 10692"/>
                  <a:gd name="T11" fmla="*/ 10692 h 68"/>
                  <a:gd name="T12" fmla="*/ 0 w 22677"/>
                  <a:gd name="T13" fmla="+- 0 10760 10692"/>
                  <a:gd name="T14" fmla="*/ 10760 h 68"/>
                </a:gdLst>
                <a:ahLst/>
                <a:cxnLst>
                  <a:cxn ang="0">
                    <a:pos x="T0" y="T2"/>
                  </a:cxn>
                  <a:cxn ang="0">
                    <a:pos x="T3" y="T5"/>
                  </a:cxn>
                  <a:cxn ang="0">
                    <a:pos x="T6" y="T8"/>
                  </a:cxn>
                  <a:cxn ang="0">
                    <a:pos x="T9" y="T11"/>
                  </a:cxn>
                  <a:cxn ang="0">
                    <a:pos x="T12" y="T14"/>
                  </a:cxn>
                </a:cxnLst>
                <a:rect l="0" t="0" r="r" b="b"/>
                <a:pathLst>
                  <a:path w="22677" h="68">
                    <a:moveTo>
                      <a:pt x="0" y="68"/>
                    </a:moveTo>
                    <a:lnTo>
                      <a:pt x="22677" y="68"/>
                    </a:lnTo>
                    <a:lnTo>
                      <a:pt x="22677" y="0"/>
                    </a:lnTo>
                    <a:lnTo>
                      <a:pt x="0" y="0"/>
                    </a:lnTo>
                    <a:lnTo>
                      <a:pt x="0" y="68"/>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a:grpSpLocks/>
            </p:cNvGrpSpPr>
            <p:nvPr/>
          </p:nvGrpSpPr>
          <p:grpSpPr bwMode="auto">
            <a:xfrm>
              <a:off x="0" y="10756"/>
              <a:ext cx="22677" cy="66"/>
              <a:chOff x="0" y="10756"/>
              <a:chExt cx="22677" cy="66"/>
            </a:xfrm>
          </p:grpSpPr>
          <p:sp>
            <p:nvSpPr>
              <p:cNvPr id="1104" name="Freeform 7"/>
              <p:cNvSpPr>
                <a:spLocks/>
              </p:cNvSpPr>
              <p:nvPr/>
            </p:nvSpPr>
            <p:spPr bwMode="auto">
              <a:xfrm>
                <a:off x="0" y="10756"/>
                <a:ext cx="22677" cy="66"/>
              </a:xfrm>
              <a:custGeom>
                <a:avLst/>
                <a:gdLst>
                  <a:gd name="T0" fmla="*/ 0 w 22677"/>
                  <a:gd name="T1" fmla="+- 0 10822 10756"/>
                  <a:gd name="T2" fmla="*/ 10822 h 66"/>
                  <a:gd name="T3" fmla="*/ 22677 w 22677"/>
                  <a:gd name="T4" fmla="+- 0 10822 10756"/>
                  <a:gd name="T5" fmla="*/ 10822 h 66"/>
                  <a:gd name="T6" fmla="*/ 22677 w 22677"/>
                  <a:gd name="T7" fmla="+- 0 10756 10756"/>
                  <a:gd name="T8" fmla="*/ 10756 h 66"/>
                  <a:gd name="T9" fmla="*/ 0 w 22677"/>
                  <a:gd name="T10" fmla="+- 0 10756 10756"/>
                  <a:gd name="T11" fmla="*/ 10756 h 66"/>
                  <a:gd name="T12" fmla="*/ 0 w 22677"/>
                  <a:gd name="T13" fmla="+- 0 10822 10756"/>
                  <a:gd name="T14" fmla="*/ 10822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0" y="10819"/>
              <a:ext cx="22677" cy="66"/>
              <a:chOff x="0" y="10819"/>
              <a:chExt cx="22677" cy="66"/>
            </a:xfrm>
          </p:grpSpPr>
          <p:sp>
            <p:nvSpPr>
              <p:cNvPr id="1103" name="Freeform 9"/>
              <p:cNvSpPr>
                <a:spLocks/>
              </p:cNvSpPr>
              <p:nvPr/>
            </p:nvSpPr>
            <p:spPr bwMode="auto">
              <a:xfrm>
                <a:off x="0" y="10819"/>
                <a:ext cx="22677" cy="66"/>
              </a:xfrm>
              <a:custGeom>
                <a:avLst/>
                <a:gdLst>
                  <a:gd name="T0" fmla="*/ 0 w 22677"/>
                  <a:gd name="T1" fmla="+- 0 10885 10819"/>
                  <a:gd name="T2" fmla="*/ 10885 h 66"/>
                  <a:gd name="T3" fmla="*/ 22677 w 22677"/>
                  <a:gd name="T4" fmla="+- 0 10885 10819"/>
                  <a:gd name="T5" fmla="*/ 10885 h 66"/>
                  <a:gd name="T6" fmla="*/ 22677 w 22677"/>
                  <a:gd name="T7" fmla="+- 0 10819 10819"/>
                  <a:gd name="T8" fmla="*/ 10819 h 66"/>
                  <a:gd name="T9" fmla="*/ 0 w 22677"/>
                  <a:gd name="T10" fmla="+- 0 10819 10819"/>
                  <a:gd name="T11" fmla="*/ 10819 h 66"/>
                  <a:gd name="T12" fmla="*/ 0 w 22677"/>
                  <a:gd name="T13" fmla="+- 0 10885 10819"/>
                  <a:gd name="T14" fmla="*/ 10885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0"/>
            <p:cNvGrpSpPr>
              <a:grpSpLocks/>
            </p:cNvGrpSpPr>
            <p:nvPr/>
          </p:nvGrpSpPr>
          <p:grpSpPr bwMode="auto">
            <a:xfrm>
              <a:off x="977" y="2132"/>
              <a:ext cx="20855" cy="7943"/>
              <a:chOff x="977" y="2132"/>
              <a:chExt cx="20855" cy="7943"/>
            </a:xfrm>
          </p:grpSpPr>
          <p:sp>
            <p:nvSpPr>
              <p:cNvPr id="1102" name="Freeform 11"/>
              <p:cNvSpPr>
                <a:spLocks/>
              </p:cNvSpPr>
              <p:nvPr/>
            </p:nvSpPr>
            <p:spPr bwMode="auto">
              <a:xfrm>
                <a:off x="977" y="2132"/>
                <a:ext cx="20855" cy="7943"/>
              </a:xfrm>
              <a:custGeom>
                <a:avLst/>
                <a:gdLst>
                  <a:gd name="T0" fmla="+- 0 20920 1776"/>
                  <a:gd name="T1" fmla="*/ T0 w 19145"/>
                  <a:gd name="T2" fmla="+- 0 2132 2132"/>
                  <a:gd name="T3" fmla="*/ 2132 h 6421"/>
                  <a:gd name="T4" fmla="+- 0 1776 1776"/>
                  <a:gd name="T5" fmla="*/ T4 w 19145"/>
                  <a:gd name="T6" fmla="+- 0 2137 2132"/>
                  <a:gd name="T7" fmla="*/ 2137 h 6421"/>
                  <a:gd name="T8" fmla="+- 0 1779 1776"/>
                  <a:gd name="T9" fmla="*/ T8 w 19145"/>
                  <a:gd name="T10" fmla="+- 0 8553 2132"/>
                  <a:gd name="T11" fmla="*/ 8553 h 6421"/>
                  <a:gd name="T12" fmla="+- 0 20922 1776"/>
                  <a:gd name="T13" fmla="*/ T12 w 19145"/>
                  <a:gd name="T14" fmla="+- 0 8548 2132"/>
                  <a:gd name="T15" fmla="*/ 8548 h 6421"/>
                  <a:gd name="T16" fmla="+- 0 20920 1776"/>
                  <a:gd name="T17" fmla="*/ T16 w 19145"/>
                  <a:gd name="T18" fmla="+- 0 2132 2132"/>
                  <a:gd name="T19" fmla="*/ 2132 h 6421"/>
                </a:gdLst>
                <a:ahLst/>
                <a:cxnLst>
                  <a:cxn ang="0">
                    <a:pos x="T1" y="T3"/>
                  </a:cxn>
                  <a:cxn ang="0">
                    <a:pos x="T5" y="T7"/>
                  </a:cxn>
                  <a:cxn ang="0">
                    <a:pos x="T9" y="T11"/>
                  </a:cxn>
                  <a:cxn ang="0">
                    <a:pos x="T13" y="T15"/>
                  </a:cxn>
                  <a:cxn ang="0">
                    <a:pos x="T17" y="T19"/>
                  </a:cxn>
                </a:cxnLst>
                <a:rect l="0" t="0" r="r" b="b"/>
                <a:pathLst>
                  <a:path w="19145" h="6421">
                    <a:moveTo>
                      <a:pt x="19144" y="0"/>
                    </a:moveTo>
                    <a:lnTo>
                      <a:pt x="0" y="5"/>
                    </a:lnTo>
                    <a:lnTo>
                      <a:pt x="3" y="6421"/>
                    </a:lnTo>
                    <a:lnTo>
                      <a:pt x="19146" y="6416"/>
                    </a:lnTo>
                    <a:lnTo>
                      <a:pt x="19144" y="0"/>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12"/>
            <p:cNvGrpSpPr>
              <a:grpSpLocks/>
            </p:cNvGrpSpPr>
            <p:nvPr/>
          </p:nvGrpSpPr>
          <p:grpSpPr bwMode="auto">
            <a:xfrm>
              <a:off x="6756" y="2879"/>
              <a:ext cx="2" cy="2160"/>
              <a:chOff x="6756" y="2879"/>
              <a:chExt cx="2" cy="2160"/>
            </a:xfrm>
          </p:grpSpPr>
          <p:sp>
            <p:nvSpPr>
              <p:cNvPr id="1101" name="Freeform 13"/>
              <p:cNvSpPr>
                <a:spLocks/>
              </p:cNvSpPr>
              <p:nvPr/>
            </p:nvSpPr>
            <p:spPr bwMode="auto">
              <a:xfrm>
                <a:off x="6756" y="2879"/>
                <a:ext cx="2" cy="2160"/>
              </a:xfrm>
              <a:custGeom>
                <a:avLst/>
                <a:gdLst>
                  <a:gd name="T0" fmla="+- 0 2879 2879"/>
                  <a:gd name="T1" fmla="*/ 2879 h 2160"/>
                  <a:gd name="T2" fmla="+- 0 5039 2879"/>
                  <a:gd name="T3" fmla="*/ 50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4"/>
            <p:cNvGrpSpPr>
              <a:grpSpLocks/>
            </p:cNvGrpSpPr>
            <p:nvPr/>
          </p:nvGrpSpPr>
          <p:grpSpPr bwMode="auto">
            <a:xfrm>
              <a:off x="2580" y="5339"/>
              <a:ext cx="17380" cy="2"/>
              <a:chOff x="2580" y="5339"/>
              <a:chExt cx="17380" cy="2"/>
            </a:xfrm>
          </p:grpSpPr>
          <p:sp>
            <p:nvSpPr>
              <p:cNvPr id="1100" name="Freeform 15"/>
              <p:cNvSpPr>
                <a:spLocks/>
              </p:cNvSpPr>
              <p:nvPr/>
            </p:nvSpPr>
            <p:spPr bwMode="auto">
              <a:xfrm>
                <a:off x="2580" y="5339"/>
                <a:ext cx="17380" cy="2"/>
              </a:xfrm>
              <a:custGeom>
                <a:avLst/>
                <a:gdLst>
                  <a:gd name="T0" fmla="+- 0 2580 2580"/>
                  <a:gd name="T1" fmla="*/ T0 w 17380"/>
                  <a:gd name="T2" fmla="+- 0 19960 2580"/>
                  <a:gd name="T3" fmla="*/ T2 w 17380"/>
                </a:gdLst>
                <a:ahLst/>
                <a:cxnLst>
                  <a:cxn ang="0">
                    <a:pos x="T1" y="0"/>
                  </a:cxn>
                  <a:cxn ang="0">
                    <a:pos x="T3" y="0"/>
                  </a:cxn>
                </a:cxnLst>
                <a:rect l="0" t="0" r="r" b="b"/>
                <a:pathLst>
                  <a:path w="17380">
                    <a:moveTo>
                      <a:pt x="0" y="0"/>
                    </a:moveTo>
                    <a:lnTo>
                      <a:pt x="17380" y="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6"/>
            <p:cNvGrpSpPr>
              <a:grpSpLocks/>
            </p:cNvGrpSpPr>
            <p:nvPr/>
          </p:nvGrpSpPr>
          <p:grpSpPr bwMode="auto">
            <a:xfrm>
              <a:off x="6756" y="5679"/>
              <a:ext cx="2" cy="2160"/>
              <a:chOff x="6756" y="5679"/>
              <a:chExt cx="2" cy="2160"/>
            </a:xfrm>
          </p:grpSpPr>
          <p:sp>
            <p:nvSpPr>
              <p:cNvPr id="1099" name="Freeform 17"/>
              <p:cNvSpPr>
                <a:spLocks/>
              </p:cNvSpPr>
              <p:nvPr/>
            </p:nvSpPr>
            <p:spPr bwMode="auto">
              <a:xfrm>
                <a:off x="6756" y="5679"/>
                <a:ext cx="2" cy="2160"/>
              </a:xfrm>
              <a:custGeom>
                <a:avLst/>
                <a:gdLst>
                  <a:gd name="T0" fmla="+- 0 5679 5679"/>
                  <a:gd name="T1" fmla="*/ 5679 h 2160"/>
                  <a:gd name="T2" fmla="+- 0 7839 5679"/>
                  <a:gd name="T3" fmla="*/ 78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8"/>
            <p:cNvGrpSpPr>
              <a:grpSpLocks/>
            </p:cNvGrpSpPr>
            <p:nvPr/>
          </p:nvGrpSpPr>
          <p:grpSpPr bwMode="auto">
            <a:xfrm>
              <a:off x="11736" y="2879"/>
              <a:ext cx="2" cy="2160"/>
              <a:chOff x="11736" y="2879"/>
              <a:chExt cx="2" cy="2160"/>
            </a:xfrm>
          </p:grpSpPr>
          <p:sp>
            <p:nvSpPr>
              <p:cNvPr id="1098" name="Freeform 19"/>
              <p:cNvSpPr>
                <a:spLocks/>
              </p:cNvSpPr>
              <p:nvPr/>
            </p:nvSpPr>
            <p:spPr bwMode="auto">
              <a:xfrm>
                <a:off x="11736" y="2879"/>
                <a:ext cx="2" cy="2160"/>
              </a:xfrm>
              <a:custGeom>
                <a:avLst/>
                <a:gdLst>
                  <a:gd name="T0" fmla="+- 0 2879 2879"/>
                  <a:gd name="T1" fmla="*/ 2879 h 2160"/>
                  <a:gd name="T2" fmla="+- 0 5039 2879"/>
                  <a:gd name="T3" fmla="*/ 50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20"/>
            <p:cNvGrpSpPr>
              <a:grpSpLocks/>
            </p:cNvGrpSpPr>
            <p:nvPr/>
          </p:nvGrpSpPr>
          <p:grpSpPr bwMode="auto">
            <a:xfrm>
              <a:off x="11736" y="5679"/>
              <a:ext cx="2" cy="2160"/>
              <a:chOff x="11736" y="5679"/>
              <a:chExt cx="2" cy="2160"/>
            </a:xfrm>
          </p:grpSpPr>
          <p:sp>
            <p:nvSpPr>
              <p:cNvPr id="1097" name="Freeform 21"/>
              <p:cNvSpPr>
                <a:spLocks/>
              </p:cNvSpPr>
              <p:nvPr/>
            </p:nvSpPr>
            <p:spPr bwMode="auto">
              <a:xfrm>
                <a:off x="11736" y="5679"/>
                <a:ext cx="2" cy="2160"/>
              </a:xfrm>
              <a:custGeom>
                <a:avLst/>
                <a:gdLst>
                  <a:gd name="T0" fmla="+- 0 5679 5679"/>
                  <a:gd name="T1" fmla="*/ 5679 h 2160"/>
                  <a:gd name="T2" fmla="+- 0 7839 5679"/>
                  <a:gd name="T3" fmla="*/ 78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22"/>
            <p:cNvGrpSpPr>
              <a:grpSpLocks/>
            </p:cNvGrpSpPr>
            <p:nvPr/>
          </p:nvGrpSpPr>
          <p:grpSpPr bwMode="auto">
            <a:xfrm>
              <a:off x="15996" y="2879"/>
              <a:ext cx="2" cy="2160"/>
              <a:chOff x="15996" y="2879"/>
              <a:chExt cx="2" cy="2160"/>
            </a:xfrm>
          </p:grpSpPr>
          <p:sp>
            <p:nvSpPr>
              <p:cNvPr id="1096" name="Freeform 23"/>
              <p:cNvSpPr>
                <a:spLocks/>
              </p:cNvSpPr>
              <p:nvPr/>
            </p:nvSpPr>
            <p:spPr bwMode="auto">
              <a:xfrm>
                <a:off x="15996" y="2879"/>
                <a:ext cx="2" cy="2160"/>
              </a:xfrm>
              <a:custGeom>
                <a:avLst/>
                <a:gdLst>
                  <a:gd name="T0" fmla="+- 0 2879 2879"/>
                  <a:gd name="T1" fmla="*/ 2879 h 2160"/>
                  <a:gd name="T2" fmla="+- 0 5039 2879"/>
                  <a:gd name="T3" fmla="*/ 50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24"/>
            <p:cNvGrpSpPr>
              <a:grpSpLocks/>
            </p:cNvGrpSpPr>
            <p:nvPr/>
          </p:nvGrpSpPr>
          <p:grpSpPr bwMode="auto">
            <a:xfrm>
              <a:off x="15996" y="5679"/>
              <a:ext cx="2" cy="2160"/>
              <a:chOff x="15996" y="5679"/>
              <a:chExt cx="2" cy="2160"/>
            </a:xfrm>
          </p:grpSpPr>
          <p:sp>
            <p:nvSpPr>
              <p:cNvPr id="1088" name="Freeform 25"/>
              <p:cNvSpPr>
                <a:spLocks/>
              </p:cNvSpPr>
              <p:nvPr/>
            </p:nvSpPr>
            <p:spPr bwMode="auto">
              <a:xfrm>
                <a:off x="15996" y="5679"/>
                <a:ext cx="2" cy="2160"/>
              </a:xfrm>
              <a:custGeom>
                <a:avLst/>
                <a:gdLst>
                  <a:gd name="T0" fmla="+- 0 5679 5679"/>
                  <a:gd name="T1" fmla="*/ 5679 h 2160"/>
                  <a:gd name="T2" fmla="+- 0 7839 5679"/>
                  <a:gd name="T3" fmla="*/ 7839 h 2160"/>
                </a:gdLst>
                <a:ahLst/>
                <a:cxnLst>
                  <a:cxn ang="0">
                    <a:pos x="0" y="T1"/>
                  </a:cxn>
                  <a:cxn ang="0">
                    <a:pos x="0" y="T3"/>
                  </a:cxn>
                </a:cxnLst>
                <a:rect l="0" t="0" r="r" b="b"/>
                <a:pathLst>
                  <a:path h="2160">
                    <a:moveTo>
                      <a:pt x="0" y="0"/>
                    </a:moveTo>
                    <a:lnTo>
                      <a:pt x="0" y="2160"/>
                    </a:lnTo>
                  </a:path>
                </a:pathLst>
              </a:cu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 y="3265"/>
                <a:ext cx="1918" cy="37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 y="3738"/>
                <a:ext cx="835" cy="161"/>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 y="3735"/>
                <a:ext cx="1351" cy="162"/>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 y="4182"/>
                <a:ext cx="2360" cy="607"/>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2" y="3263"/>
                <a:ext cx="1927" cy="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31"/>
            <p:cNvGrpSpPr>
              <a:grpSpLocks/>
            </p:cNvGrpSpPr>
            <p:nvPr/>
          </p:nvGrpSpPr>
          <p:grpSpPr bwMode="auto">
            <a:xfrm>
              <a:off x="12589" y="3758"/>
              <a:ext cx="80" cy="142"/>
              <a:chOff x="12589" y="3758"/>
              <a:chExt cx="80" cy="142"/>
            </a:xfrm>
          </p:grpSpPr>
          <p:sp>
            <p:nvSpPr>
              <p:cNvPr id="1148" name="Freeform 32"/>
              <p:cNvSpPr>
                <a:spLocks/>
              </p:cNvSpPr>
              <p:nvPr/>
            </p:nvSpPr>
            <p:spPr bwMode="auto">
              <a:xfrm>
                <a:off x="12589" y="3758"/>
                <a:ext cx="80" cy="142"/>
              </a:xfrm>
              <a:custGeom>
                <a:avLst/>
                <a:gdLst>
                  <a:gd name="T0" fmla="+- 0 12589 12589"/>
                  <a:gd name="T1" fmla="*/ T0 w 80"/>
                  <a:gd name="T2" fmla="+- 0 3758 3758"/>
                  <a:gd name="T3" fmla="*/ 3758 h 142"/>
                  <a:gd name="T4" fmla="+- 0 12590 12589"/>
                  <a:gd name="T5" fmla="*/ T4 w 80"/>
                  <a:gd name="T6" fmla="+- 0 3767 3758"/>
                  <a:gd name="T7" fmla="*/ 3767 h 142"/>
                  <a:gd name="T8" fmla="+- 0 12590 12589"/>
                  <a:gd name="T9" fmla="*/ T8 w 80"/>
                  <a:gd name="T10" fmla="+- 0 3776 3758"/>
                  <a:gd name="T11" fmla="*/ 3776 h 142"/>
                  <a:gd name="T12" fmla="+- 0 12590 12589"/>
                  <a:gd name="T13" fmla="*/ T12 w 80"/>
                  <a:gd name="T14" fmla="+- 0 3785 3758"/>
                  <a:gd name="T15" fmla="*/ 3785 h 142"/>
                  <a:gd name="T16" fmla="+- 0 12591 12589"/>
                  <a:gd name="T17" fmla="*/ T16 w 80"/>
                  <a:gd name="T18" fmla="+- 0 3794 3758"/>
                  <a:gd name="T19" fmla="*/ 3794 h 142"/>
                  <a:gd name="T20" fmla="+- 0 12591 12589"/>
                  <a:gd name="T21" fmla="*/ T20 w 80"/>
                  <a:gd name="T22" fmla="+- 0 3865 3758"/>
                  <a:gd name="T23" fmla="*/ 3865 h 142"/>
                  <a:gd name="T24" fmla="+- 0 12590 12589"/>
                  <a:gd name="T25" fmla="*/ T24 w 80"/>
                  <a:gd name="T26" fmla="+- 0 3891 3758"/>
                  <a:gd name="T27" fmla="*/ 3891 h 142"/>
                  <a:gd name="T28" fmla="+- 0 12590 12589"/>
                  <a:gd name="T29" fmla="*/ T28 w 80"/>
                  <a:gd name="T30" fmla="+- 0 3900 3758"/>
                  <a:gd name="T31" fmla="*/ 3900 h 142"/>
                  <a:gd name="T32" fmla="+- 0 12591 12589"/>
                  <a:gd name="T33" fmla="*/ T32 w 80"/>
                  <a:gd name="T34" fmla="+- 0 3900 3758"/>
                  <a:gd name="T35" fmla="*/ 3900 h 142"/>
                  <a:gd name="T36" fmla="+- 0 12592 12589"/>
                  <a:gd name="T37" fmla="*/ T36 w 80"/>
                  <a:gd name="T38" fmla="+- 0 3900 3758"/>
                  <a:gd name="T39" fmla="*/ 3900 h 142"/>
                  <a:gd name="T40" fmla="+- 0 12669 12589"/>
                  <a:gd name="T41" fmla="*/ T40 w 80"/>
                  <a:gd name="T42" fmla="+- 0 3899 3758"/>
                  <a:gd name="T43" fmla="*/ 3899 h 142"/>
                  <a:gd name="T44" fmla="+- 0 12669 12589"/>
                  <a:gd name="T45" fmla="*/ T44 w 80"/>
                  <a:gd name="T46" fmla="+- 0 3899 3758"/>
                  <a:gd name="T47" fmla="*/ 3899 h 142"/>
                  <a:gd name="T48" fmla="+- 0 12669 12589"/>
                  <a:gd name="T49" fmla="*/ T48 w 80"/>
                  <a:gd name="T50" fmla="+- 0 3898 3758"/>
                  <a:gd name="T51" fmla="*/ 3898 h 142"/>
                  <a:gd name="T52" fmla="+- 0 12669 12589"/>
                  <a:gd name="T53" fmla="*/ T52 w 80"/>
                  <a:gd name="T54" fmla="+- 0 3897 3758"/>
                  <a:gd name="T55" fmla="*/ 3897 h 142"/>
                  <a:gd name="T56" fmla="+- 0 12669 12589"/>
                  <a:gd name="T57" fmla="*/ T56 w 80"/>
                  <a:gd name="T58" fmla="+- 0 3895 3758"/>
                  <a:gd name="T59" fmla="*/ 3895 h 142"/>
                  <a:gd name="T60" fmla="+- 0 12669 12589"/>
                  <a:gd name="T61" fmla="*/ T60 w 80"/>
                  <a:gd name="T62" fmla="+- 0 3888 3758"/>
                  <a:gd name="T63" fmla="*/ 3888 h 142"/>
                  <a:gd name="T64" fmla="+- 0 12669 12589"/>
                  <a:gd name="T65" fmla="*/ T64 w 80"/>
                  <a:gd name="T66" fmla="+- 0 3886 3758"/>
                  <a:gd name="T67" fmla="*/ 3886 h 142"/>
                  <a:gd name="T68" fmla="+- 0 12669 12589"/>
                  <a:gd name="T69" fmla="*/ T68 w 80"/>
                  <a:gd name="T70" fmla="+- 0 3885 3758"/>
                  <a:gd name="T71" fmla="*/ 3885 h 142"/>
                  <a:gd name="T72" fmla="+- 0 12622 12589"/>
                  <a:gd name="T73" fmla="*/ T72 w 80"/>
                  <a:gd name="T74" fmla="+- 0 3885 3758"/>
                  <a:gd name="T75" fmla="*/ 3885 h 142"/>
                  <a:gd name="T76" fmla="+- 0 12622 12589"/>
                  <a:gd name="T77" fmla="*/ T76 w 80"/>
                  <a:gd name="T78" fmla="+- 0 3880 3758"/>
                  <a:gd name="T79" fmla="*/ 3880 h 142"/>
                  <a:gd name="T80" fmla="+- 0 12622 12589"/>
                  <a:gd name="T81" fmla="*/ T80 w 80"/>
                  <a:gd name="T82" fmla="+- 0 3874 3758"/>
                  <a:gd name="T83" fmla="*/ 3874 h 142"/>
                  <a:gd name="T84" fmla="+- 0 12622 12589"/>
                  <a:gd name="T85" fmla="*/ T84 w 80"/>
                  <a:gd name="T86" fmla="+- 0 3794 3758"/>
                  <a:gd name="T87" fmla="*/ 3794 h 142"/>
                  <a:gd name="T88" fmla="+- 0 12622 12589"/>
                  <a:gd name="T89" fmla="*/ T88 w 80"/>
                  <a:gd name="T90" fmla="+- 0 3785 3758"/>
                  <a:gd name="T91" fmla="*/ 3785 h 142"/>
                  <a:gd name="T92" fmla="+- 0 12622 12589"/>
                  <a:gd name="T93" fmla="*/ T92 w 80"/>
                  <a:gd name="T94" fmla="+- 0 3776 3758"/>
                  <a:gd name="T95" fmla="*/ 3776 h 142"/>
                  <a:gd name="T96" fmla="+- 0 12623 12589"/>
                  <a:gd name="T97" fmla="*/ T96 w 80"/>
                  <a:gd name="T98" fmla="+- 0 3767 3758"/>
                  <a:gd name="T99" fmla="*/ 3767 h 142"/>
                  <a:gd name="T100" fmla="+- 0 12623 12589"/>
                  <a:gd name="T101" fmla="*/ T100 w 80"/>
                  <a:gd name="T102" fmla="+- 0 3759 3758"/>
                  <a:gd name="T103" fmla="*/ 3759 h 142"/>
                  <a:gd name="T104" fmla="+- 0 12600 12589"/>
                  <a:gd name="T105" fmla="*/ T104 w 80"/>
                  <a:gd name="T106" fmla="+- 0 3759 3758"/>
                  <a:gd name="T107" fmla="*/ 3759 h 142"/>
                  <a:gd name="T108" fmla="+- 0 12597 12589"/>
                  <a:gd name="T109" fmla="*/ T108 w 80"/>
                  <a:gd name="T110" fmla="+- 0 3759 3758"/>
                  <a:gd name="T111" fmla="*/ 3759 h 142"/>
                  <a:gd name="T112" fmla="+- 0 12594 12589"/>
                  <a:gd name="T113" fmla="*/ T112 w 80"/>
                  <a:gd name="T114" fmla="+- 0 3759 3758"/>
                  <a:gd name="T115" fmla="*/ 3759 h 142"/>
                  <a:gd name="T116" fmla="+- 0 12592 12589"/>
                  <a:gd name="T117" fmla="*/ T116 w 80"/>
                  <a:gd name="T118" fmla="+- 0 3758 3758"/>
                  <a:gd name="T119" fmla="*/ 3758 h 142"/>
                  <a:gd name="T120" fmla="+- 0 12589 12589"/>
                  <a:gd name="T121" fmla="*/ T120 w 80"/>
                  <a:gd name="T122" fmla="+- 0 3758 3758"/>
                  <a:gd name="T123" fmla="*/ 375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80" h="142">
                    <a:moveTo>
                      <a:pt x="0" y="0"/>
                    </a:moveTo>
                    <a:lnTo>
                      <a:pt x="1" y="9"/>
                    </a:lnTo>
                    <a:lnTo>
                      <a:pt x="1" y="18"/>
                    </a:lnTo>
                    <a:lnTo>
                      <a:pt x="1" y="27"/>
                    </a:lnTo>
                    <a:lnTo>
                      <a:pt x="2" y="36"/>
                    </a:lnTo>
                    <a:lnTo>
                      <a:pt x="2" y="107"/>
                    </a:lnTo>
                    <a:lnTo>
                      <a:pt x="1" y="133"/>
                    </a:lnTo>
                    <a:lnTo>
                      <a:pt x="1" y="142"/>
                    </a:lnTo>
                    <a:lnTo>
                      <a:pt x="2" y="142"/>
                    </a:lnTo>
                    <a:lnTo>
                      <a:pt x="3" y="142"/>
                    </a:lnTo>
                    <a:lnTo>
                      <a:pt x="80" y="141"/>
                    </a:lnTo>
                    <a:lnTo>
                      <a:pt x="80" y="140"/>
                    </a:lnTo>
                    <a:lnTo>
                      <a:pt x="80" y="139"/>
                    </a:lnTo>
                    <a:lnTo>
                      <a:pt x="80" y="137"/>
                    </a:lnTo>
                    <a:lnTo>
                      <a:pt x="80" y="130"/>
                    </a:lnTo>
                    <a:lnTo>
                      <a:pt x="80" y="128"/>
                    </a:lnTo>
                    <a:lnTo>
                      <a:pt x="80" y="127"/>
                    </a:lnTo>
                    <a:lnTo>
                      <a:pt x="33" y="127"/>
                    </a:lnTo>
                    <a:lnTo>
                      <a:pt x="33" y="122"/>
                    </a:lnTo>
                    <a:lnTo>
                      <a:pt x="33" y="116"/>
                    </a:lnTo>
                    <a:lnTo>
                      <a:pt x="33" y="36"/>
                    </a:lnTo>
                    <a:lnTo>
                      <a:pt x="33" y="27"/>
                    </a:lnTo>
                    <a:lnTo>
                      <a:pt x="33" y="18"/>
                    </a:lnTo>
                    <a:lnTo>
                      <a:pt x="34" y="9"/>
                    </a:lnTo>
                    <a:lnTo>
                      <a:pt x="34" y="1"/>
                    </a:lnTo>
                    <a:lnTo>
                      <a:pt x="11" y="1"/>
                    </a:lnTo>
                    <a:lnTo>
                      <a:pt x="8" y="1"/>
                    </a:lnTo>
                    <a:lnTo>
                      <a:pt x="5" y="1"/>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33"/>
              <p:cNvSpPr>
                <a:spLocks/>
              </p:cNvSpPr>
              <p:nvPr/>
            </p:nvSpPr>
            <p:spPr bwMode="auto">
              <a:xfrm>
                <a:off x="12589" y="3758"/>
                <a:ext cx="80" cy="142"/>
              </a:xfrm>
              <a:custGeom>
                <a:avLst/>
                <a:gdLst>
                  <a:gd name="T0" fmla="+- 0 12669 12589"/>
                  <a:gd name="T1" fmla="*/ T0 w 80"/>
                  <a:gd name="T2" fmla="+- 0 3899 3758"/>
                  <a:gd name="T3" fmla="*/ 3899 h 142"/>
                  <a:gd name="T4" fmla="+- 0 12656 12589"/>
                  <a:gd name="T5" fmla="*/ T4 w 80"/>
                  <a:gd name="T6" fmla="+- 0 3899 3758"/>
                  <a:gd name="T7" fmla="*/ 3899 h 142"/>
                  <a:gd name="T8" fmla="+- 0 12670 12589"/>
                  <a:gd name="T9" fmla="*/ T8 w 80"/>
                  <a:gd name="T10" fmla="+- 0 3900 3758"/>
                  <a:gd name="T11" fmla="*/ 3900 h 142"/>
                  <a:gd name="T12" fmla="+- 0 12669 12589"/>
                  <a:gd name="T13" fmla="*/ T12 w 80"/>
                  <a:gd name="T14" fmla="+- 0 3899 3758"/>
                  <a:gd name="T15" fmla="*/ 3899 h 142"/>
                </a:gdLst>
                <a:ahLst/>
                <a:cxnLst>
                  <a:cxn ang="0">
                    <a:pos x="T1" y="T3"/>
                  </a:cxn>
                  <a:cxn ang="0">
                    <a:pos x="T5" y="T7"/>
                  </a:cxn>
                  <a:cxn ang="0">
                    <a:pos x="T9" y="T11"/>
                  </a:cxn>
                  <a:cxn ang="0">
                    <a:pos x="T13" y="T15"/>
                  </a:cxn>
                </a:cxnLst>
                <a:rect l="0" t="0" r="r" b="b"/>
                <a:pathLst>
                  <a:path w="80" h="142">
                    <a:moveTo>
                      <a:pt x="80" y="141"/>
                    </a:moveTo>
                    <a:lnTo>
                      <a:pt x="67" y="141"/>
                    </a:lnTo>
                    <a:lnTo>
                      <a:pt x="81" y="142"/>
                    </a:lnTo>
                    <a:lnTo>
                      <a:pt x="80"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Freeform 34"/>
              <p:cNvSpPr>
                <a:spLocks/>
              </p:cNvSpPr>
              <p:nvPr/>
            </p:nvSpPr>
            <p:spPr bwMode="auto">
              <a:xfrm>
                <a:off x="12589" y="3758"/>
                <a:ext cx="80" cy="142"/>
              </a:xfrm>
              <a:custGeom>
                <a:avLst/>
                <a:gdLst>
                  <a:gd name="T0" fmla="+- 0 12670 12589"/>
                  <a:gd name="T1" fmla="*/ T0 w 80"/>
                  <a:gd name="T2" fmla="+- 0 3882 3758"/>
                  <a:gd name="T3" fmla="*/ 3882 h 142"/>
                  <a:gd name="T4" fmla="+- 0 12661 12589"/>
                  <a:gd name="T5" fmla="*/ T4 w 80"/>
                  <a:gd name="T6" fmla="+- 0 3883 3758"/>
                  <a:gd name="T7" fmla="*/ 3883 h 142"/>
                  <a:gd name="T8" fmla="+- 0 12654 12589"/>
                  <a:gd name="T9" fmla="*/ T8 w 80"/>
                  <a:gd name="T10" fmla="+- 0 3884 3758"/>
                  <a:gd name="T11" fmla="*/ 3884 h 142"/>
                  <a:gd name="T12" fmla="+- 0 12646 12589"/>
                  <a:gd name="T13" fmla="*/ T12 w 80"/>
                  <a:gd name="T14" fmla="+- 0 3884 3758"/>
                  <a:gd name="T15" fmla="*/ 3884 h 142"/>
                  <a:gd name="T16" fmla="+- 0 12638 12589"/>
                  <a:gd name="T17" fmla="*/ T16 w 80"/>
                  <a:gd name="T18" fmla="+- 0 3885 3758"/>
                  <a:gd name="T19" fmla="*/ 3885 h 142"/>
                  <a:gd name="T20" fmla="+- 0 12622 12589"/>
                  <a:gd name="T21" fmla="*/ T20 w 80"/>
                  <a:gd name="T22" fmla="+- 0 3885 3758"/>
                  <a:gd name="T23" fmla="*/ 3885 h 142"/>
                  <a:gd name="T24" fmla="+- 0 12669 12589"/>
                  <a:gd name="T25" fmla="*/ T24 w 80"/>
                  <a:gd name="T26" fmla="+- 0 3885 3758"/>
                  <a:gd name="T27" fmla="*/ 3885 h 142"/>
                  <a:gd name="T28" fmla="+- 0 12669 12589"/>
                  <a:gd name="T29" fmla="*/ T28 w 80"/>
                  <a:gd name="T30" fmla="+- 0 3883 3758"/>
                  <a:gd name="T31" fmla="*/ 3883 h 142"/>
                  <a:gd name="T32" fmla="+- 0 12670 12589"/>
                  <a:gd name="T33" fmla="*/ T32 w 80"/>
                  <a:gd name="T34" fmla="+- 0 3882 3758"/>
                  <a:gd name="T35" fmla="*/ 3882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0" h="142">
                    <a:moveTo>
                      <a:pt x="81" y="124"/>
                    </a:moveTo>
                    <a:lnTo>
                      <a:pt x="72" y="125"/>
                    </a:lnTo>
                    <a:lnTo>
                      <a:pt x="65" y="126"/>
                    </a:lnTo>
                    <a:lnTo>
                      <a:pt x="57" y="126"/>
                    </a:lnTo>
                    <a:lnTo>
                      <a:pt x="49" y="127"/>
                    </a:lnTo>
                    <a:lnTo>
                      <a:pt x="33" y="127"/>
                    </a:lnTo>
                    <a:lnTo>
                      <a:pt x="80" y="127"/>
                    </a:lnTo>
                    <a:lnTo>
                      <a:pt x="80" y="125"/>
                    </a:lnTo>
                    <a:lnTo>
                      <a:pt x="81"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35"/>
              <p:cNvSpPr>
                <a:spLocks/>
              </p:cNvSpPr>
              <p:nvPr/>
            </p:nvSpPr>
            <p:spPr bwMode="auto">
              <a:xfrm>
                <a:off x="12589" y="3758"/>
                <a:ext cx="80" cy="142"/>
              </a:xfrm>
              <a:custGeom>
                <a:avLst/>
                <a:gdLst>
                  <a:gd name="T0" fmla="+- 0 12623 12589"/>
                  <a:gd name="T1" fmla="*/ T0 w 80"/>
                  <a:gd name="T2" fmla="+- 0 3758 3758"/>
                  <a:gd name="T3" fmla="*/ 3758 h 142"/>
                  <a:gd name="T4" fmla="+- 0 12621 12589"/>
                  <a:gd name="T5" fmla="*/ T4 w 80"/>
                  <a:gd name="T6" fmla="+- 0 3758 3758"/>
                  <a:gd name="T7" fmla="*/ 3758 h 142"/>
                  <a:gd name="T8" fmla="+- 0 12618 12589"/>
                  <a:gd name="T9" fmla="*/ T8 w 80"/>
                  <a:gd name="T10" fmla="+- 0 3759 3758"/>
                  <a:gd name="T11" fmla="*/ 3759 h 142"/>
                  <a:gd name="T12" fmla="+- 0 12615 12589"/>
                  <a:gd name="T13" fmla="*/ T12 w 80"/>
                  <a:gd name="T14" fmla="+- 0 3759 3758"/>
                  <a:gd name="T15" fmla="*/ 3759 h 142"/>
                  <a:gd name="T16" fmla="+- 0 12613 12589"/>
                  <a:gd name="T17" fmla="*/ T16 w 80"/>
                  <a:gd name="T18" fmla="+- 0 3759 3758"/>
                  <a:gd name="T19" fmla="*/ 3759 h 142"/>
                  <a:gd name="T20" fmla="+- 0 12600 12589"/>
                  <a:gd name="T21" fmla="*/ T20 w 80"/>
                  <a:gd name="T22" fmla="+- 0 3759 3758"/>
                  <a:gd name="T23" fmla="*/ 3759 h 142"/>
                  <a:gd name="T24" fmla="+- 0 12623 12589"/>
                  <a:gd name="T25" fmla="*/ T24 w 80"/>
                  <a:gd name="T26" fmla="+- 0 3759 3758"/>
                  <a:gd name="T27" fmla="*/ 3759 h 142"/>
                  <a:gd name="T28" fmla="+- 0 12623 12589"/>
                  <a:gd name="T29" fmla="*/ T28 w 80"/>
                  <a:gd name="T30" fmla="+- 0 3758 3758"/>
                  <a:gd name="T31" fmla="*/ 3758 h 14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0" h="142">
                    <a:moveTo>
                      <a:pt x="34" y="0"/>
                    </a:moveTo>
                    <a:lnTo>
                      <a:pt x="32" y="0"/>
                    </a:lnTo>
                    <a:lnTo>
                      <a:pt x="29" y="1"/>
                    </a:lnTo>
                    <a:lnTo>
                      <a:pt x="26" y="1"/>
                    </a:lnTo>
                    <a:lnTo>
                      <a:pt x="24" y="1"/>
                    </a:lnTo>
                    <a:lnTo>
                      <a:pt x="11" y="1"/>
                    </a:lnTo>
                    <a:lnTo>
                      <a:pt x="34" y="1"/>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36"/>
            <p:cNvGrpSpPr>
              <a:grpSpLocks/>
            </p:cNvGrpSpPr>
            <p:nvPr/>
          </p:nvGrpSpPr>
          <p:grpSpPr bwMode="auto">
            <a:xfrm>
              <a:off x="13035" y="3799"/>
              <a:ext cx="93" cy="102"/>
              <a:chOff x="13035" y="3799"/>
              <a:chExt cx="93" cy="102"/>
            </a:xfrm>
          </p:grpSpPr>
          <p:sp>
            <p:nvSpPr>
              <p:cNvPr id="1142" name="Freeform 37"/>
              <p:cNvSpPr>
                <a:spLocks/>
              </p:cNvSpPr>
              <p:nvPr/>
            </p:nvSpPr>
            <p:spPr bwMode="auto">
              <a:xfrm>
                <a:off x="13035" y="3799"/>
                <a:ext cx="93" cy="102"/>
              </a:xfrm>
              <a:custGeom>
                <a:avLst/>
                <a:gdLst>
                  <a:gd name="T0" fmla="+- 0 13035 13035"/>
                  <a:gd name="T1" fmla="*/ T0 w 93"/>
                  <a:gd name="T2" fmla="+- 0 3800 3799"/>
                  <a:gd name="T3" fmla="*/ 3800 h 102"/>
                  <a:gd name="T4" fmla="+- 0 13035 13035"/>
                  <a:gd name="T5" fmla="*/ T4 w 93"/>
                  <a:gd name="T6" fmla="+- 0 3805 3799"/>
                  <a:gd name="T7" fmla="*/ 3805 h 102"/>
                  <a:gd name="T8" fmla="+- 0 13036 13035"/>
                  <a:gd name="T9" fmla="*/ T8 w 93"/>
                  <a:gd name="T10" fmla="+- 0 3810 3799"/>
                  <a:gd name="T11" fmla="*/ 3810 h 102"/>
                  <a:gd name="T12" fmla="+- 0 13036 13035"/>
                  <a:gd name="T13" fmla="*/ T12 w 93"/>
                  <a:gd name="T14" fmla="+- 0 3816 3799"/>
                  <a:gd name="T15" fmla="*/ 3816 h 102"/>
                  <a:gd name="T16" fmla="+- 0 13036 13035"/>
                  <a:gd name="T17" fmla="*/ T16 w 93"/>
                  <a:gd name="T18" fmla="+- 0 3820 3799"/>
                  <a:gd name="T19" fmla="*/ 3820 h 102"/>
                  <a:gd name="T20" fmla="+- 0 13036 13035"/>
                  <a:gd name="T21" fmla="*/ T20 w 93"/>
                  <a:gd name="T22" fmla="+- 0 3840 3799"/>
                  <a:gd name="T23" fmla="*/ 3840 h 102"/>
                  <a:gd name="T24" fmla="+- 0 13036 13035"/>
                  <a:gd name="T25" fmla="*/ T24 w 93"/>
                  <a:gd name="T26" fmla="+- 0 3846 3799"/>
                  <a:gd name="T27" fmla="*/ 3846 h 102"/>
                  <a:gd name="T28" fmla="+- 0 13036 13035"/>
                  <a:gd name="T29" fmla="*/ T28 w 93"/>
                  <a:gd name="T30" fmla="+- 0 3863 3799"/>
                  <a:gd name="T31" fmla="*/ 3863 h 102"/>
                  <a:gd name="T32" fmla="+- 0 13058 13035"/>
                  <a:gd name="T33" fmla="*/ T32 w 93"/>
                  <a:gd name="T34" fmla="+- 0 3902 3799"/>
                  <a:gd name="T35" fmla="*/ 3902 h 102"/>
                  <a:gd name="T36" fmla="+- 0 13075 13035"/>
                  <a:gd name="T37" fmla="*/ T36 w 93"/>
                  <a:gd name="T38" fmla="+- 0 3901 3799"/>
                  <a:gd name="T39" fmla="*/ 3901 h 102"/>
                  <a:gd name="T40" fmla="+- 0 13080 13035"/>
                  <a:gd name="T41" fmla="*/ T40 w 93"/>
                  <a:gd name="T42" fmla="+- 0 3900 3799"/>
                  <a:gd name="T43" fmla="*/ 3900 h 102"/>
                  <a:gd name="T44" fmla="+- 0 13085 13035"/>
                  <a:gd name="T45" fmla="*/ T44 w 93"/>
                  <a:gd name="T46" fmla="+- 0 3897 3799"/>
                  <a:gd name="T47" fmla="*/ 3897 h 102"/>
                  <a:gd name="T48" fmla="+- 0 13091 13035"/>
                  <a:gd name="T49" fmla="*/ T48 w 93"/>
                  <a:gd name="T50" fmla="+- 0 3894 3799"/>
                  <a:gd name="T51" fmla="*/ 3894 h 102"/>
                  <a:gd name="T52" fmla="+- 0 13095 13035"/>
                  <a:gd name="T53" fmla="*/ T52 w 93"/>
                  <a:gd name="T54" fmla="+- 0 3890 3799"/>
                  <a:gd name="T55" fmla="*/ 3890 h 102"/>
                  <a:gd name="T56" fmla="+- 0 13099 13035"/>
                  <a:gd name="T57" fmla="*/ T56 w 93"/>
                  <a:gd name="T58" fmla="+- 0 3884 3799"/>
                  <a:gd name="T59" fmla="*/ 3884 h 102"/>
                  <a:gd name="T60" fmla="+- 0 13076 13035"/>
                  <a:gd name="T61" fmla="*/ T60 w 93"/>
                  <a:gd name="T62" fmla="+- 0 3884 3799"/>
                  <a:gd name="T63" fmla="*/ 3884 h 102"/>
                  <a:gd name="T64" fmla="+- 0 13072 13035"/>
                  <a:gd name="T65" fmla="*/ T64 w 93"/>
                  <a:gd name="T66" fmla="+- 0 3882 3799"/>
                  <a:gd name="T67" fmla="*/ 3882 h 102"/>
                  <a:gd name="T68" fmla="+- 0 13068 13035"/>
                  <a:gd name="T69" fmla="*/ T68 w 93"/>
                  <a:gd name="T70" fmla="+- 0 3877 3799"/>
                  <a:gd name="T71" fmla="*/ 3877 h 102"/>
                  <a:gd name="T72" fmla="+- 0 13066 13035"/>
                  <a:gd name="T73" fmla="*/ T72 w 93"/>
                  <a:gd name="T74" fmla="+- 0 3874 3799"/>
                  <a:gd name="T75" fmla="*/ 3874 h 102"/>
                  <a:gd name="T76" fmla="+- 0 13064 13035"/>
                  <a:gd name="T77" fmla="*/ T76 w 93"/>
                  <a:gd name="T78" fmla="+- 0 3868 3799"/>
                  <a:gd name="T79" fmla="*/ 3868 h 102"/>
                  <a:gd name="T80" fmla="+- 0 13064 13035"/>
                  <a:gd name="T81" fmla="*/ T80 w 93"/>
                  <a:gd name="T82" fmla="+- 0 3835 3799"/>
                  <a:gd name="T83" fmla="*/ 3835 h 102"/>
                  <a:gd name="T84" fmla="+- 0 13065 13035"/>
                  <a:gd name="T85" fmla="*/ T84 w 93"/>
                  <a:gd name="T86" fmla="+- 0 3815 3799"/>
                  <a:gd name="T87" fmla="*/ 3815 h 102"/>
                  <a:gd name="T88" fmla="+- 0 13065 13035"/>
                  <a:gd name="T89" fmla="*/ T88 w 93"/>
                  <a:gd name="T90" fmla="+- 0 3807 3799"/>
                  <a:gd name="T91" fmla="*/ 3807 h 102"/>
                  <a:gd name="T92" fmla="+- 0 13066 13035"/>
                  <a:gd name="T93" fmla="*/ T92 w 93"/>
                  <a:gd name="T94" fmla="+- 0 3800 3799"/>
                  <a:gd name="T95" fmla="*/ 3800 h 102"/>
                  <a:gd name="T96" fmla="+- 0 13045 13035"/>
                  <a:gd name="T97" fmla="*/ T96 w 93"/>
                  <a:gd name="T98" fmla="+- 0 3800 3799"/>
                  <a:gd name="T99" fmla="*/ 3800 h 102"/>
                  <a:gd name="T100" fmla="+- 0 13039 13035"/>
                  <a:gd name="T101" fmla="*/ T100 w 93"/>
                  <a:gd name="T102" fmla="+- 0 3800 3799"/>
                  <a:gd name="T103" fmla="*/ 3800 h 102"/>
                  <a:gd name="T104" fmla="+- 0 13037 13035"/>
                  <a:gd name="T105" fmla="*/ T104 w 93"/>
                  <a:gd name="T106" fmla="+- 0 3800 3799"/>
                  <a:gd name="T107" fmla="*/ 3800 h 102"/>
                  <a:gd name="T108" fmla="+- 0 13035 13035"/>
                  <a:gd name="T109" fmla="*/ T108 w 93"/>
                  <a:gd name="T110" fmla="+- 0 3800 3799"/>
                  <a:gd name="T111" fmla="*/ 3800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93" h="102">
                    <a:moveTo>
                      <a:pt x="0" y="1"/>
                    </a:moveTo>
                    <a:lnTo>
                      <a:pt x="0" y="6"/>
                    </a:lnTo>
                    <a:lnTo>
                      <a:pt x="1" y="11"/>
                    </a:lnTo>
                    <a:lnTo>
                      <a:pt x="1" y="17"/>
                    </a:lnTo>
                    <a:lnTo>
                      <a:pt x="1" y="21"/>
                    </a:lnTo>
                    <a:lnTo>
                      <a:pt x="1" y="41"/>
                    </a:lnTo>
                    <a:lnTo>
                      <a:pt x="1" y="47"/>
                    </a:lnTo>
                    <a:lnTo>
                      <a:pt x="1" y="64"/>
                    </a:lnTo>
                    <a:lnTo>
                      <a:pt x="23" y="103"/>
                    </a:lnTo>
                    <a:lnTo>
                      <a:pt x="40" y="102"/>
                    </a:lnTo>
                    <a:lnTo>
                      <a:pt x="45" y="101"/>
                    </a:lnTo>
                    <a:lnTo>
                      <a:pt x="50" y="98"/>
                    </a:lnTo>
                    <a:lnTo>
                      <a:pt x="56" y="95"/>
                    </a:lnTo>
                    <a:lnTo>
                      <a:pt x="60" y="91"/>
                    </a:lnTo>
                    <a:lnTo>
                      <a:pt x="64" y="85"/>
                    </a:lnTo>
                    <a:lnTo>
                      <a:pt x="41" y="85"/>
                    </a:lnTo>
                    <a:lnTo>
                      <a:pt x="37" y="83"/>
                    </a:lnTo>
                    <a:lnTo>
                      <a:pt x="33" y="78"/>
                    </a:lnTo>
                    <a:lnTo>
                      <a:pt x="31" y="75"/>
                    </a:lnTo>
                    <a:lnTo>
                      <a:pt x="29" y="69"/>
                    </a:lnTo>
                    <a:lnTo>
                      <a:pt x="29" y="36"/>
                    </a:lnTo>
                    <a:lnTo>
                      <a:pt x="30" y="16"/>
                    </a:lnTo>
                    <a:lnTo>
                      <a:pt x="30" y="8"/>
                    </a:lnTo>
                    <a:lnTo>
                      <a:pt x="31" y="1"/>
                    </a:lnTo>
                    <a:lnTo>
                      <a:pt x="10" y="1"/>
                    </a:lnTo>
                    <a:lnTo>
                      <a:pt x="4" y="1"/>
                    </a:lnTo>
                    <a:lnTo>
                      <a:pt x="2"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38"/>
              <p:cNvSpPr>
                <a:spLocks/>
              </p:cNvSpPr>
              <p:nvPr/>
            </p:nvSpPr>
            <p:spPr bwMode="auto">
              <a:xfrm>
                <a:off x="13035" y="3799"/>
                <a:ext cx="93" cy="102"/>
              </a:xfrm>
              <a:custGeom>
                <a:avLst/>
                <a:gdLst>
                  <a:gd name="T0" fmla="+- 0 13127 13035"/>
                  <a:gd name="T1" fmla="*/ T0 w 93"/>
                  <a:gd name="T2" fmla="+- 0 3884 3799"/>
                  <a:gd name="T3" fmla="*/ 3884 h 102"/>
                  <a:gd name="T4" fmla="+- 0 13099 13035"/>
                  <a:gd name="T5" fmla="*/ T4 w 93"/>
                  <a:gd name="T6" fmla="+- 0 3884 3799"/>
                  <a:gd name="T7" fmla="*/ 3884 h 102"/>
                  <a:gd name="T8" fmla="+- 0 13099 13035"/>
                  <a:gd name="T9" fmla="*/ T8 w 93"/>
                  <a:gd name="T10" fmla="+- 0 3899 3799"/>
                  <a:gd name="T11" fmla="*/ 3899 h 102"/>
                  <a:gd name="T12" fmla="+- 0 13101 13035"/>
                  <a:gd name="T13" fmla="*/ T12 w 93"/>
                  <a:gd name="T14" fmla="+- 0 3899 3799"/>
                  <a:gd name="T15" fmla="*/ 3899 h 102"/>
                  <a:gd name="T16" fmla="+- 0 13128 13035"/>
                  <a:gd name="T17" fmla="*/ T16 w 93"/>
                  <a:gd name="T18" fmla="+- 0 3898 3799"/>
                  <a:gd name="T19" fmla="*/ 3898 h 102"/>
                  <a:gd name="T20" fmla="+- 0 13128 13035"/>
                  <a:gd name="T21" fmla="*/ T20 w 93"/>
                  <a:gd name="T22" fmla="+- 0 3890 3799"/>
                  <a:gd name="T23" fmla="*/ 3890 h 102"/>
                  <a:gd name="T24" fmla="+- 0 13127 13035"/>
                  <a:gd name="T25" fmla="*/ T24 w 93"/>
                  <a:gd name="T26" fmla="+- 0 3885 3799"/>
                  <a:gd name="T27" fmla="*/ 3885 h 102"/>
                  <a:gd name="T28" fmla="+- 0 13127 13035"/>
                  <a:gd name="T29" fmla="*/ T28 w 93"/>
                  <a:gd name="T30" fmla="+- 0 3884 3799"/>
                  <a:gd name="T31" fmla="*/ 3884 h 10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3" h="102">
                    <a:moveTo>
                      <a:pt x="92" y="85"/>
                    </a:moveTo>
                    <a:lnTo>
                      <a:pt x="64" y="85"/>
                    </a:lnTo>
                    <a:lnTo>
                      <a:pt x="64" y="100"/>
                    </a:lnTo>
                    <a:lnTo>
                      <a:pt x="66" y="100"/>
                    </a:lnTo>
                    <a:lnTo>
                      <a:pt x="93" y="99"/>
                    </a:lnTo>
                    <a:lnTo>
                      <a:pt x="93" y="91"/>
                    </a:lnTo>
                    <a:lnTo>
                      <a:pt x="92" y="86"/>
                    </a:lnTo>
                    <a:lnTo>
                      <a:pt x="92"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39"/>
              <p:cNvSpPr>
                <a:spLocks/>
              </p:cNvSpPr>
              <p:nvPr/>
            </p:nvSpPr>
            <p:spPr bwMode="auto">
              <a:xfrm>
                <a:off x="13035" y="3799"/>
                <a:ext cx="93" cy="102"/>
              </a:xfrm>
              <a:custGeom>
                <a:avLst/>
                <a:gdLst>
                  <a:gd name="T0" fmla="+- 0 13128 13035"/>
                  <a:gd name="T1" fmla="*/ T0 w 93"/>
                  <a:gd name="T2" fmla="+- 0 3898 3799"/>
                  <a:gd name="T3" fmla="*/ 3898 h 102"/>
                  <a:gd name="T4" fmla="+- 0 13126 13035"/>
                  <a:gd name="T5" fmla="*/ T4 w 93"/>
                  <a:gd name="T6" fmla="+- 0 3898 3799"/>
                  <a:gd name="T7" fmla="*/ 3898 h 102"/>
                  <a:gd name="T8" fmla="+- 0 13128 13035"/>
                  <a:gd name="T9" fmla="*/ T8 w 93"/>
                  <a:gd name="T10" fmla="+- 0 3899 3799"/>
                  <a:gd name="T11" fmla="*/ 3899 h 102"/>
                  <a:gd name="T12" fmla="+- 0 13128 13035"/>
                  <a:gd name="T13" fmla="*/ T12 w 93"/>
                  <a:gd name="T14" fmla="+- 0 3898 3799"/>
                  <a:gd name="T15" fmla="*/ 3898 h 102"/>
                </a:gdLst>
                <a:ahLst/>
                <a:cxnLst>
                  <a:cxn ang="0">
                    <a:pos x="T1" y="T3"/>
                  </a:cxn>
                  <a:cxn ang="0">
                    <a:pos x="T5" y="T7"/>
                  </a:cxn>
                  <a:cxn ang="0">
                    <a:pos x="T9" y="T11"/>
                  </a:cxn>
                  <a:cxn ang="0">
                    <a:pos x="T13" y="T15"/>
                  </a:cxn>
                </a:cxnLst>
                <a:rect l="0" t="0" r="r" b="b"/>
                <a:pathLst>
                  <a:path w="93" h="102">
                    <a:moveTo>
                      <a:pt x="93" y="99"/>
                    </a:moveTo>
                    <a:lnTo>
                      <a:pt x="91" y="99"/>
                    </a:lnTo>
                    <a:lnTo>
                      <a:pt x="93" y="100"/>
                    </a:lnTo>
                    <a:lnTo>
                      <a:pt x="93"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40"/>
              <p:cNvSpPr>
                <a:spLocks/>
              </p:cNvSpPr>
              <p:nvPr/>
            </p:nvSpPr>
            <p:spPr bwMode="auto">
              <a:xfrm>
                <a:off x="13035" y="3799"/>
                <a:ext cx="93" cy="102"/>
              </a:xfrm>
              <a:custGeom>
                <a:avLst/>
                <a:gdLst>
                  <a:gd name="T0" fmla="+- 0 13097 13035"/>
                  <a:gd name="T1" fmla="*/ T0 w 93"/>
                  <a:gd name="T2" fmla="+- 0 3799 3799"/>
                  <a:gd name="T3" fmla="*/ 3799 h 102"/>
                  <a:gd name="T4" fmla="+- 0 13098 13035"/>
                  <a:gd name="T5" fmla="*/ T4 w 93"/>
                  <a:gd name="T6" fmla="+- 0 3807 3799"/>
                  <a:gd name="T7" fmla="*/ 3807 h 102"/>
                  <a:gd name="T8" fmla="+- 0 13098 13035"/>
                  <a:gd name="T9" fmla="*/ T8 w 93"/>
                  <a:gd name="T10" fmla="+- 0 3814 3799"/>
                  <a:gd name="T11" fmla="*/ 3814 h 102"/>
                  <a:gd name="T12" fmla="+- 0 13099 13035"/>
                  <a:gd name="T13" fmla="*/ T12 w 93"/>
                  <a:gd name="T14" fmla="+- 0 3822 3799"/>
                  <a:gd name="T15" fmla="*/ 3822 h 102"/>
                  <a:gd name="T16" fmla="+- 0 13099 13035"/>
                  <a:gd name="T17" fmla="*/ T16 w 93"/>
                  <a:gd name="T18" fmla="+- 0 3829 3799"/>
                  <a:gd name="T19" fmla="*/ 3829 h 102"/>
                  <a:gd name="T20" fmla="+- 0 13076 13035"/>
                  <a:gd name="T21" fmla="*/ T20 w 93"/>
                  <a:gd name="T22" fmla="+- 0 3884 3799"/>
                  <a:gd name="T23" fmla="*/ 3884 h 102"/>
                  <a:gd name="T24" fmla="+- 0 13099 13035"/>
                  <a:gd name="T25" fmla="*/ T24 w 93"/>
                  <a:gd name="T26" fmla="+- 0 3884 3799"/>
                  <a:gd name="T27" fmla="*/ 3884 h 102"/>
                  <a:gd name="T28" fmla="+- 0 13127 13035"/>
                  <a:gd name="T29" fmla="*/ T28 w 93"/>
                  <a:gd name="T30" fmla="+- 0 3884 3799"/>
                  <a:gd name="T31" fmla="*/ 3884 h 102"/>
                  <a:gd name="T32" fmla="+- 0 13127 13035"/>
                  <a:gd name="T33" fmla="*/ T32 w 93"/>
                  <a:gd name="T34" fmla="+- 0 3881 3799"/>
                  <a:gd name="T35" fmla="*/ 3881 h 102"/>
                  <a:gd name="T36" fmla="+- 0 13127 13035"/>
                  <a:gd name="T37" fmla="*/ T36 w 93"/>
                  <a:gd name="T38" fmla="+- 0 3868 3799"/>
                  <a:gd name="T39" fmla="*/ 3868 h 102"/>
                  <a:gd name="T40" fmla="+- 0 13127 13035"/>
                  <a:gd name="T41" fmla="*/ T40 w 93"/>
                  <a:gd name="T42" fmla="+- 0 3814 3799"/>
                  <a:gd name="T43" fmla="*/ 3814 h 102"/>
                  <a:gd name="T44" fmla="+- 0 13127 13035"/>
                  <a:gd name="T45" fmla="*/ T44 w 93"/>
                  <a:gd name="T46" fmla="+- 0 3807 3799"/>
                  <a:gd name="T47" fmla="*/ 3807 h 102"/>
                  <a:gd name="T48" fmla="+- 0 13128 13035"/>
                  <a:gd name="T49" fmla="*/ T48 w 93"/>
                  <a:gd name="T50" fmla="+- 0 3800 3799"/>
                  <a:gd name="T51" fmla="*/ 3800 h 102"/>
                  <a:gd name="T52" fmla="+- 0 13106 13035"/>
                  <a:gd name="T53" fmla="*/ T52 w 93"/>
                  <a:gd name="T54" fmla="+- 0 3800 3799"/>
                  <a:gd name="T55" fmla="*/ 3800 h 102"/>
                  <a:gd name="T56" fmla="+- 0 13101 13035"/>
                  <a:gd name="T57" fmla="*/ T56 w 93"/>
                  <a:gd name="T58" fmla="+- 0 3800 3799"/>
                  <a:gd name="T59" fmla="*/ 3800 h 102"/>
                  <a:gd name="T60" fmla="+- 0 13097 13035"/>
                  <a:gd name="T61" fmla="*/ T60 w 93"/>
                  <a:gd name="T62" fmla="+- 0 3799 3799"/>
                  <a:gd name="T63" fmla="*/ 3799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3" h="102">
                    <a:moveTo>
                      <a:pt x="62" y="0"/>
                    </a:moveTo>
                    <a:lnTo>
                      <a:pt x="63" y="8"/>
                    </a:lnTo>
                    <a:lnTo>
                      <a:pt x="63" y="15"/>
                    </a:lnTo>
                    <a:lnTo>
                      <a:pt x="64" y="23"/>
                    </a:lnTo>
                    <a:lnTo>
                      <a:pt x="64" y="30"/>
                    </a:lnTo>
                    <a:lnTo>
                      <a:pt x="41" y="85"/>
                    </a:lnTo>
                    <a:lnTo>
                      <a:pt x="64" y="85"/>
                    </a:lnTo>
                    <a:lnTo>
                      <a:pt x="92" y="85"/>
                    </a:lnTo>
                    <a:lnTo>
                      <a:pt x="92" y="82"/>
                    </a:lnTo>
                    <a:lnTo>
                      <a:pt x="92" y="69"/>
                    </a:lnTo>
                    <a:lnTo>
                      <a:pt x="92" y="15"/>
                    </a:lnTo>
                    <a:lnTo>
                      <a:pt x="92" y="8"/>
                    </a:lnTo>
                    <a:lnTo>
                      <a:pt x="93" y="1"/>
                    </a:lnTo>
                    <a:lnTo>
                      <a:pt x="71" y="1"/>
                    </a:lnTo>
                    <a:lnTo>
                      <a:pt x="66"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Freeform 41"/>
              <p:cNvSpPr>
                <a:spLocks/>
              </p:cNvSpPr>
              <p:nvPr/>
            </p:nvSpPr>
            <p:spPr bwMode="auto">
              <a:xfrm>
                <a:off x="13035" y="3799"/>
                <a:ext cx="93" cy="102"/>
              </a:xfrm>
              <a:custGeom>
                <a:avLst/>
                <a:gdLst>
                  <a:gd name="T0" fmla="+- 0 13066 13035"/>
                  <a:gd name="T1" fmla="*/ T0 w 93"/>
                  <a:gd name="T2" fmla="+- 0 3799 3799"/>
                  <a:gd name="T3" fmla="*/ 3799 h 102"/>
                  <a:gd name="T4" fmla="+- 0 13065 13035"/>
                  <a:gd name="T5" fmla="*/ T4 w 93"/>
                  <a:gd name="T6" fmla="+- 0 3800 3799"/>
                  <a:gd name="T7" fmla="*/ 3800 h 102"/>
                  <a:gd name="T8" fmla="+- 0 13062 13035"/>
                  <a:gd name="T9" fmla="*/ T8 w 93"/>
                  <a:gd name="T10" fmla="+- 0 3800 3799"/>
                  <a:gd name="T11" fmla="*/ 3800 h 102"/>
                  <a:gd name="T12" fmla="+- 0 13060 13035"/>
                  <a:gd name="T13" fmla="*/ T12 w 93"/>
                  <a:gd name="T14" fmla="+- 0 3800 3799"/>
                  <a:gd name="T15" fmla="*/ 3800 h 102"/>
                  <a:gd name="T16" fmla="+- 0 13057 13035"/>
                  <a:gd name="T17" fmla="*/ T16 w 93"/>
                  <a:gd name="T18" fmla="+- 0 3800 3799"/>
                  <a:gd name="T19" fmla="*/ 3800 h 102"/>
                  <a:gd name="T20" fmla="+- 0 13066 13035"/>
                  <a:gd name="T21" fmla="*/ T20 w 93"/>
                  <a:gd name="T22" fmla="+- 0 3800 3799"/>
                  <a:gd name="T23" fmla="*/ 3800 h 102"/>
                  <a:gd name="T24" fmla="+- 0 13066 13035"/>
                  <a:gd name="T25" fmla="*/ T24 w 93"/>
                  <a:gd name="T26" fmla="+- 0 3799 3799"/>
                  <a:gd name="T27" fmla="*/ 3799 h 102"/>
                </a:gdLst>
                <a:ahLst/>
                <a:cxnLst>
                  <a:cxn ang="0">
                    <a:pos x="T1" y="T3"/>
                  </a:cxn>
                  <a:cxn ang="0">
                    <a:pos x="T5" y="T7"/>
                  </a:cxn>
                  <a:cxn ang="0">
                    <a:pos x="T9" y="T11"/>
                  </a:cxn>
                  <a:cxn ang="0">
                    <a:pos x="T13" y="T15"/>
                  </a:cxn>
                  <a:cxn ang="0">
                    <a:pos x="T17" y="T19"/>
                  </a:cxn>
                  <a:cxn ang="0">
                    <a:pos x="T21" y="T23"/>
                  </a:cxn>
                  <a:cxn ang="0">
                    <a:pos x="T25" y="T27"/>
                  </a:cxn>
                </a:cxnLst>
                <a:rect l="0" t="0" r="r" b="b"/>
                <a:pathLst>
                  <a:path w="93" h="102">
                    <a:moveTo>
                      <a:pt x="31" y="0"/>
                    </a:moveTo>
                    <a:lnTo>
                      <a:pt x="30" y="1"/>
                    </a:lnTo>
                    <a:lnTo>
                      <a:pt x="27" y="1"/>
                    </a:lnTo>
                    <a:lnTo>
                      <a:pt x="25" y="1"/>
                    </a:lnTo>
                    <a:lnTo>
                      <a:pt x="22"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42"/>
              <p:cNvSpPr>
                <a:spLocks/>
              </p:cNvSpPr>
              <p:nvPr/>
            </p:nvSpPr>
            <p:spPr bwMode="auto">
              <a:xfrm>
                <a:off x="13035" y="3799"/>
                <a:ext cx="93" cy="102"/>
              </a:xfrm>
              <a:custGeom>
                <a:avLst/>
                <a:gdLst>
                  <a:gd name="T0" fmla="+- 0 13128 13035"/>
                  <a:gd name="T1" fmla="*/ T0 w 93"/>
                  <a:gd name="T2" fmla="+- 0 3799 3799"/>
                  <a:gd name="T3" fmla="*/ 3799 h 102"/>
                  <a:gd name="T4" fmla="+- 0 13126 13035"/>
                  <a:gd name="T5" fmla="*/ T4 w 93"/>
                  <a:gd name="T6" fmla="+- 0 3800 3799"/>
                  <a:gd name="T7" fmla="*/ 3800 h 102"/>
                  <a:gd name="T8" fmla="+- 0 13124 13035"/>
                  <a:gd name="T9" fmla="*/ T8 w 93"/>
                  <a:gd name="T10" fmla="+- 0 3800 3799"/>
                  <a:gd name="T11" fmla="*/ 3800 h 102"/>
                  <a:gd name="T12" fmla="+- 0 13121 13035"/>
                  <a:gd name="T13" fmla="*/ T12 w 93"/>
                  <a:gd name="T14" fmla="+- 0 3800 3799"/>
                  <a:gd name="T15" fmla="*/ 3800 h 102"/>
                  <a:gd name="T16" fmla="+- 0 13106 13035"/>
                  <a:gd name="T17" fmla="*/ T16 w 93"/>
                  <a:gd name="T18" fmla="+- 0 3800 3799"/>
                  <a:gd name="T19" fmla="*/ 3800 h 102"/>
                  <a:gd name="T20" fmla="+- 0 13128 13035"/>
                  <a:gd name="T21" fmla="*/ T20 w 93"/>
                  <a:gd name="T22" fmla="+- 0 3800 3799"/>
                  <a:gd name="T23" fmla="*/ 3800 h 102"/>
                  <a:gd name="T24" fmla="+- 0 13128 13035"/>
                  <a:gd name="T25" fmla="*/ T24 w 93"/>
                  <a:gd name="T26" fmla="+- 0 3799 3799"/>
                  <a:gd name="T27" fmla="*/ 3799 h 102"/>
                </a:gdLst>
                <a:ahLst/>
                <a:cxnLst>
                  <a:cxn ang="0">
                    <a:pos x="T1" y="T3"/>
                  </a:cxn>
                  <a:cxn ang="0">
                    <a:pos x="T5" y="T7"/>
                  </a:cxn>
                  <a:cxn ang="0">
                    <a:pos x="T9" y="T11"/>
                  </a:cxn>
                  <a:cxn ang="0">
                    <a:pos x="T13" y="T15"/>
                  </a:cxn>
                  <a:cxn ang="0">
                    <a:pos x="T17" y="T19"/>
                  </a:cxn>
                  <a:cxn ang="0">
                    <a:pos x="T21" y="T23"/>
                  </a:cxn>
                  <a:cxn ang="0">
                    <a:pos x="T25" y="T27"/>
                  </a:cxn>
                </a:cxnLst>
                <a:rect l="0" t="0" r="r" b="b"/>
                <a:pathLst>
                  <a:path w="93" h="102">
                    <a:moveTo>
                      <a:pt x="93" y="0"/>
                    </a:moveTo>
                    <a:lnTo>
                      <a:pt x="91" y="1"/>
                    </a:lnTo>
                    <a:lnTo>
                      <a:pt x="89" y="1"/>
                    </a:lnTo>
                    <a:lnTo>
                      <a:pt x="86" y="1"/>
                    </a:lnTo>
                    <a:lnTo>
                      <a:pt x="71"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43"/>
            <p:cNvGrpSpPr>
              <a:grpSpLocks/>
            </p:cNvGrpSpPr>
            <p:nvPr/>
          </p:nvGrpSpPr>
          <p:grpSpPr bwMode="auto">
            <a:xfrm>
              <a:off x="13498" y="3796"/>
              <a:ext cx="152" cy="102"/>
              <a:chOff x="13498" y="3796"/>
              <a:chExt cx="152" cy="102"/>
            </a:xfrm>
          </p:grpSpPr>
          <p:sp>
            <p:nvSpPr>
              <p:cNvPr id="1133" name="Freeform 44"/>
              <p:cNvSpPr>
                <a:spLocks/>
              </p:cNvSpPr>
              <p:nvPr/>
            </p:nvSpPr>
            <p:spPr bwMode="auto">
              <a:xfrm>
                <a:off x="13498" y="3796"/>
                <a:ext cx="152" cy="102"/>
              </a:xfrm>
              <a:custGeom>
                <a:avLst/>
                <a:gdLst>
                  <a:gd name="T0" fmla="+- 0 13498 13498"/>
                  <a:gd name="T1" fmla="*/ T0 w 152"/>
                  <a:gd name="T2" fmla="+- 0 3799 3796"/>
                  <a:gd name="T3" fmla="*/ 3799 h 102"/>
                  <a:gd name="T4" fmla="+- 0 13499 13498"/>
                  <a:gd name="T5" fmla="*/ T4 w 152"/>
                  <a:gd name="T6" fmla="+- 0 3813 3796"/>
                  <a:gd name="T7" fmla="*/ 3813 h 102"/>
                  <a:gd name="T8" fmla="+- 0 13499 13498"/>
                  <a:gd name="T9" fmla="*/ T8 w 152"/>
                  <a:gd name="T10" fmla="+- 0 3822 3796"/>
                  <a:gd name="T11" fmla="*/ 3822 h 102"/>
                  <a:gd name="T12" fmla="+- 0 13499 13498"/>
                  <a:gd name="T13" fmla="*/ T12 w 152"/>
                  <a:gd name="T14" fmla="+- 0 3872 3796"/>
                  <a:gd name="T15" fmla="*/ 3872 h 102"/>
                  <a:gd name="T16" fmla="+- 0 13499 13498"/>
                  <a:gd name="T17" fmla="*/ T16 w 152"/>
                  <a:gd name="T18" fmla="+- 0 3876 3796"/>
                  <a:gd name="T19" fmla="*/ 3876 h 102"/>
                  <a:gd name="T20" fmla="+- 0 13499 13498"/>
                  <a:gd name="T21" fmla="*/ T20 w 152"/>
                  <a:gd name="T22" fmla="+- 0 3884 3796"/>
                  <a:gd name="T23" fmla="*/ 3884 h 102"/>
                  <a:gd name="T24" fmla="+- 0 13499 13498"/>
                  <a:gd name="T25" fmla="*/ T24 w 152"/>
                  <a:gd name="T26" fmla="+- 0 3891 3796"/>
                  <a:gd name="T27" fmla="*/ 3891 h 102"/>
                  <a:gd name="T28" fmla="+- 0 13498 13498"/>
                  <a:gd name="T29" fmla="*/ T28 w 152"/>
                  <a:gd name="T30" fmla="+- 0 3898 3796"/>
                  <a:gd name="T31" fmla="*/ 3898 h 102"/>
                  <a:gd name="T32" fmla="+- 0 13527 13498"/>
                  <a:gd name="T33" fmla="*/ T32 w 152"/>
                  <a:gd name="T34" fmla="+- 0 3897 3796"/>
                  <a:gd name="T35" fmla="*/ 3897 h 102"/>
                  <a:gd name="T36" fmla="+- 0 13529 13498"/>
                  <a:gd name="T37" fmla="*/ T36 w 152"/>
                  <a:gd name="T38" fmla="+- 0 3897 3796"/>
                  <a:gd name="T39" fmla="*/ 3897 h 102"/>
                  <a:gd name="T40" fmla="+- 0 13528 13498"/>
                  <a:gd name="T41" fmla="*/ T40 w 152"/>
                  <a:gd name="T42" fmla="+- 0 3890 3796"/>
                  <a:gd name="T43" fmla="*/ 3890 h 102"/>
                  <a:gd name="T44" fmla="+- 0 13528 13498"/>
                  <a:gd name="T45" fmla="*/ T44 w 152"/>
                  <a:gd name="T46" fmla="+- 0 3884 3796"/>
                  <a:gd name="T47" fmla="*/ 3884 h 102"/>
                  <a:gd name="T48" fmla="+- 0 13527 13498"/>
                  <a:gd name="T49" fmla="*/ T48 w 152"/>
                  <a:gd name="T50" fmla="+- 0 3872 3796"/>
                  <a:gd name="T51" fmla="*/ 3872 h 102"/>
                  <a:gd name="T52" fmla="+- 0 13527 13498"/>
                  <a:gd name="T53" fmla="*/ T52 w 152"/>
                  <a:gd name="T54" fmla="+- 0 3835 3796"/>
                  <a:gd name="T55" fmla="*/ 3835 h 102"/>
                  <a:gd name="T56" fmla="+- 0 13529 13498"/>
                  <a:gd name="T57" fmla="*/ T56 w 152"/>
                  <a:gd name="T58" fmla="+- 0 3827 3796"/>
                  <a:gd name="T59" fmla="*/ 3827 h 102"/>
                  <a:gd name="T60" fmla="+- 0 13532 13498"/>
                  <a:gd name="T61" fmla="*/ T60 w 152"/>
                  <a:gd name="T62" fmla="+- 0 3822 3796"/>
                  <a:gd name="T63" fmla="*/ 3822 h 102"/>
                  <a:gd name="T64" fmla="+- 0 13534 13498"/>
                  <a:gd name="T65" fmla="*/ T64 w 152"/>
                  <a:gd name="T66" fmla="+- 0 3817 3796"/>
                  <a:gd name="T67" fmla="*/ 3817 h 102"/>
                  <a:gd name="T68" fmla="+- 0 13539 13498"/>
                  <a:gd name="T69" fmla="*/ T68 w 152"/>
                  <a:gd name="T70" fmla="+- 0 3814 3796"/>
                  <a:gd name="T71" fmla="*/ 3814 h 102"/>
                  <a:gd name="T72" fmla="+- 0 13527 13498"/>
                  <a:gd name="T73" fmla="*/ T72 w 152"/>
                  <a:gd name="T74" fmla="+- 0 3814 3796"/>
                  <a:gd name="T75" fmla="*/ 3814 h 102"/>
                  <a:gd name="T76" fmla="+- 0 13528 13498"/>
                  <a:gd name="T77" fmla="*/ T76 w 152"/>
                  <a:gd name="T78" fmla="+- 0 3800 3796"/>
                  <a:gd name="T79" fmla="*/ 3800 h 102"/>
                  <a:gd name="T80" fmla="+- 0 13508 13498"/>
                  <a:gd name="T81" fmla="*/ T80 w 152"/>
                  <a:gd name="T82" fmla="+- 0 3800 3796"/>
                  <a:gd name="T83" fmla="*/ 3800 h 102"/>
                  <a:gd name="T84" fmla="+- 0 13505 13498"/>
                  <a:gd name="T85" fmla="*/ T84 w 152"/>
                  <a:gd name="T86" fmla="+- 0 3799 3796"/>
                  <a:gd name="T87" fmla="*/ 3799 h 102"/>
                  <a:gd name="T88" fmla="+- 0 13503 13498"/>
                  <a:gd name="T89" fmla="*/ T88 w 152"/>
                  <a:gd name="T90" fmla="+- 0 3799 3796"/>
                  <a:gd name="T91" fmla="*/ 3799 h 102"/>
                  <a:gd name="T92" fmla="+- 0 13500 13498"/>
                  <a:gd name="T93" fmla="*/ T92 w 152"/>
                  <a:gd name="T94" fmla="+- 0 3799 3796"/>
                  <a:gd name="T95" fmla="*/ 3799 h 102"/>
                  <a:gd name="T96" fmla="+- 0 13498 13498"/>
                  <a:gd name="T97" fmla="*/ T96 w 152"/>
                  <a:gd name="T98" fmla="+- 0 3799 3796"/>
                  <a:gd name="T99" fmla="*/ 3799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52" h="102">
                    <a:moveTo>
                      <a:pt x="0" y="3"/>
                    </a:moveTo>
                    <a:lnTo>
                      <a:pt x="1" y="17"/>
                    </a:lnTo>
                    <a:lnTo>
                      <a:pt x="1" y="26"/>
                    </a:lnTo>
                    <a:lnTo>
                      <a:pt x="1" y="76"/>
                    </a:lnTo>
                    <a:lnTo>
                      <a:pt x="1" y="80"/>
                    </a:lnTo>
                    <a:lnTo>
                      <a:pt x="1" y="88"/>
                    </a:lnTo>
                    <a:lnTo>
                      <a:pt x="1" y="95"/>
                    </a:lnTo>
                    <a:lnTo>
                      <a:pt x="0" y="102"/>
                    </a:lnTo>
                    <a:lnTo>
                      <a:pt x="29" y="101"/>
                    </a:lnTo>
                    <a:lnTo>
                      <a:pt x="31" y="101"/>
                    </a:lnTo>
                    <a:lnTo>
                      <a:pt x="30" y="94"/>
                    </a:lnTo>
                    <a:lnTo>
                      <a:pt x="30" y="88"/>
                    </a:lnTo>
                    <a:lnTo>
                      <a:pt x="29" y="76"/>
                    </a:lnTo>
                    <a:lnTo>
                      <a:pt x="29" y="39"/>
                    </a:lnTo>
                    <a:lnTo>
                      <a:pt x="31" y="31"/>
                    </a:lnTo>
                    <a:lnTo>
                      <a:pt x="34" y="26"/>
                    </a:lnTo>
                    <a:lnTo>
                      <a:pt x="36" y="21"/>
                    </a:lnTo>
                    <a:lnTo>
                      <a:pt x="41" y="18"/>
                    </a:lnTo>
                    <a:lnTo>
                      <a:pt x="29" y="18"/>
                    </a:lnTo>
                    <a:lnTo>
                      <a:pt x="30" y="4"/>
                    </a:lnTo>
                    <a:lnTo>
                      <a:pt x="10" y="4"/>
                    </a:lnTo>
                    <a:lnTo>
                      <a:pt x="7" y="3"/>
                    </a:lnTo>
                    <a:lnTo>
                      <a:pt x="5" y="3"/>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45"/>
              <p:cNvSpPr>
                <a:spLocks/>
              </p:cNvSpPr>
              <p:nvPr/>
            </p:nvSpPr>
            <p:spPr bwMode="auto">
              <a:xfrm>
                <a:off x="13498" y="3796"/>
                <a:ext cx="152" cy="102"/>
              </a:xfrm>
              <a:custGeom>
                <a:avLst/>
                <a:gdLst>
                  <a:gd name="T0" fmla="+- 0 13529 13498"/>
                  <a:gd name="T1" fmla="*/ T0 w 152"/>
                  <a:gd name="T2" fmla="+- 0 3897 3796"/>
                  <a:gd name="T3" fmla="*/ 3897 h 102"/>
                  <a:gd name="T4" fmla="+- 0 13527 13498"/>
                  <a:gd name="T5" fmla="*/ T4 w 152"/>
                  <a:gd name="T6" fmla="+- 0 3897 3796"/>
                  <a:gd name="T7" fmla="*/ 3897 h 102"/>
                  <a:gd name="T8" fmla="+- 0 13529 13498"/>
                  <a:gd name="T9" fmla="*/ T8 w 152"/>
                  <a:gd name="T10" fmla="+- 0 3898 3796"/>
                  <a:gd name="T11" fmla="*/ 3898 h 102"/>
                  <a:gd name="T12" fmla="+- 0 13529 13498"/>
                  <a:gd name="T13" fmla="*/ T12 w 152"/>
                  <a:gd name="T14" fmla="+- 0 3897 3796"/>
                  <a:gd name="T15" fmla="*/ 3897 h 102"/>
                </a:gdLst>
                <a:ahLst/>
                <a:cxnLst>
                  <a:cxn ang="0">
                    <a:pos x="T1" y="T3"/>
                  </a:cxn>
                  <a:cxn ang="0">
                    <a:pos x="T5" y="T7"/>
                  </a:cxn>
                  <a:cxn ang="0">
                    <a:pos x="T9" y="T11"/>
                  </a:cxn>
                  <a:cxn ang="0">
                    <a:pos x="T13" y="T15"/>
                  </a:cxn>
                </a:cxnLst>
                <a:rect l="0" t="0" r="r" b="b"/>
                <a:pathLst>
                  <a:path w="152" h="102">
                    <a:moveTo>
                      <a:pt x="31" y="101"/>
                    </a:moveTo>
                    <a:lnTo>
                      <a:pt x="29" y="101"/>
                    </a:lnTo>
                    <a:lnTo>
                      <a:pt x="31" y="102"/>
                    </a:lnTo>
                    <a:lnTo>
                      <a:pt x="3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46"/>
              <p:cNvSpPr>
                <a:spLocks/>
              </p:cNvSpPr>
              <p:nvPr/>
            </p:nvSpPr>
            <p:spPr bwMode="auto">
              <a:xfrm>
                <a:off x="13498" y="3796"/>
                <a:ext cx="152" cy="102"/>
              </a:xfrm>
              <a:custGeom>
                <a:avLst/>
                <a:gdLst>
                  <a:gd name="T0" fmla="+- 0 13584 13498"/>
                  <a:gd name="T1" fmla="*/ T0 w 152"/>
                  <a:gd name="T2" fmla="+- 0 3814 3796"/>
                  <a:gd name="T3" fmla="*/ 3814 h 102"/>
                  <a:gd name="T4" fmla="+- 0 13551 13498"/>
                  <a:gd name="T5" fmla="*/ T4 w 152"/>
                  <a:gd name="T6" fmla="+- 0 3814 3796"/>
                  <a:gd name="T7" fmla="*/ 3814 h 102"/>
                  <a:gd name="T8" fmla="+- 0 13555 13498"/>
                  <a:gd name="T9" fmla="*/ T8 w 152"/>
                  <a:gd name="T10" fmla="+- 0 3816 3796"/>
                  <a:gd name="T11" fmla="*/ 3816 h 102"/>
                  <a:gd name="T12" fmla="+- 0 13557 13498"/>
                  <a:gd name="T13" fmla="*/ T12 w 152"/>
                  <a:gd name="T14" fmla="+- 0 3821 3796"/>
                  <a:gd name="T15" fmla="*/ 3821 h 102"/>
                  <a:gd name="T16" fmla="+- 0 13559 13498"/>
                  <a:gd name="T17" fmla="*/ T16 w 152"/>
                  <a:gd name="T18" fmla="+- 0 3825 3796"/>
                  <a:gd name="T19" fmla="*/ 3825 h 102"/>
                  <a:gd name="T20" fmla="+- 0 13560 13498"/>
                  <a:gd name="T21" fmla="*/ T20 w 152"/>
                  <a:gd name="T22" fmla="+- 0 3832 3796"/>
                  <a:gd name="T23" fmla="*/ 3832 h 102"/>
                  <a:gd name="T24" fmla="+- 0 13560 13498"/>
                  <a:gd name="T25" fmla="*/ T24 w 152"/>
                  <a:gd name="T26" fmla="+- 0 3863 3796"/>
                  <a:gd name="T27" fmla="*/ 3863 h 102"/>
                  <a:gd name="T28" fmla="+- 0 13560 13498"/>
                  <a:gd name="T29" fmla="*/ T28 w 152"/>
                  <a:gd name="T30" fmla="+- 0 3877 3796"/>
                  <a:gd name="T31" fmla="*/ 3877 h 102"/>
                  <a:gd name="T32" fmla="+- 0 13559 13498"/>
                  <a:gd name="T33" fmla="*/ T32 w 152"/>
                  <a:gd name="T34" fmla="+- 0 3890 3796"/>
                  <a:gd name="T35" fmla="*/ 3890 h 102"/>
                  <a:gd name="T36" fmla="+- 0 13559 13498"/>
                  <a:gd name="T37" fmla="*/ T36 w 152"/>
                  <a:gd name="T38" fmla="+- 0 3898 3796"/>
                  <a:gd name="T39" fmla="*/ 3898 h 102"/>
                  <a:gd name="T40" fmla="+- 0 13560 13498"/>
                  <a:gd name="T41" fmla="*/ T40 w 152"/>
                  <a:gd name="T42" fmla="+- 0 3897 3796"/>
                  <a:gd name="T43" fmla="*/ 3897 h 102"/>
                  <a:gd name="T44" fmla="+- 0 13589 13498"/>
                  <a:gd name="T45" fmla="*/ T44 w 152"/>
                  <a:gd name="T46" fmla="+- 0 3897 3796"/>
                  <a:gd name="T47" fmla="*/ 3897 h 102"/>
                  <a:gd name="T48" fmla="+- 0 13589 13498"/>
                  <a:gd name="T49" fmla="*/ T48 w 152"/>
                  <a:gd name="T50" fmla="+- 0 3891 3796"/>
                  <a:gd name="T51" fmla="*/ 3891 h 102"/>
                  <a:gd name="T52" fmla="+- 0 13589 13498"/>
                  <a:gd name="T53" fmla="*/ T52 w 152"/>
                  <a:gd name="T54" fmla="+- 0 3884 3796"/>
                  <a:gd name="T55" fmla="*/ 3884 h 102"/>
                  <a:gd name="T56" fmla="+- 0 13588 13498"/>
                  <a:gd name="T57" fmla="*/ T56 w 152"/>
                  <a:gd name="T58" fmla="+- 0 3877 3796"/>
                  <a:gd name="T59" fmla="*/ 3877 h 102"/>
                  <a:gd name="T60" fmla="+- 0 13588 13498"/>
                  <a:gd name="T61" fmla="*/ T60 w 152"/>
                  <a:gd name="T62" fmla="+- 0 3838 3796"/>
                  <a:gd name="T63" fmla="*/ 3838 h 102"/>
                  <a:gd name="T64" fmla="+- 0 13588 13498"/>
                  <a:gd name="T65" fmla="*/ T64 w 152"/>
                  <a:gd name="T66" fmla="+- 0 3835 3796"/>
                  <a:gd name="T67" fmla="*/ 3835 h 102"/>
                  <a:gd name="T68" fmla="+- 0 13588 13498"/>
                  <a:gd name="T69" fmla="*/ T68 w 152"/>
                  <a:gd name="T70" fmla="+- 0 3832 3796"/>
                  <a:gd name="T71" fmla="*/ 3832 h 102"/>
                  <a:gd name="T72" fmla="+- 0 13588 13498"/>
                  <a:gd name="T73" fmla="*/ T72 w 152"/>
                  <a:gd name="T74" fmla="+- 0 3830 3796"/>
                  <a:gd name="T75" fmla="*/ 3830 h 102"/>
                  <a:gd name="T76" fmla="+- 0 13589 13498"/>
                  <a:gd name="T77" fmla="*/ T76 w 152"/>
                  <a:gd name="T78" fmla="+- 0 3827 3796"/>
                  <a:gd name="T79" fmla="*/ 3827 h 102"/>
                  <a:gd name="T80" fmla="+- 0 13590 13498"/>
                  <a:gd name="T81" fmla="*/ T80 w 152"/>
                  <a:gd name="T82" fmla="+- 0 3824 3796"/>
                  <a:gd name="T83" fmla="*/ 3824 h 102"/>
                  <a:gd name="T84" fmla="+- 0 13592 13498"/>
                  <a:gd name="T85" fmla="*/ T84 w 152"/>
                  <a:gd name="T86" fmla="+- 0 3820 3796"/>
                  <a:gd name="T87" fmla="*/ 3820 h 102"/>
                  <a:gd name="T88" fmla="+- 0 13594 13498"/>
                  <a:gd name="T89" fmla="*/ T88 w 152"/>
                  <a:gd name="T90" fmla="+- 0 3818 3796"/>
                  <a:gd name="T91" fmla="*/ 3818 h 102"/>
                  <a:gd name="T92" fmla="+- 0 13596 13498"/>
                  <a:gd name="T93" fmla="*/ T92 w 152"/>
                  <a:gd name="T94" fmla="+- 0 3816 3796"/>
                  <a:gd name="T95" fmla="*/ 3816 h 102"/>
                  <a:gd name="T96" fmla="+- 0 13597 13498"/>
                  <a:gd name="T97" fmla="*/ T96 w 152"/>
                  <a:gd name="T98" fmla="+- 0 3815 3796"/>
                  <a:gd name="T99" fmla="*/ 3815 h 102"/>
                  <a:gd name="T100" fmla="+- 0 13585 13498"/>
                  <a:gd name="T101" fmla="*/ T100 w 152"/>
                  <a:gd name="T102" fmla="+- 0 3815 3796"/>
                  <a:gd name="T103" fmla="*/ 3815 h 102"/>
                  <a:gd name="T104" fmla="+- 0 13584 13498"/>
                  <a:gd name="T105" fmla="*/ T104 w 152"/>
                  <a:gd name="T106" fmla="+- 0 3814 3796"/>
                  <a:gd name="T107" fmla="*/ 3814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52" h="102">
                    <a:moveTo>
                      <a:pt x="86" y="18"/>
                    </a:moveTo>
                    <a:lnTo>
                      <a:pt x="53" y="18"/>
                    </a:lnTo>
                    <a:lnTo>
                      <a:pt x="57" y="20"/>
                    </a:lnTo>
                    <a:lnTo>
                      <a:pt x="59" y="25"/>
                    </a:lnTo>
                    <a:lnTo>
                      <a:pt x="61" y="29"/>
                    </a:lnTo>
                    <a:lnTo>
                      <a:pt x="62" y="36"/>
                    </a:lnTo>
                    <a:lnTo>
                      <a:pt x="62" y="67"/>
                    </a:lnTo>
                    <a:lnTo>
                      <a:pt x="62" y="81"/>
                    </a:lnTo>
                    <a:lnTo>
                      <a:pt x="61" y="94"/>
                    </a:lnTo>
                    <a:lnTo>
                      <a:pt x="61" y="102"/>
                    </a:lnTo>
                    <a:lnTo>
                      <a:pt x="62" y="101"/>
                    </a:lnTo>
                    <a:lnTo>
                      <a:pt x="91" y="101"/>
                    </a:lnTo>
                    <a:lnTo>
                      <a:pt x="91" y="95"/>
                    </a:lnTo>
                    <a:lnTo>
                      <a:pt x="91" y="88"/>
                    </a:lnTo>
                    <a:lnTo>
                      <a:pt x="90" y="81"/>
                    </a:lnTo>
                    <a:lnTo>
                      <a:pt x="90" y="42"/>
                    </a:lnTo>
                    <a:lnTo>
                      <a:pt x="90" y="39"/>
                    </a:lnTo>
                    <a:lnTo>
                      <a:pt x="90" y="36"/>
                    </a:lnTo>
                    <a:lnTo>
                      <a:pt x="90" y="34"/>
                    </a:lnTo>
                    <a:lnTo>
                      <a:pt x="91" y="31"/>
                    </a:lnTo>
                    <a:lnTo>
                      <a:pt x="92" y="28"/>
                    </a:lnTo>
                    <a:lnTo>
                      <a:pt x="94" y="24"/>
                    </a:lnTo>
                    <a:lnTo>
                      <a:pt x="96" y="22"/>
                    </a:lnTo>
                    <a:lnTo>
                      <a:pt x="98" y="20"/>
                    </a:lnTo>
                    <a:lnTo>
                      <a:pt x="99" y="19"/>
                    </a:lnTo>
                    <a:lnTo>
                      <a:pt x="87" y="19"/>
                    </a:lnTo>
                    <a:lnTo>
                      <a:pt x="8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Freeform 47"/>
              <p:cNvSpPr>
                <a:spLocks/>
              </p:cNvSpPr>
              <p:nvPr/>
            </p:nvSpPr>
            <p:spPr bwMode="auto">
              <a:xfrm>
                <a:off x="13498" y="3796"/>
                <a:ext cx="152" cy="102"/>
              </a:xfrm>
              <a:custGeom>
                <a:avLst/>
                <a:gdLst>
                  <a:gd name="T0" fmla="+- 0 13589 13498"/>
                  <a:gd name="T1" fmla="*/ T0 w 152"/>
                  <a:gd name="T2" fmla="+- 0 3897 3796"/>
                  <a:gd name="T3" fmla="*/ 3897 h 102"/>
                  <a:gd name="T4" fmla="+- 0 13588 13498"/>
                  <a:gd name="T5" fmla="*/ T4 w 152"/>
                  <a:gd name="T6" fmla="+- 0 3897 3796"/>
                  <a:gd name="T7" fmla="*/ 3897 h 102"/>
                  <a:gd name="T8" fmla="+- 0 13590 13498"/>
                  <a:gd name="T9" fmla="*/ T8 w 152"/>
                  <a:gd name="T10" fmla="+- 0 3898 3796"/>
                  <a:gd name="T11" fmla="*/ 3898 h 102"/>
                  <a:gd name="T12" fmla="+- 0 13589 13498"/>
                  <a:gd name="T13" fmla="*/ T12 w 152"/>
                  <a:gd name="T14" fmla="+- 0 3897 3796"/>
                  <a:gd name="T15" fmla="*/ 3897 h 102"/>
                </a:gdLst>
                <a:ahLst/>
                <a:cxnLst>
                  <a:cxn ang="0">
                    <a:pos x="T1" y="T3"/>
                  </a:cxn>
                  <a:cxn ang="0">
                    <a:pos x="T5" y="T7"/>
                  </a:cxn>
                  <a:cxn ang="0">
                    <a:pos x="T9" y="T11"/>
                  </a:cxn>
                  <a:cxn ang="0">
                    <a:pos x="T13" y="T15"/>
                  </a:cxn>
                </a:cxnLst>
                <a:rect l="0" t="0" r="r" b="b"/>
                <a:pathLst>
                  <a:path w="152" h="102">
                    <a:moveTo>
                      <a:pt x="91" y="101"/>
                    </a:moveTo>
                    <a:lnTo>
                      <a:pt x="90" y="101"/>
                    </a:lnTo>
                    <a:lnTo>
                      <a:pt x="92" y="102"/>
                    </a:lnTo>
                    <a:lnTo>
                      <a:pt x="9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48"/>
              <p:cNvSpPr>
                <a:spLocks/>
              </p:cNvSpPr>
              <p:nvPr/>
            </p:nvSpPr>
            <p:spPr bwMode="auto">
              <a:xfrm>
                <a:off x="13498" y="3796"/>
                <a:ext cx="152" cy="102"/>
              </a:xfrm>
              <a:custGeom>
                <a:avLst/>
                <a:gdLst>
                  <a:gd name="T0" fmla="+- 0 13647 13498"/>
                  <a:gd name="T1" fmla="*/ T0 w 152"/>
                  <a:gd name="T2" fmla="+- 0 3814 3796"/>
                  <a:gd name="T3" fmla="*/ 3814 h 102"/>
                  <a:gd name="T4" fmla="+- 0 13609 13498"/>
                  <a:gd name="T5" fmla="*/ T4 w 152"/>
                  <a:gd name="T6" fmla="+- 0 3814 3796"/>
                  <a:gd name="T7" fmla="*/ 3814 h 102"/>
                  <a:gd name="T8" fmla="+- 0 13613 13498"/>
                  <a:gd name="T9" fmla="*/ T8 w 152"/>
                  <a:gd name="T10" fmla="+- 0 3816 3796"/>
                  <a:gd name="T11" fmla="*/ 3816 h 102"/>
                  <a:gd name="T12" fmla="+- 0 13616 13498"/>
                  <a:gd name="T13" fmla="*/ T12 w 152"/>
                  <a:gd name="T14" fmla="+- 0 3820 3796"/>
                  <a:gd name="T15" fmla="*/ 3820 h 102"/>
                  <a:gd name="T16" fmla="+- 0 13619 13498"/>
                  <a:gd name="T17" fmla="*/ T16 w 152"/>
                  <a:gd name="T18" fmla="+- 0 3824 3796"/>
                  <a:gd name="T19" fmla="*/ 3824 h 102"/>
                  <a:gd name="T20" fmla="+- 0 13620 13498"/>
                  <a:gd name="T21" fmla="*/ T20 w 152"/>
                  <a:gd name="T22" fmla="+- 0 3830 3796"/>
                  <a:gd name="T23" fmla="*/ 3830 h 102"/>
                  <a:gd name="T24" fmla="+- 0 13621 13498"/>
                  <a:gd name="T25" fmla="*/ T24 w 152"/>
                  <a:gd name="T26" fmla="+- 0 3857 3796"/>
                  <a:gd name="T27" fmla="*/ 3857 h 102"/>
                  <a:gd name="T28" fmla="+- 0 13620 13498"/>
                  <a:gd name="T29" fmla="*/ T28 w 152"/>
                  <a:gd name="T30" fmla="+- 0 3873 3796"/>
                  <a:gd name="T31" fmla="*/ 3873 h 102"/>
                  <a:gd name="T32" fmla="+- 0 13620 13498"/>
                  <a:gd name="T33" fmla="*/ T32 w 152"/>
                  <a:gd name="T34" fmla="+- 0 3884 3796"/>
                  <a:gd name="T35" fmla="*/ 3884 h 102"/>
                  <a:gd name="T36" fmla="+- 0 13619 13498"/>
                  <a:gd name="T37" fmla="*/ T36 w 152"/>
                  <a:gd name="T38" fmla="+- 0 3890 3796"/>
                  <a:gd name="T39" fmla="*/ 3890 h 102"/>
                  <a:gd name="T40" fmla="+- 0 13618 13498"/>
                  <a:gd name="T41" fmla="*/ T40 w 152"/>
                  <a:gd name="T42" fmla="+- 0 3897 3796"/>
                  <a:gd name="T43" fmla="*/ 3897 h 102"/>
                  <a:gd name="T44" fmla="+- 0 13620 13498"/>
                  <a:gd name="T45" fmla="*/ T44 w 152"/>
                  <a:gd name="T46" fmla="+- 0 3897 3796"/>
                  <a:gd name="T47" fmla="*/ 3897 h 102"/>
                  <a:gd name="T48" fmla="+- 0 13649 13498"/>
                  <a:gd name="T49" fmla="*/ T48 w 152"/>
                  <a:gd name="T50" fmla="+- 0 3897 3796"/>
                  <a:gd name="T51" fmla="*/ 3897 h 102"/>
                  <a:gd name="T52" fmla="+- 0 13649 13498"/>
                  <a:gd name="T53" fmla="*/ T52 w 152"/>
                  <a:gd name="T54" fmla="+- 0 3893 3796"/>
                  <a:gd name="T55" fmla="*/ 3893 h 102"/>
                  <a:gd name="T56" fmla="+- 0 13649 13498"/>
                  <a:gd name="T57" fmla="*/ T56 w 152"/>
                  <a:gd name="T58" fmla="+- 0 3888 3796"/>
                  <a:gd name="T59" fmla="*/ 3888 h 102"/>
                  <a:gd name="T60" fmla="+- 0 13648 13498"/>
                  <a:gd name="T61" fmla="*/ T60 w 152"/>
                  <a:gd name="T62" fmla="+- 0 3877 3796"/>
                  <a:gd name="T63" fmla="*/ 3877 h 102"/>
                  <a:gd name="T64" fmla="+- 0 13648 13498"/>
                  <a:gd name="T65" fmla="*/ T64 w 152"/>
                  <a:gd name="T66" fmla="+- 0 3876 3796"/>
                  <a:gd name="T67" fmla="*/ 3876 h 102"/>
                  <a:gd name="T68" fmla="+- 0 13648 13498"/>
                  <a:gd name="T69" fmla="*/ T68 w 152"/>
                  <a:gd name="T70" fmla="+- 0 3857 3796"/>
                  <a:gd name="T71" fmla="*/ 3857 h 102"/>
                  <a:gd name="T72" fmla="+- 0 13649 13498"/>
                  <a:gd name="T73" fmla="*/ T72 w 152"/>
                  <a:gd name="T74" fmla="+- 0 3851 3796"/>
                  <a:gd name="T75" fmla="*/ 3851 h 102"/>
                  <a:gd name="T76" fmla="+- 0 13649 13498"/>
                  <a:gd name="T77" fmla="*/ T76 w 152"/>
                  <a:gd name="T78" fmla="+- 0 3847 3796"/>
                  <a:gd name="T79" fmla="*/ 3847 h 102"/>
                  <a:gd name="T80" fmla="+- 0 13649 13498"/>
                  <a:gd name="T81" fmla="*/ T80 w 152"/>
                  <a:gd name="T82" fmla="+- 0 3820 3796"/>
                  <a:gd name="T83" fmla="*/ 3820 h 102"/>
                  <a:gd name="T84" fmla="+- 0 13647 13498"/>
                  <a:gd name="T85" fmla="*/ T84 w 152"/>
                  <a:gd name="T86" fmla="+- 0 3814 3796"/>
                  <a:gd name="T87" fmla="*/ 3814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52" h="102">
                    <a:moveTo>
                      <a:pt x="149" y="18"/>
                    </a:moveTo>
                    <a:lnTo>
                      <a:pt x="111" y="18"/>
                    </a:lnTo>
                    <a:lnTo>
                      <a:pt x="115" y="20"/>
                    </a:lnTo>
                    <a:lnTo>
                      <a:pt x="118" y="24"/>
                    </a:lnTo>
                    <a:lnTo>
                      <a:pt x="121" y="28"/>
                    </a:lnTo>
                    <a:lnTo>
                      <a:pt x="122" y="34"/>
                    </a:lnTo>
                    <a:lnTo>
                      <a:pt x="123" y="61"/>
                    </a:lnTo>
                    <a:lnTo>
                      <a:pt x="122" y="77"/>
                    </a:lnTo>
                    <a:lnTo>
                      <a:pt x="122" y="88"/>
                    </a:lnTo>
                    <a:lnTo>
                      <a:pt x="121" y="94"/>
                    </a:lnTo>
                    <a:lnTo>
                      <a:pt x="120" y="101"/>
                    </a:lnTo>
                    <a:lnTo>
                      <a:pt x="122" y="101"/>
                    </a:lnTo>
                    <a:lnTo>
                      <a:pt x="151" y="101"/>
                    </a:lnTo>
                    <a:lnTo>
                      <a:pt x="151" y="97"/>
                    </a:lnTo>
                    <a:lnTo>
                      <a:pt x="151" y="92"/>
                    </a:lnTo>
                    <a:lnTo>
                      <a:pt x="150" y="81"/>
                    </a:lnTo>
                    <a:lnTo>
                      <a:pt x="150" y="80"/>
                    </a:lnTo>
                    <a:lnTo>
                      <a:pt x="150" y="61"/>
                    </a:lnTo>
                    <a:lnTo>
                      <a:pt x="151" y="55"/>
                    </a:lnTo>
                    <a:lnTo>
                      <a:pt x="151" y="51"/>
                    </a:lnTo>
                    <a:lnTo>
                      <a:pt x="151" y="24"/>
                    </a:lnTo>
                    <a:lnTo>
                      <a:pt x="14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Freeform 49"/>
              <p:cNvSpPr>
                <a:spLocks/>
              </p:cNvSpPr>
              <p:nvPr/>
            </p:nvSpPr>
            <p:spPr bwMode="auto">
              <a:xfrm>
                <a:off x="13498" y="3796"/>
                <a:ext cx="152" cy="102"/>
              </a:xfrm>
              <a:custGeom>
                <a:avLst/>
                <a:gdLst>
                  <a:gd name="T0" fmla="+- 0 13649 13498"/>
                  <a:gd name="T1" fmla="*/ T0 w 152"/>
                  <a:gd name="T2" fmla="+- 0 3897 3796"/>
                  <a:gd name="T3" fmla="*/ 3897 h 102"/>
                  <a:gd name="T4" fmla="+- 0 13648 13498"/>
                  <a:gd name="T5" fmla="*/ T4 w 152"/>
                  <a:gd name="T6" fmla="+- 0 3897 3796"/>
                  <a:gd name="T7" fmla="*/ 3897 h 102"/>
                  <a:gd name="T8" fmla="+- 0 13649 13498"/>
                  <a:gd name="T9" fmla="*/ T8 w 152"/>
                  <a:gd name="T10" fmla="+- 0 3897 3796"/>
                  <a:gd name="T11" fmla="*/ 3897 h 102"/>
                  <a:gd name="T12" fmla="+- 0 13649 13498"/>
                  <a:gd name="T13" fmla="*/ T12 w 152"/>
                  <a:gd name="T14" fmla="+- 0 3897 3796"/>
                  <a:gd name="T15" fmla="*/ 3897 h 102"/>
                </a:gdLst>
                <a:ahLst/>
                <a:cxnLst>
                  <a:cxn ang="0">
                    <a:pos x="T1" y="T3"/>
                  </a:cxn>
                  <a:cxn ang="0">
                    <a:pos x="T5" y="T7"/>
                  </a:cxn>
                  <a:cxn ang="0">
                    <a:pos x="T9" y="T11"/>
                  </a:cxn>
                  <a:cxn ang="0">
                    <a:pos x="T13" y="T15"/>
                  </a:cxn>
                </a:cxnLst>
                <a:rect l="0" t="0" r="r" b="b"/>
                <a:pathLst>
                  <a:path w="152" h="102">
                    <a:moveTo>
                      <a:pt x="151" y="101"/>
                    </a:moveTo>
                    <a:lnTo>
                      <a:pt x="150" y="101"/>
                    </a:lnTo>
                    <a:lnTo>
                      <a:pt x="15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Freeform 50"/>
              <p:cNvSpPr>
                <a:spLocks/>
              </p:cNvSpPr>
              <p:nvPr/>
            </p:nvSpPr>
            <p:spPr bwMode="auto">
              <a:xfrm>
                <a:off x="13498" y="3796"/>
                <a:ext cx="152" cy="102"/>
              </a:xfrm>
              <a:custGeom>
                <a:avLst/>
                <a:gdLst>
                  <a:gd name="T0" fmla="+- 0 13627 13498"/>
                  <a:gd name="T1" fmla="*/ T0 w 152"/>
                  <a:gd name="T2" fmla="+- 0 3796 3796"/>
                  <a:gd name="T3" fmla="*/ 3796 h 102"/>
                  <a:gd name="T4" fmla="+- 0 13610 13498"/>
                  <a:gd name="T5" fmla="*/ T4 w 152"/>
                  <a:gd name="T6" fmla="+- 0 3796 3796"/>
                  <a:gd name="T7" fmla="*/ 3796 h 102"/>
                  <a:gd name="T8" fmla="+- 0 13605 13498"/>
                  <a:gd name="T9" fmla="*/ T8 w 152"/>
                  <a:gd name="T10" fmla="+- 0 3797 3796"/>
                  <a:gd name="T11" fmla="*/ 3797 h 102"/>
                  <a:gd name="T12" fmla="+- 0 13599 13498"/>
                  <a:gd name="T13" fmla="*/ T12 w 152"/>
                  <a:gd name="T14" fmla="+- 0 3801 3796"/>
                  <a:gd name="T15" fmla="*/ 3801 h 102"/>
                  <a:gd name="T16" fmla="+- 0 13594 13498"/>
                  <a:gd name="T17" fmla="*/ T16 w 152"/>
                  <a:gd name="T18" fmla="+- 0 3804 3796"/>
                  <a:gd name="T19" fmla="*/ 3804 h 102"/>
                  <a:gd name="T20" fmla="+- 0 13589 13498"/>
                  <a:gd name="T21" fmla="*/ T20 w 152"/>
                  <a:gd name="T22" fmla="+- 0 3809 3796"/>
                  <a:gd name="T23" fmla="*/ 3809 h 102"/>
                  <a:gd name="T24" fmla="+- 0 13585 13498"/>
                  <a:gd name="T25" fmla="*/ T24 w 152"/>
                  <a:gd name="T26" fmla="+- 0 3815 3796"/>
                  <a:gd name="T27" fmla="*/ 3815 h 102"/>
                  <a:gd name="T28" fmla="+- 0 13597 13498"/>
                  <a:gd name="T29" fmla="*/ T28 w 152"/>
                  <a:gd name="T30" fmla="+- 0 3815 3796"/>
                  <a:gd name="T31" fmla="*/ 3815 h 102"/>
                  <a:gd name="T32" fmla="+- 0 13598 13498"/>
                  <a:gd name="T33" fmla="*/ T32 w 152"/>
                  <a:gd name="T34" fmla="+- 0 3815 3796"/>
                  <a:gd name="T35" fmla="*/ 3815 h 102"/>
                  <a:gd name="T36" fmla="+- 0 13601 13498"/>
                  <a:gd name="T37" fmla="*/ T36 w 152"/>
                  <a:gd name="T38" fmla="+- 0 3814 3796"/>
                  <a:gd name="T39" fmla="*/ 3814 h 102"/>
                  <a:gd name="T40" fmla="+- 0 13647 13498"/>
                  <a:gd name="T41" fmla="*/ T40 w 152"/>
                  <a:gd name="T42" fmla="+- 0 3814 3796"/>
                  <a:gd name="T43" fmla="*/ 3814 h 102"/>
                  <a:gd name="T44" fmla="+- 0 13646 13498"/>
                  <a:gd name="T45" fmla="*/ T44 w 152"/>
                  <a:gd name="T46" fmla="+- 0 3811 3796"/>
                  <a:gd name="T47" fmla="*/ 3811 h 102"/>
                  <a:gd name="T48" fmla="+- 0 13641 13498"/>
                  <a:gd name="T49" fmla="*/ T48 w 152"/>
                  <a:gd name="T50" fmla="+- 0 3805 3796"/>
                  <a:gd name="T51" fmla="*/ 3805 h 102"/>
                  <a:gd name="T52" fmla="+- 0 13635 13498"/>
                  <a:gd name="T53" fmla="*/ T52 w 152"/>
                  <a:gd name="T54" fmla="+- 0 3799 3796"/>
                  <a:gd name="T55" fmla="*/ 3799 h 102"/>
                  <a:gd name="T56" fmla="+- 0 13627 13498"/>
                  <a:gd name="T57" fmla="*/ T56 w 152"/>
                  <a:gd name="T58" fmla="+- 0 3796 3796"/>
                  <a:gd name="T59" fmla="*/ 3796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2" h="102">
                    <a:moveTo>
                      <a:pt x="129" y="0"/>
                    </a:moveTo>
                    <a:lnTo>
                      <a:pt x="112" y="0"/>
                    </a:lnTo>
                    <a:lnTo>
                      <a:pt x="107" y="1"/>
                    </a:lnTo>
                    <a:lnTo>
                      <a:pt x="101" y="5"/>
                    </a:lnTo>
                    <a:lnTo>
                      <a:pt x="96" y="8"/>
                    </a:lnTo>
                    <a:lnTo>
                      <a:pt x="91" y="13"/>
                    </a:lnTo>
                    <a:lnTo>
                      <a:pt x="87" y="19"/>
                    </a:lnTo>
                    <a:lnTo>
                      <a:pt x="99" y="19"/>
                    </a:lnTo>
                    <a:lnTo>
                      <a:pt x="100" y="19"/>
                    </a:lnTo>
                    <a:lnTo>
                      <a:pt x="103" y="18"/>
                    </a:lnTo>
                    <a:lnTo>
                      <a:pt x="149" y="18"/>
                    </a:lnTo>
                    <a:lnTo>
                      <a:pt x="148" y="15"/>
                    </a:lnTo>
                    <a:lnTo>
                      <a:pt x="143" y="9"/>
                    </a:lnTo>
                    <a:lnTo>
                      <a:pt x="137" y="3"/>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Freeform 51"/>
              <p:cNvSpPr>
                <a:spLocks/>
              </p:cNvSpPr>
              <p:nvPr/>
            </p:nvSpPr>
            <p:spPr bwMode="auto">
              <a:xfrm>
                <a:off x="13498" y="3796"/>
                <a:ext cx="152" cy="102"/>
              </a:xfrm>
              <a:custGeom>
                <a:avLst/>
                <a:gdLst>
                  <a:gd name="T0" fmla="+- 0 13565 13498"/>
                  <a:gd name="T1" fmla="*/ T0 w 152"/>
                  <a:gd name="T2" fmla="+- 0 3796 3796"/>
                  <a:gd name="T3" fmla="*/ 3796 h 102"/>
                  <a:gd name="T4" fmla="+- 0 13552 13498"/>
                  <a:gd name="T5" fmla="*/ T4 w 152"/>
                  <a:gd name="T6" fmla="+- 0 3796 3796"/>
                  <a:gd name="T7" fmla="*/ 3796 h 102"/>
                  <a:gd name="T8" fmla="+- 0 13546 13498"/>
                  <a:gd name="T9" fmla="*/ T8 w 152"/>
                  <a:gd name="T10" fmla="+- 0 3797 3796"/>
                  <a:gd name="T11" fmla="*/ 3797 h 102"/>
                  <a:gd name="T12" fmla="+- 0 13540 13498"/>
                  <a:gd name="T13" fmla="*/ T12 w 152"/>
                  <a:gd name="T14" fmla="+- 0 3801 3796"/>
                  <a:gd name="T15" fmla="*/ 3801 h 102"/>
                  <a:gd name="T16" fmla="+- 0 13535 13498"/>
                  <a:gd name="T17" fmla="*/ T16 w 152"/>
                  <a:gd name="T18" fmla="+- 0 3804 3796"/>
                  <a:gd name="T19" fmla="*/ 3804 h 102"/>
                  <a:gd name="T20" fmla="+- 0 13531 13498"/>
                  <a:gd name="T21" fmla="*/ T20 w 152"/>
                  <a:gd name="T22" fmla="+- 0 3808 3796"/>
                  <a:gd name="T23" fmla="*/ 3808 h 102"/>
                  <a:gd name="T24" fmla="+- 0 13527 13498"/>
                  <a:gd name="T25" fmla="*/ T24 w 152"/>
                  <a:gd name="T26" fmla="+- 0 3814 3796"/>
                  <a:gd name="T27" fmla="*/ 3814 h 102"/>
                  <a:gd name="T28" fmla="+- 0 13539 13498"/>
                  <a:gd name="T29" fmla="*/ T28 w 152"/>
                  <a:gd name="T30" fmla="+- 0 3814 3796"/>
                  <a:gd name="T31" fmla="*/ 3814 h 102"/>
                  <a:gd name="T32" fmla="+- 0 13584 13498"/>
                  <a:gd name="T33" fmla="*/ T32 w 152"/>
                  <a:gd name="T34" fmla="+- 0 3814 3796"/>
                  <a:gd name="T35" fmla="*/ 3814 h 102"/>
                  <a:gd name="T36" fmla="+- 0 13582 13498"/>
                  <a:gd name="T37" fmla="*/ T36 w 152"/>
                  <a:gd name="T38" fmla="+- 0 3809 3796"/>
                  <a:gd name="T39" fmla="*/ 3809 h 102"/>
                  <a:gd name="T40" fmla="+- 0 13579 13498"/>
                  <a:gd name="T41" fmla="*/ T40 w 152"/>
                  <a:gd name="T42" fmla="+- 0 3804 3796"/>
                  <a:gd name="T43" fmla="*/ 3804 h 102"/>
                  <a:gd name="T44" fmla="+- 0 13574 13498"/>
                  <a:gd name="T45" fmla="*/ T44 w 152"/>
                  <a:gd name="T46" fmla="+- 0 3801 3796"/>
                  <a:gd name="T47" fmla="*/ 3801 h 102"/>
                  <a:gd name="T48" fmla="+- 0 13570 13498"/>
                  <a:gd name="T49" fmla="*/ T48 w 152"/>
                  <a:gd name="T50" fmla="+- 0 3797 3796"/>
                  <a:gd name="T51" fmla="*/ 3797 h 102"/>
                  <a:gd name="T52" fmla="+- 0 13565 13498"/>
                  <a:gd name="T53" fmla="*/ T52 w 152"/>
                  <a:gd name="T54" fmla="+- 0 3796 3796"/>
                  <a:gd name="T55" fmla="*/ 3796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2" h="102">
                    <a:moveTo>
                      <a:pt x="67" y="0"/>
                    </a:moveTo>
                    <a:lnTo>
                      <a:pt x="54" y="0"/>
                    </a:lnTo>
                    <a:lnTo>
                      <a:pt x="48" y="1"/>
                    </a:lnTo>
                    <a:lnTo>
                      <a:pt x="42" y="5"/>
                    </a:lnTo>
                    <a:lnTo>
                      <a:pt x="37" y="8"/>
                    </a:lnTo>
                    <a:lnTo>
                      <a:pt x="33" y="12"/>
                    </a:lnTo>
                    <a:lnTo>
                      <a:pt x="29" y="18"/>
                    </a:lnTo>
                    <a:lnTo>
                      <a:pt x="41" y="18"/>
                    </a:lnTo>
                    <a:lnTo>
                      <a:pt x="86" y="18"/>
                    </a:lnTo>
                    <a:lnTo>
                      <a:pt x="84" y="13"/>
                    </a:lnTo>
                    <a:lnTo>
                      <a:pt x="81" y="8"/>
                    </a:lnTo>
                    <a:lnTo>
                      <a:pt x="76" y="5"/>
                    </a:lnTo>
                    <a:lnTo>
                      <a:pt x="72" y="1"/>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52"/>
              <p:cNvSpPr>
                <a:spLocks/>
              </p:cNvSpPr>
              <p:nvPr/>
            </p:nvSpPr>
            <p:spPr bwMode="auto">
              <a:xfrm>
                <a:off x="13498" y="3796"/>
                <a:ext cx="152" cy="102"/>
              </a:xfrm>
              <a:custGeom>
                <a:avLst/>
                <a:gdLst>
                  <a:gd name="T0" fmla="+- 0 13528 13498"/>
                  <a:gd name="T1" fmla="*/ T0 w 152"/>
                  <a:gd name="T2" fmla="+- 0 3799 3796"/>
                  <a:gd name="T3" fmla="*/ 3799 h 102"/>
                  <a:gd name="T4" fmla="+- 0 13522 13498"/>
                  <a:gd name="T5" fmla="*/ T4 w 152"/>
                  <a:gd name="T6" fmla="+- 0 3799 3796"/>
                  <a:gd name="T7" fmla="*/ 3799 h 102"/>
                  <a:gd name="T8" fmla="+- 0 13520 13498"/>
                  <a:gd name="T9" fmla="*/ T8 w 152"/>
                  <a:gd name="T10" fmla="+- 0 3799 3796"/>
                  <a:gd name="T11" fmla="*/ 3799 h 102"/>
                  <a:gd name="T12" fmla="+- 0 13508 13498"/>
                  <a:gd name="T13" fmla="*/ T12 w 152"/>
                  <a:gd name="T14" fmla="+- 0 3800 3796"/>
                  <a:gd name="T15" fmla="*/ 3800 h 102"/>
                  <a:gd name="T16" fmla="+- 0 13528 13498"/>
                  <a:gd name="T17" fmla="*/ T16 w 152"/>
                  <a:gd name="T18" fmla="+- 0 3800 3796"/>
                  <a:gd name="T19" fmla="*/ 3800 h 102"/>
                  <a:gd name="T20" fmla="+- 0 13528 13498"/>
                  <a:gd name="T21" fmla="*/ T20 w 152"/>
                  <a:gd name="T22" fmla="+- 0 3799 3796"/>
                  <a:gd name="T23" fmla="*/ 3799 h 102"/>
                </a:gdLst>
                <a:ahLst/>
                <a:cxnLst>
                  <a:cxn ang="0">
                    <a:pos x="T1" y="T3"/>
                  </a:cxn>
                  <a:cxn ang="0">
                    <a:pos x="T5" y="T7"/>
                  </a:cxn>
                  <a:cxn ang="0">
                    <a:pos x="T9" y="T11"/>
                  </a:cxn>
                  <a:cxn ang="0">
                    <a:pos x="T13" y="T15"/>
                  </a:cxn>
                  <a:cxn ang="0">
                    <a:pos x="T17" y="T19"/>
                  </a:cxn>
                  <a:cxn ang="0">
                    <a:pos x="T21" y="T23"/>
                  </a:cxn>
                </a:cxnLst>
                <a:rect l="0" t="0" r="r" b="b"/>
                <a:pathLst>
                  <a:path w="152" h="102">
                    <a:moveTo>
                      <a:pt x="30" y="3"/>
                    </a:moveTo>
                    <a:lnTo>
                      <a:pt x="24" y="3"/>
                    </a:lnTo>
                    <a:lnTo>
                      <a:pt x="22" y="3"/>
                    </a:lnTo>
                    <a:lnTo>
                      <a:pt x="10" y="4"/>
                    </a:lnTo>
                    <a:lnTo>
                      <a:pt x="30" y="4"/>
                    </a:lnTo>
                    <a:lnTo>
                      <a:pt x="3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53"/>
            <p:cNvGrpSpPr>
              <a:grpSpLocks/>
            </p:cNvGrpSpPr>
            <p:nvPr/>
          </p:nvGrpSpPr>
          <p:grpSpPr bwMode="auto">
            <a:xfrm>
              <a:off x="14020" y="3742"/>
              <a:ext cx="33" cy="155"/>
              <a:chOff x="14020" y="3742"/>
              <a:chExt cx="33" cy="155"/>
            </a:xfrm>
          </p:grpSpPr>
          <p:sp>
            <p:nvSpPr>
              <p:cNvPr id="1129" name="Freeform 54"/>
              <p:cNvSpPr>
                <a:spLocks/>
              </p:cNvSpPr>
              <p:nvPr/>
            </p:nvSpPr>
            <p:spPr bwMode="auto">
              <a:xfrm>
                <a:off x="14020" y="3742"/>
                <a:ext cx="33" cy="155"/>
              </a:xfrm>
              <a:custGeom>
                <a:avLst/>
                <a:gdLst>
                  <a:gd name="T0" fmla="+- 0 14041 14020"/>
                  <a:gd name="T1" fmla="*/ T0 w 33"/>
                  <a:gd name="T2" fmla="+- 0 3742 3742"/>
                  <a:gd name="T3" fmla="*/ 3742 h 155"/>
                  <a:gd name="T4" fmla="+- 0 14032 14020"/>
                  <a:gd name="T5" fmla="*/ T4 w 33"/>
                  <a:gd name="T6" fmla="+- 0 3742 3742"/>
                  <a:gd name="T7" fmla="*/ 3742 h 155"/>
                  <a:gd name="T8" fmla="+- 0 14028 14020"/>
                  <a:gd name="T9" fmla="*/ T8 w 33"/>
                  <a:gd name="T10" fmla="+- 0 3744 3742"/>
                  <a:gd name="T11" fmla="*/ 3744 h 155"/>
                  <a:gd name="T12" fmla="+- 0 14025 14020"/>
                  <a:gd name="T13" fmla="*/ T12 w 33"/>
                  <a:gd name="T14" fmla="+- 0 3747 3742"/>
                  <a:gd name="T15" fmla="*/ 3747 h 155"/>
                  <a:gd name="T16" fmla="+- 0 14022 14020"/>
                  <a:gd name="T17" fmla="*/ T16 w 33"/>
                  <a:gd name="T18" fmla="+- 0 3750 3742"/>
                  <a:gd name="T19" fmla="*/ 3750 h 155"/>
                  <a:gd name="T20" fmla="+- 0 14020 14020"/>
                  <a:gd name="T21" fmla="*/ T20 w 33"/>
                  <a:gd name="T22" fmla="+- 0 3754 3742"/>
                  <a:gd name="T23" fmla="*/ 3754 h 155"/>
                  <a:gd name="T24" fmla="+- 0 14020 14020"/>
                  <a:gd name="T25" fmla="*/ T24 w 33"/>
                  <a:gd name="T26" fmla="+- 0 3763 3742"/>
                  <a:gd name="T27" fmla="*/ 3763 h 155"/>
                  <a:gd name="T28" fmla="+- 0 14022 14020"/>
                  <a:gd name="T29" fmla="*/ T28 w 33"/>
                  <a:gd name="T30" fmla="+- 0 3767 3742"/>
                  <a:gd name="T31" fmla="*/ 3767 h 155"/>
                  <a:gd name="T32" fmla="+- 0 14025 14020"/>
                  <a:gd name="T33" fmla="*/ T32 w 33"/>
                  <a:gd name="T34" fmla="+- 0 3770 3742"/>
                  <a:gd name="T35" fmla="*/ 3770 h 155"/>
                  <a:gd name="T36" fmla="+- 0 14028 14020"/>
                  <a:gd name="T37" fmla="*/ T36 w 33"/>
                  <a:gd name="T38" fmla="+- 0 3773 3742"/>
                  <a:gd name="T39" fmla="*/ 3773 h 155"/>
                  <a:gd name="T40" fmla="+- 0 14032 14020"/>
                  <a:gd name="T41" fmla="*/ T40 w 33"/>
                  <a:gd name="T42" fmla="+- 0 3774 3742"/>
                  <a:gd name="T43" fmla="*/ 3774 h 155"/>
                  <a:gd name="T44" fmla="+- 0 14041 14020"/>
                  <a:gd name="T45" fmla="*/ T44 w 33"/>
                  <a:gd name="T46" fmla="+- 0 3774 3742"/>
                  <a:gd name="T47" fmla="*/ 3774 h 155"/>
                  <a:gd name="T48" fmla="+- 0 14053 14020"/>
                  <a:gd name="T49" fmla="*/ T48 w 33"/>
                  <a:gd name="T50" fmla="+- 0 3754 3742"/>
                  <a:gd name="T51" fmla="*/ 3754 h 155"/>
                  <a:gd name="T52" fmla="+- 0 14051 14020"/>
                  <a:gd name="T53" fmla="*/ T52 w 33"/>
                  <a:gd name="T54" fmla="+- 0 3750 3742"/>
                  <a:gd name="T55" fmla="*/ 3750 h 155"/>
                  <a:gd name="T56" fmla="+- 0 14048 14020"/>
                  <a:gd name="T57" fmla="*/ T56 w 33"/>
                  <a:gd name="T58" fmla="+- 0 3747 3742"/>
                  <a:gd name="T59" fmla="*/ 3747 h 155"/>
                  <a:gd name="T60" fmla="+- 0 14045 14020"/>
                  <a:gd name="T61" fmla="*/ T60 w 33"/>
                  <a:gd name="T62" fmla="+- 0 3744 3742"/>
                  <a:gd name="T63" fmla="*/ 3744 h 155"/>
                  <a:gd name="T64" fmla="+- 0 14041 14020"/>
                  <a:gd name="T65" fmla="*/ T64 w 33"/>
                  <a:gd name="T66" fmla="+- 0 3742 3742"/>
                  <a:gd name="T67" fmla="*/ 3742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3" h="155">
                    <a:moveTo>
                      <a:pt x="21" y="0"/>
                    </a:moveTo>
                    <a:lnTo>
                      <a:pt x="12" y="0"/>
                    </a:lnTo>
                    <a:lnTo>
                      <a:pt x="8" y="2"/>
                    </a:lnTo>
                    <a:lnTo>
                      <a:pt x="5" y="5"/>
                    </a:lnTo>
                    <a:lnTo>
                      <a:pt x="2" y="8"/>
                    </a:lnTo>
                    <a:lnTo>
                      <a:pt x="0" y="12"/>
                    </a:lnTo>
                    <a:lnTo>
                      <a:pt x="0" y="21"/>
                    </a:lnTo>
                    <a:lnTo>
                      <a:pt x="2" y="25"/>
                    </a:lnTo>
                    <a:lnTo>
                      <a:pt x="5" y="28"/>
                    </a:lnTo>
                    <a:lnTo>
                      <a:pt x="8" y="31"/>
                    </a:lnTo>
                    <a:lnTo>
                      <a:pt x="12" y="32"/>
                    </a:lnTo>
                    <a:lnTo>
                      <a:pt x="21" y="32"/>
                    </a:lnTo>
                    <a:lnTo>
                      <a:pt x="33" y="12"/>
                    </a:lnTo>
                    <a:lnTo>
                      <a:pt x="31" y="8"/>
                    </a:lnTo>
                    <a:lnTo>
                      <a:pt x="28" y="5"/>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55"/>
              <p:cNvSpPr>
                <a:spLocks/>
              </p:cNvSpPr>
              <p:nvPr/>
            </p:nvSpPr>
            <p:spPr bwMode="auto">
              <a:xfrm>
                <a:off x="14020" y="3742"/>
                <a:ext cx="33" cy="155"/>
              </a:xfrm>
              <a:custGeom>
                <a:avLst/>
                <a:gdLst>
                  <a:gd name="T0" fmla="+- 0 14021 14020"/>
                  <a:gd name="T1" fmla="*/ T0 w 33"/>
                  <a:gd name="T2" fmla="+- 0 3797 3742"/>
                  <a:gd name="T3" fmla="*/ 3797 h 155"/>
                  <a:gd name="T4" fmla="+- 0 14022 14020"/>
                  <a:gd name="T5" fmla="*/ T4 w 33"/>
                  <a:gd name="T6" fmla="+- 0 3805 3742"/>
                  <a:gd name="T7" fmla="*/ 3805 h 155"/>
                  <a:gd name="T8" fmla="+- 0 14022 14020"/>
                  <a:gd name="T9" fmla="*/ T8 w 33"/>
                  <a:gd name="T10" fmla="+- 0 3812 3742"/>
                  <a:gd name="T11" fmla="*/ 3812 h 155"/>
                  <a:gd name="T12" fmla="+- 0 14022 14020"/>
                  <a:gd name="T13" fmla="*/ T12 w 33"/>
                  <a:gd name="T14" fmla="+- 0 3819 3742"/>
                  <a:gd name="T15" fmla="*/ 3819 h 155"/>
                  <a:gd name="T16" fmla="+- 0 14023 14020"/>
                  <a:gd name="T17" fmla="*/ T16 w 33"/>
                  <a:gd name="T18" fmla="+- 0 3827 3742"/>
                  <a:gd name="T19" fmla="*/ 3827 h 155"/>
                  <a:gd name="T20" fmla="+- 0 14023 14020"/>
                  <a:gd name="T21" fmla="*/ T20 w 33"/>
                  <a:gd name="T22" fmla="+- 0 3835 3742"/>
                  <a:gd name="T23" fmla="*/ 3835 h 155"/>
                  <a:gd name="T24" fmla="+- 0 14023 14020"/>
                  <a:gd name="T25" fmla="*/ T24 w 33"/>
                  <a:gd name="T26" fmla="+- 0 3843 3742"/>
                  <a:gd name="T27" fmla="*/ 3843 h 155"/>
                  <a:gd name="T28" fmla="+- 0 14023 14020"/>
                  <a:gd name="T29" fmla="*/ T28 w 33"/>
                  <a:gd name="T30" fmla="+- 0 3860 3742"/>
                  <a:gd name="T31" fmla="*/ 3860 h 155"/>
                  <a:gd name="T32" fmla="+- 0 14023 14020"/>
                  <a:gd name="T33" fmla="*/ T32 w 33"/>
                  <a:gd name="T34" fmla="+- 0 3868 3742"/>
                  <a:gd name="T35" fmla="*/ 3868 h 155"/>
                  <a:gd name="T36" fmla="+- 0 14023 14020"/>
                  <a:gd name="T37" fmla="*/ T36 w 33"/>
                  <a:gd name="T38" fmla="+- 0 3875 3742"/>
                  <a:gd name="T39" fmla="*/ 3875 h 155"/>
                  <a:gd name="T40" fmla="+- 0 14022 14020"/>
                  <a:gd name="T41" fmla="*/ T40 w 33"/>
                  <a:gd name="T42" fmla="+- 0 3882 3742"/>
                  <a:gd name="T43" fmla="*/ 3882 h 155"/>
                  <a:gd name="T44" fmla="+- 0 14022 14020"/>
                  <a:gd name="T45" fmla="*/ T44 w 33"/>
                  <a:gd name="T46" fmla="+- 0 3890 3742"/>
                  <a:gd name="T47" fmla="*/ 3890 h 155"/>
                  <a:gd name="T48" fmla="+- 0 14021 14020"/>
                  <a:gd name="T49" fmla="*/ T48 w 33"/>
                  <a:gd name="T50" fmla="+- 0 3897 3742"/>
                  <a:gd name="T51" fmla="*/ 3897 h 155"/>
                  <a:gd name="T52" fmla="+- 0 14023 14020"/>
                  <a:gd name="T53" fmla="*/ T52 w 33"/>
                  <a:gd name="T54" fmla="+- 0 3896 3742"/>
                  <a:gd name="T55" fmla="*/ 3896 h 155"/>
                  <a:gd name="T56" fmla="+- 0 14052 14020"/>
                  <a:gd name="T57" fmla="*/ T56 w 33"/>
                  <a:gd name="T58" fmla="+- 0 3896 3742"/>
                  <a:gd name="T59" fmla="*/ 3896 h 155"/>
                  <a:gd name="T60" fmla="+- 0 14052 14020"/>
                  <a:gd name="T61" fmla="*/ T60 w 33"/>
                  <a:gd name="T62" fmla="+- 0 3890 3742"/>
                  <a:gd name="T63" fmla="*/ 3890 h 155"/>
                  <a:gd name="T64" fmla="+- 0 14051 14020"/>
                  <a:gd name="T65" fmla="*/ T64 w 33"/>
                  <a:gd name="T66" fmla="+- 0 3882 3742"/>
                  <a:gd name="T67" fmla="*/ 3882 h 155"/>
                  <a:gd name="T68" fmla="+- 0 14051 14020"/>
                  <a:gd name="T69" fmla="*/ T68 w 33"/>
                  <a:gd name="T70" fmla="+- 0 3875 3742"/>
                  <a:gd name="T71" fmla="*/ 3875 h 155"/>
                  <a:gd name="T72" fmla="+- 0 14051 14020"/>
                  <a:gd name="T73" fmla="*/ T72 w 33"/>
                  <a:gd name="T74" fmla="+- 0 3868 3742"/>
                  <a:gd name="T75" fmla="*/ 3868 h 155"/>
                  <a:gd name="T76" fmla="+- 0 14050 14020"/>
                  <a:gd name="T77" fmla="*/ T76 w 33"/>
                  <a:gd name="T78" fmla="+- 0 3860 3742"/>
                  <a:gd name="T79" fmla="*/ 3860 h 155"/>
                  <a:gd name="T80" fmla="+- 0 14050 14020"/>
                  <a:gd name="T81" fmla="*/ T80 w 33"/>
                  <a:gd name="T82" fmla="+- 0 3827 3742"/>
                  <a:gd name="T83" fmla="*/ 3827 h 155"/>
                  <a:gd name="T84" fmla="+- 0 14051 14020"/>
                  <a:gd name="T85" fmla="*/ T84 w 33"/>
                  <a:gd name="T86" fmla="+- 0 3819 3742"/>
                  <a:gd name="T87" fmla="*/ 3819 h 155"/>
                  <a:gd name="T88" fmla="+- 0 14051 14020"/>
                  <a:gd name="T89" fmla="*/ T88 w 33"/>
                  <a:gd name="T90" fmla="+- 0 3812 3742"/>
                  <a:gd name="T91" fmla="*/ 3812 h 155"/>
                  <a:gd name="T92" fmla="+- 0 14051 14020"/>
                  <a:gd name="T93" fmla="*/ T92 w 33"/>
                  <a:gd name="T94" fmla="+- 0 3805 3742"/>
                  <a:gd name="T95" fmla="*/ 3805 h 155"/>
                  <a:gd name="T96" fmla="+- 0 14052 14020"/>
                  <a:gd name="T97" fmla="*/ T96 w 33"/>
                  <a:gd name="T98" fmla="+- 0 3798 3742"/>
                  <a:gd name="T99" fmla="*/ 3798 h 155"/>
                  <a:gd name="T100" fmla="+- 0 14030 14020"/>
                  <a:gd name="T101" fmla="*/ T100 w 33"/>
                  <a:gd name="T102" fmla="+- 0 3798 3742"/>
                  <a:gd name="T103" fmla="*/ 3798 h 155"/>
                  <a:gd name="T104" fmla="+- 0 14021 14020"/>
                  <a:gd name="T105" fmla="*/ T104 w 33"/>
                  <a:gd name="T106" fmla="+- 0 3797 3742"/>
                  <a:gd name="T107" fmla="*/ 3797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3" h="155">
                    <a:moveTo>
                      <a:pt x="1" y="55"/>
                    </a:moveTo>
                    <a:lnTo>
                      <a:pt x="2" y="63"/>
                    </a:lnTo>
                    <a:lnTo>
                      <a:pt x="2" y="70"/>
                    </a:lnTo>
                    <a:lnTo>
                      <a:pt x="2" y="77"/>
                    </a:lnTo>
                    <a:lnTo>
                      <a:pt x="3" y="85"/>
                    </a:lnTo>
                    <a:lnTo>
                      <a:pt x="3" y="93"/>
                    </a:lnTo>
                    <a:lnTo>
                      <a:pt x="3" y="101"/>
                    </a:lnTo>
                    <a:lnTo>
                      <a:pt x="3" y="118"/>
                    </a:lnTo>
                    <a:lnTo>
                      <a:pt x="3" y="126"/>
                    </a:lnTo>
                    <a:lnTo>
                      <a:pt x="3" y="133"/>
                    </a:lnTo>
                    <a:lnTo>
                      <a:pt x="2" y="140"/>
                    </a:lnTo>
                    <a:lnTo>
                      <a:pt x="2" y="148"/>
                    </a:lnTo>
                    <a:lnTo>
                      <a:pt x="1" y="155"/>
                    </a:lnTo>
                    <a:lnTo>
                      <a:pt x="3" y="154"/>
                    </a:lnTo>
                    <a:lnTo>
                      <a:pt x="32" y="154"/>
                    </a:lnTo>
                    <a:lnTo>
                      <a:pt x="32" y="148"/>
                    </a:lnTo>
                    <a:lnTo>
                      <a:pt x="31" y="140"/>
                    </a:lnTo>
                    <a:lnTo>
                      <a:pt x="31" y="133"/>
                    </a:lnTo>
                    <a:lnTo>
                      <a:pt x="31" y="126"/>
                    </a:lnTo>
                    <a:lnTo>
                      <a:pt x="30" y="118"/>
                    </a:lnTo>
                    <a:lnTo>
                      <a:pt x="30" y="85"/>
                    </a:lnTo>
                    <a:lnTo>
                      <a:pt x="31" y="77"/>
                    </a:lnTo>
                    <a:lnTo>
                      <a:pt x="31" y="70"/>
                    </a:lnTo>
                    <a:lnTo>
                      <a:pt x="31" y="63"/>
                    </a:lnTo>
                    <a:lnTo>
                      <a:pt x="32" y="56"/>
                    </a:lnTo>
                    <a:lnTo>
                      <a:pt x="10" y="56"/>
                    </a:lnTo>
                    <a:lnTo>
                      <a:pt x="1"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56"/>
              <p:cNvSpPr>
                <a:spLocks/>
              </p:cNvSpPr>
              <p:nvPr/>
            </p:nvSpPr>
            <p:spPr bwMode="auto">
              <a:xfrm>
                <a:off x="14020" y="3742"/>
                <a:ext cx="33" cy="155"/>
              </a:xfrm>
              <a:custGeom>
                <a:avLst/>
                <a:gdLst>
                  <a:gd name="T0" fmla="+- 0 14052 14020"/>
                  <a:gd name="T1" fmla="*/ T0 w 33"/>
                  <a:gd name="T2" fmla="+- 0 3896 3742"/>
                  <a:gd name="T3" fmla="*/ 3896 h 155"/>
                  <a:gd name="T4" fmla="+- 0 14050 14020"/>
                  <a:gd name="T5" fmla="*/ T4 w 33"/>
                  <a:gd name="T6" fmla="+- 0 3896 3742"/>
                  <a:gd name="T7" fmla="*/ 3896 h 155"/>
                  <a:gd name="T8" fmla="+- 0 14052 14020"/>
                  <a:gd name="T9" fmla="*/ T8 w 33"/>
                  <a:gd name="T10" fmla="+- 0 3897 3742"/>
                  <a:gd name="T11" fmla="*/ 3897 h 155"/>
                  <a:gd name="T12" fmla="+- 0 14052 14020"/>
                  <a:gd name="T13" fmla="*/ T12 w 33"/>
                  <a:gd name="T14" fmla="+- 0 3896 3742"/>
                  <a:gd name="T15" fmla="*/ 3896 h 155"/>
                </a:gdLst>
                <a:ahLst/>
                <a:cxnLst>
                  <a:cxn ang="0">
                    <a:pos x="T1" y="T3"/>
                  </a:cxn>
                  <a:cxn ang="0">
                    <a:pos x="T5" y="T7"/>
                  </a:cxn>
                  <a:cxn ang="0">
                    <a:pos x="T9" y="T11"/>
                  </a:cxn>
                  <a:cxn ang="0">
                    <a:pos x="T13" y="T15"/>
                  </a:cxn>
                </a:cxnLst>
                <a:rect l="0" t="0" r="r" b="b"/>
                <a:pathLst>
                  <a:path w="33" h="155">
                    <a:moveTo>
                      <a:pt x="32" y="154"/>
                    </a:moveTo>
                    <a:lnTo>
                      <a:pt x="30" y="154"/>
                    </a:lnTo>
                    <a:lnTo>
                      <a:pt x="32" y="155"/>
                    </a:lnTo>
                    <a:lnTo>
                      <a:pt x="32"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Freeform 57"/>
              <p:cNvSpPr>
                <a:spLocks/>
              </p:cNvSpPr>
              <p:nvPr/>
            </p:nvSpPr>
            <p:spPr bwMode="auto">
              <a:xfrm>
                <a:off x="14020" y="3742"/>
                <a:ext cx="33" cy="155"/>
              </a:xfrm>
              <a:custGeom>
                <a:avLst/>
                <a:gdLst>
                  <a:gd name="T0" fmla="+- 0 14052 14020"/>
                  <a:gd name="T1" fmla="*/ T0 w 33"/>
                  <a:gd name="T2" fmla="+- 0 3797 3742"/>
                  <a:gd name="T3" fmla="*/ 3797 h 155"/>
                  <a:gd name="T4" fmla="+- 0 14048 14020"/>
                  <a:gd name="T5" fmla="*/ T4 w 33"/>
                  <a:gd name="T6" fmla="+- 0 3798 3742"/>
                  <a:gd name="T7" fmla="*/ 3798 h 155"/>
                  <a:gd name="T8" fmla="+- 0 14043 14020"/>
                  <a:gd name="T9" fmla="*/ T8 w 33"/>
                  <a:gd name="T10" fmla="+- 0 3798 3742"/>
                  <a:gd name="T11" fmla="*/ 3798 h 155"/>
                  <a:gd name="T12" fmla="+- 0 14052 14020"/>
                  <a:gd name="T13" fmla="*/ T12 w 33"/>
                  <a:gd name="T14" fmla="+- 0 3798 3742"/>
                  <a:gd name="T15" fmla="*/ 3798 h 155"/>
                  <a:gd name="T16" fmla="+- 0 14052 14020"/>
                  <a:gd name="T17" fmla="*/ T16 w 33"/>
                  <a:gd name="T18" fmla="+- 0 3797 3742"/>
                  <a:gd name="T19" fmla="*/ 3797 h 155"/>
                </a:gdLst>
                <a:ahLst/>
                <a:cxnLst>
                  <a:cxn ang="0">
                    <a:pos x="T1" y="T3"/>
                  </a:cxn>
                  <a:cxn ang="0">
                    <a:pos x="T5" y="T7"/>
                  </a:cxn>
                  <a:cxn ang="0">
                    <a:pos x="T9" y="T11"/>
                  </a:cxn>
                  <a:cxn ang="0">
                    <a:pos x="T13" y="T15"/>
                  </a:cxn>
                  <a:cxn ang="0">
                    <a:pos x="T17" y="T19"/>
                  </a:cxn>
                </a:cxnLst>
                <a:rect l="0" t="0" r="r" b="b"/>
                <a:pathLst>
                  <a:path w="33" h="155">
                    <a:moveTo>
                      <a:pt x="32" y="55"/>
                    </a:moveTo>
                    <a:lnTo>
                      <a:pt x="28" y="56"/>
                    </a:lnTo>
                    <a:lnTo>
                      <a:pt x="23" y="56"/>
                    </a:lnTo>
                    <a:lnTo>
                      <a:pt x="32" y="56"/>
                    </a:lnTo>
                    <a:lnTo>
                      <a:pt x="32"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58"/>
            <p:cNvGrpSpPr>
              <a:grpSpLocks/>
            </p:cNvGrpSpPr>
            <p:nvPr/>
          </p:nvGrpSpPr>
          <p:grpSpPr bwMode="auto">
            <a:xfrm>
              <a:off x="14425" y="3794"/>
              <a:ext cx="93" cy="102"/>
              <a:chOff x="14425" y="3794"/>
              <a:chExt cx="93" cy="102"/>
            </a:xfrm>
          </p:grpSpPr>
          <p:sp>
            <p:nvSpPr>
              <p:cNvPr id="1121" name="Freeform 59"/>
              <p:cNvSpPr>
                <a:spLocks/>
              </p:cNvSpPr>
              <p:nvPr/>
            </p:nvSpPr>
            <p:spPr bwMode="auto">
              <a:xfrm>
                <a:off x="14425" y="3794"/>
                <a:ext cx="93" cy="102"/>
              </a:xfrm>
              <a:custGeom>
                <a:avLst/>
                <a:gdLst>
                  <a:gd name="T0" fmla="+- 0 14425 14425"/>
                  <a:gd name="T1" fmla="*/ T0 w 93"/>
                  <a:gd name="T2" fmla="+- 0 3796 3794"/>
                  <a:gd name="T3" fmla="*/ 3796 h 102"/>
                  <a:gd name="T4" fmla="+- 0 14425 14425"/>
                  <a:gd name="T5" fmla="*/ T4 w 93"/>
                  <a:gd name="T6" fmla="+- 0 3804 3794"/>
                  <a:gd name="T7" fmla="*/ 3804 h 102"/>
                  <a:gd name="T8" fmla="+- 0 14426 14425"/>
                  <a:gd name="T9" fmla="*/ T8 w 93"/>
                  <a:gd name="T10" fmla="+- 0 3811 3794"/>
                  <a:gd name="T11" fmla="*/ 3811 h 102"/>
                  <a:gd name="T12" fmla="+- 0 14426 14425"/>
                  <a:gd name="T13" fmla="*/ T12 w 93"/>
                  <a:gd name="T14" fmla="+- 0 3814 3794"/>
                  <a:gd name="T15" fmla="*/ 3814 h 102"/>
                  <a:gd name="T16" fmla="+- 0 14426 14425"/>
                  <a:gd name="T17" fmla="*/ T16 w 93"/>
                  <a:gd name="T18" fmla="+- 0 3822 3794"/>
                  <a:gd name="T19" fmla="*/ 3822 h 102"/>
                  <a:gd name="T20" fmla="+- 0 14426 14425"/>
                  <a:gd name="T21" fmla="*/ T20 w 93"/>
                  <a:gd name="T22" fmla="+- 0 3826 3794"/>
                  <a:gd name="T23" fmla="*/ 3826 h 102"/>
                  <a:gd name="T24" fmla="+- 0 14427 14425"/>
                  <a:gd name="T25" fmla="*/ T24 w 93"/>
                  <a:gd name="T26" fmla="+- 0 3860 3794"/>
                  <a:gd name="T27" fmla="*/ 3860 h 102"/>
                  <a:gd name="T28" fmla="+- 0 14426 14425"/>
                  <a:gd name="T29" fmla="*/ T28 w 93"/>
                  <a:gd name="T30" fmla="+- 0 3867 3794"/>
                  <a:gd name="T31" fmla="*/ 3867 h 102"/>
                  <a:gd name="T32" fmla="+- 0 14426 14425"/>
                  <a:gd name="T33" fmla="*/ T32 w 93"/>
                  <a:gd name="T34" fmla="+- 0 3870 3794"/>
                  <a:gd name="T35" fmla="*/ 3870 h 102"/>
                  <a:gd name="T36" fmla="+- 0 14426 14425"/>
                  <a:gd name="T37" fmla="*/ T36 w 93"/>
                  <a:gd name="T38" fmla="+- 0 3880 3794"/>
                  <a:gd name="T39" fmla="*/ 3880 h 102"/>
                  <a:gd name="T40" fmla="+- 0 14426 14425"/>
                  <a:gd name="T41" fmla="*/ T40 w 93"/>
                  <a:gd name="T42" fmla="+- 0 3886 3794"/>
                  <a:gd name="T43" fmla="*/ 3886 h 102"/>
                  <a:gd name="T44" fmla="+- 0 14426 14425"/>
                  <a:gd name="T45" fmla="*/ T44 w 93"/>
                  <a:gd name="T46" fmla="+- 0 3889 3794"/>
                  <a:gd name="T47" fmla="*/ 3889 h 102"/>
                  <a:gd name="T48" fmla="+- 0 14425 14425"/>
                  <a:gd name="T49" fmla="*/ T48 w 93"/>
                  <a:gd name="T50" fmla="+- 0 3896 3794"/>
                  <a:gd name="T51" fmla="*/ 3896 h 102"/>
                  <a:gd name="T52" fmla="+- 0 14427 14425"/>
                  <a:gd name="T53" fmla="*/ T52 w 93"/>
                  <a:gd name="T54" fmla="+- 0 3895 3794"/>
                  <a:gd name="T55" fmla="*/ 3895 h 102"/>
                  <a:gd name="T56" fmla="+- 0 14456 14425"/>
                  <a:gd name="T57" fmla="*/ T56 w 93"/>
                  <a:gd name="T58" fmla="+- 0 3895 3794"/>
                  <a:gd name="T59" fmla="*/ 3895 h 102"/>
                  <a:gd name="T60" fmla="+- 0 14455 14425"/>
                  <a:gd name="T61" fmla="*/ T60 w 93"/>
                  <a:gd name="T62" fmla="+- 0 3889 3794"/>
                  <a:gd name="T63" fmla="*/ 3889 h 102"/>
                  <a:gd name="T64" fmla="+- 0 14455 14425"/>
                  <a:gd name="T65" fmla="*/ T64 w 93"/>
                  <a:gd name="T66" fmla="+- 0 3880 3794"/>
                  <a:gd name="T67" fmla="*/ 3880 h 102"/>
                  <a:gd name="T68" fmla="+- 0 14454 14425"/>
                  <a:gd name="T69" fmla="*/ T68 w 93"/>
                  <a:gd name="T70" fmla="+- 0 3870 3794"/>
                  <a:gd name="T71" fmla="*/ 3870 h 102"/>
                  <a:gd name="T72" fmla="+- 0 14454 14425"/>
                  <a:gd name="T73" fmla="*/ T72 w 93"/>
                  <a:gd name="T74" fmla="+- 0 3845 3794"/>
                  <a:gd name="T75" fmla="*/ 3845 h 102"/>
                  <a:gd name="T76" fmla="+- 0 14454 14425"/>
                  <a:gd name="T77" fmla="*/ T76 w 93"/>
                  <a:gd name="T78" fmla="+- 0 3833 3794"/>
                  <a:gd name="T79" fmla="*/ 3833 h 102"/>
                  <a:gd name="T80" fmla="+- 0 14455 14425"/>
                  <a:gd name="T81" fmla="*/ T80 w 93"/>
                  <a:gd name="T82" fmla="+- 0 3825 3794"/>
                  <a:gd name="T83" fmla="*/ 3825 h 102"/>
                  <a:gd name="T84" fmla="+- 0 14458 14425"/>
                  <a:gd name="T85" fmla="*/ T84 w 93"/>
                  <a:gd name="T86" fmla="+- 0 3820 3794"/>
                  <a:gd name="T87" fmla="*/ 3820 h 102"/>
                  <a:gd name="T88" fmla="+- 0 14461 14425"/>
                  <a:gd name="T89" fmla="*/ T88 w 93"/>
                  <a:gd name="T90" fmla="+- 0 3814 3794"/>
                  <a:gd name="T91" fmla="*/ 3814 h 102"/>
                  <a:gd name="T92" fmla="+- 0 14466 14425"/>
                  <a:gd name="T93" fmla="*/ T92 w 93"/>
                  <a:gd name="T94" fmla="+- 0 3812 3794"/>
                  <a:gd name="T95" fmla="*/ 3812 h 102"/>
                  <a:gd name="T96" fmla="+- 0 14454 14425"/>
                  <a:gd name="T97" fmla="*/ T96 w 93"/>
                  <a:gd name="T98" fmla="+- 0 3812 3794"/>
                  <a:gd name="T99" fmla="*/ 3812 h 102"/>
                  <a:gd name="T100" fmla="+- 0 14454 14425"/>
                  <a:gd name="T101" fmla="*/ T100 w 93"/>
                  <a:gd name="T102" fmla="+- 0 3797 3794"/>
                  <a:gd name="T103" fmla="*/ 3797 h 102"/>
                  <a:gd name="T104" fmla="+- 0 14435 14425"/>
                  <a:gd name="T105" fmla="*/ T104 w 93"/>
                  <a:gd name="T106" fmla="+- 0 3797 3794"/>
                  <a:gd name="T107" fmla="*/ 3797 h 102"/>
                  <a:gd name="T108" fmla="+- 0 14430 14425"/>
                  <a:gd name="T109" fmla="*/ T108 w 93"/>
                  <a:gd name="T110" fmla="+- 0 3797 3794"/>
                  <a:gd name="T111" fmla="*/ 3797 h 102"/>
                  <a:gd name="T112" fmla="+- 0 14427 14425"/>
                  <a:gd name="T113" fmla="*/ T112 w 93"/>
                  <a:gd name="T114" fmla="+- 0 3797 3794"/>
                  <a:gd name="T115" fmla="*/ 3797 h 102"/>
                  <a:gd name="T116" fmla="+- 0 14425 14425"/>
                  <a:gd name="T117" fmla="*/ T116 w 93"/>
                  <a:gd name="T118" fmla="+- 0 3796 3794"/>
                  <a:gd name="T119" fmla="*/ 3796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93" h="102">
                    <a:moveTo>
                      <a:pt x="0" y="2"/>
                    </a:moveTo>
                    <a:lnTo>
                      <a:pt x="0" y="10"/>
                    </a:lnTo>
                    <a:lnTo>
                      <a:pt x="1" y="17"/>
                    </a:lnTo>
                    <a:lnTo>
                      <a:pt x="1" y="20"/>
                    </a:lnTo>
                    <a:lnTo>
                      <a:pt x="1" y="28"/>
                    </a:lnTo>
                    <a:lnTo>
                      <a:pt x="1" y="32"/>
                    </a:lnTo>
                    <a:lnTo>
                      <a:pt x="2" y="66"/>
                    </a:lnTo>
                    <a:lnTo>
                      <a:pt x="1" y="73"/>
                    </a:lnTo>
                    <a:lnTo>
                      <a:pt x="1" y="76"/>
                    </a:lnTo>
                    <a:lnTo>
                      <a:pt x="1" y="86"/>
                    </a:lnTo>
                    <a:lnTo>
                      <a:pt x="1" y="92"/>
                    </a:lnTo>
                    <a:lnTo>
                      <a:pt x="1" y="95"/>
                    </a:lnTo>
                    <a:lnTo>
                      <a:pt x="0" y="102"/>
                    </a:lnTo>
                    <a:lnTo>
                      <a:pt x="2" y="101"/>
                    </a:lnTo>
                    <a:lnTo>
                      <a:pt x="31" y="101"/>
                    </a:lnTo>
                    <a:lnTo>
                      <a:pt x="30" y="95"/>
                    </a:lnTo>
                    <a:lnTo>
                      <a:pt x="30" y="86"/>
                    </a:lnTo>
                    <a:lnTo>
                      <a:pt x="29" y="76"/>
                    </a:lnTo>
                    <a:lnTo>
                      <a:pt x="29" y="51"/>
                    </a:lnTo>
                    <a:lnTo>
                      <a:pt x="29" y="39"/>
                    </a:lnTo>
                    <a:lnTo>
                      <a:pt x="30" y="31"/>
                    </a:lnTo>
                    <a:lnTo>
                      <a:pt x="33" y="26"/>
                    </a:lnTo>
                    <a:lnTo>
                      <a:pt x="36" y="20"/>
                    </a:lnTo>
                    <a:lnTo>
                      <a:pt x="41" y="18"/>
                    </a:lnTo>
                    <a:lnTo>
                      <a:pt x="29" y="18"/>
                    </a:lnTo>
                    <a:lnTo>
                      <a:pt x="29" y="3"/>
                    </a:lnTo>
                    <a:lnTo>
                      <a:pt x="10" y="3"/>
                    </a:lnTo>
                    <a:lnTo>
                      <a:pt x="5" y="3"/>
                    </a:lnTo>
                    <a:lnTo>
                      <a:pt x="2" y="3"/>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60"/>
              <p:cNvSpPr>
                <a:spLocks/>
              </p:cNvSpPr>
              <p:nvPr/>
            </p:nvSpPr>
            <p:spPr bwMode="auto">
              <a:xfrm>
                <a:off x="14425" y="3794"/>
                <a:ext cx="93" cy="102"/>
              </a:xfrm>
              <a:custGeom>
                <a:avLst/>
                <a:gdLst>
                  <a:gd name="T0" fmla="+- 0 14456 14425"/>
                  <a:gd name="T1" fmla="*/ T0 w 93"/>
                  <a:gd name="T2" fmla="+- 0 3895 3794"/>
                  <a:gd name="T3" fmla="*/ 3895 h 102"/>
                  <a:gd name="T4" fmla="+- 0 14454 14425"/>
                  <a:gd name="T5" fmla="*/ T4 w 93"/>
                  <a:gd name="T6" fmla="+- 0 3895 3794"/>
                  <a:gd name="T7" fmla="*/ 3895 h 102"/>
                  <a:gd name="T8" fmla="+- 0 14456 14425"/>
                  <a:gd name="T9" fmla="*/ T8 w 93"/>
                  <a:gd name="T10" fmla="+- 0 3895 3794"/>
                  <a:gd name="T11" fmla="*/ 3895 h 102"/>
                  <a:gd name="T12" fmla="+- 0 14456 14425"/>
                  <a:gd name="T13" fmla="*/ T12 w 93"/>
                  <a:gd name="T14" fmla="+- 0 3895 3794"/>
                  <a:gd name="T15" fmla="*/ 3895 h 102"/>
                </a:gdLst>
                <a:ahLst/>
                <a:cxnLst>
                  <a:cxn ang="0">
                    <a:pos x="T1" y="T3"/>
                  </a:cxn>
                  <a:cxn ang="0">
                    <a:pos x="T5" y="T7"/>
                  </a:cxn>
                  <a:cxn ang="0">
                    <a:pos x="T9" y="T11"/>
                  </a:cxn>
                  <a:cxn ang="0">
                    <a:pos x="T13" y="T15"/>
                  </a:cxn>
                </a:cxnLst>
                <a:rect l="0" t="0" r="r" b="b"/>
                <a:pathLst>
                  <a:path w="93" h="102">
                    <a:moveTo>
                      <a:pt x="31" y="101"/>
                    </a:moveTo>
                    <a:lnTo>
                      <a:pt x="29" y="101"/>
                    </a:lnTo>
                    <a:lnTo>
                      <a:pt x="31"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61"/>
              <p:cNvSpPr>
                <a:spLocks/>
              </p:cNvSpPr>
              <p:nvPr/>
            </p:nvSpPr>
            <p:spPr bwMode="auto">
              <a:xfrm>
                <a:off x="14425" y="3794"/>
                <a:ext cx="93" cy="102"/>
              </a:xfrm>
              <a:custGeom>
                <a:avLst/>
                <a:gdLst>
                  <a:gd name="T0" fmla="+- 0 14495 14425"/>
                  <a:gd name="T1" fmla="*/ T0 w 93"/>
                  <a:gd name="T2" fmla="+- 0 3794 3794"/>
                  <a:gd name="T3" fmla="*/ 3794 h 102"/>
                  <a:gd name="T4" fmla="+- 0 14454 14425"/>
                  <a:gd name="T5" fmla="*/ T4 w 93"/>
                  <a:gd name="T6" fmla="+- 0 3812 3794"/>
                  <a:gd name="T7" fmla="*/ 3812 h 102"/>
                  <a:gd name="T8" fmla="+- 0 14477 14425"/>
                  <a:gd name="T9" fmla="*/ T8 w 93"/>
                  <a:gd name="T10" fmla="+- 0 3812 3794"/>
                  <a:gd name="T11" fmla="*/ 3812 h 102"/>
                  <a:gd name="T12" fmla="+- 0 14482 14425"/>
                  <a:gd name="T13" fmla="*/ T12 w 93"/>
                  <a:gd name="T14" fmla="+- 0 3814 3794"/>
                  <a:gd name="T15" fmla="*/ 3814 h 102"/>
                  <a:gd name="T16" fmla="+- 0 14485 14425"/>
                  <a:gd name="T17" fmla="*/ T16 w 93"/>
                  <a:gd name="T18" fmla="+- 0 3818 3794"/>
                  <a:gd name="T19" fmla="*/ 3818 h 102"/>
                  <a:gd name="T20" fmla="+- 0 14487 14425"/>
                  <a:gd name="T21" fmla="*/ T20 w 93"/>
                  <a:gd name="T22" fmla="+- 0 3822 3794"/>
                  <a:gd name="T23" fmla="*/ 3822 h 102"/>
                  <a:gd name="T24" fmla="+- 0 14489 14425"/>
                  <a:gd name="T25" fmla="*/ T24 w 93"/>
                  <a:gd name="T26" fmla="+- 0 3828 3794"/>
                  <a:gd name="T27" fmla="*/ 3828 h 102"/>
                  <a:gd name="T28" fmla="+- 0 14489 14425"/>
                  <a:gd name="T29" fmla="*/ T28 w 93"/>
                  <a:gd name="T30" fmla="+- 0 3855 3794"/>
                  <a:gd name="T31" fmla="*/ 3855 h 102"/>
                  <a:gd name="T32" fmla="+- 0 14489 14425"/>
                  <a:gd name="T33" fmla="*/ T32 w 93"/>
                  <a:gd name="T34" fmla="+- 0 3860 3794"/>
                  <a:gd name="T35" fmla="*/ 3860 h 102"/>
                  <a:gd name="T36" fmla="+- 0 14489 14425"/>
                  <a:gd name="T37" fmla="*/ T36 w 93"/>
                  <a:gd name="T38" fmla="+- 0 3867 3794"/>
                  <a:gd name="T39" fmla="*/ 3867 h 102"/>
                  <a:gd name="T40" fmla="+- 0 14488 14425"/>
                  <a:gd name="T41" fmla="*/ T40 w 93"/>
                  <a:gd name="T42" fmla="+- 0 3882 3794"/>
                  <a:gd name="T43" fmla="*/ 3882 h 102"/>
                  <a:gd name="T44" fmla="+- 0 14488 14425"/>
                  <a:gd name="T45" fmla="*/ T44 w 93"/>
                  <a:gd name="T46" fmla="+- 0 3888 3794"/>
                  <a:gd name="T47" fmla="*/ 3888 h 102"/>
                  <a:gd name="T48" fmla="+- 0 14487 14425"/>
                  <a:gd name="T49" fmla="*/ T48 w 93"/>
                  <a:gd name="T50" fmla="+- 0 3895 3794"/>
                  <a:gd name="T51" fmla="*/ 3895 h 102"/>
                  <a:gd name="T52" fmla="+- 0 14489 14425"/>
                  <a:gd name="T53" fmla="*/ T52 w 93"/>
                  <a:gd name="T54" fmla="+- 0 3895 3794"/>
                  <a:gd name="T55" fmla="*/ 3895 h 102"/>
                  <a:gd name="T56" fmla="+- 0 14518 14425"/>
                  <a:gd name="T57" fmla="*/ T56 w 93"/>
                  <a:gd name="T58" fmla="+- 0 3895 3794"/>
                  <a:gd name="T59" fmla="*/ 3895 h 102"/>
                  <a:gd name="T60" fmla="+- 0 14517 14425"/>
                  <a:gd name="T61" fmla="*/ T60 w 93"/>
                  <a:gd name="T62" fmla="+- 0 3891 3794"/>
                  <a:gd name="T63" fmla="*/ 3891 h 102"/>
                  <a:gd name="T64" fmla="+- 0 14517 14425"/>
                  <a:gd name="T65" fmla="*/ T64 w 93"/>
                  <a:gd name="T66" fmla="+- 0 3886 3794"/>
                  <a:gd name="T67" fmla="*/ 3886 h 102"/>
                  <a:gd name="T68" fmla="+- 0 14517 14425"/>
                  <a:gd name="T69" fmla="*/ T68 w 93"/>
                  <a:gd name="T70" fmla="+- 0 3882 3794"/>
                  <a:gd name="T71" fmla="*/ 3882 h 102"/>
                  <a:gd name="T72" fmla="+- 0 14517 14425"/>
                  <a:gd name="T73" fmla="*/ T72 w 93"/>
                  <a:gd name="T74" fmla="+- 0 3867 3794"/>
                  <a:gd name="T75" fmla="*/ 3867 h 102"/>
                  <a:gd name="T76" fmla="+- 0 14517 14425"/>
                  <a:gd name="T77" fmla="*/ T76 w 93"/>
                  <a:gd name="T78" fmla="+- 0 3855 3794"/>
                  <a:gd name="T79" fmla="*/ 3855 h 102"/>
                  <a:gd name="T80" fmla="+- 0 14517 14425"/>
                  <a:gd name="T81" fmla="*/ T80 w 93"/>
                  <a:gd name="T82" fmla="+- 0 3849 3794"/>
                  <a:gd name="T83" fmla="*/ 3849 h 102"/>
                  <a:gd name="T84" fmla="+- 0 14517 14425"/>
                  <a:gd name="T85" fmla="*/ T84 w 93"/>
                  <a:gd name="T86" fmla="+- 0 3845 3794"/>
                  <a:gd name="T87" fmla="*/ 3845 h 102"/>
                  <a:gd name="T88" fmla="+- 0 14517 14425"/>
                  <a:gd name="T89" fmla="*/ T88 w 93"/>
                  <a:gd name="T90" fmla="+- 0 3818 3794"/>
                  <a:gd name="T91" fmla="*/ 3818 h 102"/>
                  <a:gd name="T92" fmla="+- 0 14515 14425"/>
                  <a:gd name="T93" fmla="*/ T92 w 93"/>
                  <a:gd name="T94" fmla="+- 0 3808 3794"/>
                  <a:gd name="T95" fmla="*/ 3808 h 102"/>
                  <a:gd name="T96" fmla="+- 0 14509 14425"/>
                  <a:gd name="T97" fmla="*/ T96 w 93"/>
                  <a:gd name="T98" fmla="+- 0 3802 3794"/>
                  <a:gd name="T99" fmla="*/ 3802 h 102"/>
                  <a:gd name="T100" fmla="+- 0 14503 14425"/>
                  <a:gd name="T101" fmla="*/ T100 w 93"/>
                  <a:gd name="T102" fmla="+- 0 3797 3794"/>
                  <a:gd name="T103" fmla="*/ 3797 h 102"/>
                  <a:gd name="T104" fmla="+- 0 14495 14425"/>
                  <a:gd name="T105" fmla="*/ T104 w 93"/>
                  <a:gd name="T106" fmla="+- 0 3794 3794"/>
                  <a:gd name="T107" fmla="*/ 3794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02">
                    <a:moveTo>
                      <a:pt x="70" y="0"/>
                    </a:moveTo>
                    <a:lnTo>
                      <a:pt x="29" y="18"/>
                    </a:lnTo>
                    <a:lnTo>
                      <a:pt x="52" y="18"/>
                    </a:lnTo>
                    <a:lnTo>
                      <a:pt x="57" y="20"/>
                    </a:lnTo>
                    <a:lnTo>
                      <a:pt x="60" y="24"/>
                    </a:lnTo>
                    <a:lnTo>
                      <a:pt x="62" y="28"/>
                    </a:lnTo>
                    <a:lnTo>
                      <a:pt x="64" y="34"/>
                    </a:lnTo>
                    <a:lnTo>
                      <a:pt x="64" y="61"/>
                    </a:lnTo>
                    <a:lnTo>
                      <a:pt x="64" y="66"/>
                    </a:lnTo>
                    <a:lnTo>
                      <a:pt x="64" y="73"/>
                    </a:lnTo>
                    <a:lnTo>
                      <a:pt x="63" y="88"/>
                    </a:lnTo>
                    <a:lnTo>
                      <a:pt x="63" y="94"/>
                    </a:lnTo>
                    <a:lnTo>
                      <a:pt x="62" y="101"/>
                    </a:lnTo>
                    <a:lnTo>
                      <a:pt x="64" y="101"/>
                    </a:lnTo>
                    <a:lnTo>
                      <a:pt x="93" y="101"/>
                    </a:lnTo>
                    <a:lnTo>
                      <a:pt x="92" y="97"/>
                    </a:lnTo>
                    <a:lnTo>
                      <a:pt x="92" y="92"/>
                    </a:lnTo>
                    <a:lnTo>
                      <a:pt x="92" y="88"/>
                    </a:lnTo>
                    <a:lnTo>
                      <a:pt x="92" y="73"/>
                    </a:lnTo>
                    <a:lnTo>
                      <a:pt x="92" y="61"/>
                    </a:lnTo>
                    <a:lnTo>
                      <a:pt x="92" y="55"/>
                    </a:lnTo>
                    <a:lnTo>
                      <a:pt x="92" y="51"/>
                    </a:lnTo>
                    <a:lnTo>
                      <a:pt x="92" y="24"/>
                    </a:lnTo>
                    <a:lnTo>
                      <a:pt x="90" y="14"/>
                    </a:lnTo>
                    <a:lnTo>
                      <a:pt x="84" y="8"/>
                    </a:lnTo>
                    <a:lnTo>
                      <a:pt x="78" y="3"/>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62"/>
              <p:cNvSpPr>
                <a:spLocks/>
              </p:cNvSpPr>
              <p:nvPr/>
            </p:nvSpPr>
            <p:spPr bwMode="auto">
              <a:xfrm>
                <a:off x="14425" y="3794"/>
                <a:ext cx="93" cy="102"/>
              </a:xfrm>
              <a:custGeom>
                <a:avLst/>
                <a:gdLst>
                  <a:gd name="T0" fmla="+- 0 14518 14425"/>
                  <a:gd name="T1" fmla="*/ T0 w 93"/>
                  <a:gd name="T2" fmla="+- 0 3895 3794"/>
                  <a:gd name="T3" fmla="*/ 3895 h 102"/>
                  <a:gd name="T4" fmla="+- 0 14516 14425"/>
                  <a:gd name="T5" fmla="*/ T4 w 93"/>
                  <a:gd name="T6" fmla="+- 0 3895 3794"/>
                  <a:gd name="T7" fmla="*/ 3895 h 102"/>
                  <a:gd name="T8" fmla="+- 0 14518 14425"/>
                  <a:gd name="T9" fmla="*/ T8 w 93"/>
                  <a:gd name="T10" fmla="+- 0 3895 3794"/>
                  <a:gd name="T11" fmla="*/ 3895 h 102"/>
                  <a:gd name="T12" fmla="+- 0 14518 14425"/>
                  <a:gd name="T13" fmla="*/ T12 w 93"/>
                  <a:gd name="T14" fmla="+- 0 3895 3794"/>
                  <a:gd name="T15" fmla="*/ 3895 h 102"/>
                </a:gdLst>
                <a:ahLst/>
                <a:cxnLst>
                  <a:cxn ang="0">
                    <a:pos x="T1" y="T3"/>
                  </a:cxn>
                  <a:cxn ang="0">
                    <a:pos x="T5" y="T7"/>
                  </a:cxn>
                  <a:cxn ang="0">
                    <a:pos x="T9" y="T11"/>
                  </a:cxn>
                  <a:cxn ang="0">
                    <a:pos x="T13" y="T15"/>
                  </a:cxn>
                </a:cxnLst>
                <a:rect l="0" t="0" r="r" b="b"/>
                <a:pathLst>
                  <a:path w="93" h="102">
                    <a:moveTo>
                      <a:pt x="93" y="101"/>
                    </a:moveTo>
                    <a:lnTo>
                      <a:pt x="91" y="101"/>
                    </a:lnTo>
                    <a:lnTo>
                      <a:pt x="93"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63"/>
              <p:cNvSpPr>
                <a:spLocks/>
              </p:cNvSpPr>
              <p:nvPr/>
            </p:nvSpPr>
            <p:spPr bwMode="auto">
              <a:xfrm>
                <a:off x="14425" y="3794"/>
                <a:ext cx="93" cy="102"/>
              </a:xfrm>
              <a:custGeom>
                <a:avLst/>
                <a:gdLst>
                  <a:gd name="T0" fmla="+- 0 14455 14425"/>
                  <a:gd name="T1" fmla="*/ T0 w 93"/>
                  <a:gd name="T2" fmla="+- 0 3796 3794"/>
                  <a:gd name="T3" fmla="*/ 3796 h 102"/>
                  <a:gd name="T4" fmla="+- 0 14452 14425"/>
                  <a:gd name="T5" fmla="*/ T4 w 93"/>
                  <a:gd name="T6" fmla="+- 0 3797 3794"/>
                  <a:gd name="T7" fmla="*/ 3797 h 102"/>
                  <a:gd name="T8" fmla="+- 0 14449 14425"/>
                  <a:gd name="T9" fmla="*/ T8 w 93"/>
                  <a:gd name="T10" fmla="+- 0 3797 3794"/>
                  <a:gd name="T11" fmla="*/ 3797 h 102"/>
                  <a:gd name="T12" fmla="+- 0 14444 14425"/>
                  <a:gd name="T13" fmla="*/ T12 w 93"/>
                  <a:gd name="T14" fmla="+- 0 3797 3794"/>
                  <a:gd name="T15" fmla="*/ 3797 h 102"/>
                  <a:gd name="T16" fmla="+- 0 14454 14425"/>
                  <a:gd name="T17" fmla="*/ T16 w 93"/>
                  <a:gd name="T18" fmla="+- 0 3797 3794"/>
                  <a:gd name="T19" fmla="*/ 3797 h 102"/>
                  <a:gd name="T20" fmla="+- 0 14455 14425"/>
                  <a:gd name="T21" fmla="*/ T20 w 93"/>
                  <a:gd name="T22" fmla="+- 0 3796 3794"/>
                  <a:gd name="T23" fmla="*/ 3796 h 102"/>
                </a:gdLst>
                <a:ahLst/>
                <a:cxnLst>
                  <a:cxn ang="0">
                    <a:pos x="T1" y="T3"/>
                  </a:cxn>
                  <a:cxn ang="0">
                    <a:pos x="T5" y="T7"/>
                  </a:cxn>
                  <a:cxn ang="0">
                    <a:pos x="T9" y="T11"/>
                  </a:cxn>
                  <a:cxn ang="0">
                    <a:pos x="T13" y="T15"/>
                  </a:cxn>
                  <a:cxn ang="0">
                    <a:pos x="T17" y="T19"/>
                  </a:cxn>
                  <a:cxn ang="0">
                    <a:pos x="T21" y="T23"/>
                  </a:cxn>
                </a:cxnLst>
                <a:rect l="0" t="0" r="r" b="b"/>
                <a:pathLst>
                  <a:path w="93" h="102">
                    <a:moveTo>
                      <a:pt x="30" y="2"/>
                    </a:moveTo>
                    <a:lnTo>
                      <a:pt x="27" y="3"/>
                    </a:lnTo>
                    <a:lnTo>
                      <a:pt x="24" y="3"/>
                    </a:lnTo>
                    <a:lnTo>
                      <a:pt x="19" y="3"/>
                    </a:lnTo>
                    <a:lnTo>
                      <a:pt x="29" y="3"/>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64"/>
            <p:cNvGrpSpPr>
              <a:grpSpLocks/>
            </p:cNvGrpSpPr>
            <p:nvPr/>
          </p:nvGrpSpPr>
          <p:grpSpPr bwMode="auto">
            <a:xfrm>
              <a:off x="14882" y="3793"/>
              <a:ext cx="95" cy="105"/>
              <a:chOff x="14882" y="3793"/>
              <a:chExt cx="95" cy="105"/>
            </a:xfrm>
          </p:grpSpPr>
          <p:sp>
            <p:nvSpPr>
              <p:cNvPr id="1373" name="Freeform 65"/>
              <p:cNvSpPr>
                <a:spLocks/>
              </p:cNvSpPr>
              <p:nvPr/>
            </p:nvSpPr>
            <p:spPr bwMode="auto">
              <a:xfrm>
                <a:off x="14882" y="3793"/>
                <a:ext cx="95" cy="105"/>
              </a:xfrm>
              <a:custGeom>
                <a:avLst/>
                <a:gdLst>
                  <a:gd name="T0" fmla="+- 0 14961 14882"/>
                  <a:gd name="T1" fmla="*/ T0 w 95"/>
                  <a:gd name="T2" fmla="+- 0 3808 3793"/>
                  <a:gd name="T3" fmla="*/ 3808 h 105"/>
                  <a:gd name="T4" fmla="+- 0 14924 14882"/>
                  <a:gd name="T5" fmla="*/ T4 w 95"/>
                  <a:gd name="T6" fmla="+- 0 3808 3793"/>
                  <a:gd name="T7" fmla="*/ 3808 h 105"/>
                  <a:gd name="T8" fmla="+- 0 14929 14882"/>
                  <a:gd name="T9" fmla="*/ T8 w 95"/>
                  <a:gd name="T10" fmla="+- 0 3810 3793"/>
                  <a:gd name="T11" fmla="*/ 3810 h 105"/>
                  <a:gd name="T12" fmla="+- 0 14936 14882"/>
                  <a:gd name="T13" fmla="*/ T12 w 95"/>
                  <a:gd name="T14" fmla="+- 0 3817 3793"/>
                  <a:gd name="T15" fmla="*/ 3817 h 105"/>
                  <a:gd name="T16" fmla="+- 0 14938 14882"/>
                  <a:gd name="T17" fmla="*/ T16 w 95"/>
                  <a:gd name="T18" fmla="+- 0 3821 3793"/>
                  <a:gd name="T19" fmla="*/ 3821 h 105"/>
                  <a:gd name="T20" fmla="+- 0 14938 14882"/>
                  <a:gd name="T21" fmla="*/ T20 w 95"/>
                  <a:gd name="T22" fmla="+- 0 3828 3793"/>
                  <a:gd name="T23" fmla="*/ 3828 h 105"/>
                  <a:gd name="T24" fmla="+- 0 14923 14882"/>
                  <a:gd name="T25" fmla="*/ T24 w 95"/>
                  <a:gd name="T26" fmla="+- 0 3838 3793"/>
                  <a:gd name="T27" fmla="*/ 3838 h 105"/>
                  <a:gd name="T28" fmla="+- 0 14918 14882"/>
                  <a:gd name="T29" fmla="*/ T28 w 95"/>
                  <a:gd name="T30" fmla="+- 0 3839 3793"/>
                  <a:gd name="T31" fmla="*/ 3839 h 105"/>
                  <a:gd name="T32" fmla="+- 0 14890 14882"/>
                  <a:gd name="T33" fmla="*/ T32 w 95"/>
                  <a:gd name="T34" fmla="+- 0 3851 3793"/>
                  <a:gd name="T35" fmla="*/ 3851 h 105"/>
                  <a:gd name="T36" fmla="+- 0 14888 14882"/>
                  <a:gd name="T37" fmla="*/ T36 w 95"/>
                  <a:gd name="T38" fmla="+- 0 3853 3793"/>
                  <a:gd name="T39" fmla="*/ 3853 h 105"/>
                  <a:gd name="T40" fmla="+- 0 14886 14882"/>
                  <a:gd name="T41" fmla="*/ T40 w 95"/>
                  <a:gd name="T42" fmla="+- 0 3856 3793"/>
                  <a:gd name="T43" fmla="*/ 3856 h 105"/>
                  <a:gd name="T44" fmla="+- 0 14884 14882"/>
                  <a:gd name="T45" fmla="*/ T44 w 95"/>
                  <a:gd name="T46" fmla="+- 0 3859 3793"/>
                  <a:gd name="T47" fmla="*/ 3859 h 105"/>
                  <a:gd name="T48" fmla="+- 0 14883 14882"/>
                  <a:gd name="T49" fmla="*/ T48 w 95"/>
                  <a:gd name="T50" fmla="+- 0 3862 3793"/>
                  <a:gd name="T51" fmla="*/ 3862 h 105"/>
                  <a:gd name="T52" fmla="+- 0 14882 14882"/>
                  <a:gd name="T53" fmla="*/ T52 w 95"/>
                  <a:gd name="T54" fmla="+- 0 3866 3793"/>
                  <a:gd name="T55" fmla="*/ 3866 h 105"/>
                  <a:gd name="T56" fmla="+- 0 14882 14882"/>
                  <a:gd name="T57" fmla="*/ T56 w 95"/>
                  <a:gd name="T58" fmla="+- 0 3875 3793"/>
                  <a:gd name="T59" fmla="*/ 3875 h 105"/>
                  <a:gd name="T60" fmla="+- 0 14889 14882"/>
                  <a:gd name="T61" fmla="*/ T60 w 95"/>
                  <a:gd name="T62" fmla="+- 0 3889 3793"/>
                  <a:gd name="T63" fmla="*/ 3889 h 105"/>
                  <a:gd name="T64" fmla="+- 0 14891 14882"/>
                  <a:gd name="T65" fmla="*/ T64 w 95"/>
                  <a:gd name="T66" fmla="+- 0 3892 3793"/>
                  <a:gd name="T67" fmla="*/ 3892 h 105"/>
                  <a:gd name="T68" fmla="+- 0 14895 14882"/>
                  <a:gd name="T69" fmla="*/ T68 w 95"/>
                  <a:gd name="T70" fmla="+- 0 3894 3793"/>
                  <a:gd name="T71" fmla="*/ 3894 h 105"/>
                  <a:gd name="T72" fmla="+- 0 14898 14882"/>
                  <a:gd name="T73" fmla="*/ T72 w 95"/>
                  <a:gd name="T74" fmla="+- 0 3895 3793"/>
                  <a:gd name="T75" fmla="*/ 3895 h 105"/>
                  <a:gd name="T76" fmla="+- 0 14902 14882"/>
                  <a:gd name="T77" fmla="*/ T76 w 95"/>
                  <a:gd name="T78" fmla="+- 0 3897 3793"/>
                  <a:gd name="T79" fmla="*/ 3897 h 105"/>
                  <a:gd name="T80" fmla="+- 0 14907 14882"/>
                  <a:gd name="T81" fmla="*/ T80 w 95"/>
                  <a:gd name="T82" fmla="+- 0 3897 3793"/>
                  <a:gd name="T83" fmla="*/ 3897 h 105"/>
                  <a:gd name="T84" fmla="+- 0 14918 14882"/>
                  <a:gd name="T85" fmla="*/ T84 w 95"/>
                  <a:gd name="T86" fmla="+- 0 3897 3793"/>
                  <a:gd name="T87" fmla="*/ 3897 h 105"/>
                  <a:gd name="T88" fmla="+- 0 14938 14882"/>
                  <a:gd name="T89" fmla="*/ T88 w 95"/>
                  <a:gd name="T90" fmla="+- 0 3884 3793"/>
                  <a:gd name="T91" fmla="*/ 3884 h 105"/>
                  <a:gd name="T92" fmla="+- 0 14919 14882"/>
                  <a:gd name="T93" fmla="*/ T92 w 95"/>
                  <a:gd name="T94" fmla="+- 0 3884 3793"/>
                  <a:gd name="T95" fmla="*/ 3884 h 105"/>
                  <a:gd name="T96" fmla="+- 0 14916 14882"/>
                  <a:gd name="T97" fmla="*/ T96 w 95"/>
                  <a:gd name="T98" fmla="+- 0 3882 3793"/>
                  <a:gd name="T99" fmla="*/ 3882 h 105"/>
                  <a:gd name="T100" fmla="+- 0 14914 14882"/>
                  <a:gd name="T101" fmla="*/ T100 w 95"/>
                  <a:gd name="T102" fmla="+- 0 3880 3793"/>
                  <a:gd name="T103" fmla="*/ 3880 h 105"/>
                  <a:gd name="T104" fmla="+- 0 14912 14882"/>
                  <a:gd name="T105" fmla="*/ T104 w 95"/>
                  <a:gd name="T106" fmla="+- 0 3877 3793"/>
                  <a:gd name="T107" fmla="*/ 3877 h 105"/>
                  <a:gd name="T108" fmla="+- 0 14911 14882"/>
                  <a:gd name="T109" fmla="*/ T108 w 95"/>
                  <a:gd name="T110" fmla="+- 0 3873 3793"/>
                  <a:gd name="T111" fmla="*/ 3873 h 105"/>
                  <a:gd name="T112" fmla="+- 0 14932 14882"/>
                  <a:gd name="T113" fmla="*/ T112 w 95"/>
                  <a:gd name="T114" fmla="+- 0 3844 3793"/>
                  <a:gd name="T115" fmla="*/ 3844 h 105"/>
                  <a:gd name="T116" fmla="+- 0 14935 14882"/>
                  <a:gd name="T117" fmla="*/ T116 w 95"/>
                  <a:gd name="T118" fmla="+- 0 3843 3793"/>
                  <a:gd name="T119" fmla="*/ 3843 h 105"/>
                  <a:gd name="T120" fmla="+- 0 14938 14882"/>
                  <a:gd name="T121" fmla="*/ T120 w 95"/>
                  <a:gd name="T122" fmla="+- 0 3841 3793"/>
                  <a:gd name="T123" fmla="*/ 3841 h 105"/>
                  <a:gd name="T124" fmla="+- 0 14965 14882"/>
                  <a:gd name="T125" fmla="*/ T124 w 95"/>
                  <a:gd name="T126" fmla="+- 0 3841 3793"/>
                  <a:gd name="T127" fmla="*/ 3841 h 105"/>
                  <a:gd name="T128" fmla="+- 0 14965 14882"/>
                  <a:gd name="T129" fmla="*/ T128 w 95"/>
                  <a:gd name="T130" fmla="+- 0 3819 3793"/>
                  <a:gd name="T131" fmla="*/ 3819 h 105"/>
                  <a:gd name="T132" fmla="+- 0 14965 14882"/>
                  <a:gd name="T133" fmla="*/ T132 w 95"/>
                  <a:gd name="T134" fmla="+- 0 3815 3793"/>
                  <a:gd name="T135" fmla="*/ 3815 h 105"/>
                  <a:gd name="T136" fmla="+- 0 14961 14882"/>
                  <a:gd name="T137" fmla="*/ T136 w 95"/>
                  <a:gd name="T138" fmla="+- 0 3808 3793"/>
                  <a:gd name="T139" fmla="*/ 3808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95" h="105">
                    <a:moveTo>
                      <a:pt x="79" y="15"/>
                    </a:moveTo>
                    <a:lnTo>
                      <a:pt x="42" y="15"/>
                    </a:lnTo>
                    <a:lnTo>
                      <a:pt x="47" y="17"/>
                    </a:lnTo>
                    <a:lnTo>
                      <a:pt x="54" y="24"/>
                    </a:lnTo>
                    <a:lnTo>
                      <a:pt x="56" y="28"/>
                    </a:lnTo>
                    <a:lnTo>
                      <a:pt x="56" y="35"/>
                    </a:lnTo>
                    <a:lnTo>
                      <a:pt x="41" y="45"/>
                    </a:lnTo>
                    <a:lnTo>
                      <a:pt x="36" y="46"/>
                    </a:lnTo>
                    <a:lnTo>
                      <a:pt x="8" y="58"/>
                    </a:lnTo>
                    <a:lnTo>
                      <a:pt x="6" y="60"/>
                    </a:lnTo>
                    <a:lnTo>
                      <a:pt x="4" y="63"/>
                    </a:lnTo>
                    <a:lnTo>
                      <a:pt x="2" y="66"/>
                    </a:lnTo>
                    <a:lnTo>
                      <a:pt x="1" y="69"/>
                    </a:lnTo>
                    <a:lnTo>
                      <a:pt x="0" y="73"/>
                    </a:lnTo>
                    <a:lnTo>
                      <a:pt x="0" y="82"/>
                    </a:lnTo>
                    <a:lnTo>
                      <a:pt x="7" y="96"/>
                    </a:lnTo>
                    <a:lnTo>
                      <a:pt x="9" y="99"/>
                    </a:lnTo>
                    <a:lnTo>
                      <a:pt x="13" y="101"/>
                    </a:lnTo>
                    <a:lnTo>
                      <a:pt x="16" y="102"/>
                    </a:lnTo>
                    <a:lnTo>
                      <a:pt x="20" y="104"/>
                    </a:lnTo>
                    <a:lnTo>
                      <a:pt x="25" y="104"/>
                    </a:lnTo>
                    <a:lnTo>
                      <a:pt x="36" y="104"/>
                    </a:lnTo>
                    <a:lnTo>
                      <a:pt x="56" y="91"/>
                    </a:lnTo>
                    <a:lnTo>
                      <a:pt x="37" y="91"/>
                    </a:lnTo>
                    <a:lnTo>
                      <a:pt x="34" y="89"/>
                    </a:lnTo>
                    <a:lnTo>
                      <a:pt x="32" y="87"/>
                    </a:lnTo>
                    <a:lnTo>
                      <a:pt x="30" y="84"/>
                    </a:lnTo>
                    <a:lnTo>
                      <a:pt x="29" y="80"/>
                    </a:lnTo>
                    <a:lnTo>
                      <a:pt x="50" y="51"/>
                    </a:lnTo>
                    <a:lnTo>
                      <a:pt x="53" y="50"/>
                    </a:lnTo>
                    <a:lnTo>
                      <a:pt x="56" y="48"/>
                    </a:lnTo>
                    <a:lnTo>
                      <a:pt x="83" y="48"/>
                    </a:lnTo>
                    <a:lnTo>
                      <a:pt x="83" y="26"/>
                    </a:lnTo>
                    <a:lnTo>
                      <a:pt x="83" y="22"/>
                    </a:lnTo>
                    <a:lnTo>
                      <a:pt x="7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66"/>
              <p:cNvSpPr>
                <a:spLocks/>
              </p:cNvSpPr>
              <p:nvPr/>
            </p:nvSpPr>
            <p:spPr bwMode="auto">
              <a:xfrm>
                <a:off x="14882" y="3793"/>
                <a:ext cx="95" cy="105"/>
              </a:xfrm>
              <a:custGeom>
                <a:avLst/>
                <a:gdLst>
                  <a:gd name="T0" fmla="+- 0 14966 14882"/>
                  <a:gd name="T1" fmla="*/ T0 w 95"/>
                  <a:gd name="T2" fmla="+- 0 3883 3793"/>
                  <a:gd name="T3" fmla="*/ 3883 h 105"/>
                  <a:gd name="T4" fmla="+- 0 14938 14882"/>
                  <a:gd name="T5" fmla="*/ T4 w 95"/>
                  <a:gd name="T6" fmla="+- 0 3883 3793"/>
                  <a:gd name="T7" fmla="*/ 3883 h 105"/>
                  <a:gd name="T8" fmla="+- 0 14940 14882"/>
                  <a:gd name="T9" fmla="*/ T8 w 95"/>
                  <a:gd name="T10" fmla="+- 0 3887 3793"/>
                  <a:gd name="T11" fmla="*/ 3887 h 105"/>
                  <a:gd name="T12" fmla="+- 0 14943 14882"/>
                  <a:gd name="T13" fmla="*/ T12 w 95"/>
                  <a:gd name="T14" fmla="+- 0 3891 3793"/>
                  <a:gd name="T15" fmla="*/ 3891 h 105"/>
                  <a:gd name="T16" fmla="+- 0 14949 14882"/>
                  <a:gd name="T17" fmla="*/ T16 w 95"/>
                  <a:gd name="T18" fmla="+- 0 3896 3793"/>
                  <a:gd name="T19" fmla="*/ 3896 h 105"/>
                  <a:gd name="T20" fmla="+- 0 14953 14882"/>
                  <a:gd name="T21" fmla="*/ T20 w 95"/>
                  <a:gd name="T22" fmla="+- 0 3897 3793"/>
                  <a:gd name="T23" fmla="*/ 3897 h 105"/>
                  <a:gd name="T24" fmla="+- 0 14961 14882"/>
                  <a:gd name="T25" fmla="*/ T24 w 95"/>
                  <a:gd name="T26" fmla="+- 0 3897 3793"/>
                  <a:gd name="T27" fmla="*/ 3897 h 105"/>
                  <a:gd name="T28" fmla="+- 0 14964 14882"/>
                  <a:gd name="T29" fmla="*/ T28 w 95"/>
                  <a:gd name="T30" fmla="+- 0 3897 3793"/>
                  <a:gd name="T31" fmla="*/ 3897 h 105"/>
                  <a:gd name="T32" fmla="+- 0 14970 14882"/>
                  <a:gd name="T33" fmla="*/ T32 w 95"/>
                  <a:gd name="T34" fmla="+- 0 3895 3793"/>
                  <a:gd name="T35" fmla="*/ 3895 h 105"/>
                  <a:gd name="T36" fmla="+- 0 14973 14882"/>
                  <a:gd name="T37" fmla="*/ T36 w 95"/>
                  <a:gd name="T38" fmla="+- 0 3894 3793"/>
                  <a:gd name="T39" fmla="*/ 3894 h 105"/>
                  <a:gd name="T40" fmla="+- 0 14977 14882"/>
                  <a:gd name="T41" fmla="*/ T40 w 95"/>
                  <a:gd name="T42" fmla="+- 0 3892 3793"/>
                  <a:gd name="T43" fmla="*/ 3892 h 105"/>
                  <a:gd name="T44" fmla="+- 0 14977 14882"/>
                  <a:gd name="T45" fmla="*/ T44 w 95"/>
                  <a:gd name="T46" fmla="+- 0 3887 3793"/>
                  <a:gd name="T47" fmla="*/ 3887 h 105"/>
                  <a:gd name="T48" fmla="+- 0 14973 14882"/>
                  <a:gd name="T49" fmla="*/ T48 w 95"/>
                  <a:gd name="T50" fmla="+- 0 3887 3793"/>
                  <a:gd name="T51" fmla="*/ 3887 h 105"/>
                  <a:gd name="T52" fmla="+- 0 14972 14882"/>
                  <a:gd name="T53" fmla="*/ T52 w 95"/>
                  <a:gd name="T54" fmla="+- 0 3887 3793"/>
                  <a:gd name="T55" fmla="*/ 3887 h 105"/>
                  <a:gd name="T56" fmla="+- 0 14970 14882"/>
                  <a:gd name="T57" fmla="*/ T56 w 95"/>
                  <a:gd name="T58" fmla="+- 0 3886 3793"/>
                  <a:gd name="T59" fmla="*/ 3886 h 105"/>
                  <a:gd name="T60" fmla="+- 0 14969 14882"/>
                  <a:gd name="T61" fmla="*/ T60 w 95"/>
                  <a:gd name="T62" fmla="+- 0 3886 3793"/>
                  <a:gd name="T63" fmla="*/ 3886 h 105"/>
                  <a:gd name="T64" fmla="+- 0 14968 14882"/>
                  <a:gd name="T65" fmla="*/ T64 w 95"/>
                  <a:gd name="T66" fmla="+- 0 3885 3793"/>
                  <a:gd name="T67" fmla="*/ 3885 h 105"/>
                  <a:gd name="T68" fmla="+- 0 14967 14882"/>
                  <a:gd name="T69" fmla="*/ T68 w 95"/>
                  <a:gd name="T70" fmla="+- 0 3884 3793"/>
                  <a:gd name="T71" fmla="*/ 3884 h 105"/>
                  <a:gd name="T72" fmla="+- 0 14966 14882"/>
                  <a:gd name="T73" fmla="*/ T72 w 95"/>
                  <a:gd name="T74" fmla="+- 0 3883 3793"/>
                  <a:gd name="T75" fmla="*/ 3883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5" h="105">
                    <a:moveTo>
                      <a:pt x="84" y="90"/>
                    </a:moveTo>
                    <a:lnTo>
                      <a:pt x="56" y="90"/>
                    </a:lnTo>
                    <a:lnTo>
                      <a:pt x="58" y="94"/>
                    </a:lnTo>
                    <a:lnTo>
                      <a:pt x="61" y="98"/>
                    </a:lnTo>
                    <a:lnTo>
                      <a:pt x="67" y="103"/>
                    </a:lnTo>
                    <a:lnTo>
                      <a:pt x="71" y="104"/>
                    </a:lnTo>
                    <a:lnTo>
                      <a:pt x="79" y="104"/>
                    </a:lnTo>
                    <a:lnTo>
                      <a:pt x="82" y="104"/>
                    </a:lnTo>
                    <a:lnTo>
                      <a:pt x="88" y="102"/>
                    </a:lnTo>
                    <a:lnTo>
                      <a:pt x="91" y="101"/>
                    </a:lnTo>
                    <a:lnTo>
                      <a:pt x="95" y="99"/>
                    </a:lnTo>
                    <a:lnTo>
                      <a:pt x="95" y="94"/>
                    </a:lnTo>
                    <a:lnTo>
                      <a:pt x="91" y="94"/>
                    </a:lnTo>
                    <a:lnTo>
                      <a:pt x="90" y="94"/>
                    </a:lnTo>
                    <a:lnTo>
                      <a:pt x="88" y="93"/>
                    </a:lnTo>
                    <a:lnTo>
                      <a:pt x="87" y="93"/>
                    </a:lnTo>
                    <a:lnTo>
                      <a:pt x="86" y="92"/>
                    </a:lnTo>
                    <a:lnTo>
                      <a:pt x="85" y="91"/>
                    </a:lnTo>
                    <a:lnTo>
                      <a:pt x="8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67"/>
              <p:cNvSpPr>
                <a:spLocks/>
              </p:cNvSpPr>
              <p:nvPr/>
            </p:nvSpPr>
            <p:spPr bwMode="auto">
              <a:xfrm>
                <a:off x="14882" y="3793"/>
                <a:ext cx="95" cy="105"/>
              </a:xfrm>
              <a:custGeom>
                <a:avLst/>
                <a:gdLst>
                  <a:gd name="T0" fmla="+- 0 14965 14882"/>
                  <a:gd name="T1" fmla="*/ T0 w 95"/>
                  <a:gd name="T2" fmla="+- 0 3841 3793"/>
                  <a:gd name="T3" fmla="*/ 3841 h 105"/>
                  <a:gd name="T4" fmla="+- 0 14938 14882"/>
                  <a:gd name="T5" fmla="*/ T4 w 95"/>
                  <a:gd name="T6" fmla="+- 0 3841 3793"/>
                  <a:gd name="T7" fmla="*/ 3841 h 105"/>
                  <a:gd name="T8" fmla="+- 0 14938 14882"/>
                  <a:gd name="T9" fmla="*/ T8 w 95"/>
                  <a:gd name="T10" fmla="+- 0 3850 3793"/>
                  <a:gd name="T11" fmla="*/ 3850 h 105"/>
                  <a:gd name="T12" fmla="+- 0 14938 14882"/>
                  <a:gd name="T13" fmla="*/ T12 w 95"/>
                  <a:gd name="T14" fmla="+- 0 3870 3793"/>
                  <a:gd name="T15" fmla="*/ 3870 h 105"/>
                  <a:gd name="T16" fmla="+- 0 14937 14882"/>
                  <a:gd name="T17" fmla="*/ T16 w 95"/>
                  <a:gd name="T18" fmla="+- 0 3875 3793"/>
                  <a:gd name="T19" fmla="*/ 3875 h 105"/>
                  <a:gd name="T20" fmla="+- 0 14931 14882"/>
                  <a:gd name="T21" fmla="*/ T20 w 95"/>
                  <a:gd name="T22" fmla="+- 0 3882 3793"/>
                  <a:gd name="T23" fmla="*/ 3882 h 105"/>
                  <a:gd name="T24" fmla="+- 0 14927 14882"/>
                  <a:gd name="T25" fmla="*/ T24 w 95"/>
                  <a:gd name="T26" fmla="+- 0 3884 3793"/>
                  <a:gd name="T27" fmla="*/ 3884 h 105"/>
                  <a:gd name="T28" fmla="+- 0 14919 14882"/>
                  <a:gd name="T29" fmla="*/ T28 w 95"/>
                  <a:gd name="T30" fmla="+- 0 3884 3793"/>
                  <a:gd name="T31" fmla="*/ 3884 h 105"/>
                  <a:gd name="T32" fmla="+- 0 14938 14882"/>
                  <a:gd name="T33" fmla="*/ T32 w 95"/>
                  <a:gd name="T34" fmla="+- 0 3884 3793"/>
                  <a:gd name="T35" fmla="*/ 3884 h 105"/>
                  <a:gd name="T36" fmla="+- 0 14938 14882"/>
                  <a:gd name="T37" fmla="*/ T36 w 95"/>
                  <a:gd name="T38" fmla="+- 0 3883 3793"/>
                  <a:gd name="T39" fmla="*/ 3883 h 105"/>
                  <a:gd name="T40" fmla="+- 0 14966 14882"/>
                  <a:gd name="T41" fmla="*/ T40 w 95"/>
                  <a:gd name="T42" fmla="+- 0 3883 3793"/>
                  <a:gd name="T43" fmla="*/ 3883 h 105"/>
                  <a:gd name="T44" fmla="+- 0 14966 14882"/>
                  <a:gd name="T45" fmla="*/ T44 w 95"/>
                  <a:gd name="T46" fmla="+- 0 3882 3793"/>
                  <a:gd name="T47" fmla="*/ 3882 h 105"/>
                  <a:gd name="T48" fmla="+- 0 14966 14882"/>
                  <a:gd name="T49" fmla="*/ T48 w 95"/>
                  <a:gd name="T50" fmla="+- 0 3881 3793"/>
                  <a:gd name="T51" fmla="*/ 3881 h 105"/>
                  <a:gd name="T52" fmla="+- 0 14965 14882"/>
                  <a:gd name="T53" fmla="*/ T52 w 95"/>
                  <a:gd name="T54" fmla="+- 0 3879 3793"/>
                  <a:gd name="T55" fmla="*/ 3879 h 105"/>
                  <a:gd name="T56" fmla="+- 0 14965 14882"/>
                  <a:gd name="T57" fmla="*/ T56 w 95"/>
                  <a:gd name="T58" fmla="+- 0 3877 3793"/>
                  <a:gd name="T59" fmla="*/ 3877 h 105"/>
                  <a:gd name="T60" fmla="+- 0 14965 14882"/>
                  <a:gd name="T61" fmla="*/ T60 w 95"/>
                  <a:gd name="T62" fmla="+- 0 3850 3793"/>
                  <a:gd name="T63" fmla="*/ 3850 h 105"/>
                  <a:gd name="T64" fmla="+- 0 14965 14882"/>
                  <a:gd name="T65" fmla="*/ T64 w 95"/>
                  <a:gd name="T66" fmla="+- 0 3845 3793"/>
                  <a:gd name="T67" fmla="*/ 3845 h 105"/>
                  <a:gd name="T68" fmla="+- 0 14965 14882"/>
                  <a:gd name="T69" fmla="*/ T68 w 95"/>
                  <a:gd name="T70" fmla="+- 0 3841 3793"/>
                  <a:gd name="T71" fmla="*/ 3841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 h="105">
                    <a:moveTo>
                      <a:pt x="83" y="48"/>
                    </a:moveTo>
                    <a:lnTo>
                      <a:pt x="56" y="48"/>
                    </a:lnTo>
                    <a:lnTo>
                      <a:pt x="56" y="57"/>
                    </a:lnTo>
                    <a:lnTo>
                      <a:pt x="56" y="77"/>
                    </a:lnTo>
                    <a:lnTo>
                      <a:pt x="55" y="82"/>
                    </a:lnTo>
                    <a:lnTo>
                      <a:pt x="49" y="89"/>
                    </a:lnTo>
                    <a:lnTo>
                      <a:pt x="45" y="91"/>
                    </a:lnTo>
                    <a:lnTo>
                      <a:pt x="37" y="91"/>
                    </a:lnTo>
                    <a:lnTo>
                      <a:pt x="56" y="91"/>
                    </a:lnTo>
                    <a:lnTo>
                      <a:pt x="56" y="90"/>
                    </a:lnTo>
                    <a:lnTo>
                      <a:pt x="84" y="90"/>
                    </a:lnTo>
                    <a:lnTo>
                      <a:pt x="84" y="89"/>
                    </a:lnTo>
                    <a:lnTo>
                      <a:pt x="84" y="88"/>
                    </a:lnTo>
                    <a:lnTo>
                      <a:pt x="83" y="86"/>
                    </a:lnTo>
                    <a:lnTo>
                      <a:pt x="83" y="84"/>
                    </a:lnTo>
                    <a:lnTo>
                      <a:pt x="83" y="57"/>
                    </a:lnTo>
                    <a:lnTo>
                      <a:pt x="83" y="52"/>
                    </a:lnTo>
                    <a:lnTo>
                      <a:pt x="8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68"/>
              <p:cNvSpPr>
                <a:spLocks/>
              </p:cNvSpPr>
              <p:nvPr/>
            </p:nvSpPr>
            <p:spPr bwMode="auto">
              <a:xfrm>
                <a:off x="14882" y="3793"/>
                <a:ext cx="95" cy="105"/>
              </a:xfrm>
              <a:custGeom>
                <a:avLst/>
                <a:gdLst>
                  <a:gd name="T0" fmla="+- 0 14933 14882"/>
                  <a:gd name="T1" fmla="*/ T0 w 95"/>
                  <a:gd name="T2" fmla="+- 0 3793 3793"/>
                  <a:gd name="T3" fmla="*/ 3793 h 105"/>
                  <a:gd name="T4" fmla="+- 0 14921 14882"/>
                  <a:gd name="T5" fmla="*/ T4 w 95"/>
                  <a:gd name="T6" fmla="+- 0 3793 3793"/>
                  <a:gd name="T7" fmla="*/ 3793 h 105"/>
                  <a:gd name="T8" fmla="+- 0 14914 14882"/>
                  <a:gd name="T9" fmla="*/ T8 w 95"/>
                  <a:gd name="T10" fmla="+- 0 3794 3793"/>
                  <a:gd name="T11" fmla="*/ 3794 h 105"/>
                  <a:gd name="T12" fmla="+- 0 14908 14882"/>
                  <a:gd name="T13" fmla="*/ T12 w 95"/>
                  <a:gd name="T14" fmla="+- 0 3796 3793"/>
                  <a:gd name="T15" fmla="*/ 3796 h 105"/>
                  <a:gd name="T16" fmla="+- 0 14901 14882"/>
                  <a:gd name="T17" fmla="*/ T16 w 95"/>
                  <a:gd name="T18" fmla="+- 0 3799 3793"/>
                  <a:gd name="T19" fmla="*/ 3799 h 105"/>
                  <a:gd name="T20" fmla="+- 0 14895 14882"/>
                  <a:gd name="T21" fmla="*/ T20 w 95"/>
                  <a:gd name="T22" fmla="+- 0 3802 3793"/>
                  <a:gd name="T23" fmla="*/ 3802 h 105"/>
                  <a:gd name="T24" fmla="+- 0 14889 14882"/>
                  <a:gd name="T25" fmla="*/ T24 w 95"/>
                  <a:gd name="T26" fmla="+- 0 3807 3793"/>
                  <a:gd name="T27" fmla="*/ 3807 h 105"/>
                  <a:gd name="T28" fmla="+- 0 14892 14882"/>
                  <a:gd name="T29" fmla="*/ T28 w 95"/>
                  <a:gd name="T30" fmla="+- 0 3819 3793"/>
                  <a:gd name="T31" fmla="*/ 3819 h 105"/>
                  <a:gd name="T32" fmla="+- 0 14893 14882"/>
                  <a:gd name="T33" fmla="*/ T32 w 95"/>
                  <a:gd name="T34" fmla="+- 0 3819 3793"/>
                  <a:gd name="T35" fmla="*/ 3819 h 105"/>
                  <a:gd name="T36" fmla="+- 0 14894 14882"/>
                  <a:gd name="T37" fmla="*/ T36 w 95"/>
                  <a:gd name="T38" fmla="+- 0 3818 3793"/>
                  <a:gd name="T39" fmla="*/ 3818 h 105"/>
                  <a:gd name="T40" fmla="+- 0 14895 14882"/>
                  <a:gd name="T41" fmla="*/ T40 w 95"/>
                  <a:gd name="T42" fmla="+- 0 3817 3793"/>
                  <a:gd name="T43" fmla="*/ 3817 h 105"/>
                  <a:gd name="T44" fmla="+- 0 14897 14882"/>
                  <a:gd name="T45" fmla="*/ T44 w 95"/>
                  <a:gd name="T46" fmla="+- 0 3815 3793"/>
                  <a:gd name="T47" fmla="*/ 3815 h 105"/>
                  <a:gd name="T48" fmla="+- 0 14899 14882"/>
                  <a:gd name="T49" fmla="*/ T48 w 95"/>
                  <a:gd name="T50" fmla="+- 0 3814 3793"/>
                  <a:gd name="T51" fmla="*/ 3814 h 105"/>
                  <a:gd name="T52" fmla="+- 0 14901 14882"/>
                  <a:gd name="T53" fmla="*/ T52 w 95"/>
                  <a:gd name="T54" fmla="+- 0 3813 3793"/>
                  <a:gd name="T55" fmla="*/ 3813 h 105"/>
                  <a:gd name="T56" fmla="+- 0 14961 14882"/>
                  <a:gd name="T57" fmla="*/ T56 w 95"/>
                  <a:gd name="T58" fmla="+- 0 3808 3793"/>
                  <a:gd name="T59" fmla="*/ 3808 h 105"/>
                  <a:gd name="T60" fmla="+- 0 14961 14882"/>
                  <a:gd name="T61" fmla="*/ T60 w 95"/>
                  <a:gd name="T62" fmla="+- 0 3806 3793"/>
                  <a:gd name="T63" fmla="*/ 3806 h 105"/>
                  <a:gd name="T64" fmla="+- 0 14938 14882"/>
                  <a:gd name="T65" fmla="*/ T64 w 95"/>
                  <a:gd name="T66" fmla="+- 0 3793 3793"/>
                  <a:gd name="T67" fmla="*/ 3793 h 105"/>
                  <a:gd name="T68" fmla="+- 0 14933 14882"/>
                  <a:gd name="T69" fmla="*/ T68 w 95"/>
                  <a:gd name="T70" fmla="+- 0 3793 3793"/>
                  <a:gd name="T71" fmla="*/ 3793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 h="105">
                    <a:moveTo>
                      <a:pt x="51" y="0"/>
                    </a:moveTo>
                    <a:lnTo>
                      <a:pt x="39" y="0"/>
                    </a:lnTo>
                    <a:lnTo>
                      <a:pt x="32" y="1"/>
                    </a:lnTo>
                    <a:lnTo>
                      <a:pt x="26" y="3"/>
                    </a:lnTo>
                    <a:lnTo>
                      <a:pt x="19" y="6"/>
                    </a:lnTo>
                    <a:lnTo>
                      <a:pt x="13" y="9"/>
                    </a:lnTo>
                    <a:lnTo>
                      <a:pt x="7" y="14"/>
                    </a:lnTo>
                    <a:lnTo>
                      <a:pt x="10" y="26"/>
                    </a:lnTo>
                    <a:lnTo>
                      <a:pt x="11" y="26"/>
                    </a:lnTo>
                    <a:lnTo>
                      <a:pt x="12" y="25"/>
                    </a:lnTo>
                    <a:lnTo>
                      <a:pt x="13" y="24"/>
                    </a:lnTo>
                    <a:lnTo>
                      <a:pt x="15" y="22"/>
                    </a:lnTo>
                    <a:lnTo>
                      <a:pt x="17" y="21"/>
                    </a:lnTo>
                    <a:lnTo>
                      <a:pt x="19" y="20"/>
                    </a:lnTo>
                    <a:lnTo>
                      <a:pt x="79" y="15"/>
                    </a:lnTo>
                    <a:lnTo>
                      <a:pt x="79" y="13"/>
                    </a:lnTo>
                    <a:lnTo>
                      <a:pt x="56" y="0"/>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93"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30" y="4185"/>
                <a:ext cx="2275" cy="607"/>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6" y="3254"/>
                <a:ext cx="1933" cy="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71"/>
            <p:cNvGrpSpPr>
              <a:grpSpLocks/>
            </p:cNvGrpSpPr>
            <p:nvPr/>
          </p:nvGrpSpPr>
          <p:grpSpPr bwMode="auto">
            <a:xfrm>
              <a:off x="17012" y="3745"/>
              <a:ext cx="88" cy="148"/>
              <a:chOff x="17012" y="3745"/>
              <a:chExt cx="88" cy="148"/>
            </a:xfrm>
          </p:grpSpPr>
          <p:sp>
            <p:nvSpPr>
              <p:cNvPr id="1370" name="Freeform 72"/>
              <p:cNvSpPr>
                <a:spLocks/>
              </p:cNvSpPr>
              <p:nvPr/>
            </p:nvSpPr>
            <p:spPr bwMode="auto">
              <a:xfrm>
                <a:off x="17012" y="3745"/>
                <a:ext cx="88" cy="148"/>
              </a:xfrm>
              <a:custGeom>
                <a:avLst/>
                <a:gdLst>
                  <a:gd name="T0" fmla="+- 0 17022 17012"/>
                  <a:gd name="T1" fmla="*/ T0 w 88"/>
                  <a:gd name="T2" fmla="+- 0 3858 3745"/>
                  <a:gd name="T3" fmla="*/ 3858 h 148"/>
                  <a:gd name="T4" fmla="+- 0 17018 17012"/>
                  <a:gd name="T5" fmla="*/ T4 w 88"/>
                  <a:gd name="T6" fmla="+- 0 3858 3745"/>
                  <a:gd name="T7" fmla="*/ 3858 h 148"/>
                  <a:gd name="T8" fmla="+- 0 17016 17012"/>
                  <a:gd name="T9" fmla="*/ T8 w 88"/>
                  <a:gd name="T10" fmla="+- 0 3867 3745"/>
                  <a:gd name="T11" fmla="*/ 3867 h 148"/>
                  <a:gd name="T12" fmla="+- 0 17015 17012"/>
                  <a:gd name="T13" fmla="*/ T12 w 88"/>
                  <a:gd name="T14" fmla="+- 0 3871 3745"/>
                  <a:gd name="T15" fmla="*/ 3871 h 148"/>
                  <a:gd name="T16" fmla="+- 0 17014 17012"/>
                  <a:gd name="T17" fmla="*/ T16 w 88"/>
                  <a:gd name="T18" fmla="+- 0 3875 3745"/>
                  <a:gd name="T19" fmla="*/ 3875 h 148"/>
                  <a:gd name="T20" fmla="+- 0 17013 17012"/>
                  <a:gd name="T21" fmla="*/ T20 w 88"/>
                  <a:gd name="T22" fmla="+- 0 3880 3745"/>
                  <a:gd name="T23" fmla="*/ 3880 h 148"/>
                  <a:gd name="T24" fmla="+- 0 17012 17012"/>
                  <a:gd name="T25" fmla="*/ T24 w 88"/>
                  <a:gd name="T26" fmla="+- 0 3884 3745"/>
                  <a:gd name="T27" fmla="*/ 3884 h 148"/>
                  <a:gd name="T28" fmla="+- 0 17054 17012"/>
                  <a:gd name="T29" fmla="*/ T28 w 88"/>
                  <a:gd name="T30" fmla="+- 0 3892 3745"/>
                  <a:gd name="T31" fmla="*/ 3892 h 148"/>
                  <a:gd name="T32" fmla="+- 0 17061 17012"/>
                  <a:gd name="T33" fmla="*/ T32 w 88"/>
                  <a:gd name="T34" fmla="+- 0 3891 3745"/>
                  <a:gd name="T35" fmla="*/ 3891 h 148"/>
                  <a:gd name="T36" fmla="+- 0 17075 17012"/>
                  <a:gd name="T37" fmla="*/ T36 w 88"/>
                  <a:gd name="T38" fmla="+- 0 3887 3745"/>
                  <a:gd name="T39" fmla="*/ 3887 h 148"/>
                  <a:gd name="T40" fmla="+- 0 17080 17012"/>
                  <a:gd name="T41" fmla="*/ T40 w 88"/>
                  <a:gd name="T42" fmla="+- 0 3884 3745"/>
                  <a:gd name="T43" fmla="*/ 3884 h 148"/>
                  <a:gd name="T44" fmla="+- 0 17085 17012"/>
                  <a:gd name="T45" fmla="*/ T44 w 88"/>
                  <a:gd name="T46" fmla="+- 0 3880 3745"/>
                  <a:gd name="T47" fmla="*/ 3880 h 148"/>
                  <a:gd name="T48" fmla="+- 0 17046 17012"/>
                  <a:gd name="T49" fmla="*/ T48 w 88"/>
                  <a:gd name="T50" fmla="+- 0 3880 3745"/>
                  <a:gd name="T51" fmla="*/ 3880 h 148"/>
                  <a:gd name="T52" fmla="+- 0 17043 17012"/>
                  <a:gd name="T53" fmla="*/ T52 w 88"/>
                  <a:gd name="T54" fmla="+- 0 3880 3745"/>
                  <a:gd name="T55" fmla="*/ 3880 h 148"/>
                  <a:gd name="T56" fmla="+- 0 17022 17012"/>
                  <a:gd name="T57" fmla="*/ T56 w 88"/>
                  <a:gd name="T58" fmla="+- 0 3861 3745"/>
                  <a:gd name="T59" fmla="*/ 3861 h 148"/>
                  <a:gd name="T60" fmla="+- 0 17022 17012"/>
                  <a:gd name="T61" fmla="*/ T60 w 88"/>
                  <a:gd name="T62" fmla="+- 0 3858 3745"/>
                  <a:gd name="T63" fmla="*/ 385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8" h="148">
                    <a:moveTo>
                      <a:pt x="10" y="113"/>
                    </a:moveTo>
                    <a:lnTo>
                      <a:pt x="6" y="113"/>
                    </a:lnTo>
                    <a:lnTo>
                      <a:pt x="4" y="122"/>
                    </a:lnTo>
                    <a:lnTo>
                      <a:pt x="3" y="126"/>
                    </a:lnTo>
                    <a:lnTo>
                      <a:pt x="2" y="130"/>
                    </a:lnTo>
                    <a:lnTo>
                      <a:pt x="1" y="135"/>
                    </a:lnTo>
                    <a:lnTo>
                      <a:pt x="0" y="139"/>
                    </a:lnTo>
                    <a:lnTo>
                      <a:pt x="42" y="147"/>
                    </a:lnTo>
                    <a:lnTo>
                      <a:pt x="49" y="146"/>
                    </a:lnTo>
                    <a:lnTo>
                      <a:pt x="63" y="142"/>
                    </a:lnTo>
                    <a:lnTo>
                      <a:pt x="68" y="139"/>
                    </a:lnTo>
                    <a:lnTo>
                      <a:pt x="73" y="135"/>
                    </a:lnTo>
                    <a:lnTo>
                      <a:pt x="34" y="135"/>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73"/>
              <p:cNvSpPr>
                <a:spLocks/>
              </p:cNvSpPr>
              <p:nvPr/>
            </p:nvSpPr>
            <p:spPr bwMode="auto">
              <a:xfrm>
                <a:off x="17012" y="3745"/>
                <a:ext cx="88" cy="148"/>
              </a:xfrm>
              <a:custGeom>
                <a:avLst/>
                <a:gdLst>
                  <a:gd name="T0" fmla="+- 0 17067 17012"/>
                  <a:gd name="T1" fmla="*/ T0 w 88"/>
                  <a:gd name="T2" fmla="+- 0 3745 3745"/>
                  <a:gd name="T3" fmla="*/ 3745 h 148"/>
                  <a:gd name="T4" fmla="+- 0 17053 17012"/>
                  <a:gd name="T5" fmla="*/ T4 w 88"/>
                  <a:gd name="T6" fmla="+- 0 3745 3745"/>
                  <a:gd name="T7" fmla="*/ 3745 h 148"/>
                  <a:gd name="T8" fmla="+- 0 17047 17012"/>
                  <a:gd name="T9" fmla="*/ T8 w 88"/>
                  <a:gd name="T10" fmla="+- 0 3746 3745"/>
                  <a:gd name="T11" fmla="*/ 3746 h 148"/>
                  <a:gd name="T12" fmla="+- 0 17042 17012"/>
                  <a:gd name="T13" fmla="*/ T12 w 88"/>
                  <a:gd name="T14" fmla="+- 0 3748 3745"/>
                  <a:gd name="T15" fmla="*/ 3748 h 148"/>
                  <a:gd name="T16" fmla="+- 0 17036 17012"/>
                  <a:gd name="T17" fmla="*/ T16 w 88"/>
                  <a:gd name="T18" fmla="+- 0 3749 3745"/>
                  <a:gd name="T19" fmla="*/ 3749 h 148"/>
                  <a:gd name="T20" fmla="+- 0 17013 17012"/>
                  <a:gd name="T21" fmla="*/ T20 w 88"/>
                  <a:gd name="T22" fmla="+- 0 3797 3745"/>
                  <a:gd name="T23" fmla="*/ 3797 h 148"/>
                  <a:gd name="T24" fmla="+- 0 17015 17012"/>
                  <a:gd name="T25" fmla="*/ T24 w 88"/>
                  <a:gd name="T26" fmla="+- 0 3803 3745"/>
                  <a:gd name="T27" fmla="*/ 3803 h 148"/>
                  <a:gd name="T28" fmla="+- 0 17044 17012"/>
                  <a:gd name="T29" fmla="*/ T28 w 88"/>
                  <a:gd name="T30" fmla="+- 0 3830 3745"/>
                  <a:gd name="T31" fmla="*/ 3830 h 148"/>
                  <a:gd name="T32" fmla="+- 0 17049 17012"/>
                  <a:gd name="T33" fmla="*/ T32 w 88"/>
                  <a:gd name="T34" fmla="+- 0 3832 3745"/>
                  <a:gd name="T35" fmla="*/ 3832 h 148"/>
                  <a:gd name="T36" fmla="+- 0 17075 17012"/>
                  <a:gd name="T37" fmla="*/ T36 w 88"/>
                  <a:gd name="T38" fmla="+- 0 3865 3745"/>
                  <a:gd name="T39" fmla="*/ 3865 h 148"/>
                  <a:gd name="T40" fmla="+- 0 17073 17012"/>
                  <a:gd name="T41" fmla="*/ T40 w 88"/>
                  <a:gd name="T42" fmla="+- 0 3870 3745"/>
                  <a:gd name="T43" fmla="*/ 3870 h 148"/>
                  <a:gd name="T44" fmla="+- 0 17069 17012"/>
                  <a:gd name="T45" fmla="*/ T44 w 88"/>
                  <a:gd name="T46" fmla="+- 0 3874 3745"/>
                  <a:gd name="T47" fmla="*/ 3874 h 148"/>
                  <a:gd name="T48" fmla="+- 0 17065 17012"/>
                  <a:gd name="T49" fmla="*/ T48 w 88"/>
                  <a:gd name="T50" fmla="+- 0 3878 3745"/>
                  <a:gd name="T51" fmla="*/ 3878 h 148"/>
                  <a:gd name="T52" fmla="+- 0 17059 17012"/>
                  <a:gd name="T53" fmla="*/ T52 w 88"/>
                  <a:gd name="T54" fmla="+- 0 3880 3745"/>
                  <a:gd name="T55" fmla="*/ 3880 h 148"/>
                  <a:gd name="T56" fmla="+- 0 17046 17012"/>
                  <a:gd name="T57" fmla="*/ T56 w 88"/>
                  <a:gd name="T58" fmla="+- 0 3880 3745"/>
                  <a:gd name="T59" fmla="*/ 3880 h 148"/>
                  <a:gd name="T60" fmla="+- 0 17085 17012"/>
                  <a:gd name="T61" fmla="*/ T60 w 88"/>
                  <a:gd name="T62" fmla="+- 0 3880 3745"/>
                  <a:gd name="T63" fmla="*/ 3880 h 148"/>
                  <a:gd name="T64" fmla="+- 0 17100 17012"/>
                  <a:gd name="T65" fmla="*/ T64 w 88"/>
                  <a:gd name="T66" fmla="+- 0 3838 3745"/>
                  <a:gd name="T67" fmla="*/ 3838 h 148"/>
                  <a:gd name="T68" fmla="+- 0 17099 17012"/>
                  <a:gd name="T69" fmla="*/ T68 w 88"/>
                  <a:gd name="T70" fmla="+- 0 3832 3745"/>
                  <a:gd name="T71" fmla="*/ 3832 h 148"/>
                  <a:gd name="T72" fmla="+- 0 17092 17012"/>
                  <a:gd name="T73" fmla="*/ T72 w 88"/>
                  <a:gd name="T74" fmla="+- 0 3822 3745"/>
                  <a:gd name="T75" fmla="*/ 3822 h 148"/>
                  <a:gd name="T76" fmla="+- 0 17089 17012"/>
                  <a:gd name="T77" fmla="*/ T76 w 88"/>
                  <a:gd name="T78" fmla="+- 0 3817 3745"/>
                  <a:gd name="T79" fmla="*/ 3817 h 148"/>
                  <a:gd name="T80" fmla="+- 0 17084 17012"/>
                  <a:gd name="T81" fmla="*/ T80 w 88"/>
                  <a:gd name="T82" fmla="+- 0 3814 3745"/>
                  <a:gd name="T83" fmla="*/ 3814 h 148"/>
                  <a:gd name="T84" fmla="+- 0 17079 17012"/>
                  <a:gd name="T85" fmla="*/ T84 w 88"/>
                  <a:gd name="T86" fmla="+- 0 3810 3745"/>
                  <a:gd name="T87" fmla="*/ 3810 h 148"/>
                  <a:gd name="T88" fmla="+- 0 17074 17012"/>
                  <a:gd name="T89" fmla="*/ T88 w 88"/>
                  <a:gd name="T90" fmla="+- 0 3807 3745"/>
                  <a:gd name="T91" fmla="*/ 3807 h 148"/>
                  <a:gd name="T92" fmla="+- 0 17063 17012"/>
                  <a:gd name="T93" fmla="*/ T92 w 88"/>
                  <a:gd name="T94" fmla="+- 0 3803 3745"/>
                  <a:gd name="T95" fmla="*/ 3803 h 148"/>
                  <a:gd name="T96" fmla="+- 0 17058 17012"/>
                  <a:gd name="T97" fmla="*/ T96 w 88"/>
                  <a:gd name="T98" fmla="+- 0 3800 3745"/>
                  <a:gd name="T99" fmla="*/ 3800 h 148"/>
                  <a:gd name="T100" fmla="+- 0 17054 17012"/>
                  <a:gd name="T101" fmla="*/ T100 w 88"/>
                  <a:gd name="T102" fmla="+- 0 3797 3745"/>
                  <a:gd name="T103" fmla="*/ 3797 h 148"/>
                  <a:gd name="T104" fmla="+- 0 17049 17012"/>
                  <a:gd name="T105" fmla="*/ T104 w 88"/>
                  <a:gd name="T106" fmla="+- 0 3795 3745"/>
                  <a:gd name="T107" fmla="*/ 3795 h 148"/>
                  <a:gd name="T108" fmla="+- 0 17045 17012"/>
                  <a:gd name="T109" fmla="*/ T108 w 88"/>
                  <a:gd name="T110" fmla="+- 0 3792 3745"/>
                  <a:gd name="T111" fmla="*/ 3792 h 148"/>
                  <a:gd name="T112" fmla="+- 0 17042 17012"/>
                  <a:gd name="T113" fmla="*/ T112 w 88"/>
                  <a:gd name="T114" fmla="+- 0 3789 3745"/>
                  <a:gd name="T115" fmla="*/ 3789 h 148"/>
                  <a:gd name="T116" fmla="+- 0 17039 17012"/>
                  <a:gd name="T117" fmla="*/ T116 w 88"/>
                  <a:gd name="T118" fmla="+- 0 3785 3745"/>
                  <a:gd name="T119" fmla="*/ 3785 h 148"/>
                  <a:gd name="T120" fmla="+- 0 17037 17012"/>
                  <a:gd name="T121" fmla="*/ T120 w 88"/>
                  <a:gd name="T122" fmla="+- 0 3781 3745"/>
                  <a:gd name="T123" fmla="*/ 3781 h 148"/>
                  <a:gd name="T124" fmla="+- 0 17037 17012"/>
                  <a:gd name="T125" fmla="*/ T124 w 88"/>
                  <a:gd name="T126" fmla="+- 0 3771 3745"/>
                  <a:gd name="T127" fmla="*/ 3771 h 148"/>
                  <a:gd name="T128" fmla="+- 0 17039 17012"/>
                  <a:gd name="T129" fmla="*/ T128 w 88"/>
                  <a:gd name="T130" fmla="+- 0 3767 3745"/>
                  <a:gd name="T131" fmla="*/ 3767 h 148"/>
                  <a:gd name="T132" fmla="+- 0 17043 17012"/>
                  <a:gd name="T133" fmla="*/ T132 w 88"/>
                  <a:gd name="T134" fmla="+- 0 3763 3745"/>
                  <a:gd name="T135" fmla="*/ 3763 h 148"/>
                  <a:gd name="T136" fmla="+- 0 17047 17012"/>
                  <a:gd name="T137" fmla="*/ T136 w 88"/>
                  <a:gd name="T138" fmla="+- 0 3759 3745"/>
                  <a:gd name="T139" fmla="*/ 3759 h 148"/>
                  <a:gd name="T140" fmla="+- 0 17052 17012"/>
                  <a:gd name="T141" fmla="*/ T140 w 88"/>
                  <a:gd name="T142" fmla="+- 0 3757 3745"/>
                  <a:gd name="T143" fmla="*/ 3757 h 148"/>
                  <a:gd name="T144" fmla="+- 0 17092 17012"/>
                  <a:gd name="T145" fmla="*/ T144 w 88"/>
                  <a:gd name="T146" fmla="+- 0 3757 3745"/>
                  <a:gd name="T147" fmla="*/ 3757 h 148"/>
                  <a:gd name="T148" fmla="+- 0 17094 17012"/>
                  <a:gd name="T149" fmla="*/ T148 w 88"/>
                  <a:gd name="T150" fmla="+- 0 3755 3745"/>
                  <a:gd name="T151" fmla="*/ 3755 h 148"/>
                  <a:gd name="T152" fmla="+- 0 17090 17012"/>
                  <a:gd name="T153" fmla="*/ T152 w 88"/>
                  <a:gd name="T154" fmla="+- 0 3752 3745"/>
                  <a:gd name="T155" fmla="*/ 3752 h 148"/>
                  <a:gd name="T156" fmla="+- 0 17085 17012"/>
                  <a:gd name="T157" fmla="*/ T156 w 88"/>
                  <a:gd name="T158" fmla="+- 0 3749 3745"/>
                  <a:gd name="T159" fmla="*/ 3749 h 148"/>
                  <a:gd name="T160" fmla="+- 0 17079 17012"/>
                  <a:gd name="T161" fmla="*/ T160 w 88"/>
                  <a:gd name="T162" fmla="+- 0 3747 3745"/>
                  <a:gd name="T163" fmla="*/ 3747 h 148"/>
                  <a:gd name="T164" fmla="+- 0 17074 17012"/>
                  <a:gd name="T165" fmla="*/ T164 w 88"/>
                  <a:gd name="T166" fmla="+- 0 3746 3745"/>
                  <a:gd name="T167" fmla="*/ 3746 h 148"/>
                  <a:gd name="T168" fmla="+- 0 17067 17012"/>
                  <a:gd name="T169" fmla="*/ T168 w 88"/>
                  <a:gd name="T170" fmla="+- 0 3745 3745"/>
                  <a:gd name="T171" fmla="*/ 3745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88" h="148">
                    <a:moveTo>
                      <a:pt x="55" y="0"/>
                    </a:moveTo>
                    <a:lnTo>
                      <a:pt x="41" y="0"/>
                    </a:lnTo>
                    <a:lnTo>
                      <a:pt x="35" y="1"/>
                    </a:lnTo>
                    <a:lnTo>
                      <a:pt x="30" y="3"/>
                    </a:lnTo>
                    <a:lnTo>
                      <a:pt x="24" y="4"/>
                    </a:lnTo>
                    <a:lnTo>
                      <a:pt x="1" y="52"/>
                    </a:lnTo>
                    <a:lnTo>
                      <a:pt x="3" y="58"/>
                    </a:lnTo>
                    <a:lnTo>
                      <a:pt x="32" y="85"/>
                    </a:lnTo>
                    <a:lnTo>
                      <a:pt x="37" y="87"/>
                    </a:lnTo>
                    <a:lnTo>
                      <a:pt x="63" y="120"/>
                    </a:lnTo>
                    <a:lnTo>
                      <a:pt x="61" y="125"/>
                    </a:lnTo>
                    <a:lnTo>
                      <a:pt x="57" y="129"/>
                    </a:lnTo>
                    <a:lnTo>
                      <a:pt x="53" y="133"/>
                    </a:lnTo>
                    <a:lnTo>
                      <a:pt x="47" y="135"/>
                    </a:lnTo>
                    <a:lnTo>
                      <a:pt x="34" y="135"/>
                    </a:lnTo>
                    <a:lnTo>
                      <a:pt x="73" y="135"/>
                    </a:lnTo>
                    <a:lnTo>
                      <a:pt x="88" y="93"/>
                    </a:lnTo>
                    <a:lnTo>
                      <a:pt x="87" y="87"/>
                    </a:lnTo>
                    <a:lnTo>
                      <a:pt x="80" y="77"/>
                    </a:lnTo>
                    <a:lnTo>
                      <a:pt x="77" y="72"/>
                    </a:lnTo>
                    <a:lnTo>
                      <a:pt x="72" y="69"/>
                    </a:lnTo>
                    <a:lnTo>
                      <a:pt x="67" y="65"/>
                    </a:lnTo>
                    <a:lnTo>
                      <a:pt x="62" y="62"/>
                    </a:lnTo>
                    <a:lnTo>
                      <a:pt x="51" y="58"/>
                    </a:lnTo>
                    <a:lnTo>
                      <a:pt x="46" y="55"/>
                    </a:lnTo>
                    <a:lnTo>
                      <a:pt x="42" y="52"/>
                    </a:lnTo>
                    <a:lnTo>
                      <a:pt x="37" y="50"/>
                    </a:lnTo>
                    <a:lnTo>
                      <a:pt x="33" y="47"/>
                    </a:lnTo>
                    <a:lnTo>
                      <a:pt x="30" y="44"/>
                    </a:lnTo>
                    <a:lnTo>
                      <a:pt x="27" y="40"/>
                    </a:lnTo>
                    <a:lnTo>
                      <a:pt x="25" y="36"/>
                    </a:lnTo>
                    <a:lnTo>
                      <a:pt x="25" y="26"/>
                    </a:lnTo>
                    <a:lnTo>
                      <a:pt x="27" y="22"/>
                    </a:lnTo>
                    <a:lnTo>
                      <a:pt x="31" y="18"/>
                    </a:lnTo>
                    <a:lnTo>
                      <a:pt x="35" y="14"/>
                    </a:lnTo>
                    <a:lnTo>
                      <a:pt x="40" y="12"/>
                    </a:lnTo>
                    <a:lnTo>
                      <a:pt x="80" y="12"/>
                    </a:lnTo>
                    <a:lnTo>
                      <a:pt x="82" y="10"/>
                    </a:lnTo>
                    <a:lnTo>
                      <a:pt x="78" y="7"/>
                    </a:lnTo>
                    <a:lnTo>
                      <a:pt x="73" y="4"/>
                    </a:lnTo>
                    <a:lnTo>
                      <a:pt x="67" y="2"/>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74"/>
              <p:cNvSpPr>
                <a:spLocks/>
              </p:cNvSpPr>
              <p:nvPr/>
            </p:nvSpPr>
            <p:spPr bwMode="auto">
              <a:xfrm>
                <a:off x="17012" y="3745"/>
                <a:ext cx="88" cy="148"/>
              </a:xfrm>
              <a:custGeom>
                <a:avLst/>
                <a:gdLst>
                  <a:gd name="T0" fmla="+- 0 17092 17012"/>
                  <a:gd name="T1" fmla="*/ T0 w 88"/>
                  <a:gd name="T2" fmla="+- 0 3757 3745"/>
                  <a:gd name="T3" fmla="*/ 3757 h 148"/>
                  <a:gd name="T4" fmla="+- 0 17071 17012"/>
                  <a:gd name="T5" fmla="*/ T4 w 88"/>
                  <a:gd name="T6" fmla="+- 0 3757 3745"/>
                  <a:gd name="T7" fmla="*/ 3757 h 148"/>
                  <a:gd name="T8" fmla="+- 0 17079 17012"/>
                  <a:gd name="T9" fmla="*/ T8 w 88"/>
                  <a:gd name="T10" fmla="+- 0 3763 3745"/>
                  <a:gd name="T11" fmla="*/ 3763 h 148"/>
                  <a:gd name="T12" fmla="+- 0 17084 17012"/>
                  <a:gd name="T13" fmla="*/ T12 w 88"/>
                  <a:gd name="T14" fmla="+- 0 3775 3745"/>
                  <a:gd name="T15" fmla="*/ 3775 h 148"/>
                  <a:gd name="T16" fmla="+- 0 17087 17012"/>
                  <a:gd name="T17" fmla="*/ T16 w 88"/>
                  <a:gd name="T18" fmla="+- 0 3775 3745"/>
                  <a:gd name="T19" fmla="*/ 3775 h 148"/>
                  <a:gd name="T20" fmla="+- 0 17088 17012"/>
                  <a:gd name="T21" fmla="*/ T20 w 88"/>
                  <a:gd name="T22" fmla="+- 0 3771 3745"/>
                  <a:gd name="T23" fmla="*/ 3771 h 148"/>
                  <a:gd name="T24" fmla="+- 0 17090 17012"/>
                  <a:gd name="T25" fmla="*/ T24 w 88"/>
                  <a:gd name="T26" fmla="+- 0 3767 3745"/>
                  <a:gd name="T27" fmla="*/ 3767 h 148"/>
                  <a:gd name="T28" fmla="+- 0 17091 17012"/>
                  <a:gd name="T29" fmla="*/ T28 w 88"/>
                  <a:gd name="T30" fmla="+- 0 3763 3745"/>
                  <a:gd name="T31" fmla="*/ 3763 h 148"/>
                  <a:gd name="T32" fmla="+- 0 17091 17012"/>
                  <a:gd name="T33" fmla="*/ T32 w 88"/>
                  <a:gd name="T34" fmla="+- 0 3761 3745"/>
                  <a:gd name="T35" fmla="*/ 3761 h 148"/>
                  <a:gd name="T36" fmla="+- 0 17092 17012"/>
                  <a:gd name="T37" fmla="*/ T36 w 88"/>
                  <a:gd name="T38" fmla="+- 0 3758 3745"/>
                  <a:gd name="T39" fmla="*/ 3758 h 148"/>
                  <a:gd name="T40" fmla="+- 0 17092 17012"/>
                  <a:gd name="T41" fmla="*/ T40 w 88"/>
                  <a:gd name="T42" fmla="+- 0 3757 3745"/>
                  <a:gd name="T43" fmla="*/ 3757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 h="148">
                    <a:moveTo>
                      <a:pt x="80" y="12"/>
                    </a:moveTo>
                    <a:lnTo>
                      <a:pt x="59" y="12"/>
                    </a:lnTo>
                    <a:lnTo>
                      <a:pt x="67" y="18"/>
                    </a:lnTo>
                    <a:lnTo>
                      <a:pt x="72" y="30"/>
                    </a:lnTo>
                    <a:lnTo>
                      <a:pt x="75" y="30"/>
                    </a:lnTo>
                    <a:lnTo>
                      <a:pt x="76" y="26"/>
                    </a:lnTo>
                    <a:lnTo>
                      <a:pt x="78" y="22"/>
                    </a:lnTo>
                    <a:lnTo>
                      <a:pt x="79" y="18"/>
                    </a:lnTo>
                    <a:lnTo>
                      <a:pt x="79" y="16"/>
                    </a:lnTo>
                    <a:lnTo>
                      <a:pt x="80" y="13"/>
                    </a:lnTo>
                    <a:lnTo>
                      <a:pt x="8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75"/>
            <p:cNvGrpSpPr>
              <a:grpSpLocks/>
            </p:cNvGrpSpPr>
            <p:nvPr/>
          </p:nvGrpSpPr>
          <p:grpSpPr bwMode="auto">
            <a:xfrm>
              <a:off x="17161" y="3733"/>
              <a:ext cx="93" cy="156"/>
              <a:chOff x="17161" y="3733"/>
              <a:chExt cx="93" cy="156"/>
            </a:xfrm>
          </p:grpSpPr>
          <p:sp>
            <p:nvSpPr>
              <p:cNvPr id="1365" name="Freeform 76"/>
              <p:cNvSpPr>
                <a:spLocks/>
              </p:cNvSpPr>
              <p:nvPr/>
            </p:nvSpPr>
            <p:spPr bwMode="auto">
              <a:xfrm>
                <a:off x="17161" y="3733"/>
                <a:ext cx="93" cy="156"/>
              </a:xfrm>
              <a:custGeom>
                <a:avLst/>
                <a:gdLst>
                  <a:gd name="T0" fmla="+- 0 17161 17161"/>
                  <a:gd name="T1" fmla="*/ T0 w 93"/>
                  <a:gd name="T2" fmla="+- 0 3733 3733"/>
                  <a:gd name="T3" fmla="*/ 3733 h 156"/>
                  <a:gd name="T4" fmla="+- 0 17161 17161"/>
                  <a:gd name="T5" fmla="*/ T4 w 93"/>
                  <a:gd name="T6" fmla="+- 0 3745 3733"/>
                  <a:gd name="T7" fmla="*/ 3745 h 156"/>
                  <a:gd name="T8" fmla="+- 0 17162 17161"/>
                  <a:gd name="T9" fmla="*/ T8 w 93"/>
                  <a:gd name="T10" fmla="+- 0 3757 3733"/>
                  <a:gd name="T11" fmla="*/ 3757 h 156"/>
                  <a:gd name="T12" fmla="+- 0 17162 17161"/>
                  <a:gd name="T13" fmla="*/ T12 w 93"/>
                  <a:gd name="T14" fmla="+- 0 3768 3733"/>
                  <a:gd name="T15" fmla="*/ 3768 h 156"/>
                  <a:gd name="T16" fmla="+- 0 17162 17161"/>
                  <a:gd name="T17" fmla="*/ T16 w 93"/>
                  <a:gd name="T18" fmla="+- 0 3839 3733"/>
                  <a:gd name="T19" fmla="*/ 3839 h 156"/>
                  <a:gd name="T20" fmla="+- 0 17162 17161"/>
                  <a:gd name="T21" fmla="*/ T20 w 93"/>
                  <a:gd name="T22" fmla="+- 0 3856 3733"/>
                  <a:gd name="T23" fmla="*/ 3856 h 156"/>
                  <a:gd name="T24" fmla="+- 0 17162 17161"/>
                  <a:gd name="T25" fmla="*/ T24 w 93"/>
                  <a:gd name="T26" fmla="+- 0 3867 3733"/>
                  <a:gd name="T27" fmla="*/ 3867 h 156"/>
                  <a:gd name="T28" fmla="+- 0 17161 17161"/>
                  <a:gd name="T29" fmla="*/ T28 w 93"/>
                  <a:gd name="T30" fmla="+- 0 3878 3733"/>
                  <a:gd name="T31" fmla="*/ 3878 h 156"/>
                  <a:gd name="T32" fmla="+- 0 17161 17161"/>
                  <a:gd name="T33" fmla="*/ T32 w 93"/>
                  <a:gd name="T34" fmla="+- 0 3890 3733"/>
                  <a:gd name="T35" fmla="*/ 3890 h 156"/>
                  <a:gd name="T36" fmla="+- 0 17162 17161"/>
                  <a:gd name="T37" fmla="*/ T36 w 93"/>
                  <a:gd name="T38" fmla="+- 0 3889 3733"/>
                  <a:gd name="T39" fmla="*/ 3889 h 156"/>
                  <a:gd name="T40" fmla="+- 0 17192 17161"/>
                  <a:gd name="T41" fmla="*/ T40 w 93"/>
                  <a:gd name="T42" fmla="+- 0 3889 3733"/>
                  <a:gd name="T43" fmla="*/ 3889 h 156"/>
                  <a:gd name="T44" fmla="+- 0 17191 17161"/>
                  <a:gd name="T45" fmla="*/ T44 w 93"/>
                  <a:gd name="T46" fmla="+- 0 3873 3733"/>
                  <a:gd name="T47" fmla="*/ 3873 h 156"/>
                  <a:gd name="T48" fmla="+- 0 17191 17161"/>
                  <a:gd name="T49" fmla="*/ T48 w 93"/>
                  <a:gd name="T50" fmla="+- 0 3869 3733"/>
                  <a:gd name="T51" fmla="*/ 3869 h 156"/>
                  <a:gd name="T52" fmla="+- 0 17191 17161"/>
                  <a:gd name="T53" fmla="*/ T52 w 93"/>
                  <a:gd name="T54" fmla="+- 0 3867 3733"/>
                  <a:gd name="T55" fmla="*/ 3867 h 156"/>
                  <a:gd name="T56" fmla="+- 0 17190 17161"/>
                  <a:gd name="T57" fmla="*/ T56 w 93"/>
                  <a:gd name="T58" fmla="+- 0 3856 3733"/>
                  <a:gd name="T59" fmla="*/ 3856 h 156"/>
                  <a:gd name="T60" fmla="+- 0 17190 17161"/>
                  <a:gd name="T61" fmla="*/ T60 w 93"/>
                  <a:gd name="T62" fmla="+- 0 3843 3733"/>
                  <a:gd name="T63" fmla="*/ 3843 h 156"/>
                  <a:gd name="T64" fmla="+- 0 17190 17161"/>
                  <a:gd name="T65" fmla="*/ T64 w 93"/>
                  <a:gd name="T66" fmla="+- 0 3839 3733"/>
                  <a:gd name="T67" fmla="*/ 3839 h 156"/>
                  <a:gd name="T68" fmla="+- 0 17202 17161"/>
                  <a:gd name="T69" fmla="*/ T68 w 93"/>
                  <a:gd name="T70" fmla="+- 0 3806 3733"/>
                  <a:gd name="T71" fmla="*/ 3806 h 156"/>
                  <a:gd name="T72" fmla="+- 0 17191 17161"/>
                  <a:gd name="T73" fmla="*/ T72 w 93"/>
                  <a:gd name="T74" fmla="+- 0 3806 3733"/>
                  <a:gd name="T75" fmla="*/ 3806 h 156"/>
                  <a:gd name="T76" fmla="+- 0 17190 17161"/>
                  <a:gd name="T77" fmla="*/ T76 w 93"/>
                  <a:gd name="T78" fmla="+- 0 3805 3733"/>
                  <a:gd name="T79" fmla="*/ 3805 h 156"/>
                  <a:gd name="T80" fmla="+- 0 17190 17161"/>
                  <a:gd name="T81" fmla="*/ T80 w 93"/>
                  <a:gd name="T82" fmla="+- 0 3779 3733"/>
                  <a:gd name="T83" fmla="*/ 3779 h 156"/>
                  <a:gd name="T84" fmla="+- 0 17191 17161"/>
                  <a:gd name="T85" fmla="*/ T84 w 93"/>
                  <a:gd name="T86" fmla="+- 0 3768 3733"/>
                  <a:gd name="T87" fmla="*/ 3768 h 156"/>
                  <a:gd name="T88" fmla="+- 0 17191 17161"/>
                  <a:gd name="T89" fmla="*/ T88 w 93"/>
                  <a:gd name="T90" fmla="+- 0 3757 3733"/>
                  <a:gd name="T91" fmla="*/ 3757 h 156"/>
                  <a:gd name="T92" fmla="+- 0 17191 17161"/>
                  <a:gd name="T93" fmla="*/ T92 w 93"/>
                  <a:gd name="T94" fmla="+- 0 3745 3733"/>
                  <a:gd name="T95" fmla="*/ 3745 h 156"/>
                  <a:gd name="T96" fmla="+- 0 17192 17161"/>
                  <a:gd name="T97" fmla="*/ T96 w 93"/>
                  <a:gd name="T98" fmla="+- 0 3735 3733"/>
                  <a:gd name="T99" fmla="*/ 3735 h 156"/>
                  <a:gd name="T100" fmla="+- 0 17170 17161"/>
                  <a:gd name="T101" fmla="*/ T100 w 93"/>
                  <a:gd name="T102" fmla="+- 0 3735 3733"/>
                  <a:gd name="T103" fmla="*/ 3735 h 156"/>
                  <a:gd name="T104" fmla="+- 0 17165 17161"/>
                  <a:gd name="T105" fmla="*/ T104 w 93"/>
                  <a:gd name="T106" fmla="+- 0 3734 3733"/>
                  <a:gd name="T107" fmla="*/ 3734 h 156"/>
                  <a:gd name="T108" fmla="+- 0 17163 17161"/>
                  <a:gd name="T109" fmla="*/ T108 w 93"/>
                  <a:gd name="T110" fmla="+- 0 3734 3733"/>
                  <a:gd name="T111" fmla="*/ 3734 h 156"/>
                  <a:gd name="T112" fmla="+- 0 17161 17161"/>
                  <a:gd name="T113" fmla="*/ T112 w 93"/>
                  <a:gd name="T114" fmla="+- 0 3733 3733"/>
                  <a:gd name="T115" fmla="*/ 3733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3" h="156">
                    <a:moveTo>
                      <a:pt x="0" y="0"/>
                    </a:moveTo>
                    <a:lnTo>
                      <a:pt x="0" y="12"/>
                    </a:lnTo>
                    <a:lnTo>
                      <a:pt x="1" y="24"/>
                    </a:lnTo>
                    <a:lnTo>
                      <a:pt x="1" y="35"/>
                    </a:lnTo>
                    <a:lnTo>
                      <a:pt x="1" y="106"/>
                    </a:lnTo>
                    <a:lnTo>
                      <a:pt x="1" y="123"/>
                    </a:lnTo>
                    <a:lnTo>
                      <a:pt x="1" y="134"/>
                    </a:lnTo>
                    <a:lnTo>
                      <a:pt x="0" y="145"/>
                    </a:lnTo>
                    <a:lnTo>
                      <a:pt x="0" y="157"/>
                    </a:lnTo>
                    <a:lnTo>
                      <a:pt x="1" y="156"/>
                    </a:lnTo>
                    <a:lnTo>
                      <a:pt x="31" y="156"/>
                    </a:lnTo>
                    <a:lnTo>
                      <a:pt x="30" y="140"/>
                    </a:lnTo>
                    <a:lnTo>
                      <a:pt x="30" y="136"/>
                    </a:lnTo>
                    <a:lnTo>
                      <a:pt x="30" y="134"/>
                    </a:lnTo>
                    <a:lnTo>
                      <a:pt x="29" y="123"/>
                    </a:lnTo>
                    <a:lnTo>
                      <a:pt x="29" y="110"/>
                    </a:lnTo>
                    <a:lnTo>
                      <a:pt x="29" y="106"/>
                    </a:lnTo>
                    <a:lnTo>
                      <a:pt x="41" y="73"/>
                    </a:lnTo>
                    <a:lnTo>
                      <a:pt x="30" y="73"/>
                    </a:lnTo>
                    <a:lnTo>
                      <a:pt x="29" y="72"/>
                    </a:lnTo>
                    <a:lnTo>
                      <a:pt x="29" y="46"/>
                    </a:lnTo>
                    <a:lnTo>
                      <a:pt x="30" y="35"/>
                    </a:lnTo>
                    <a:lnTo>
                      <a:pt x="30" y="24"/>
                    </a:lnTo>
                    <a:lnTo>
                      <a:pt x="30" y="12"/>
                    </a:lnTo>
                    <a:lnTo>
                      <a:pt x="31" y="2"/>
                    </a:lnTo>
                    <a:lnTo>
                      <a:pt x="9" y="2"/>
                    </a:lnTo>
                    <a:lnTo>
                      <a:pt x="4" y="1"/>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77"/>
              <p:cNvSpPr>
                <a:spLocks/>
              </p:cNvSpPr>
              <p:nvPr/>
            </p:nvSpPr>
            <p:spPr bwMode="auto">
              <a:xfrm>
                <a:off x="17161" y="3733"/>
                <a:ext cx="93" cy="156"/>
              </a:xfrm>
              <a:custGeom>
                <a:avLst/>
                <a:gdLst>
                  <a:gd name="T0" fmla="+- 0 17192 17161"/>
                  <a:gd name="T1" fmla="*/ T0 w 93"/>
                  <a:gd name="T2" fmla="+- 0 3889 3733"/>
                  <a:gd name="T3" fmla="*/ 3889 h 156"/>
                  <a:gd name="T4" fmla="+- 0 17190 17161"/>
                  <a:gd name="T5" fmla="*/ T4 w 93"/>
                  <a:gd name="T6" fmla="+- 0 3889 3733"/>
                  <a:gd name="T7" fmla="*/ 3889 h 156"/>
                  <a:gd name="T8" fmla="+- 0 17192 17161"/>
                  <a:gd name="T9" fmla="*/ T8 w 93"/>
                  <a:gd name="T10" fmla="+- 0 3890 3733"/>
                  <a:gd name="T11" fmla="*/ 3890 h 156"/>
                  <a:gd name="T12" fmla="+- 0 17192 17161"/>
                  <a:gd name="T13" fmla="*/ T12 w 93"/>
                  <a:gd name="T14" fmla="+- 0 3889 3733"/>
                  <a:gd name="T15" fmla="*/ 3889 h 156"/>
                </a:gdLst>
                <a:ahLst/>
                <a:cxnLst>
                  <a:cxn ang="0">
                    <a:pos x="T1" y="T3"/>
                  </a:cxn>
                  <a:cxn ang="0">
                    <a:pos x="T5" y="T7"/>
                  </a:cxn>
                  <a:cxn ang="0">
                    <a:pos x="T9" y="T11"/>
                  </a:cxn>
                  <a:cxn ang="0">
                    <a:pos x="T13" y="T15"/>
                  </a:cxn>
                </a:cxnLst>
                <a:rect l="0" t="0" r="r" b="b"/>
                <a:pathLst>
                  <a:path w="93" h="156">
                    <a:moveTo>
                      <a:pt x="31" y="156"/>
                    </a:moveTo>
                    <a:lnTo>
                      <a:pt x="29" y="156"/>
                    </a:lnTo>
                    <a:lnTo>
                      <a:pt x="31" y="157"/>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78"/>
              <p:cNvSpPr>
                <a:spLocks/>
              </p:cNvSpPr>
              <p:nvPr/>
            </p:nvSpPr>
            <p:spPr bwMode="auto">
              <a:xfrm>
                <a:off x="17161" y="3733"/>
                <a:ext cx="93" cy="156"/>
              </a:xfrm>
              <a:custGeom>
                <a:avLst/>
                <a:gdLst>
                  <a:gd name="T0" fmla="+- 0 17254 17161"/>
                  <a:gd name="T1" fmla="*/ T0 w 93"/>
                  <a:gd name="T2" fmla="+- 0 3889 3733"/>
                  <a:gd name="T3" fmla="*/ 3889 h 156"/>
                  <a:gd name="T4" fmla="+- 0 17252 17161"/>
                  <a:gd name="T5" fmla="*/ T4 w 93"/>
                  <a:gd name="T6" fmla="+- 0 3889 3733"/>
                  <a:gd name="T7" fmla="*/ 3889 h 156"/>
                  <a:gd name="T8" fmla="+- 0 17254 17161"/>
                  <a:gd name="T9" fmla="*/ T8 w 93"/>
                  <a:gd name="T10" fmla="+- 0 3890 3733"/>
                  <a:gd name="T11" fmla="*/ 3890 h 156"/>
                  <a:gd name="T12" fmla="+- 0 17254 17161"/>
                  <a:gd name="T13" fmla="*/ T12 w 93"/>
                  <a:gd name="T14" fmla="+- 0 3889 3733"/>
                  <a:gd name="T15" fmla="*/ 3889 h 156"/>
                </a:gdLst>
                <a:ahLst/>
                <a:cxnLst>
                  <a:cxn ang="0">
                    <a:pos x="T1" y="T3"/>
                  </a:cxn>
                  <a:cxn ang="0">
                    <a:pos x="T5" y="T7"/>
                  </a:cxn>
                  <a:cxn ang="0">
                    <a:pos x="T9" y="T11"/>
                  </a:cxn>
                  <a:cxn ang="0">
                    <a:pos x="T13" y="T15"/>
                  </a:cxn>
                </a:cxnLst>
                <a:rect l="0" t="0" r="r" b="b"/>
                <a:pathLst>
                  <a:path w="93" h="156">
                    <a:moveTo>
                      <a:pt x="93" y="156"/>
                    </a:moveTo>
                    <a:lnTo>
                      <a:pt x="91" y="156"/>
                    </a:lnTo>
                    <a:lnTo>
                      <a:pt x="93" y="157"/>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79"/>
              <p:cNvSpPr>
                <a:spLocks/>
              </p:cNvSpPr>
              <p:nvPr/>
            </p:nvSpPr>
            <p:spPr bwMode="auto">
              <a:xfrm>
                <a:off x="17161" y="3733"/>
                <a:ext cx="93" cy="156"/>
              </a:xfrm>
              <a:custGeom>
                <a:avLst/>
                <a:gdLst>
                  <a:gd name="T0" fmla="+- 0 17232 17161"/>
                  <a:gd name="T1" fmla="*/ T0 w 93"/>
                  <a:gd name="T2" fmla="+- 0 3787 3733"/>
                  <a:gd name="T3" fmla="*/ 3787 h 156"/>
                  <a:gd name="T4" fmla="+- 0 17215 17161"/>
                  <a:gd name="T5" fmla="*/ T4 w 93"/>
                  <a:gd name="T6" fmla="+- 0 3787 3733"/>
                  <a:gd name="T7" fmla="*/ 3787 h 156"/>
                  <a:gd name="T8" fmla="+- 0 17209 17161"/>
                  <a:gd name="T9" fmla="*/ T8 w 93"/>
                  <a:gd name="T10" fmla="+- 0 3789 3733"/>
                  <a:gd name="T11" fmla="*/ 3789 h 156"/>
                  <a:gd name="T12" fmla="+- 0 17204 17161"/>
                  <a:gd name="T13" fmla="*/ T12 w 93"/>
                  <a:gd name="T14" fmla="+- 0 3792 3733"/>
                  <a:gd name="T15" fmla="*/ 3792 h 156"/>
                  <a:gd name="T16" fmla="+- 0 17199 17161"/>
                  <a:gd name="T17" fmla="*/ T16 w 93"/>
                  <a:gd name="T18" fmla="+- 0 3795 3733"/>
                  <a:gd name="T19" fmla="*/ 3795 h 156"/>
                  <a:gd name="T20" fmla="+- 0 17194 17161"/>
                  <a:gd name="T21" fmla="*/ T20 w 93"/>
                  <a:gd name="T22" fmla="+- 0 3800 3733"/>
                  <a:gd name="T23" fmla="*/ 3800 h 156"/>
                  <a:gd name="T24" fmla="+- 0 17191 17161"/>
                  <a:gd name="T25" fmla="*/ T24 w 93"/>
                  <a:gd name="T26" fmla="+- 0 3806 3733"/>
                  <a:gd name="T27" fmla="*/ 3806 h 156"/>
                  <a:gd name="T28" fmla="+- 0 17214 17161"/>
                  <a:gd name="T29" fmla="*/ T28 w 93"/>
                  <a:gd name="T30" fmla="+- 0 3806 3733"/>
                  <a:gd name="T31" fmla="*/ 3806 h 156"/>
                  <a:gd name="T32" fmla="+- 0 17218 17161"/>
                  <a:gd name="T33" fmla="*/ T32 w 93"/>
                  <a:gd name="T34" fmla="+- 0 3808 3733"/>
                  <a:gd name="T35" fmla="*/ 3808 h 156"/>
                  <a:gd name="T36" fmla="+- 0 17221 17161"/>
                  <a:gd name="T37" fmla="*/ T36 w 93"/>
                  <a:gd name="T38" fmla="+- 0 3812 3733"/>
                  <a:gd name="T39" fmla="*/ 3812 h 156"/>
                  <a:gd name="T40" fmla="+- 0 17224 17161"/>
                  <a:gd name="T41" fmla="*/ T40 w 93"/>
                  <a:gd name="T42" fmla="+- 0 3816 3733"/>
                  <a:gd name="T43" fmla="*/ 3816 h 156"/>
                  <a:gd name="T44" fmla="+- 0 17225 17161"/>
                  <a:gd name="T45" fmla="*/ T44 w 93"/>
                  <a:gd name="T46" fmla="+- 0 3822 3733"/>
                  <a:gd name="T47" fmla="*/ 3822 h 156"/>
                  <a:gd name="T48" fmla="+- 0 17225 17161"/>
                  <a:gd name="T49" fmla="*/ T48 w 93"/>
                  <a:gd name="T50" fmla="+- 0 3850 3733"/>
                  <a:gd name="T51" fmla="*/ 3850 h 156"/>
                  <a:gd name="T52" fmla="+- 0 17225 17161"/>
                  <a:gd name="T53" fmla="*/ T52 w 93"/>
                  <a:gd name="T54" fmla="+- 0 3864 3733"/>
                  <a:gd name="T55" fmla="*/ 3864 h 156"/>
                  <a:gd name="T56" fmla="+- 0 17224 17161"/>
                  <a:gd name="T57" fmla="*/ T56 w 93"/>
                  <a:gd name="T58" fmla="+- 0 3875 3733"/>
                  <a:gd name="T59" fmla="*/ 3875 h 156"/>
                  <a:gd name="T60" fmla="+- 0 17224 17161"/>
                  <a:gd name="T61" fmla="*/ T60 w 93"/>
                  <a:gd name="T62" fmla="+- 0 3883 3733"/>
                  <a:gd name="T63" fmla="*/ 3883 h 156"/>
                  <a:gd name="T64" fmla="+- 0 17223 17161"/>
                  <a:gd name="T65" fmla="*/ T64 w 93"/>
                  <a:gd name="T66" fmla="+- 0 3890 3733"/>
                  <a:gd name="T67" fmla="*/ 3890 h 156"/>
                  <a:gd name="T68" fmla="+- 0 17254 17161"/>
                  <a:gd name="T69" fmla="*/ T68 w 93"/>
                  <a:gd name="T70" fmla="+- 0 3889 3733"/>
                  <a:gd name="T71" fmla="*/ 3889 h 156"/>
                  <a:gd name="T72" fmla="+- 0 17253 17161"/>
                  <a:gd name="T73" fmla="*/ T72 w 93"/>
                  <a:gd name="T74" fmla="+- 0 3873 3733"/>
                  <a:gd name="T75" fmla="*/ 3873 h 156"/>
                  <a:gd name="T76" fmla="+- 0 17253 17161"/>
                  <a:gd name="T77" fmla="*/ T76 w 93"/>
                  <a:gd name="T78" fmla="+- 0 3869 3733"/>
                  <a:gd name="T79" fmla="*/ 3869 h 156"/>
                  <a:gd name="T80" fmla="+- 0 17253 17161"/>
                  <a:gd name="T81" fmla="*/ T80 w 93"/>
                  <a:gd name="T82" fmla="+- 0 3850 3733"/>
                  <a:gd name="T83" fmla="*/ 3850 h 156"/>
                  <a:gd name="T84" fmla="+- 0 17253 17161"/>
                  <a:gd name="T85" fmla="*/ T84 w 93"/>
                  <a:gd name="T86" fmla="+- 0 3843 3733"/>
                  <a:gd name="T87" fmla="*/ 3843 h 156"/>
                  <a:gd name="T88" fmla="+- 0 17254 17161"/>
                  <a:gd name="T89" fmla="*/ T88 w 93"/>
                  <a:gd name="T90" fmla="+- 0 3839 3733"/>
                  <a:gd name="T91" fmla="*/ 3839 h 156"/>
                  <a:gd name="T92" fmla="+- 0 17254 17161"/>
                  <a:gd name="T93" fmla="*/ T92 w 93"/>
                  <a:gd name="T94" fmla="+- 0 3812 3733"/>
                  <a:gd name="T95" fmla="*/ 3812 h 156"/>
                  <a:gd name="T96" fmla="+- 0 17251 17161"/>
                  <a:gd name="T97" fmla="*/ T96 w 93"/>
                  <a:gd name="T98" fmla="+- 0 3802 3733"/>
                  <a:gd name="T99" fmla="*/ 3802 h 156"/>
                  <a:gd name="T100" fmla="+- 0 17245 17161"/>
                  <a:gd name="T101" fmla="*/ T100 w 93"/>
                  <a:gd name="T102" fmla="+- 0 3796 3733"/>
                  <a:gd name="T103" fmla="*/ 3796 h 156"/>
                  <a:gd name="T104" fmla="+- 0 17240 17161"/>
                  <a:gd name="T105" fmla="*/ T104 w 93"/>
                  <a:gd name="T106" fmla="+- 0 3790 3733"/>
                  <a:gd name="T107" fmla="*/ 3790 h 156"/>
                  <a:gd name="T108" fmla="+- 0 17232 17161"/>
                  <a:gd name="T109" fmla="*/ T108 w 93"/>
                  <a:gd name="T110" fmla="+- 0 3787 3733"/>
                  <a:gd name="T111" fmla="*/ 37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93" h="156">
                    <a:moveTo>
                      <a:pt x="71" y="54"/>
                    </a:moveTo>
                    <a:lnTo>
                      <a:pt x="54" y="54"/>
                    </a:lnTo>
                    <a:lnTo>
                      <a:pt x="48" y="56"/>
                    </a:lnTo>
                    <a:lnTo>
                      <a:pt x="43" y="59"/>
                    </a:lnTo>
                    <a:lnTo>
                      <a:pt x="38" y="62"/>
                    </a:lnTo>
                    <a:lnTo>
                      <a:pt x="33" y="67"/>
                    </a:lnTo>
                    <a:lnTo>
                      <a:pt x="30" y="73"/>
                    </a:lnTo>
                    <a:lnTo>
                      <a:pt x="53" y="73"/>
                    </a:lnTo>
                    <a:lnTo>
                      <a:pt x="57" y="75"/>
                    </a:lnTo>
                    <a:lnTo>
                      <a:pt x="60" y="79"/>
                    </a:lnTo>
                    <a:lnTo>
                      <a:pt x="63" y="83"/>
                    </a:lnTo>
                    <a:lnTo>
                      <a:pt x="64" y="89"/>
                    </a:lnTo>
                    <a:lnTo>
                      <a:pt x="64" y="117"/>
                    </a:lnTo>
                    <a:lnTo>
                      <a:pt x="64" y="131"/>
                    </a:lnTo>
                    <a:lnTo>
                      <a:pt x="63" y="142"/>
                    </a:lnTo>
                    <a:lnTo>
                      <a:pt x="63" y="150"/>
                    </a:lnTo>
                    <a:lnTo>
                      <a:pt x="62" y="157"/>
                    </a:lnTo>
                    <a:lnTo>
                      <a:pt x="93" y="156"/>
                    </a:lnTo>
                    <a:lnTo>
                      <a:pt x="92" y="140"/>
                    </a:lnTo>
                    <a:lnTo>
                      <a:pt x="92" y="136"/>
                    </a:lnTo>
                    <a:lnTo>
                      <a:pt x="92" y="117"/>
                    </a:lnTo>
                    <a:lnTo>
                      <a:pt x="92" y="110"/>
                    </a:lnTo>
                    <a:lnTo>
                      <a:pt x="93" y="106"/>
                    </a:lnTo>
                    <a:lnTo>
                      <a:pt x="93" y="79"/>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80"/>
              <p:cNvSpPr>
                <a:spLocks/>
              </p:cNvSpPr>
              <p:nvPr/>
            </p:nvSpPr>
            <p:spPr bwMode="auto">
              <a:xfrm>
                <a:off x="17161" y="3733"/>
                <a:ext cx="93" cy="156"/>
              </a:xfrm>
              <a:custGeom>
                <a:avLst/>
                <a:gdLst>
                  <a:gd name="T0" fmla="+- 0 17192 17161"/>
                  <a:gd name="T1" fmla="*/ T0 w 93"/>
                  <a:gd name="T2" fmla="+- 0 3734 3733"/>
                  <a:gd name="T3" fmla="*/ 3734 h 156"/>
                  <a:gd name="T4" fmla="+- 0 17190 17161"/>
                  <a:gd name="T5" fmla="*/ T4 w 93"/>
                  <a:gd name="T6" fmla="+- 0 3734 3733"/>
                  <a:gd name="T7" fmla="*/ 3734 h 156"/>
                  <a:gd name="T8" fmla="+- 0 17188 17161"/>
                  <a:gd name="T9" fmla="*/ T8 w 93"/>
                  <a:gd name="T10" fmla="+- 0 3734 3733"/>
                  <a:gd name="T11" fmla="*/ 3734 h 156"/>
                  <a:gd name="T12" fmla="+- 0 17182 17161"/>
                  <a:gd name="T13" fmla="*/ T12 w 93"/>
                  <a:gd name="T14" fmla="+- 0 3735 3733"/>
                  <a:gd name="T15" fmla="*/ 3735 h 156"/>
                  <a:gd name="T16" fmla="+- 0 17192 17161"/>
                  <a:gd name="T17" fmla="*/ T16 w 93"/>
                  <a:gd name="T18" fmla="+- 0 3735 3733"/>
                  <a:gd name="T19" fmla="*/ 3735 h 156"/>
                  <a:gd name="T20" fmla="+- 0 17192 17161"/>
                  <a:gd name="T21" fmla="*/ T20 w 93"/>
                  <a:gd name="T22" fmla="+- 0 3734 3733"/>
                  <a:gd name="T23" fmla="*/ 3734 h 156"/>
                </a:gdLst>
                <a:ahLst/>
                <a:cxnLst>
                  <a:cxn ang="0">
                    <a:pos x="T1" y="T3"/>
                  </a:cxn>
                  <a:cxn ang="0">
                    <a:pos x="T5" y="T7"/>
                  </a:cxn>
                  <a:cxn ang="0">
                    <a:pos x="T9" y="T11"/>
                  </a:cxn>
                  <a:cxn ang="0">
                    <a:pos x="T13" y="T15"/>
                  </a:cxn>
                  <a:cxn ang="0">
                    <a:pos x="T17" y="T19"/>
                  </a:cxn>
                  <a:cxn ang="0">
                    <a:pos x="T21" y="T23"/>
                  </a:cxn>
                </a:cxnLst>
                <a:rect l="0" t="0" r="r" b="b"/>
                <a:pathLst>
                  <a:path w="93" h="156">
                    <a:moveTo>
                      <a:pt x="31" y="1"/>
                    </a:moveTo>
                    <a:lnTo>
                      <a:pt x="29" y="1"/>
                    </a:lnTo>
                    <a:lnTo>
                      <a:pt x="27" y="1"/>
                    </a:lnTo>
                    <a:lnTo>
                      <a:pt x="21" y="2"/>
                    </a:lnTo>
                    <a:lnTo>
                      <a:pt x="31" y="2"/>
                    </a:lnTo>
                    <a:lnTo>
                      <a:pt x="3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81"/>
            <p:cNvGrpSpPr>
              <a:grpSpLocks/>
            </p:cNvGrpSpPr>
            <p:nvPr/>
          </p:nvGrpSpPr>
          <p:grpSpPr bwMode="auto">
            <a:xfrm>
              <a:off x="17319" y="3735"/>
              <a:ext cx="33" cy="155"/>
              <a:chOff x="17319" y="3735"/>
              <a:chExt cx="33" cy="155"/>
            </a:xfrm>
          </p:grpSpPr>
          <p:sp>
            <p:nvSpPr>
              <p:cNvPr id="1361" name="Freeform 82"/>
              <p:cNvSpPr>
                <a:spLocks/>
              </p:cNvSpPr>
              <p:nvPr/>
            </p:nvSpPr>
            <p:spPr bwMode="auto">
              <a:xfrm>
                <a:off x="17319" y="3735"/>
                <a:ext cx="33" cy="155"/>
              </a:xfrm>
              <a:custGeom>
                <a:avLst/>
                <a:gdLst>
                  <a:gd name="T0" fmla="+- 0 17340 17319"/>
                  <a:gd name="T1" fmla="*/ T0 w 33"/>
                  <a:gd name="T2" fmla="+- 0 3735 3735"/>
                  <a:gd name="T3" fmla="*/ 3735 h 155"/>
                  <a:gd name="T4" fmla="+- 0 17331 17319"/>
                  <a:gd name="T5" fmla="*/ T4 w 33"/>
                  <a:gd name="T6" fmla="+- 0 3735 3735"/>
                  <a:gd name="T7" fmla="*/ 3735 h 155"/>
                  <a:gd name="T8" fmla="+- 0 17327 17319"/>
                  <a:gd name="T9" fmla="*/ T8 w 33"/>
                  <a:gd name="T10" fmla="+- 0 3736 3735"/>
                  <a:gd name="T11" fmla="*/ 3736 h 155"/>
                  <a:gd name="T12" fmla="+- 0 17324 17319"/>
                  <a:gd name="T13" fmla="*/ T12 w 33"/>
                  <a:gd name="T14" fmla="+- 0 3739 3735"/>
                  <a:gd name="T15" fmla="*/ 3739 h 155"/>
                  <a:gd name="T16" fmla="+- 0 17321 17319"/>
                  <a:gd name="T17" fmla="*/ T16 w 33"/>
                  <a:gd name="T18" fmla="+- 0 3743 3735"/>
                  <a:gd name="T19" fmla="*/ 3743 h 155"/>
                  <a:gd name="T20" fmla="+- 0 17319 17319"/>
                  <a:gd name="T21" fmla="*/ T20 w 33"/>
                  <a:gd name="T22" fmla="+- 0 3746 3735"/>
                  <a:gd name="T23" fmla="*/ 3746 h 155"/>
                  <a:gd name="T24" fmla="+- 0 17319 17319"/>
                  <a:gd name="T25" fmla="*/ T24 w 33"/>
                  <a:gd name="T26" fmla="+- 0 3755 3735"/>
                  <a:gd name="T27" fmla="*/ 3755 h 155"/>
                  <a:gd name="T28" fmla="+- 0 17321 17319"/>
                  <a:gd name="T29" fmla="*/ T28 w 33"/>
                  <a:gd name="T30" fmla="+- 0 3759 3735"/>
                  <a:gd name="T31" fmla="*/ 3759 h 155"/>
                  <a:gd name="T32" fmla="+- 0 17324 17319"/>
                  <a:gd name="T33" fmla="*/ T32 w 33"/>
                  <a:gd name="T34" fmla="+- 0 3763 3735"/>
                  <a:gd name="T35" fmla="*/ 3763 h 155"/>
                  <a:gd name="T36" fmla="+- 0 17327 17319"/>
                  <a:gd name="T37" fmla="*/ T36 w 33"/>
                  <a:gd name="T38" fmla="+- 0 3766 3735"/>
                  <a:gd name="T39" fmla="*/ 3766 h 155"/>
                  <a:gd name="T40" fmla="+- 0 17331 17319"/>
                  <a:gd name="T41" fmla="*/ T40 w 33"/>
                  <a:gd name="T42" fmla="+- 0 3767 3735"/>
                  <a:gd name="T43" fmla="*/ 3767 h 155"/>
                  <a:gd name="T44" fmla="+- 0 17340 17319"/>
                  <a:gd name="T45" fmla="*/ T44 w 33"/>
                  <a:gd name="T46" fmla="+- 0 3767 3735"/>
                  <a:gd name="T47" fmla="*/ 3767 h 155"/>
                  <a:gd name="T48" fmla="+- 0 17344 17319"/>
                  <a:gd name="T49" fmla="*/ T48 w 33"/>
                  <a:gd name="T50" fmla="+- 0 3766 3735"/>
                  <a:gd name="T51" fmla="*/ 3766 h 155"/>
                  <a:gd name="T52" fmla="+- 0 17347 17319"/>
                  <a:gd name="T53" fmla="*/ T52 w 33"/>
                  <a:gd name="T54" fmla="+- 0 3763 3735"/>
                  <a:gd name="T55" fmla="*/ 3763 h 155"/>
                  <a:gd name="T56" fmla="+- 0 17350 17319"/>
                  <a:gd name="T57" fmla="*/ T56 w 33"/>
                  <a:gd name="T58" fmla="+- 0 3759 3735"/>
                  <a:gd name="T59" fmla="*/ 3759 h 155"/>
                  <a:gd name="T60" fmla="+- 0 17352 17319"/>
                  <a:gd name="T61" fmla="*/ T60 w 33"/>
                  <a:gd name="T62" fmla="+- 0 3755 3735"/>
                  <a:gd name="T63" fmla="*/ 3755 h 155"/>
                  <a:gd name="T64" fmla="+- 0 17352 17319"/>
                  <a:gd name="T65" fmla="*/ T64 w 33"/>
                  <a:gd name="T66" fmla="+- 0 3746 3735"/>
                  <a:gd name="T67" fmla="*/ 3746 h 155"/>
                  <a:gd name="T68" fmla="+- 0 17350 17319"/>
                  <a:gd name="T69" fmla="*/ T68 w 33"/>
                  <a:gd name="T70" fmla="+- 0 3743 3735"/>
                  <a:gd name="T71" fmla="*/ 3743 h 155"/>
                  <a:gd name="T72" fmla="+- 0 17347 17319"/>
                  <a:gd name="T73" fmla="*/ T72 w 33"/>
                  <a:gd name="T74" fmla="+- 0 3739 3735"/>
                  <a:gd name="T75" fmla="*/ 3739 h 155"/>
                  <a:gd name="T76" fmla="+- 0 17344 17319"/>
                  <a:gd name="T77" fmla="*/ T76 w 33"/>
                  <a:gd name="T78" fmla="+- 0 3736 3735"/>
                  <a:gd name="T79" fmla="*/ 3736 h 155"/>
                  <a:gd name="T80" fmla="+- 0 17340 17319"/>
                  <a:gd name="T81" fmla="*/ T80 w 33"/>
                  <a:gd name="T82" fmla="+- 0 3735 3735"/>
                  <a:gd name="T83" fmla="*/ 3735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 h="155">
                    <a:moveTo>
                      <a:pt x="21" y="0"/>
                    </a:moveTo>
                    <a:lnTo>
                      <a:pt x="12" y="0"/>
                    </a:lnTo>
                    <a:lnTo>
                      <a:pt x="8" y="1"/>
                    </a:lnTo>
                    <a:lnTo>
                      <a:pt x="5" y="4"/>
                    </a:lnTo>
                    <a:lnTo>
                      <a:pt x="2" y="8"/>
                    </a:lnTo>
                    <a:lnTo>
                      <a:pt x="0" y="11"/>
                    </a:lnTo>
                    <a:lnTo>
                      <a:pt x="0" y="20"/>
                    </a:lnTo>
                    <a:lnTo>
                      <a:pt x="2" y="24"/>
                    </a:lnTo>
                    <a:lnTo>
                      <a:pt x="5" y="28"/>
                    </a:lnTo>
                    <a:lnTo>
                      <a:pt x="8" y="31"/>
                    </a:lnTo>
                    <a:lnTo>
                      <a:pt x="12" y="32"/>
                    </a:lnTo>
                    <a:lnTo>
                      <a:pt x="21" y="32"/>
                    </a:lnTo>
                    <a:lnTo>
                      <a:pt x="25" y="31"/>
                    </a:lnTo>
                    <a:lnTo>
                      <a:pt x="28" y="28"/>
                    </a:lnTo>
                    <a:lnTo>
                      <a:pt x="31" y="24"/>
                    </a:lnTo>
                    <a:lnTo>
                      <a:pt x="33" y="20"/>
                    </a:lnTo>
                    <a:lnTo>
                      <a:pt x="33" y="11"/>
                    </a:lnTo>
                    <a:lnTo>
                      <a:pt x="31" y="8"/>
                    </a:lnTo>
                    <a:lnTo>
                      <a:pt x="28" y="4"/>
                    </a:lnTo>
                    <a:lnTo>
                      <a:pt x="25" y="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3"/>
              <p:cNvSpPr>
                <a:spLocks/>
              </p:cNvSpPr>
              <p:nvPr/>
            </p:nvSpPr>
            <p:spPr bwMode="auto">
              <a:xfrm>
                <a:off x="17319" y="3735"/>
                <a:ext cx="33" cy="155"/>
              </a:xfrm>
              <a:custGeom>
                <a:avLst/>
                <a:gdLst>
                  <a:gd name="T0" fmla="+- 0 17320 17319"/>
                  <a:gd name="T1" fmla="*/ T0 w 33"/>
                  <a:gd name="T2" fmla="+- 0 3790 3735"/>
                  <a:gd name="T3" fmla="*/ 3790 h 155"/>
                  <a:gd name="T4" fmla="+- 0 17321 17319"/>
                  <a:gd name="T5" fmla="*/ T4 w 33"/>
                  <a:gd name="T6" fmla="+- 0 3798 3735"/>
                  <a:gd name="T7" fmla="*/ 3798 h 155"/>
                  <a:gd name="T8" fmla="+- 0 17321 17319"/>
                  <a:gd name="T9" fmla="*/ T8 w 33"/>
                  <a:gd name="T10" fmla="+- 0 3805 3735"/>
                  <a:gd name="T11" fmla="*/ 3805 h 155"/>
                  <a:gd name="T12" fmla="+- 0 17321 17319"/>
                  <a:gd name="T13" fmla="*/ T12 w 33"/>
                  <a:gd name="T14" fmla="+- 0 3812 3735"/>
                  <a:gd name="T15" fmla="*/ 3812 h 155"/>
                  <a:gd name="T16" fmla="+- 0 17322 17319"/>
                  <a:gd name="T17" fmla="*/ T16 w 33"/>
                  <a:gd name="T18" fmla="+- 0 3820 3735"/>
                  <a:gd name="T19" fmla="*/ 3820 h 155"/>
                  <a:gd name="T20" fmla="+- 0 17322 17319"/>
                  <a:gd name="T21" fmla="*/ T20 w 33"/>
                  <a:gd name="T22" fmla="+- 0 3861 3735"/>
                  <a:gd name="T23" fmla="*/ 3861 h 155"/>
                  <a:gd name="T24" fmla="+- 0 17321 17319"/>
                  <a:gd name="T25" fmla="*/ T24 w 33"/>
                  <a:gd name="T26" fmla="+- 0 3868 3735"/>
                  <a:gd name="T27" fmla="*/ 3868 h 155"/>
                  <a:gd name="T28" fmla="+- 0 17321 17319"/>
                  <a:gd name="T29" fmla="*/ T28 w 33"/>
                  <a:gd name="T30" fmla="+- 0 3876 3735"/>
                  <a:gd name="T31" fmla="*/ 3876 h 155"/>
                  <a:gd name="T32" fmla="+- 0 17321 17319"/>
                  <a:gd name="T33" fmla="*/ T32 w 33"/>
                  <a:gd name="T34" fmla="+- 0 3883 3735"/>
                  <a:gd name="T35" fmla="*/ 3883 h 155"/>
                  <a:gd name="T36" fmla="+- 0 17320 17319"/>
                  <a:gd name="T37" fmla="*/ T36 w 33"/>
                  <a:gd name="T38" fmla="+- 0 3890 3735"/>
                  <a:gd name="T39" fmla="*/ 3890 h 155"/>
                  <a:gd name="T40" fmla="+- 0 17322 17319"/>
                  <a:gd name="T41" fmla="*/ T40 w 33"/>
                  <a:gd name="T42" fmla="+- 0 3889 3735"/>
                  <a:gd name="T43" fmla="*/ 3889 h 155"/>
                  <a:gd name="T44" fmla="+- 0 17351 17319"/>
                  <a:gd name="T45" fmla="*/ T44 w 33"/>
                  <a:gd name="T46" fmla="+- 0 3889 3735"/>
                  <a:gd name="T47" fmla="*/ 3889 h 155"/>
                  <a:gd name="T48" fmla="+- 0 17350 17319"/>
                  <a:gd name="T49" fmla="*/ T48 w 33"/>
                  <a:gd name="T50" fmla="+- 0 3883 3735"/>
                  <a:gd name="T51" fmla="*/ 3883 h 155"/>
                  <a:gd name="T52" fmla="+- 0 17350 17319"/>
                  <a:gd name="T53" fmla="*/ T52 w 33"/>
                  <a:gd name="T54" fmla="+- 0 3876 3735"/>
                  <a:gd name="T55" fmla="*/ 3876 h 155"/>
                  <a:gd name="T56" fmla="+- 0 17350 17319"/>
                  <a:gd name="T57" fmla="*/ T56 w 33"/>
                  <a:gd name="T58" fmla="+- 0 3868 3735"/>
                  <a:gd name="T59" fmla="*/ 3868 h 155"/>
                  <a:gd name="T60" fmla="+- 0 17350 17319"/>
                  <a:gd name="T61" fmla="*/ T60 w 33"/>
                  <a:gd name="T62" fmla="+- 0 3812 3735"/>
                  <a:gd name="T63" fmla="*/ 3812 h 155"/>
                  <a:gd name="T64" fmla="+- 0 17350 17319"/>
                  <a:gd name="T65" fmla="*/ T64 w 33"/>
                  <a:gd name="T66" fmla="+- 0 3805 3735"/>
                  <a:gd name="T67" fmla="*/ 3805 h 155"/>
                  <a:gd name="T68" fmla="+- 0 17350 17319"/>
                  <a:gd name="T69" fmla="*/ T68 w 33"/>
                  <a:gd name="T70" fmla="+- 0 3798 3735"/>
                  <a:gd name="T71" fmla="*/ 3798 h 155"/>
                  <a:gd name="T72" fmla="+- 0 17351 17319"/>
                  <a:gd name="T73" fmla="*/ T72 w 33"/>
                  <a:gd name="T74" fmla="+- 0 3791 3735"/>
                  <a:gd name="T75" fmla="*/ 3791 h 155"/>
                  <a:gd name="T76" fmla="+- 0 17332 17319"/>
                  <a:gd name="T77" fmla="*/ T76 w 33"/>
                  <a:gd name="T78" fmla="+- 0 3791 3735"/>
                  <a:gd name="T79" fmla="*/ 3791 h 155"/>
                  <a:gd name="T80" fmla="+- 0 17327 17319"/>
                  <a:gd name="T81" fmla="*/ T80 w 33"/>
                  <a:gd name="T82" fmla="+- 0 3791 3735"/>
                  <a:gd name="T83" fmla="*/ 3791 h 155"/>
                  <a:gd name="T84" fmla="+- 0 17324 17319"/>
                  <a:gd name="T85" fmla="*/ T84 w 33"/>
                  <a:gd name="T86" fmla="+- 0 3791 3735"/>
                  <a:gd name="T87" fmla="*/ 3791 h 155"/>
                  <a:gd name="T88" fmla="+- 0 17322 17319"/>
                  <a:gd name="T89" fmla="*/ T88 w 33"/>
                  <a:gd name="T90" fmla="+- 0 3790 3735"/>
                  <a:gd name="T91" fmla="*/ 3790 h 155"/>
                  <a:gd name="T92" fmla="+- 0 17320 17319"/>
                  <a:gd name="T93" fmla="*/ T92 w 33"/>
                  <a:gd name="T94" fmla="+- 0 3790 3735"/>
                  <a:gd name="T95" fmla="*/ 3790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3" h="155">
                    <a:moveTo>
                      <a:pt x="1" y="55"/>
                    </a:moveTo>
                    <a:lnTo>
                      <a:pt x="2" y="63"/>
                    </a:lnTo>
                    <a:lnTo>
                      <a:pt x="2" y="70"/>
                    </a:lnTo>
                    <a:lnTo>
                      <a:pt x="2" y="77"/>
                    </a:lnTo>
                    <a:lnTo>
                      <a:pt x="3" y="85"/>
                    </a:lnTo>
                    <a:lnTo>
                      <a:pt x="3" y="126"/>
                    </a:lnTo>
                    <a:lnTo>
                      <a:pt x="2" y="133"/>
                    </a:lnTo>
                    <a:lnTo>
                      <a:pt x="2" y="141"/>
                    </a:lnTo>
                    <a:lnTo>
                      <a:pt x="2" y="148"/>
                    </a:lnTo>
                    <a:lnTo>
                      <a:pt x="1" y="155"/>
                    </a:lnTo>
                    <a:lnTo>
                      <a:pt x="3" y="154"/>
                    </a:lnTo>
                    <a:lnTo>
                      <a:pt x="32" y="154"/>
                    </a:lnTo>
                    <a:lnTo>
                      <a:pt x="31" y="148"/>
                    </a:lnTo>
                    <a:lnTo>
                      <a:pt x="31" y="141"/>
                    </a:lnTo>
                    <a:lnTo>
                      <a:pt x="31" y="133"/>
                    </a:lnTo>
                    <a:lnTo>
                      <a:pt x="31" y="77"/>
                    </a:lnTo>
                    <a:lnTo>
                      <a:pt x="31" y="70"/>
                    </a:lnTo>
                    <a:lnTo>
                      <a:pt x="31" y="63"/>
                    </a:lnTo>
                    <a:lnTo>
                      <a:pt x="32" y="56"/>
                    </a:lnTo>
                    <a:lnTo>
                      <a:pt x="13" y="56"/>
                    </a:lnTo>
                    <a:lnTo>
                      <a:pt x="8" y="56"/>
                    </a:lnTo>
                    <a:lnTo>
                      <a:pt x="5" y="56"/>
                    </a:lnTo>
                    <a:lnTo>
                      <a:pt x="3" y="55"/>
                    </a:lnTo>
                    <a:lnTo>
                      <a:pt x="1"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4"/>
              <p:cNvSpPr>
                <a:spLocks/>
              </p:cNvSpPr>
              <p:nvPr/>
            </p:nvSpPr>
            <p:spPr bwMode="auto">
              <a:xfrm>
                <a:off x="17319" y="3735"/>
                <a:ext cx="33" cy="155"/>
              </a:xfrm>
              <a:custGeom>
                <a:avLst/>
                <a:gdLst>
                  <a:gd name="T0" fmla="+- 0 17351 17319"/>
                  <a:gd name="T1" fmla="*/ T0 w 33"/>
                  <a:gd name="T2" fmla="+- 0 3889 3735"/>
                  <a:gd name="T3" fmla="*/ 3889 h 155"/>
                  <a:gd name="T4" fmla="+- 0 17347 17319"/>
                  <a:gd name="T5" fmla="*/ T4 w 33"/>
                  <a:gd name="T6" fmla="+- 0 3889 3735"/>
                  <a:gd name="T7" fmla="*/ 3889 h 155"/>
                  <a:gd name="T8" fmla="+- 0 17351 17319"/>
                  <a:gd name="T9" fmla="*/ T8 w 33"/>
                  <a:gd name="T10" fmla="+- 0 3890 3735"/>
                  <a:gd name="T11" fmla="*/ 3890 h 155"/>
                  <a:gd name="T12" fmla="+- 0 17351 17319"/>
                  <a:gd name="T13" fmla="*/ T12 w 33"/>
                  <a:gd name="T14" fmla="+- 0 3889 3735"/>
                  <a:gd name="T15" fmla="*/ 3889 h 155"/>
                </a:gdLst>
                <a:ahLst/>
                <a:cxnLst>
                  <a:cxn ang="0">
                    <a:pos x="T1" y="T3"/>
                  </a:cxn>
                  <a:cxn ang="0">
                    <a:pos x="T5" y="T7"/>
                  </a:cxn>
                  <a:cxn ang="0">
                    <a:pos x="T9" y="T11"/>
                  </a:cxn>
                  <a:cxn ang="0">
                    <a:pos x="T13" y="T15"/>
                  </a:cxn>
                </a:cxnLst>
                <a:rect l="0" t="0" r="r" b="b"/>
                <a:pathLst>
                  <a:path w="33" h="155">
                    <a:moveTo>
                      <a:pt x="32" y="154"/>
                    </a:moveTo>
                    <a:lnTo>
                      <a:pt x="28" y="154"/>
                    </a:lnTo>
                    <a:lnTo>
                      <a:pt x="32" y="155"/>
                    </a:lnTo>
                    <a:lnTo>
                      <a:pt x="32"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5"/>
              <p:cNvSpPr>
                <a:spLocks/>
              </p:cNvSpPr>
              <p:nvPr/>
            </p:nvSpPr>
            <p:spPr bwMode="auto">
              <a:xfrm>
                <a:off x="17319" y="3735"/>
                <a:ext cx="33" cy="155"/>
              </a:xfrm>
              <a:custGeom>
                <a:avLst/>
                <a:gdLst>
                  <a:gd name="T0" fmla="+- 0 17351 17319"/>
                  <a:gd name="T1" fmla="*/ T0 w 33"/>
                  <a:gd name="T2" fmla="+- 0 3790 3735"/>
                  <a:gd name="T3" fmla="*/ 3790 h 155"/>
                  <a:gd name="T4" fmla="+- 0 17347 17319"/>
                  <a:gd name="T5" fmla="*/ T4 w 33"/>
                  <a:gd name="T6" fmla="+- 0 3791 3735"/>
                  <a:gd name="T7" fmla="*/ 3791 h 155"/>
                  <a:gd name="T8" fmla="+- 0 17342 17319"/>
                  <a:gd name="T9" fmla="*/ T8 w 33"/>
                  <a:gd name="T10" fmla="+- 0 3791 3735"/>
                  <a:gd name="T11" fmla="*/ 3791 h 155"/>
                  <a:gd name="T12" fmla="+- 0 17351 17319"/>
                  <a:gd name="T13" fmla="*/ T12 w 33"/>
                  <a:gd name="T14" fmla="+- 0 3791 3735"/>
                  <a:gd name="T15" fmla="*/ 3791 h 155"/>
                  <a:gd name="T16" fmla="+- 0 17351 17319"/>
                  <a:gd name="T17" fmla="*/ T16 w 33"/>
                  <a:gd name="T18" fmla="+- 0 3790 3735"/>
                  <a:gd name="T19" fmla="*/ 3790 h 155"/>
                </a:gdLst>
                <a:ahLst/>
                <a:cxnLst>
                  <a:cxn ang="0">
                    <a:pos x="T1" y="T3"/>
                  </a:cxn>
                  <a:cxn ang="0">
                    <a:pos x="T5" y="T7"/>
                  </a:cxn>
                  <a:cxn ang="0">
                    <a:pos x="T9" y="T11"/>
                  </a:cxn>
                  <a:cxn ang="0">
                    <a:pos x="T13" y="T15"/>
                  </a:cxn>
                  <a:cxn ang="0">
                    <a:pos x="T17" y="T19"/>
                  </a:cxn>
                </a:cxnLst>
                <a:rect l="0" t="0" r="r" b="b"/>
                <a:pathLst>
                  <a:path w="33" h="155">
                    <a:moveTo>
                      <a:pt x="32" y="55"/>
                    </a:moveTo>
                    <a:lnTo>
                      <a:pt x="28" y="56"/>
                    </a:lnTo>
                    <a:lnTo>
                      <a:pt x="23" y="56"/>
                    </a:lnTo>
                    <a:lnTo>
                      <a:pt x="32" y="56"/>
                    </a:lnTo>
                    <a:lnTo>
                      <a:pt x="32"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86"/>
            <p:cNvGrpSpPr>
              <a:grpSpLocks/>
            </p:cNvGrpSpPr>
            <p:nvPr/>
          </p:nvGrpSpPr>
          <p:grpSpPr bwMode="auto">
            <a:xfrm>
              <a:off x="17410" y="3733"/>
              <a:ext cx="68" cy="157"/>
              <a:chOff x="17410" y="3733"/>
              <a:chExt cx="68" cy="157"/>
            </a:xfrm>
          </p:grpSpPr>
          <p:sp>
            <p:nvSpPr>
              <p:cNvPr id="1354" name="Freeform 87"/>
              <p:cNvSpPr>
                <a:spLocks/>
              </p:cNvSpPr>
              <p:nvPr/>
            </p:nvSpPr>
            <p:spPr bwMode="auto">
              <a:xfrm>
                <a:off x="17410" y="3733"/>
                <a:ext cx="68" cy="157"/>
              </a:xfrm>
              <a:custGeom>
                <a:avLst/>
                <a:gdLst>
                  <a:gd name="T0" fmla="+- 0 17452 17410"/>
                  <a:gd name="T1" fmla="*/ T0 w 68"/>
                  <a:gd name="T2" fmla="+- 0 3802 3733"/>
                  <a:gd name="T3" fmla="*/ 3802 h 157"/>
                  <a:gd name="T4" fmla="+- 0 17425 17410"/>
                  <a:gd name="T5" fmla="*/ T4 w 68"/>
                  <a:gd name="T6" fmla="+- 0 3802 3733"/>
                  <a:gd name="T7" fmla="*/ 3802 h 157"/>
                  <a:gd name="T8" fmla="+- 0 17425 17410"/>
                  <a:gd name="T9" fmla="*/ T8 w 68"/>
                  <a:gd name="T10" fmla="+- 0 3845 3733"/>
                  <a:gd name="T11" fmla="*/ 3845 h 157"/>
                  <a:gd name="T12" fmla="+- 0 17424 17410"/>
                  <a:gd name="T13" fmla="*/ T12 w 68"/>
                  <a:gd name="T14" fmla="+- 0 3867 3733"/>
                  <a:gd name="T15" fmla="*/ 3867 h 157"/>
                  <a:gd name="T16" fmla="+- 0 17424 17410"/>
                  <a:gd name="T17" fmla="*/ T16 w 68"/>
                  <a:gd name="T18" fmla="+- 0 3878 3733"/>
                  <a:gd name="T19" fmla="*/ 3878 h 157"/>
                  <a:gd name="T20" fmla="+- 0 17423 17410"/>
                  <a:gd name="T21" fmla="*/ T20 w 68"/>
                  <a:gd name="T22" fmla="+- 0 3890 3733"/>
                  <a:gd name="T23" fmla="*/ 3890 h 157"/>
                  <a:gd name="T24" fmla="+- 0 17425 17410"/>
                  <a:gd name="T25" fmla="*/ T24 w 68"/>
                  <a:gd name="T26" fmla="+- 0 3890 3733"/>
                  <a:gd name="T27" fmla="*/ 3890 h 157"/>
                  <a:gd name="T28" fmla="+- 0 17427 17410"/>
                  <a:gd name="T29" fmla="*/ T28 w 68"/>
                  <a:gd name="T30" fmla="+- 0 3889 3733"/>
                  <a:gd name="T31" fmla="*/ 3889 h 157"/>
                  <a:gd name="T32" fmla="+- 0 17454 17410"/>
                  <a:gd name="T33" fmla="*/ T32 w 68"/>
                  <a:gd name="T34" fmla="+- 0 3889 3733"/>
                  <a:gd name="T35" fmla="*/ 3889 h 157"/>
                  <a:gd name="T36" fmla="+- 0 17454 17410"/>
                  <a:gd name="T37" fmla="*/ T36 w 68"/>
                  <a:gd name="T38" fmla="+- 0 3878 3733"/>
                  <a:gd name="T39" fmla="*/ 3878 h 157"/>
                  <a:gd name="T40" fmla="+- 0 17453 17410"/>
                  <a:gd name="T41" fmla="*/ T40 w 68"/>
                  <a:gd name="T42" fmla="+- 0 3867 3733"/>
                  <a:gd name="T43" fmla="*/ 3867 h 157"/>
                  <a:gd name="T44" fmla="+- 0 17453 17410"/>
                  <a:gd name="T45" fmla="*/ T44 w 68"/>
                  <a:gd name="T46" fmla="+- 0 3856 3733"/>
                  <a:gd name="T47" fmla="*/ 3856 h 157"/>
                  <a:gd name="T48" fmla="+- 0 17452 17410"/>
                  <a:gd name="T49" fmla="*/ T48 w 68"/>
                  <a:gd name="T50" fmla="+- 0 3845 3733"/>
                  <a:gd name="T51" fmla="*/ 3845 h 157"/>
                  <a:gd name="T52" fmla="+- 0 17452 17410"/>
                  <a:gd name="T53" fmla="*/ T52 w 68"/>
                  <a:gd name="T54" fmla="+- 0 3802 3733"/>
                  <a:gd name="T55" fmla="*/ 3802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8" h="157">
                    <a:moveTo>
                      <a:pt x="42" y="69"/>
                    </a:moveTo>
                    <a:lnTo>
                      <a:pt x="15" y="69"/>
                    </a:lnTo>
                    <a:lnTo>
                      <a:pt x="15" y="112"/>
                    </a:lnTo>
                    <a:lnTo>
                      <a:pt x="14" y="134"/>
                    </a:lnTo>
                    <a:lnTo>
                      <a:pt x="14" y="145"/>
                    </a:lnTo>
                    <a:lnTo>
                      <a:pt x="13" y="157"/>
                    </a:lnTo>
                    <a:lnTo>
                      <a:pt x="15" y="157"/>
                    </a:lnTo>
                    <a:lnTo>
                      <a:pt x="17" y="156"/>
                    </a:lnTo>
                    <a:lnTo>
                      <a:pt x="44" y="156"/>
                    </a:lnTo>
                    <a:lnTo>
                      <a:pt x="44" y="145"/>
                    </a:lnTo>
                    <a:lnTo>
                      <a:pt x="43" y="134"/>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88"/>
              <p:cNvSpPr>
                <a:spLocks/>
              </p:cNvSpPr>
              <p:nvPr/>
            </p:nvSpPr>
            <p:spPr bwMode="auto">
              <a:xfrm>
                <a:off x="17410" y="3733"/>
                <a:ext cx="68" cy="157"/>
              </a:xfrm>
              <a:custGeom>
                <a:avLst/>
                <a:gdLst>
                  <a:gd name="T0" fmla="+- 0 17454 17410"/>
                  <a:gd name="T1" fmla="*/ T0 w 68"/>
                  <a:gd name="T2" fmla="+- 0 3889 3733"/>
                  <a:gd name="T3" fmla="*/ 3889 h 157"/>
                  <a:gd name="T4" fmla="+- 0 17427 17410"/>
                  <a:gd name="T5" fmla="*/ T4 w 68"/>
                  <a:gd name="T6" fmla="+- 0 3889 3733"/>
                  <a:gd name="T7" fmla="*/ 3889 h 157"/>
                  <a:gd name="T8" fmla="+- 0 17452 17410"/>
                  <a:gd name="T9" fmla="*/ T8 w 68"/>
                  <a:gd name="T10" fmla="+- 0 3889 3733"/>
                  <a:gd name="T11" fmla="*/ 3889 h 157"/>
                  <a:gd name="T12" fmla="+- 0 17454 17410"/>
                  <a:gd name="T13" fmla="*/ T12 w 68"/>
                  <a:gd name="T14" fmla="+- 0 3890 3733"/>
                  <a:gd name="T15" fmla="*/ 3890 h 157"/>
                  <a:gd name="T16" fmla="+- 0 17454 17410"/>
                  <a:gd name="T17" fmla="*/ T16 w 68"/>
                  <a:gd name="T18" fmla="+- 0 3889 3733"/>
                  <a:gd name="T19" fmla="*/ 3889 h 157"/>
                </a:gdLst>
                <a:ahLst/>
                <a:cxnLst>
                  <a:cxn ang="0">
                    <a:pos x="T1" y="T3"/>
                  </a:cxn>
                  <a:cxn ang="0">
                    <a:pos x="T5" y="T7"/>
                  </a:cxn>
                  <a:cxn ang="0">
                    <a:pos x="T9" y="T11"/>
                  </a:cxn>
                  <a:cxn ang="0">
                    <a:pos x="T13" y="T15"/>
                  </a:cxn>
                  <a:cxn ang="0">
                    <a:pos x="T17" y="T19"/>
                  </a:cxn>
                </a:cxnLst>
                <a:rect l="0" t="0" r="r" b="b"/>
                <a:pathLst>
                  <a:path w="68" h="157">
                    <a:moveTo>
                      <a:pt x="44" y="156"/>
                    </a:moveTo>
                    <a:lnTo>
                      <a:pt x="17" y="156"/>
                    </a:lnTo>
                    <a:lnTo>
                      <a:pt x="42" y="156"/>
                    </a:lnTo>
                    <a:lnTo>
                      <a:pt x="44" y="157"/>
                    </a:lnTo>
                    <a:lnTo>
                      <a:pt x="4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89"/>
              <p:cNvSpPr>
                <a:spLocks/>
              </p:cNvSpPr>
              <p:nvPr/>
            </p:nvSpPr>
            <p:spPr bwMode="auto">
              <a:xfrm>
                <a:off x="17410" y="3733"/>
                <a:ext cx="68" cy="157"/>
              </a:xfrm>
              <a:custGeom>
                <a:avLst/>
                <a:gdLst>
                  <a:gd name="T0" fmla="+- 0 17410 17410"/>
                  <a:gd name="T1" fmla="*/ T0 w 68"/>
                  <a:gd name="T2" fmla="+- 0 3791 3733"/>
                  <a:gd name="T3" fmla="*/ 3791 h 157"/>
                  <a:gd name="T4" fmla="+- 0 17411 17410"/>
                  <a:gd name="T5" fmla="*/ T4 w 68"/>
                  <a:gd name="T6" fmla="+- 0 3794 3733"/>
                  <a:gd name="T7" fmla="*/ 3794 h 157"/>
                  <a:gd name="T8" fmla="+- 0 17411 17410"/>
                  <a:gd name="T9" fmla="*/ T8 w 68"/>
                  <a:gd name="T10" fmla="+- 0 3799 3733"/>
                  <a:gd name="T11" fmla="*/ 3799 h 157"/>
                  <a:gd name="T12" fmla="+- 0 17410 17410"/>
                  <a:gd name="T13" fmla="*/ T12 w 68"/>
                  <a:gd name="T14" fmla="+- 0 3800 3733"/>
                  <a:gd name="T15" fmla="*/ 3800 h 157"/>
                  <a:gd name="T16" fmla="+- 0 17410 17410"/>
                  <a:gd name="T17" fmla="*/ T16 w 68"/>
                  <a:gd name="T18" fmla="+- 0 3802 3733"/>
                  <a:gd name="T19" fmla="*/ 3802 h 157"/>
                  <a:gd name="T20" fmla="+- 0 17425 17410"/>
                  <a:gd name="T21" fmla="*/ T20 w 68"/>
                  <a:gd name="T22" fmla="+- 0 3802 3733"/>
                  <a:gd name="T23" fmla="*/ 3802 h 157"/>
                  <a:gd name="T24" fmla="+- 0 17452 17410"/>
                  <a:gd name="T25" fmla="*/ T24 w 68"/>
                  <a:gd name="T26" fmla="+- 0 3802 3733"/>
                  <a:gd name="T27" fmla="*/ 3802 h 157"/>
                  <a:gd name="T28" fmla="+- 0 17452 17410"/>
                  <a:gd name="T29" fmla="*/ T28 w 68"/>
                  <a:gd name="T30" fmla="+- 0 3802 3733"/>
                  <a:gd name="T31" fmla="*/ 3802 h 157"/>
                  <a:gd name="T32" fmla="+- 0 17472 17410"/>
                  <a:gd name="T33" fmla="*/ T32 w 68"/>
                  <a:gd name="T34" fmla="+- 0 3802 3733"/>
                  <a:gd name="T35" fmla="*/ 3802 h 157"/>
                  <a:gd name="T36" fmla="+- 0 17472 17410"/>
                  <a:gd name="T37" fmla="*/ T36 w 68"/>
                  <a:gd name="T38" fmla="+- 0 3801 3733"/>
                  <a:gd name="T39" fmla="*/ 3801 h 157"/>
                  <a:gd name="T40" fmla="+- 0 17472 17410"/>
                  <a:gd name="T41" fmla="*/ T40 w 68"/>
                  <a:gd name="T42" fmla="+- 0 3799 3733"/>
                  <a:gd name="T43" fmla="*/ 3799 h 157"/>
                  <a:gd name="T44" fmla="+- 0 17472 17410"/>
                  <a:gd name="T45" fmla="*/ T44 w 68"/>
                  <a:gd name="T46" fmla="+- 0 3792 3733"/>
                  <a:gd name="T47" fmla="*/ 3792 h 157"/>
                  <a:gd name="T48" fmla="+- 0 17472 17410"/>
                  <a:gd name="T49" fmla="*/ T48 w 68"/>
                  <a:gd name="T50" fmla="+- 0 3792 3733"/>
                  <a:gd name="T51" fmla="*/ 3792 h 157"/>
                  <a:gd name="T52" fmla="+- 0 17425 17410"/>
                  <a:gd name="T53" fmla="*/ T52 w 68"/>
                  <a:gd name="T54" fmla="+- 0 3792 3733"/>
                  <a:gd name="T55" fmla="*/ 3792 h 157"/>
                  <a:gd name="T56" fmla="+- 0 17410 17410"/>
                  <a:gd name="T57" fmla="*/ T56 w 68"/>
                  <a:gd name="T58" fmla="+- 0 3791 3733"/>
                  <a:gd name="T59" fmla="*/ 3791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0" y="58"/>
                    </a:moveTo>
                    <a:lnTo>
                      <a:pt x="1" y="61"/>
                    </a:lnTo>
                    <a:lnTo>
                      <a:pt x="1" y="66"/>
                    </a:lnTo>
                    <a:lnTo>
                      <a:pt x="0" y="67"/>
                    </a:lnTo>
                    <a:lnTo>
                      <a:pt x="0" y="69"/>
                    </a:lnTo>
                    <a:lnTo>
                      <a:pt x="15" y="69"/>
                    </a:lnTo>
                    <a:lnTo>
                      <a:pt x="42" y="69"/>
                    </a:lnTo>
                    <a:lnTo>
                      <a:pt x="62" y="69"/>
                    </a:lnTo>
                    <a:lnTo>
                      <a:pt x="62" y="68"/>
                    </a:lnTo>
                    <a:lnTo>
                      <a:pt x="62" y="66"/>
                    </a:lnTo>
                    <a:lnTo>
                      <a:pt x="62" y="59"/>
                    </a:lnTo>
                    <a:lnTo>
                      <a:pt x="15" y="59"/>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90"/>
              <p:cNvSpPr>
                <a:spLocks/>
              </p:cNvSpPr>
              <p:nvPr/>
            </p:nvSpPr>
            <p:spPr bwMode="auto">
              <a:xfrm>
                <a:off x="17410" y="3733"/>
                <a:ext cx="68" cy="157"/>
              </a:xfrm>
              <a:custGeom>
                <a:avLst/>
                <a:gdLst>
                  <a:gd name="T0" fmla="+- 0 17472 17410"/>
                  <a:gd name="T1" fmla="*/ T0 w 68"/>
                  <a:gd name="T2" fmla="+- 0 3802 3733"/>
                  <a:gd name="T3" fmla="*/ 3802 h 157"/>
                  <a:gd name="T4" fmla="+- 0 17452 17410"/>
                  <a:gd name="T5" fmla="*/ T4 w 68"/>
                  <a:gd name="T6" fmla="+- 0 3802 3733"/>
                  <a:gd name="T7" fmla="*/ 3802 h 157"/>
                  <a:gd name="T8" fmla="+- 0 17472 17410"/>
                  <a:gd name="T9" fmla="*/ T8 w 68"/>
                  <a:gd name="T10" fmla="+- 0 3802 3733"/>
                  <a:gd name="T11" fmla="*/ 3802 h 157"/>
                  <a:gd name="T12" fmla="+- 0 17472 17410"/>
                  <a:gd name="T13" fmla="*/ T12 w 68"/>
                  <a:gd name="T14" fmla="+- 0 3802 3733"/>
                  <a:gd name="T15" fmla="*/ 3802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91"/>
              <p:cNvSpPr>
                <a:spLocks/>
              </p:cNvSpPr>
              <p:nvPr/>
            </p:nvSpPr>
            <p:spPr bwMode="auto">
              <a:xfrm>
                <a:off x="17410" y="3733"/>
                <a:ext cx="68" cy="157"/>
              </a:xfrm>
              <a:custGeom>
                <a:avLst/>
                <a:gdLst>
                  <a:gd name="T0" fmla="+- 0 17472 17410"/>
                  <a:gd name="T1" fmla="*/ T0 w 68"/>
                  <a:gd name="T2" fmla="+- 0 3733 3733"/>
                  <a:gd name="T3" fmla="*/ 3733 h 157"/>
                  <a:gd name="T4" fmla="+- 0 17462 17410"/>
                  <a:gd name="T5" fmla="*/ T4 w 68"/>
                  <a:gd name="T6" fmla="+- 0 3733 3733"/>
                  <a:gd name="T7" fmla="*/ 3733 h 157"/>
                  <a:gd name="T8" fmla="+- 0 17456 17410"/>
                  <a:gd name="T9" fmla="*/ T8 w 68"/>
                  <a:gd name="T10" fmla="+- 0 3735 3733"/>
                  <a:gd name="T11" fmla="*/ 3735 h 157"/>
                  <a:gd name="T12" fmla="+- 0 17425 17410"/>
                  <a:gd name="T13" fmla="*/ T12 w 68"/>
                  <a:gd name="T14" fmla="+- 0 3792 3733"/>
                  <a:gd name="T15" fmla="*/ 3792 h 157"/>
                  <a:gd name="T16" fmla="+- 0 17472 17410"/>
                  <a:gd name="T17" fmla="*/ T16 w 68"/>
                  <a:gd name="T18" fmla="+- 0 3792 3733"/>
                  <a:gd name="T19" fmla="*/ 3792 h 157"/>
                  <a:gd name="T20" fmla="+- 0 17472 17410"/>
                  <a:gd name="T21" fmla="*/ T20 w 68"/>
                  <a:gd name="T22" fmla="+- 0 3792 3733"/>
                  <a:gd name="T23" fmla="*/ 3792 h 157"/>
                  <a:gd name="T24" fmla="+- 0 17452 17410"/>
                  <a:gd name="T25" fmla="*/ T24 w 68"/>
                  <a:gd name="T26" fmla="+- 0 3792 3733"/>
                  <a:gd name="T27" fmla="*/ 3792 h 157"/>
                  <a:gd name="T28" fmla="+- 0 17450 17410"/>
                  <a:gd name="T29" fmla="*/ T28 w 68"/>
                  <a:gd name="T30" fmla="+- 0 3787 3733"/>
                  <a:gd name="T31" fmla="*/ 3787 h 157"/>
                  <a:gd name="T32" fmla="+- 0 17447 17410"/>
                  <a:gd name="T33" fmla="*/ T32 w 68"/>
                  <a:gd name="T34" fmla="+- 0 3782 3733"/>
                  <a:gd name="T35" fmla="*/ 3782 h 157"/>
                  <a:gd name="T36" fmla="+- 0 17446 17410"/>
                  <a:gd name="T37" fmla="*/ T36 w 68"/>
                  <a:gd name="T38" fmla="+- 0 3777 3733"/>
                  <a:gd name="T39" fmla="*/ 3777 h 157"/>
                  <a:gd name="T40" fmla="+- 0 17444 17410"/>
                  <a:gd name="T41" fmla="*/ T40 w 68"/>
                  <a:gd name="T42" fmla="+- 0 3772 3733"/>
                  <a:gd name="T43" fmla="*/ 3772 h 157"/>
                  <a:gd name="T44" fmla="+- 0 17443 17410"/>
                  <a:gd name="T45" fmla="*/ T44 w 68"/>
                  <a:gd name="T46" fmla="+- 0 3768 3733"/>
                  <a:gd name="T47" fmla="*/ 3768 h 157"/>
                  <a:gd name="T48" fmla="+- 0 17443 17410"/>
                  <a:gd name="T49" fmla="*/ T48 w 68"/>
                  <a:gd name="T50" fmla="+- 0 3761 3733"/>
                  <a:gd name="T51" fmla="*/ 3761 h 157"/>
                  <a:gd name="T52" fmla="+- 0 17444 17410"/>
                  <a:gd name="T53" fmla="*/ T52 w 68"/>
                  <a:gd name="T54" fmla="+- 0 3759 3733"/>
                  <a:gd name="T55" fmla="*/ 3759 h 157"/>
                  <a:gd name="T56" fmla="+- 0 17446 17410"/>
                  <a:gd name="T57" fmla="*/ T56 w 68"/>
                  <a:gd name="T58" fmla="+- 0 3758 3733"/>
                  <a:gd name="T59" fmla="*/ 3758 h 157"/>
                  <a:gd name="T60" fmla="+- 0 17448 17410"/>
                  <a:gd name="T61" fmla="*/ T60 w 68"/>
                  <a:gd name="T62" fmla="+- 0 3756 3733"/>
                  <a:gd name="T63" fmla="*/ 3756 h 157"/>
                  <a:gd name="T64" fmla="+- 0 17451 17410"/>
                  <a:gd name="T65" fmla="*/ T64 w 68"/>
                  <a:gd name="T66" fmla="+- 0 3756 3733"/>
                  <a:gd name="T67" fmla="*/ 3756 h 157"/>
                  <a:gd name="T68" fmla="+- 0 17477 17410"/>
                  <a:gd name="T69" fmla="*/ T68 w 68"/>
                  <a:gd name="T70" fmla="+- 0 3756 3733"/>
                  <a:gd name="T71" fmla="*/ 3756 h 157"/>
                  <a:gd name="T72" fmla="+- 0 17477 17410"/>
                  <a:gd name="T73" fmla="*/ T72 w 68"/>
                  <a:gd name="T74" fmla="+- 0 3747 3733"/>
                  <a:gd name="T75" fmla="*/ 3747 h 157"/>
                  <a:gd name="T76" fmla="+- 0 17478 17410"/>
                  <a:gd name="T77" fmla="*/ T76 w 68"/>
                  <a:gd name="T78" fmla="+- 0 3745 3733"/>
                  <a:gd name="T79" fmla="*/ 3745 h 157"/>
                  <a:gd name="T80" fmla="+- 0 17478 17410"/>
                  <a:gd name="T81" fmla="*/ T80 w 68"/>
                  <a:gd name="T82" fmla="+- 0 3736 3733"/>
                  <a:gd name="T83" fmla="*/ 3736 h 157"/>
                  <a:gd name="T84" fmla="+- 0 17478 17410"/>
                  <a:gd name="T85" fmla="*/ T84 w 68"/>
                  <a:gd name="T86" fmla="+- 0 3734 3733"/>
                  <a:gd name="T87" fmla="*/ 3734 h 157"/>
                  <a:gd name="T88" fmla="+- 0 17475 17410"/>
                  <a:gd name="T89" fmla="*/ T88 w 68"/>
                  <a:gd name="T90" fmla="+- 0 3733 3733"/>
                  <a:gd name="T91" fmla="*/ 3733 h 157"/>
                  <a:gd name="T92" fmla="+- 0 17472 17410"/>
                  <a:gd name="T93" fmla="*/ T92 w 68"/>
                  <a:gd name="T94" fmla="+- 0 3733 3733"/>
                  <a:gd name="T95" fmla="*/ 3733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5"/>
                    </a:lnTo>
                    <a:lnTo>
                      <a:pt x="33" y="28"/>
                    </a:lnTo>
                    <a:lnTo>
                      <a:pt x="34" y="26"/>
                    </a:lnTo>
                    <a:lnTo>
                      <a:pt x="36" y="25"/>
                    </a:lnTo>
                    <a:lnTo>
                      <a:pt x="38" y="23"/>
                    </a:lnTo>
                    <a:lnTo>
                      <a:pt x="41" y="23"/>
                    </a:lnTo>
                    <a:lnTo>
                      <a:pt x="67" y="23"/>
                    </a:lnTo>
                    <a:lnTo>
                      <a:pt x="67" y="14"/>
                    </a:lnTo>
                    <a:lnTo>
                      <a:pt x="68" y="12"/>
                    </a:lnTo>
                    <a:lnTo>
                      <a:pt x="68" y="3"/>
                    </a:lnTo>
                    <a:lnTo>
                      <a:pt x="68" y="1"/>
                    </a:lnTo>
                    <a:lnTo>
                      <a:pt x="65" y="0"/>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92"/>
              <p:cNvSpPr>
                <a:spLocks/>
              </p:cNvSpPr>
              <p:nvPr/>
            </p:nvSpPr>
            <p:spPr bwMode="auto">
              <a:xfrm>
                <a:off x="17410" y="3733"/>
                <a:ext cx="68" cy="157"/>
              </a:xfrm>
              <a:custGeom>
                <a:avLst/>
                <a:gdLst>
                  <a:gd name="T0" fmla="+- 0 17472 17410"/>
                  <a:gd name="T1" fmla="*/ T0 w 68"/>
                  <a:gd name="T2" fmla="+- 0 3791 3733"/>
                  <a:gd name="T3" fmla="*/ 3791 h 157"/>
                  <a:gd name="T4" fmla="+- 0 17452 17410"/>
                  <a:gd name="T5" fmla="*/ T4 w 68"/>
                  <a:gd name="T6" fmla="+- 0 3792 3733"/>
                  <a:gd name="T7" fmla="*/ 3792 h 157"/>
                  <a:gd name="T8" fmla="+- 0 17472 17410"/>
                  <a:gd name="T9" fmla="*/ T8 w 68"/>
                  <a:gd name="T10" fmla="+- 0 3792 3733"/>
                  <a:gd name="T11" fmla="*/ 3792 h 157"/>
                  <a:gd name="T12" fmla="+- 0 17472 17410"/>
                  <a:gd name="T13" fmla="*/ T12 w 68"/>
                  <a:gd name="T14" fmla="+- 0 3791 3733"/>
                  <a:gd name="T15" fmla="*/ 3791 h 157"/>
                </a:gdLst>
                <a:ahLst/>
                <a:cxnLst>
                  <a:cxn ang="0">
                    <a:pos x="T1" y="T3"/>
                  </a:cxn>
                  <a:cxn ang="0">
                    <a:pos x="T5" y="T7"/>
                  </a:cxn>
                  <a:cxn ang="0">
                    <a:pos x="T9" y="T11"/>
                  </a:cxn>
                  <a:cxn ang="0">
                    <a:pos x="T13" y="T15"/>
                  </a:cxn>
                </a:cxnLst>
                <a:rect l="0" t="0" r="r" b="b"/>
                <a:pathLst>
                  <a:path w="68" h="157">
                    <a:moveTo>
                      <a:pt x="62" y="58"/>
                    </a:moveTo>
                    <a:lnTo>
                      <a:pt x="42" y="59"/>
                    </a:lnTo>
                    <a:lnTo>
                      <a:pt x="62" y="59"/>
                    </a:lnTo>
                    <a:lnTo>
                      <a:pt x="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93"/>
              <p:cNvSpPr>
                <a:spLocks/>
              </p:cNvSpPr>
              <p:nvPr/>
            </p:nvSpPr>
            <p:spPr bwMode="auto">
              <a:xfrm>
                <a:off x="17410" y="3733"/>
                <a:ext cx="68" cy="157"/>
              </a:xfrm>
              <a:custGeom>
                <a:avLst/>
                <a:gdLst>
                  <a:gd name="T0" fmla="+- 0 17477 17410"/>
                  <a:gd name="T1" fmla="*/ T0 w 68"/>
                  <a:gd name="T2" fmla="+- 0 3756 3733"/>
                  <a:gd name="T3" fmla="*/ 3756 h 157"/>
                  <a:gd name="T4" fmla="+- 0 17459 17410"/>
                  <a:gd name="T5" fmla="*/ T4 w 68"/>
                  <a:gd name="T6" fmla="+- 0 3756 3733"/>
                  <a:gd name="T7" fmla="*/ 3756 h 157"/>
                  <a:gd name="T8" fmla="+- 0 17462 17410"/>
                  <a:gd name="T9" fmla="*/ T8 w 68"/>
                  <a:gd name="T10" fmla="+- 0 3756 3733"/>
                  <a:gd name="T11" fmla="*/ 3756 h 157"/>
                  <a:gd name="T12" fmla="+- 0 17466 17410"/>
                  <a:gd name="T13" fmla="*/ T12 w 68"/>
                  <a:gd name="T14" fmla="+- 0 3758 3733"/>
                  <a:gd name="T15" fmla="*/ 3758 h 157"/>
                  <a:gd name="T16" fmla="+- 0 17469 17410"/>
                  <a:gd name="T17" fmla="*/ T16 w 68"/>
                  <a:gd name="T18" fmla="+- 0 3759 3733"/>
                  <a:gd name="T19" fmla="*/ 3759 h 157"/>
                  <a:gd name="T20" fmla="+- 0 17472 17410"/>
                  <a:gd name="T21" fmla="*/ T20 w 68"/>
                  <a:gd name="T22" fmla="+- 0 3760 3733"/>
                  <a:gd name="T23" fmla="*/ 3760 h 157"/>
                  <a:gd name="T24" fmla="+- 0 17475 17410"/>
                  <a:gd name="T25" fmla="*/ T24 w 68"/>
                  <a:gd name="T26" fmla="+- 0 3762 3733"/>
                  <a:gd name="T27" fmla="*/ 3762 h 157"/>
                  <a:gd name="T28" fmla="+- 0 17477 17410"/>
                  <a:gd name="T29" fmla="*/ T28 w 68"/>
                  <a:gd name="T30" fmla="+- 0 3761 3733"/>
                  <a:gd name="T31" fmla="*/ 3761 h 157"/>
                  <a:gd name="T32" fmla="+- 0 17477 17410"/>
                  <a:gd name="T33" fmla="*/ T32 w 68"/>
                  <a:gd name="T34" fmla="+- 0 3756 3733"/>
                  <a:gd name="T35" fmla="*/ 375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 h="157">
                    <a:moveTo>
                      <a:pt x="67" y="23"/>
                    </a:moveTo>
                    <a:lnTo>
                      <a:pt x="49" y="23"/>
                    </a:lnTo>
                    <a:lnTo>
                      <a:pt x="52" y="23"/>
                    </a:lnTo>
                    <a:lnTo>
                      <a:pt x="56" y="25"/>
                    </a:lnTo>
                    <a:lnTo>
                      <a:pt x="59" y="26"/>
                    </a:lnTo>
                    <a:lnTo>
                      <a:pt x="62" y="27"/>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94"/>
            <p:cNvGrpSpPr>
              <a:grpSpLocks/>
            </p:cNvGrpSpPr>
            <p:nvPr/>
          </p:nvGrpSpPr>
          <p:grpSpPr bwMode="auto">
            <a:xfrm>
              <a:off x="17519" y="3753"/>
              <a:ext cx="62" cy="139"/>
              <a:chOff x="17519" y="3753"/>
              <a:chExt cx="62" cy="139"/>
            </a:xfrm>
          </p:grpSpPr>
          <p:sp>
            <p:nvSpPr>
              <p:cNvPr id="1348" name="Freeform 95"/>
              <p:cNvSpPr>
                <a:spLocks/>
              </p:cNvSpPr>
              <p:nvPr/>
            </p:nvSpPr>
            <p:spPr bwMode="auto">
              <a:xfrm>
                <a:off x="17519" y="3753"/>
                <a:ext cx="62" cy="139"/>
              </a:xfrm>
              <a:custGeom>
                <a:avLst/>
                <a:gdLst>
                  <a:gd name="T0" fmla="+- 0 17561 17519"/>
                  <a:gd name="T1" fmla="*/ T0 w 62"/>
                  <a:gd name="T2" fmla="+- 0 3802 3753"/>
                  <a:gd name="T3" fmla="*/ 3802 h 139"/>
                  <a:gd name="T4" fmla="+- 0 17533 17519"/>
                  <a:gd name="T5" fmla="*/ T4 w 62"/>
                  <a:gd name="T6" fmla="+- 0 3802 3753"/>
                  <a:gd name="T7" fmla="*/ 3802 h 139"/>
                  <a:gd name="T8" fmla="+- 0 17533 17519"/>
                  <a:gd name="T9" fmla="*/ T8 w 62"/>
                  <a:gd name="T10" fmla="+- 0 3813 3753"/>
                  <a:gd name="T11" fmla="*/ 3813 h 139"/>
                  <a:gd name="T12" fmla="+- 0 17533 17519"/>
                  <a:gd name="T13" fmla="*/ T12 w 62"/>
                  <a:gd name="T14" fmla="+- 0 3821 3753"/>
                  <a:gd name="T15" fmla="*/ 3821 h 139"/>
                  <a:gd name="T16" fmla="+- 0 17532 17519"/>
                  <a:gd name="T17" fmla="*/ T16 w 62"/>
                  <a:gd name="T18" fmla="+- 0 3827 3753"/>
                  <a:gd name="T19" fmla="*/ 3827 h 139"/>
                  <a:gd name="T20" fmla="+- 0 17532 17519"/>
                  <a:gd name="T21" fmla="*/ T20 w 62"/>
                  <a:gd name="T22" fmla="+- 0 3832 3753"/>
                  <a:gd name="T23" fmla="*/ 3832 h 139"/>
                  <a:gd name="T24" fmla="+- 0 17532 17519"/>
                  <a:gd name="T25" fmla="*/ T24 w 62"/>
                  <a:gd name="T26" fmla="+- 0 3847 3753"/>
                  <a:gd name="T27" fmla="*/ 3847 h 139"/>
                  <a:gd name="T28" fmla="+- 0 17532 17519"/>
                  <a:gd name="T29" fmla="*/ T28 w 62"/>
                  <a:gd name="T30" fmla="+- 0 3852 3753"/>
                  <a:gd name="T31" fmla="*/ 3852 h 139"/>
                  <a:gd name="T32" fmla="+- 0 17532 17519"/>
                  <a:gd name="T33" fmla="*/ T32 w 62"/>
                  <a:gd name="T34" fmla="+- 0 3862 3753"/>
                  <a:gd name="T35" fmla="*/ 3862 h 139"/>
                  <a:gd name="T36" fmla="+- 0 17538 17519"/>
                  <a:gd name="T37" fmla="*/ T36 w 62"/>
                  <a:gd name="T38" fmla="+- 0 3885 3753"/>
                  <a:gd name="T39" fmla="*/ 3885 h 139"/>
                  <a:gd name="T40" fmla="+- 0 17558 17519"/>
                  <a:gd name="T41" fmla="*/ T40 w 62"/>
                  <a:gd name="T42" fmla="+- 0 3892 3753"/>
                  <a:gd name="T43" fmla="*/ 3892 h 139"/>
                  <a:gd name="T44" fmla="+- 0 17562 17519"/>
                  <a:gd name="T45" fmla="*/ T44 w 62"/>
                  <a:gd name="T46" fmla="+- 0 3892 3753"/>
                  <a:gd name="T47" fmla="*/ 3892 h 139"/>
                  <a:gd name="T48" fmla="+- 0 17581 17519"/>
                  <a:gd name="T49" fmla="*/ T48 w 62"/>
                  <a:gd name="T50" fmla="+- 0 3881 3753"/>
                  <a:gd name="T51" fmla="*/ 3881 h 139"/>
                  <a:gd name="T52" fmla="+- 0 17569 17519"/>
                  <a:gd name="T53" fmla="*/ T52 w 62"/>
                  <a:gd name="T54" fmla="+- 0 3881 3753"/>
                  <a:gd name="T55" fmla="*/ 3881 h 139"/>
                  <a:gd name="T56" fmla="+- 0 17567 17519"/>
                  <a:gd name="T57" fmla="*/ T56 w 62"/>
                  <a:gd name="T58" fmla="+- 0 3881 3753"/>
                  <a:gd name="T59" fmla="*/ 3881 h 139"/>
                  <a:gd name="T60" fmla="+- 0 17565 17519"/>
                  <a:gd name="T61" fmla="*/ T60 w 62"/>
                  <a:gd name="T62" fmla="+- 0 3880 3753"/>
                  <a:gd name="T63" fmla="*/ 3880 h 139"/>
                  <a:gd name="T64" fmla="+- 0 17564 17519"/>
                  <a:gd name="T65" fmla="*/ T64 w 62"/>
                  <a:gd name="T66" fmla="+- 0 3879 3753"/>
                  <a:gd name="T67" fmla="*/ 3879 h 139"/>
                  <a:gd name="T68" fmla="+- 0 17562 17519"/>
                  <a:gd name="T69" fmla="*/ T68 w 62"/>
                  <a:gd name="T70" fmla="+- 0 3878 3753"/>
                  <a:gd name="T71" fmla="*/ 3878 h 139"/>
                  <a:gd name="T72" fmla="+- 0 17560 17519"/>
                  <a:gd name="T73" fmla="*/ T72 w 62"/>
                  <a:gd name="T74" fmla="+- 0 3825 3753"/>
                  <a:gd name="T75" fmla="*/ 3825 h 139"/>
                  <a:gd name="T76" fmla="+- 0 17560 17519"/>
                  <a:gd name="T77" fmla="*/ T76 w 62"/>
                  <a:gd name="T78" fmla="+- 0 3821 3753"/>
                  <a:gd name="T79" fmla="*/ 3821 h 139"/>
                  <a:gd name="T80" fmla="+- 0 17560 17519"/>
                  <a:gd name="T81" fmla="*/ T80 w 62"/>
                  <a:gd name="T82" fmla="+- 0 3813 3753"/>
                  <a:gd name="T83" fmla="*/ 3813 h 139"/>
                  <a:gd name="T84" fmla="+- 0 17561 17519"/>
                  <a:gd name="T85" fmla="*/ T84 w 62"/>
                  <a:gd name="T86" fmla="+- 0 3805 3753"/>
                  <a:gd name="T87" fmla="*/ 3805 h 139"/>
                  <a:gd name="T88" fmla="+- 0 17561 17519"/>
                  <a:gd name="T89" fmla="*/ T88 w 62"/>
                  <a:gd name="T90" fmla="+- 0 3802 3753"/>
                  <a:gd name="T91" fmla="*/ 3802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2" h="139">
                    <a:moveTo>
                      <a:pt x="42" y="49"/>
                    </a:moveTo>
                    <a:lnTo>
                      <a:pt x="14" y="49"/>
                    </a:lnTo>
                    <a:lnTo>
                      <a:pt x="14" y="60"/>
                    </a:lnTo>
                    <a:lnTo>
                      <a:pt x="14" y="68"/>
                    </a:lnTo>
                    <a:lnTo>
                      <a:pt x="13" y="74"/>
                    </a:lnTo>
                    <a:lnTo>
                      <a:pt x="13" y="79"/>
                    </a:lnTo>
                    <a:lnTo>
                      <a:pt x="13" y="94"/>
                    </a:lnTo>
                    <a:lnTo>
                      <a:pt x="13" y="99"/>
                    </a:lnTo>
                    <a:lnTo>
                      <a:pt x="13" y="109"/>
                    </a:lnTo>
                    <a:lnTo>
                      <a:pt x="19" y="132"/>
                    </a:lnTo>
                    <a:lnTo>
                      <a:pt x="39" y="139"/>
                    </a:lnTo>
                    <a:lnTo>
                      <a:pt x="43" y="139"/>
                    </a:lnTo>
                    <a:lnTo>
                      <a:pt x="62" y="128"/>
                    </a:lnTo>
                    <a:lnTo>
                      <a:pt x="50" y="128"/>
                    </a:lnTo>
                    <a:lnTo>
                      <a:pt x="48" y="128"/>
                    </a:lnTo>
                    <a:lnTo>
                      <a:pt x="46" y="127"/>
                    </a:lnTo>
                    <a:lnTo>
                      <a:pt x="45" y="126"/>
                    </a:lnTo>
                    <a:lnTo>
                      <a:pt x="43" y="125"/>
                    </a:lnTo>
                    <a:lnTo>
                      <a:pt x="41" y="72"/>
                    </a:lnTo>
                    <a:lnTo>
                      <a:pt x="41" y="68"/>
                    </a:lnTo>
                    <a:lnTo>
                      <a:pt x="41" y="60"/>
                    </a:lnTo>
                    <a:lnTo>
                      <a:pt x="42" y="52"/>
                    </a:lnTo>
                    <a:lnTo>
                      <a:pt x="4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96"/>
              <p:cNvSpPr>
                <a:spLocks/>
              </p:cNvSpPr>
              <p:nvPr/>
            </p:nvSpPr>
            <p:spPr bwMode="auto">
              <a:xfrm>
                <a:off x="17519" y="3753"/>
                <a:ext cx="62" cy="139"/>
              </a:xfrm>
              <a:custGeom>
                <a:avLst/>
                <a:gdLst>
                  <a:gd name="T0" fmla="+- 0 17581 17519"/>
                  <a:gd name="T1" fmla="*/ T0 w 62"/>
                  <a:gd name="T2" fmla="+- 0 3879 3753"/>
                  <a:gd name="T3" fmla="*/ 3879 h 139"/>
                  <a:gd name="T4" fmla="+- 0 17579 17519"/>
                  <a:gd name="T5" fmla="*/ T4 w 62"/>
                  <a:gd name="T6" fmla="+- 0 3880 3753"/>
                  <a:gd name="T7" fmla="*/ 3880 h 139"/>
                  <a:gd name="T8" fmla="+- 0 17578 17519"/>
                  <a:gd name="T9" fmla="*/ T8 w 62"/>
                  <a:gd name="T10" fmla="+- 0 3880 3753"/>
                  <a:gd name="T11" fmla="*/ 3880 h 139"/>
                  <a:gd name="T12" fmla="+- 0 17577 17519"/>
                  <a:gd name="T13" fmla="*/ T12 w 62"/>
                  <a:gd name="T14" fmla="+- 0 3881 3753"/>
                  <a:gd name="T15" fmla="*/ 3881 h 139"/>
                  <a:gd name="T16" fmla="+- 0 17576 17519"/>
                  <a:gd name="T17" fmla="*/ T16 w 62"/>
                  <a:gd name="T18" fmla="+- 0 3881 3753"/>
                  <a:gd name="T19" fmla="*/ 3881 h 139"/>
                  <a:gd name="T20" fmla="+- 0 17569 17519"/>
                  <a:gd name="T21" fmla="*/ T20 w 62"/>
                  <a:gd name="T22" fmla="+- 0 3881 3753"/>
                  <a:gd name="T23" fmla="*/ 3881 h 139"/>
                  <a:gd name="T24" fmla="+- 0 17581 17519"/>
                  <a:gd name="T25" fmla="*/ T24 w 62"/>
                  <a:gd name="T26" fmla="+- 0 3881 3753"/>
                  <a:gd name="T27" fmla="*/ 3881 h 139"/>
                  <a:gd name="T28" fmla="+- 0 17581 17519"/>
                  <a:gd name="T29" fmla="*/ T28 w 62"/>
                  <a:gd name="T30" fmla="+- 0 3879 3753"/>
                  <a:gd name="T31" fmla="*/ 3879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7"/>
                    </a:lnTo>
                    <a:lnTo>
                      <a:pt x="59" y="127"/>
                    </a:lnTo>
                    <a:lnTo>
                      <a:pt x="58" y="128"/>
                    </a:lnTo>
                    <a:lnTo>
                      <a:pt x="57" y="128"/>
                    </a:lnTo>
                    <a:lnTo>
                      <a:pt x="50" y="128"/>
                    </a:lnTo>
                    <a:lnTo>
                      <a:pt x="62"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97"/>
              <p:cNvSpPr>
                <a:spLocks/>
              </p:cNvSpPr>
              <p:nvPr/>
            </p:nvSpPr>
            <p:spPr bwMode="auto">
              <a:xfrm>
                <a:off x="17519" y="3753"/>
                <a:ext cx="62" cy="139"/>
              </a:xfrm>
              <a:custGeom>
                <a:avLst/>
                <a:gdLst>
                  <a:gd name="T0" fmla="+- 0 17519 17519"/>
                  <a:gd name="T1" fmla="*/ T0 w 62"/>
                  <a:gd name="T2" fmla="+- 0 3791 3753"/>
                  <a:gd name="T3" fmla="*/ 3791 h 139"/>
                  <a:gd name="T4" fmla="+- 0 17519 17519"/>
                  <a:gd name="T5" fmla="*/ T4 w 62"/>
                  <a:gd name="T6" fmla="+- 0 3793 3753"/>
                  <a:gd name="T7" fmla="*/ 3793 h 139"/>
                  <a:gd name="T8" fmla="+- 0 17519 17519"/>
                  <a:gd name="T9" fmla="*/ T8 w 62"/>
                  <a:gd name="T10" fmla="+- 0 3799 3753"/>
                  <a:gd name="T11" fmla="*/ 3799 h 139"/>
                  <a:gd name="T12" fmla="+- 0 17519 17519"/>
                  <a:gd name="T13" fmla="*/ T12 w 62"/>
                  <a:gd name="T14" fmla="+- 0 3800 3753"/>
                  <a:gd name="T15" fmla="*/ 3800 h 139"/>
                  <a:gd name="T16" fmla="+- 0 17519 17519"/>
                  <a:gd name="T17" fmla="*/ T16 w 62"/>
                  <a:gd name="T18" fmla="+- 0 3802 3753"/>
                  <a:gd name="T19" fmla="*/ 3802 h 139"/>
                  <a:gd name="T20" fmla="+- 0 17533 17519"/>
                  <a:gd name="T21" fmla="*/ T20 w 62"/>
                  <a:gd name="T22" fmla="+- 0 3802 3753"/>
                  <a:gd name="T23" fmla="*/ 3802 h 139"/>
                  <a:gd name="T24" fmla="+- 0 17561 17519"/>
                  <a:gd name="T25" fmla="*/ T24 w 62"/>
                  <a:gd name="T26" fmla="+- 0 3802 3753"/>
                  <a:gd name="T27" fmla="*/ 3802 h 139"/>
                  <a:gd name="T28" fmla="+- 0 17561 17519"/>
                  <a:gd name="T29" fmla="*/ T28 w 62"/>
                  <a:gd name="T30" fmla="+- 0 3802 3753"/>
                  <a:gd name="T31" fmla="*/ 3802 h 139"/>
                  <a:gd name="T32" fmla="+- 0 17579 17519"/>
                  <a:gd name="T33" fmla="*/ T32 w 62"/>
                  <a:gd name="T34" fmla="+- 0 3802 3753"/>
                  <a:gd name="T35" fmla="*/ 3802 h 139"/>
                  <a:gd name="T36" fmla="+- 0 17579 17519"/>
                  <a:gd name="T37" fmla="*/ T36 w 62"/>
                  <a:gd name="T38" fmla="+- 0 3800 3753"/>
                  <a:gd name="T39" fmla="*/ 3800 h 139"/>
                  <a:gd name="T40" fmla="+- 0 17578 17519"/>
                  <a:gd name="T41" fmla="*/ T40 w 62"/>
                  <a:gd name="T42" fmla="+- 0 3799 3753"/>
                  <a:gd name="T43" fmla="*/ 3799 h 139"/>
                  <a:gd name="T44" fmla="+- 0 17578 17519"/>
                  <a:gd name="T45" fmla="*/ T44 w 62"/>
                  <a:gd name="T46" fmla="+- 0 3795 3753"/>
                  <a:gd name="T47" fmla="*/ 3795 h 139"/>
                  <a:gd name="T48" fmla="+- 0 17579 17519"/>
                  <a:gd name="T49" fmla="*/ T48 w 62"/>
                  <a:gd name="T50" fmla="+- 0 3793 3753"/>
                  <a:gd name="T51" fmla="*/ 3793 h 139"/>
                  <a:gd name="T52" fmla="+- 0 17579 17519"/>
                  <a:gd name="T53" fmla="*/ T52 w 62"/>
                  <a:gd name="T54" fmla="+- 0 3792 3753"/>
                  <a:gd name="T55" fmla="*/ 3792 h 139"/>
                  <a:gd name="T56" fmla="+- 0 17533 17519"/>
                  <a:gd name="T57" fmla="*/ T56 w 62"/>
                  <a:gd name="T58" fmla="+- 0 3792 3753"/>
                  <a:gd name="T59" fmla="*/ 3792 h 139"/>
                  <a:gd name="T60" fmla="+- 0 17519 17519"/>
                  <a:gd name="T61" fmla="*/ T60 w 62"/>
                  <a:gd name="T62" fmla="+- 0 3791 3753"/>
                  <a:gd name="T63" fmla="*/ 379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6"/>
                    </a:lnTo>
                    <a:lnTo>
                      <a:pt x="0" y="47"/>
                    </a:lnTo>
                    <a:lnTo>
                      <a:pt x="0" y="49"/>
                    </a:lnTo>
                    <a:lnTo>
                      <a:pt x="14" y="49"/>
                    </a:lnTo>
                    <a:lnTo>
                      <a:pt x="42" y="49"/>
                    </a:lnTo>
                    <a:lnTo>
                      <a:pt x="60" y="49"/>
                    </a:lnTo>
                    <a:lnTo>
                      <a:pt x="60" y="47"/>
                    </a:lnTo>
                    <a:lnTo>
                      <a:pt x="59" y="46"/>
                    </a:lnTo>
                    <a:lnTo>
                      <a:pt x="59" y="42"/>
                    </a:lnTo>
                    <a:lnTo>
                      <a:pt x="60" y="40"/>
                    </a:lnTo>
                    <a:lnTo>
                      <a:pt x="60" y="39"/>
                    </a:lnTo>
                    <a:lnTo>
                      <a:pt x="14" y="39"/>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98"/>
              <p:cNvSpPr>
                <a:spLocks/>
              </p:cNvSpPr>
              <p:nvPr/>
            </p:nvSpPr>
            <p:spPr bwMode="auto">
              <a:xfrm>
                <a:off x="17519" y="3753"/>
                <a:ext cx="62" cy="139"/>
              </a:xfrm>
              <a:custGeom>
                <a:avLst/>
                <a:gdLst>
                  <a:gd name="T0" fmla="+- 0 17579 17519"/>
                  <a:gd name="T1" fmla="*/ T0 w 62"/>
                  <a:gd name="T2" fmla="+- 0 3802 3753"/>
                  <a:gd name="T3" fmla="*/ 3802 h 139"/>
                  <a:gd name="T4" fmla="+- 0 17561 17519"/>
                  <a:gd name="T5" fmla="*/ T4 w 62"/>
                  <a:gd name="T6" fmla="+- 0 3802 3753"/>
                  <a:gd name="T7" fmla="*/ 3802 h 139"/>
                  <a:gd name="T8" fmla="+- 0 17579 17519"/>
                  <a:gd name="T9" fmla="*/ T8 w 62"/>
                  <a:gd name="T10" fmla="+- 0 3802 3753"/>
                  <a:gd name="T11" fmla="*/ 3802 h 139"/>
                  <a:gd name="T12" fmla="+- 0 17579 17519"/>
                  <a:gd name="T13" fmla="*/ T12 w 62"/>
                  <a:gd name="T14" fmla="+- 0 3802 3753"/>
                  <a:gd name="T15" fmla="*/ 3802 h 139"/>
                </a:gdLst>
                <a:ahLst/>
                <a:cxnLst>
                  <a:cxn ang="0">
                    <a:pos x="T1" y="T3"/>
                  </a:cxn>
                  <a:cxn ang="0">
                    <a:pos x="T5" y="T7"/>
                  </a:cxn>
                  <a:cxn ang="0">
                    <a:pos x="T9" y="T11"/>
                  </a:cxn>
                  <a:cxn ang="0">
                    <a:pos x="T13" y="T15"/>
                  </a:cxn>
                </a:cxnLst>
                <a:rect l="0" t="0" r="r" b="b"/>
                <a:pathLst>
                  <a:path w="62" h="139">
                    <a:moveTo>
                      <a:pt x="60" y="49"/>
                    </a:moveTo>
                    <a:lnTo>
                      <a:pt x="42" y="49"/>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99"/>
              <p:cNvSpPr>
                <a:spLocks/>
              </p:cNvSpPr>
              <p:nvPr/>
            </p:nvSpPr>
            <p:spPr bwMode="auto">
              <a:xfrm>
                <a:off x="17519" y="3753"/>
                <a:ext cx="62" cy="139"/>
              </a:xfrm>
              <a:custGeom>
                <a:avLst/>
                <a:gdLst>
                  <a:gd name="T0" fmla="+- 0 17561 17519"/>
                  <a:gd name="T1" fmla="*/ T0 w 62"/>
                  <a:gd name="T2" fmla="+- 0 3753 3753"/>
                  <a:gd name="T3" fmla="*/ 3753 h 139"/>
                  <a:gd name="T4" fmla="+- 0 17556 17519"/>
                  <a:gd name="T5" fmla="*/ T4 w 62"/>
                  <a:gd name="T6" fmla="+- 0 3756 3753"/>
                  <a:gd name="T7" fmla="*/ 3756 h 139"/>
                  <a:gd name="T8" fmla="+- 0 17551 17519"/>
                  <a:gd name="T9" fmla="*/ T8 w 62"/>
                  <a:gd name="T10" fmla="+- 0 3758 3753"/>
                  <a:gd name="T11" fmla="*/ 3758 h 139"/>
                  <a:gd name="T12" fmla="+- 0 17546 17519"/>
                  <a:gd name="T13" fmla="*/ T12 w 62"/>
                  <a:gd name="T14" fmla="+- 0 3760 3753"/>
                  <a:gd name="T15" fmla="*/ 3760 h 139"/>
                  <a:gd name="T16" fmla="+- 0 17542 17519"/>
                  <a:gd name="T17" fmla="*/ T16 w 62"/>
                  <a:gd name="T18" fmla="+- 0 3762 3753"/>
                  <a:gd name="T19" fmla="*/ 3762 h 139"/>
                  <a:gd name="T20" fmla="+- 0 17532 17519"/>
                  <a:gd name="T21" fmla="*/ T20 w 62"/>
                  <a:gd name="T22" fmla="+- 0 3766 3753"/>
                  <a:gd name="T23" fmla="*/ 3766 h 139"/>
                  <a:gd name="T24" fmla="+- 0 17532 17519"/>
                  <a:gd name="T25" fmla="*/ T24 w 62"/>
                  <a:gd name="T26" fmla="+- 0 3772 3753"/>
                  <a:gd name="T27" fmla="*/ 3772 h 139"/>
                  <a:gd name="T28" fmla="+- 0 17533 17519"/>
                  <a:gd name="T29" fmla="*/ T28 w 62"/>
                  <a:gd name="T30" fmla="+- 0 3775 3753"/>
                  <a:gd name="T31" fmla="*/ 3775 h 139"/>
                  <a:gd name="T32" fmla="+- 0 17533 17519"/>
                  <a:gd name="T33" fmla="*/ T32 w 62"/>
                  <a:gd name="T34" fmla="+- 0 3780 3753"/>
                  <a:gd name="T35" fmla="*/ 3780 h 139"/>
                  <a:gd name="T36" fmla="+- 0 17533 17519"/>
                  <a:gd name="T37" fmla="*/ T36 w 62"/>
                  <a:gd name="T38" fmla="+- 0 3783 3753"/>
                  <a:gd name="T39" fmla="*/ 3783 h 139"/>
                  <a:gd name="T40" fmla="+- 0 17533 17519"/>
                  <a:gd name="T41" fmla="*/ T40 w 62"/>
                  <a:gd name="T42" fmla="+- 0 3792 3753"/>
                  <a:gd name="T43" fmla="*/ 3792 h 139"/>
                  <a:gd name="T44" fmla="+- 0 17579 17519"/>
                  <a:gd name="T45" fmla="*/ T44 w 62"/>
                  <a:gd name="T46" fmla="+- 0 3792 3753"/>
                  <a:gd name="T47" fmla="*/ 3792 h 139"/>
                  <a:gd name="T48" fmla="+- 0 17579 17519"/>
                  <a:gd name="T49" fmla="*/ T48 w 62"/>
                  <a:gd name="T50" fmla="+- 0 3792 3753"/>
                  <a:gd name="T51" fmla="*/ 3792 h 139"/>
                  <a:gd name="T52" fmla="+- 0 17561 17519"/>
                  <a:gd name="T53" fmla="*/ T52 w 62"/>
                  <a:gd name="T54" fmla="+- 0 3792 3753"/>
                  <a:gd name="T55" fmla="*/ 3792 h 139"/>
                  <a:gd name="T56" fmla="+- 0 17561 17519"/>
                  <a:gd name="T57" fmla="*/ T56 w 62"/>
                  <a:gd name="T58" fmla="+- 0 3775 3753"/>
                  <a:gd name="T59" fmla="*/ 3775 h 139"/>
                  <a:gd name="T60" fmla="+- 0 17561 17519"/>
                  <a:gd name="T61" fmla="*/ T60 w 62"/>
                  <a:gd name="T62" fmla="+- 0 3769 3753"/>
                  <a:gd name="T63" fmla="*/ 3769 h 139"/>
                  <a:gd name="T64" fmla="+- 0 17562 17519"/>
                  <a:gd name="T65" fmla="*/ T64 w 62"/>
                  <a:gd name="T66" fmla="+- 0 3766 3753"/>
                  <a:gd name="T67" fmla="*/ 3766 h 139"/>
                  <a:gd name="T68" fmla="+- 0 17562 17519"/>
                  <a:gd name="T69" fmla="*/ T68 w 62"/>
                  <a:gd name="T70" fmla="+- 0 3757 3753"/>
                  <a:gd name="T71" fmla="*/ 3757 h 139"/>
                  <a:gd name="T72" fmla="+- 0 17563 17519"/>
                  <a:gd name="T73" fmla="*/ T72 w 62"/>
                  <a:gd name="T74" fmla="+- 0 3755 3753"/>
                  <a:gd name="T75" fmla="*/ 3755 h 139"/>
                  <a:gd name="T76" fmla="+- 0 17561 17519"/>
                  <a:gd name="T77" fmla="*/ T76 w 62"/>
                  <a:gd name="T78" fmla="+- 0 3753 3753"/>
                  <a:gd name="T79" fmla="*/ 3753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2" h="139">
                    <a:moveTo>
                      <a:pt x="42" y="0"/>
                    </a:moveTo>
                    <a:lnTo>
                      <a:pt x="37" y="3"/>
                    </a:lnTo>
                    <a:lnTo>
                      <a:pt x="32" y="5"/>
                    </a:lnTo>
                    <a:lnTo>
                      <a:pt x="27" y="7"/>
                    </a:lnTo>
                    <a:lnTo>
                      <a:pt x="23" y="9"/>
                    </a:lnTo>
                    <a:lnTo>
                      <a:pt x="13" y="13"/>
                    </a:lnTo>
                    <a:lnTo>
                      <a:pt x="13" y="19"/>
                    </a:lnTo>
                    <a:lnTo>
                      <a:pt x="14" y="22"/>
                    </a:lnTo>
                    <a:lnTo>
                      <a:pt x="14" y="27"/>
                    </a:lnTo>
                    <a:lnTo>
                      <a:pt x="14" y="30"/>
                    </a:lnTo>
                    <a:lnTo>
                      <a:pt x="14" y="39"/>
                    </a:lnTo>
                    <a:lnTo>
                      <a:pt x="60" y="39"/>
                    </a:lnTo>
                    <a:lnTo>
                      <a:pt x="42" y="39"/>
                    </a:lnTo>
                    <a:lnTo>
                      <a:pt x="42" y="22"/>
                    </a:lnTo>
                    <a:lnTo>
                      <a:pt x="42" y="16"/>
                    </a:lnTo>
                    <a:lnTo>
                      <a:pt x="43" y="13"/>
                    </a:lnTo>
                    <a:lnTo>
                      <a:pt x="43" y="4"/>
                    </a:lnTo>
                    <a:lnTo>
                      <a:pt x="44"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100"/>
              <p:cNvSpPr>
                <a:spLocks/>
              </p:cNvSpPr>
              <p:nvPr/>
            </p:nvSpPr>
            <p:spPr bwMode="auto">
              <a:xfrm>
                <a:off x="17519" y="3753"/>
                <a:ext cx="62" cy="139"/>
              </a:xfrm>
              <a:custGeom>
                <a:avLst/>
                <a:gdLst>
                  <a:gd name="T0" fmla="+- 0 17579 17519"/>
                  <a:gd name="T1" fmla="*/ T0 w 62"/>
                  <a:gd name="T2" fmla="+- 0 3791 3753"/>
                  <a:gd name="T3" fmla="*/ 3791 h 139"/>
                  <a:gd name="T4" fmla="+- 0 17561 17519"/>
                  <a:gd name="T5" fmla="*/ T4 w 62"/>
                  <a:gd name="T6" fmla="+- 0 3792 3753"/>
                  <a:gd name="T7" fmla="*/ 3792 h 139"/>
                  <a:gd name="T8" fmla="+- 0 17579 17519"/>
                  <a:gd name="T9" fmla="*/ T8 w 62"/>
                  <a:gd name="T10" fmla="+- 0 3792 3753"/>
                  <a:gd name="T11" fmla="*/ 3792 h 139"/>
                  <a:gd name="T12" fmla="+- 0 17579 17519"/>
                  <a:gd name="T13" fmla="*/ T12 w 62"/>
                  <a:gd name="T14" fmla="+- 0 3791 3753"/>
                  <a:gd name="T15" fmla="*/ 3791 h 139"/>
                </a:gdLst>
                <a:ahLst/>
                <a:cxnLst>
                  <a:cxn ang="0">
                    <a:pos x="T1" y="T3"/>
                  </a:cxn>
                  <a:cxn ang="0">
                    <a:pos x="T5" y="T7"/>
                  </a:cxn>
                  <a:cxn ang="0">
                    <a:pos x="T9" y="T11"/>
                  </a:cxn>
                  <a:cxn ang="0">
                    <a:pos x="T13" y="T15"/>
                  </a:cxn>
                </a:cxnLst>
                <a:rect l="0" t="0" r="r" b="b"/>
                <a:pathLst>
                  <a:path w="62" h="139">
                    <a:moveTo>
                      <a:pt x="60" y="38"/>
                    </a:moveTo>
                    <a:lnTo>
                      <a:pt x="42" y="39"/>
                    </a:lnTo>
                    <a:lnTo>
                      <a:pt x="60" y="39"/>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5"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96" y="3729"/>
                <a:ext cx="1622" cy="22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09" y="4194"/>
                <a:ext cx="2175" cy="607"/>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 y="6782"/>
                <a:ext cx="2360" cy="6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104"/>
            <p:cNvGrpSpPr>
              <a:grpSpLocks/>
            </p:cNvGrpSpPr>
            <p:nvPr/>
          </p:nvGrpSpPr>
          <p:grpSpPr bwMode="auto">
            <a:xfrm>
              <a:off x="8149" y="6340"/>
              <a:ext cx="85" cy="143"/>
              <a:chOff x="8149" y="6340"/>
              <a:chExt cx="85" cy="143"/>
            </a:xfrm>
          </p:grpSpPr>
          <p:sp>
            <p:nvSpPr>
              <p:cNvPr id="1345" name="Freeform 105"/>
              <p:cNvSpPr>
                <a:spLocks/>
              </p:cNvSpPr>
              <p:nvPr/>
            </p:nvSpPr>
            <p:spPr bwMode="auto">
              <a:xfrm>
                <a:off x="8149" y="6340"/>
                <a:ext cx="85" cy="143"/>
              </a:xfrm>
              <a:custGeom>
                <a:avLst/>
                <a:gdLst>
                  <a:gd name="T0" fmla="+- 0 8159 8149"/>
                  <a:gd name="T1" fmla="*/ T0 w 85"/>
                  <a:gd name="T2" fmla="+- 0 6449 6340"/>
                  <a:gd name="T3" fmla="*/ 6449 h 143"/>
                  <a:gd name="T4" fmla="+- 0 8155 8149"/>
                  <a:gd name="T5" fmla="*/ T4 w 85"/>
                  <a:gd name="T6" fmla="+- 0 6449 6340"/>
                  <a:gd name="T7" fmla="*/ 6449 h 143"/>
                  <a:gd name="T8" fmla="+- 0 8155 8149"/>
                  <a:gd name="T9" fmla="*/ T8 w 85"/>
                  <a:gd name="T10" fmla="+- 0 6454 6340"/>
                  <a:gd name="T11" fmla="*/ 6454 h 143"/>
                  <a:gd name="T12" fmla="+- 0 8154 8149"/>
                  <a:gd name="T13" fmla="*/ T12 w 85"/>
                  <a:gd name="T14" fmla="+- 0 6458 6340"/>
                  <a:gd name="T15" fmla="*/ 6458 h 143"/>
                  <a:gd name="T16" fmla="+- 0 8153 8149"/>
                  <a:gd name="T17" fmla="*/ T16 w 85"/>
                  <a:gd name="T18" fmla="+- 0 6462 6340"/>
                  <a:gd name="T19" fmla="*/ 6462 h 143"/>
                  <a:gd name="T20" fmla="+- 0 8150 8149"/>
                  <a:gd name="T21" fmla="*/ T20 w 85"/>
                  <a:gd name="T22" fmla="+- 0 6471 6340"/>
                  <a:gd name="T23" fmla="*/ 6471 h 143"/>
                  <a:gd name="T24" fmla="+- 0 8149 8149"/>
                  <a:gd name="T25" fmla="*/ T24 w 85"/>
                  <a:gd name="T26" fmla="+- 0 6474 6340"/>
                  <a:gd name="T27" fmla="*/ 6474 h 143"/>
                  <a:gd name="T28" fmla="+- 0 8152 8149"/>
                  <a:gd name="T29" fmla="*/ T28 w 85"/>
                  <a:gd name="T30" fmla="+- 0 6477 6340"/>
                  <a:gd name="T31" fmla="*/ 6477 h 143"/>
                  <a:gd name="T32" fmla="+- 0 8157 8149"/>
                  <a:gd name="T33" fmla="*/ T32 w 85"/>
                  <a:gd name="T34" fmla="+- 0 6479 6340"/>
                  <a:gd name="T35" fmla="*/ 6479 h 143"/>
                  <a:gd name="T36" fmla="+- 0 8168 8149"/>
                  <a:gd name="T37" fmla="*/ T36 w 85"/>
                  <a:gd name="T38" fmla="+- 0 6482 6340"/>
                  <a:gd name="T39" fmla="*/ 6482 h 143"/>
                  <a:gd name="T40" fmla="+- 0 8174 8149"/>
                  <a:gd name="T41" fmla="*/ T40 w 85"/>
                  <a:gd name="T42" fmla="+- 0 6483 6340"/>
                  <a:gd name="T43" fmla="*/ 6483 h 143"/>
                  <a:gd name="T44" fmla="+- 0 8190 8149"/>
                  <a:gd name="T45" fmla="*/ T44 w 85"/>
                  <a:gd name="T46" fmla="+- 0 6483 6340"/>
                  <a:gd name="T47" fmla="*/ 6483 h 143"/>
                  <a:gd name="T48" fmla="+- 0 8197 8149"/>
                  <a:gd name="T49" fmla="*/ T48 w 85"/>
                  <a:gd name="T50" fmla="+- 0 6481 6340"/>
                  <a:gd name="T51" fmla="*/ 6481 h 143"/>
                  <a:gd name="T52" fmla="+- 0 8210 8149"/>
                  <a:gd name="T53" fmla="*/ T52 w 85"/>
                  <a:gd name="T54" fmla="+- 0 6477 6340"/>
                  <a:gd name="T55" fmla="*/ 6477 h 143"/>
                  <a:gd name="T56" fmla="+- 0 8215 8149"/>
                  <a:gd name="T57" fmla="*/ T56 w 85"/>
                  <a:gd name="T58" fmla="+- 0 6474 6340"/>
                  <a:gd name="T59" fmla="*/ 6474 h 143"/>
                  <a:gd name="T60" fmla="+- 0 8220 8149"/>
                  <a:gd name="T61" fmla="*/ T60 w 85"/>
                  <a:gd name="T62" fmla="+- 0 6471 6340"/>
                  <a:gd name="T63" fmla="*/ 6471 h 143"/>
                  <a:gd name="T64" fmla="+- 0 8183 8149"/>
                  <a:gd name="T65" fmla="*/ T64 w 85"/>
                  <a:gd name="T66" fmla="+- 0 6471 6340"/>
                  <a:gd name="T67" fmla="*/ 6471 h 143"/>
                  <a:gd name="T68" fmla="+- 0 8179 8149"/>
                  <a:gd name="T69" fmla="*/ T68 w 85"/>
                  <a:gd name="T70" fmla="+- 0 6470 6340"/>
                  <a:gd name="T71" fmla="*/ 6470 h 143"/>
                  <a:gd name="T72" fmla="+- 0 8162 8149"/>
                  <a:gd name="T73" fmla="*/ T72 w 85"/>
                  <a:gd name="T74" fmla="+- 0 6457 6340"/>
                  <a:gd name="T75" fmla="*/ 6457 h 143"/>
                  <a:gd name="T76" fmla="+- 0 8160 8149"/>
                  <a:gd name="T77" fmla="*/ T76 w 85"/>
                  <a:gd name="T78" fmla="+- 0 6455 6340"/>
                  <a:gd name="T79" fmla="*/ 6455 h 143"/>
                  <a:gd name="T80" fmla="+- 0 8160 8149"/>
                  <a:gd name="T81" fmla="*/ T80 w 85"/>
                  <a:gd name="T82" fmla="+- 0 6452 6340"/>
                  <a:gd name="T83" fmla="*/ 6452 h 143"/>
                  <a:gd name="T84" fmla="+- 0 8159 8149"/>
                  <a:gd name="T85" fmla="*/ T84 w 85"/>
                  <a:gd name="T86" fmla="+- 0 6449 6340"/>
                  <a:gd name="T87" fmla="*/ 6449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85" h="143">
                    <a:moveTo>
                      <a:pt x="10" y="109"/>
                    </a:moveTo>
                    <a:lnTo>
                      <a:pt x="6" y="109"/>
                    </a:lnTo>
                    <a:lnTo>
                      <a:pt x="6" y="114"/>
                    </a:lnTo>
                    <a:lnTo>
                      <a:pt x="5" y="118"/>
                    </a:lnTo>
                    <a:lnTo>
                      <a:pt x="4" y="122"/>
                    </a:lnTo>
                    <a:lnTo>
                      <a:pt x="1" y="131"/>
                    </a:lnTo>
                    <a:lnTo>
                      <a:pt x="0" y="134"/>
                    </a:lnTo>
                    <a:lnTo>
                      <a:pt x="3" y="137"/>
                    </a:lnTo>
                    <a:lnTo>
                      <a:pt x="8" y="139"/>
                    </a:lnTo>
                    <a:lnTo>
                      <a:pt x="19" y="142"/>
                    </a:lnTo>
                    <a:lnTo>
                      <a:pt x="25" y="143"/>
                    </a:lnTo>
                    <a:lnTo>
                      <a:pt x="41" y="143"/>
                    </a:lnTo>
                    <a:lnTo>
                      <a:pt x="48" y="141"/>
                    </a:lnTo>
                    <a:lnTo>
                      <a:pt x="61" y="137"/>
                    </a:lnTo>
                    <a:lnTo>
                      <a:pt x="66" y="134"/>
                    </a:lnTo>
                    <a:lnTo>
                      <a:pt x="71" y="131"/>
                    </a:lnTo>
                    <a:lnTo>
                      <a:pt x="34" y="131"/>
                    </a:lnTo>
                    <a:lnTo>
                      <a:pt x="30" y="130"/>
                    </a:lnTo>
                    <a:lnTo>
                      <a:pt x="13" y="117"/>
                    </a:lnTo>
                    <a:lnTo>
                      <a:pt x="11" y="115"/>
                    </a:lnTo>
                    <a:lnTo>
                      <a:pt x="11" y="112"/>
                    </a:lnTo>
                    <a:lnTo>
                      <a:pt x="1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106"/>
              <p:cNvSpPr>
                <a:spLocks/>
              </p:cNvSpPr>
              <p:nvPr/>
            </p:nvSpPr>
            <p:spPr bwMode="auto">
              <a:xfrm>
                <a:off x="8149" y="6340"/>
                <a:ext cx="85" cy="143"/>
              </a:xfrm>
              <a:custGeom>
                <a:avLst/>
                <a:gdLst>
                  <a:gd name="T0" fmla="+- 0 8202 8149"/>
                  <a:gd name="T1" fmla="*/ T0 w 85"/>
                  <a:gd name="T2" fmla="+- 0 6340 6340"/>
                  <a:gd name="T3" fmla="*/ 6340 h 143"/>
                  <a:gd name="T4" fmla="+- 0 8189 8149"/>
                  <a:gd name="T5" fmla="*/ T4 w 85"/>
                  <a:gd name="T6" fmla="+- 0 6340 6340"/>
                  <a:gd name="T7" fmla="*/ 6340 h 143"/>
                  <a:gd name="T8" fmla="+- 0 8184 8149"/>
                  <a:gd name="T9" fmla="*/ T8 w 85"/>
                  <a:gd name="T10" fmla="+- 0 6341 6340"/>
                  <a:gd name="T11" fmla="*/ 6341 h 143"/>
                  <a:gd name="T12" fmla="+- 0 8178 8149"/>
                  <a:gd name="T13" fmla="*/ T12 w 85"/>
                  <a:gd name="T14" fmla="+- 0 6343 6340"/>
                  <a:gd name="T15" fmla="*/ 6343 h 143"/>
                  <a:gd name="T16" fmla="+- 0 8173 8149"/>
                  <a:gd name="T17" fmla="*/ T16 w 85"/>
                  <a:gd name="T18" fmla="+- 0 6345 6340"/>
                  <a:gd name="T19" fmla="*/ 6345 h 143"/>
                  <a:gd name="T20" fmla="+- 0 8168 8149"/>
                  <a:gd name="T21" fmla="*/ T20 w 85"/>
                  <a:gd name="T22" fmla="+- 0 6347 6340"/>
                  <a:gd name="T23" fmla="*/ 6347 h 143"/>
                  <a:gd name="T24" fmla="+- 0 8164 8149"/>
                  <a:gd name="T25" fmla="*/ T24 w 85"/>
                  <a:gd name="T26" fmla="+- 0 6351 6340"/>
                  <a:gd name="T27" fmla="*/ 6351 h 143"/>
                  <a:gd name="T28" fmla="+- 0 8160 8149"/>
                  <a:gd name="T29" fmla="*/ T28 w 85"/>
                  <a:gd name="T30" fmla="+- 0 6355 6340"/>
                  <a:gd name="T31" fmla="*/ 6355 h 143"/>
                  <a:gd name="T32" fmla="+- 0 8156 8149"/>
                  <a:gd name="T33" fmla="*/ T32 w 85"/>
                  <a:gd name="T34" fmla="+- 0 6359 6340"/>
                  <a:gd name="T35" fmla="*/ 6359 h 143"/>
                  <a:gd name="T36" fmla="+- 0 8151 8149"/>
                  <a:gd name="T37" fmla="*/ T36 w 85"/>
                  <a:gd name="T38" fmla="+- 0 6370 6340"/>
                  <a:gd name="T39" fmla="*/ 6370 h 143"/>
                  <a:gd name="T40" fmla="+- 0 8150 8149"/>
                  <a:gd name="T41" fmla="*/ T40 w 85"/>
                  <a:gd name="T42" fmla="+- 0 6375 6340"/>
                  <a:gd name="T43" fmla="*/ 6375 h 143"/>
                  <a:gd name="T44" fmla="+- 0 8150 8149"/>
                  <a:gd name="T45" fmla="*/ T44 w 85"/>
                  <a:gd name="T46" fmla="+- 0 6390 6340"/>
                  <a:gd name="T47" fmla="*/ 6390 h 143"/>
                  <a:gd name="T48" fmla="+- 0 8152 8149"/>
                  <a:gd name="T49" fmla="*/ T48 w 85"/>
                  <a:gd name="T50" fmla="+- 0 6397 6340"/>
                  <a:gd name="T51" fmla="*/ 6397 h 143"/>
                  <a:gd name="T52" fmla="+- 0 8185 8149"/>
                  <a:gd name="T53" fmla="*/ T52 w 85"/>
                  <a:gd name="T54" fmla="+- 0 6425 6340"/>
                  <a:gd name="T55" fmla="*/ 6425 h 143"/>
                  <a:gd name="T56" fmla="+- 0 8190 8149"/>
                  <a:gd name="T57" fmla="*/ T56 w 85"/>
                  <a:gd name="T58" fmla="+- 0 6427 6340"/>
                  <a:gd name="T59" fmla="*/ 6427 h 143"/>
                  <a:gd name="T60" fmla="+- 0 8199 8149"/>
                  <a:gd name="T61" fmla="*/ T60 w 85"/>
                  <a:gd name="T62" fmla="+- 0 6432 6340"/>
                  <a:gd name="T63" fmla="*/ 6432 h 143"/>
                  <a:gd name="T64" fmla="+- 0 8203 8149"/>
                  <a:gd name="T65" fmla="*/ T64 w 85"/>
                  <a:gd name="T66" fmla="+- 0 6435 6340"/>
                  <a:gd name="T67" fmla="*/ 6435 h 143"/>
                  <a:gd name="T68" fmla="+- 0 8206 8149"/>
                  <a:gd name="T69" fmla="*/ T68 w 85"/>
                  <a:gd name="T70" fmla="+- 0 6438 6340"/>
                  <a:gd name="T71" fmla="*/ 6438 h 143"/>
                  <a:gd name="T72" fmla="+- 0 8208 8149"/>
                  <a:gd name="T73" fmla="*/ T72 w 85"/>
                  <a:gd name="T74" fmla="+- 0 6441 6340"/>
                  <a:gd name="T75" fmla="*/ 6441 h 143"/>
                  <a:gd name="T76" fmla="+- 0 8210 8149"/>
                  <a:gd name="T77" fmla="*/ T76 w 85"/>
                  <a:gd name="T78" fmla="+- 0 6445 6340"/>
                  <a:gd name="T79" fmla="*/ 6445 h 143"/>
                  <a:gd name="T80" fmla="+- 0 8210 8149"/>
                  <a:gd name="T81" fmla="*/ T80 w 85"/>
                  <a:gd name="T82" fmla="+- 0 6456 6340"/>
                  <a:gd name="T83" fmla="*/ 6456 h 143"/>
                  <a:gd name="T84" fmla="+- 0 8208 8149"/>
                  <a:gd name="T85" fmla="*/ T84 w 85"/>
                  <a:gd name="T86" fmla="+- 0 6461 6340"/>
                  <a:gd name="T87" fmla="*/ 6461 h 143"/>
                  <a:gd name="T88" fmla="+- 0 8204 8149"/>
                  <a:gd name="T89" fmla="*/ T88 w 85"/>
                  <a:gd name="T90" fmla="+- 0 6465 6340"/>
                  <a:gd name="T91" fmla="*/ 6465 h 143"/>
                  <a:gd name="T92" fmla="+- 0 8200 8149"/>
                  <a:gd name="T93" fmla="*/ T92 w 85"/>
                  <a:gd name="T94" fmla="+- 0 6469 6340"/>
                  <a:gd name="T95" fmla="*/ 6469 h 143"/>
                  <a:gd name="T96" fmla="+- 0 8195 8149"/>
                  <a:gd name="T97" fmla="*/ T96 w 85"/>
                  <a:gd name="T98" fmla="+- 0 6471 6340"/>
                  <a:gd name="T99" fmla="*/ 6471 h 143"/>
                  <a:gd name="T100" fmla="+- 0 8220 8149"/>
                  <a:gd name="T101" fmla="*/ T100 w 85"/>
                  <a:gd name="T102" fmla="+- 0 6471 6340"/>
                  <a:gd name="T103" fmla="*/ 6471 h 143"/>
                  <a:gd name="T104" fmla="+- 0 8225 8149"/>
                  <a:gd name="T105" fmla="*/ T104 w 85"/>
                  <a:gd name="T106" fmla="+- 0 6467 6340"/>
                  <a:gd name="T107" fmla="*/ 6467 h 143"/>
                  <a:gd name="T108" fmla="+- 0 8228 8149"/>
                  <a:gd name="T109" fmla="*/ T108 w 85"/>
                  <a:gd name="T110" fmla="+- 0 6462 6340"/>
                  <a:gd name="T111" fmla="*/ 6462 h 143"/>
                  <a:gd name="T112" fmla="+- 0 8231 8149"/>
                  <a:gd name="T113" fmla="*/ T112 w 85"/>
                  <a:gd name="T114" fmla="+- 0 6456 6340"/>
                  <a:gd name="T115" fmla="*/ 6456 h 143"/>
                  <a:gd name="T116" fmla="+- 0 8233 8149"/>
                  <a:gd name="T117" fmla="*/ T116 w 85"/>
                  <a:gd name="T118" fmla="+- 0 6451 6340"/>
                  <a:gd name="T119" fmla="*/ 6451 h 143"/>
                  <a:gd name="T120" fmla="+- 0 8234 8149"/>
                  <a:gd name="T121" fmla="*/ T120 w 85"/>
                  <a:gd name="T122" fmla="+- 0 6445 6340"/>
                  <a:gd name="T123" fmla="*/ 6445 h 143"/>
                  <a:gd name="T124" fmla="+- 0 8235 8149"/>
                  <a:gd name="T125" fmla="*/ T124 w 85"/>
                  <a:gd name="T126" fmla="+- 0 6430 6340"/>
                  <a:gd name="T127" fmla="*/ 6430 h 143"/>
                  <a:gd name="T128" fmla="+- 0 8233 8149"/>
                  <a:gd name="T129" fmla="*/ T128 w 85"/>
                  <a:gd name="T130" fmla="+- 0 6424 6340"/>
                  <a:gd name="T131" fmla="*/ 6424 h 143"/>
                  <a:gd name="T132" fmla="+- 0 8199 8149"/>
                  <a:gd name="T133" fmla="*/ T132 w 85"/>
                  <a:gd name="T134" fmla="+- 0 6396 6340"/>
                  <a:gd name="T135" fmla="*/ 6396 h 143"/>
                  <a:gd name="T136" fmla="+- 0 8194 8149"/>
                  <a:gd name="T137" fmla="*/ T136 w 85"/>
                  <a:gd name="T138" fmla="+- 0 6393 6340"/>
                  <a:gd name="T139" fmla="*/ 6393 h 143"/>
                  <a:gd name="T140" fmla="+- 0 8174 8149"/>
                  <a:gd name="T141" fmla="*/ T140 w 85"/>
                  <a:gd name="T142" fmla="+- 0 6375 6340"/>
                  <a:gd name="T143" fmla="*/ 6375 h 143"/>
                  <a:gd name="T144" fmla="+- 0 8174 8149"/>
                  <a:gd name="T145" fmla="*/ T144 w 85"/>
                  <a:gd name="T146" fmla="+- 0 6365 6340"/>
                  <a:gd name="T147" fmla="*/ 6365 h 143"/>
                  <a:gd name="T148" fmla="+- 0 8176 8149"/>
                  <a:gd name="T149" fmla="*/ T148 w 85"/>
                  <a:gd name="T150" fmla="+- 0 6361 6340"/>
                  <a:gd name="T151" fmla="*/ 6361 h 143"/>
                  <a:gd name="T152" fmla="+- 0 8180 8149"/>
                  <a:gd name="T153" fmla="*/ T152 w 85"/>
                  <a:gd name="T154" fmla="+- 0 6358 6340"/>
                  <a:gd name="T155" fmla="*/ 6358 h 143"/>
                  <a:gd name="T156" fmla="+- 0 8183 8149"/>
                  <a:gd name="T157" fmla="*/ T156 w 85"/>
                  <a:gd name="T158" fmla="+- 0 6354 6340"/>
                  <a:gd name="T159" fmla="*/ 6354 h 143"/>
                  <a:gd name="T160" fmla="+- 0 8188 8149"/>
                  <a:gd name="T161" fmla="*/ T160 w 85"/>
                  <a:gd name="T162" fmla="+- 0 6352 6340"/>
                  <a:gd name="T163" fmla="*/ 6352 h 143"/>
                  <a:gd name="T164" fmla="+- 0 8227 8149"/>
                  <a:gd name="T165" fmla="*/ T164 w 85"/>
                  <a:gd name="T166" fmla="+- 0 6352 6340"/>
                  <a:gd name="T167" fmla="*/ 6352 h 143"/>
                  <a:gd name="T168" fmla="+- 0 8228 8149"/>
                  <a:gd name="T169" fmla="*/ T168 w 85"/>
                  <a:gd name="T170" fmla="+- 0 6350 6340"/>
                  <a:gd name="T171" fmla="*/ 6350 h 143"/>
                  <a:gd name="T172" fmla="+- 0 8224 8149"/>
                  <a:gd name="T173" fmla="*/ T172 w 85"/>
                  <a:gd name="T174" fmla="+- 0 6347 6340"/>
                  <a:gd name="T175" fmla="*/ 6347 h 143"/>
                  <a:gd name="T176" fmla="+- 0 8220 8149"/>
                  <a:gd name="T177" fmla="*/ T176 w 85"/>
                  <a:gd name="T178" fmla="+- 0 6344 6340"/>
                  <a:gd name="T179" fmla="*/ 6344 h 143"/>
                  <a:gd name="T180" fmla="+- 0 8209 8149"/>
                  <a:gd name="T181" fmla="*/ T180 w 85"/>
                  <a:gd name="T182" fmla="+- 0 6341 6340"/>
                  <a:gd name="T183" fmla="*/ 6341 h 143"/>
                  <a:gd name="T184" fmla="+- 0 8202 8149"/>
                  <a:gd name="T185" fmla="*/ T184 w 85"/>
                  <a:gd name="T186" fmla="+- 0 6340 6340"/>
                  <a:gd name="T187" fmla="*/ 6340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85" h="143">
                    <a:moveTo>
                      <a:pt x="53" y="0"/>
                    </a:moveTo>
                    <a:lnTo>
                      <a:pt x="40" y="0"/>
                    </a:lnTo>
                    <a:lnTo>
                      <a:pt x="35" y="1"/>
                    </a:lnTo>
                    <a:lnTo>
                      <a:pt x="29" y="3"/>
                    </a:lnTo>
                    <a:lnTo>
                      <a:pt x="24" y="5"/>
                    </a:lnTo>
                    <a:lnTo>
                      <a:pt x="19" y="7"/>
                    </a:lnTo>
                    <a:lnTo>
                      <a:pt x="15" y="11"/>
                    </a:lnTo>
                    <a:lnTo>
                      <a:pt x="11" y="15"/>
                    </a:lnTo>
                    <a:lnTo>
                      <a:pt x="7" y="19"/>
                    </a:lnTo>
                    <a:lnTo>
                      <a:pt x="2" y="30"/>
                    </a:lnTo>
                    <a:lnTo>
                      <a:pt x="1" y="35"/>
                    </a:lnTo>
                    <a:lnTo>
                      <a:pt x="1" y="50"/>
                    </a:lnTo>
                    <a:lnTo>
                      <a:pt x="3" y="57"/>
                    </a:lnTo>
                    <a:lnTo>
                      <a:pt x="36" y="85"/>
                    </a:lnTo>
                    <a:lnTo>
                      <a:pt x="41" y="87"/>
                    </a:lnTo>
                    <a:lnTo>
                      <a:pt x="50" y="92"/>
                    </a:lnTo>
                    <a:lnTo>
                      <a:pt x="54" y="95"/>
                    </a:lnTo>
                    <a:lnTo>
                      <a:pt x="57" y="98"/>
                    </a:lnTo>
                    <a:lnTo>
                      <a:pt x="59" y="101"/>
                    </a:lnTo>
                    <a:lnTo>
                      <a:pt x="61" y="105"/>
                    </a:lnTo>
                    <a:lnTo>
                      <a:pt x="61" y="116"/>
                    </a:lnTo>
                    <a:lnTo>
                      <a:pt x="59" y="121"/>
                    </a:lnTo>
                    <a:lnTo>
                      <a:pt x="55" y="125"/>
                    </a:lnTo>
                    <a:lnTo>
                      <a:pt x="51" y="129"/>
                    </a:lnTo>
                    <a:lnTo>
                      <a:pt x="46" y="131"/>
                    </a:lnTo>
                    <a:lnTo>
                      <a:pt x="71" y="131"/>
                    </a:lnTo>
                    <a:lnTo>
                      <a:pt x="76" y="127"/>
                    </a:lnTo>
                    <a:lnTo>
                      <a:pt x="79" y="122"/>
                    </a:lnTo>
                    <a:lnTo>
                      <a:pt x="82" y="116"/>
                    </a:lnTo>
                    <a:lnTo>
                      <a:pt x="84" y="111"/>
                    </a:lnTo>
                    <a:lnTo>
                      <a:pt x="85" y="105"/>
                    </a:lnTo>
                    <a:lnTo>
                      <a:pt x="86" y="90"/>
                    </a:lnTo>
                    <a:lnTo>
                      <a:pt x="84" y="84"/>
                    </a:lnTo>
                    <a:lnTo>
                      <a:pt x="50" y="56"/>
                    </a:lnTo>
                    <a:lnTo>
                      <a:pt x="45" y="53"/>
                    </a:lnTo>
                    <a:lnTo>
                      <a:pt x="25" y="35"/>
                    </a:lnTo>
                    <a:lnTo>
                      <a:pt x="25" y="25"/>
                    </a:lnTo>
                    <a:lnTo>
                      <a:pt x="27" y="21"/>
                    </a:lnTo>
                    <a:lnTo>
                      <a:pt x="31" y="18"/>
                    </a:lnTo>
                    <a:lnTo>
                      <a:pt x="34" y="14"/>
                    </a:lnTo>
                    <a:lnTo>
                      <a:pt x="39" y="12"/>
                    </a:lnTo>
                    <a:lnTo>
                      <a:pt x="78" y="12"/>
                    </a:lnTo>
                    <a:lnTo>
                      <a:pt x="79" y="10"/>
                    </a:lnTo>
                    <a:lnTo>
                      <a:pt x="75" y="7"/>
                    </a:lnTo>
                    <a:lnTo>
                      <a:pt x="71" y="4"/>
                    </a:lnTo>
                    <a:lnTo>
                      <a:pt x="60" y="1"/>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107"/>
              <p:cNvSpPr>
                <a:spLocks/>
              </p:cNvSpPr>
              <p:nvPr/>
            </p:nvSpPr>
            <p:spPr bwMode="auto">
              <a:xfrm>
                <a:off x="8149" y="6340"/>
                <a:ext cx="85" cy="143"/>
              </a:xfrm>
              <a:custGeom>
                <a:avLst/>
                <a:gdLst>
                  <a:gd name="T0" fmla="+- 0 8227 8149"/>
                  <a:gd name="T1" fmla="*/ T0 w 85"/>
                  <a:gd name="T2" fmla="+- 0 6352 6340"/>
                  <a:gd name="T3" fmla="*/ 6352 h 143"/>
                  <a:gd name="T4" fmla="+- 0 8206 8149"/>
                  <a:gd name="T5" fmla="*/ T4 w 85"/>
                  <a:gd name="T6" fmla="+- 0 6352 6340"/>
                  <a:gd name="T7" fmla="*/ 6352 h 143"/>
                  <a:gd name="T8" fmla="+- 0 8214 8149"/>
                  <a:gd name="T9" fmla="*/ T8 w 85"/>
                  <a:gd name="T10" fmla="+- 0 6358 6340"/>
                  <a:gd name="T11" fmla="*/ 6358 h 143"/>
                  <a:gd name="T12" fmla="+- 0 8219 8149"/>
                  <a:gd name="T13" fmla="*/ T12 w 85"/>
                  <a:gd name="T14" fmla="+- 0 6370 6340"/>
                  <a:gd name="T15" fmla="*/ 6370 h 143"/>
                  <a:gd name="T16" fmla="+- 0 8222 8149"/>
                  <a:gd name="T17" fmla="*/ T16 w 85"/>
                  <a:gd name="T18" fmla="+- 0 6370 6340"/>
                  <a:gd name="T19" fmla="*/ 6370 h 143"/>
                  <a:gd name="T20" fmla="+- 0 8225 8149"/>
                  <a:gd name="T21" fmla="*/ T20 w 85"/>
                  <a:gd name="T22" fmla="+- 0 6358 6340"/>
                  <a:gd name="T23" fmla="*/ 6358 h 143"/>
                  <a:gd name="T24" fmla="+- 0 8226 8149"/>
                  <a:gd name="T25" fmla="*/ T24 w 85"/>
                  <a:gd name="T26" fmla="+- 0 6356 6340"/>
                  <a:gd name="T27" fmla="*/ 6356 h 143"/>
                  <a:gd name="T28" fmla="+- 0 8227 8149"/>
                  <a:gd name="T29" fmla="*/ T28 w 85"/>
                  <a:gd name="T30" fmla="+- 0 6352 6340"/>
                  <a:gd name="T31" fmla="*/ 6352 h 1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143">
                    <a:moveTo>
                      <a:pt x="78" y="12"/>
                    </a:moveTo>
                    <a:lnTo>
                      <a:pt x="57" y="12"/>
                    </a:lnTo>
                    <a:lnTo>
                      <a:pt x="65" y="18"/>
                    </a:lnTo>
                    <a:lnTo>
                      <a:pt x="70" y="30"/>
                    </a:lnTo>
                    <a:lnTo>
                      <a:pt x="73" y="30"/>
                    </a:lnTo>
                    <a:lnTo>
                      <a:pt x="76" y="18"/>
                    </a:lnTo>
                    <a:lnTo>
                      <a:pt x="77" y="16"/>
                    </a:lnTo>
                    <a:lnTo>
                      <a:pt x="7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108"/>
            <p:cNvGrpSpPr>
              <a:grpSpLocks/>
            </p:cNvGrpSpPr>
            <p:nvPr/>
          </p:nvGrpSpPr>
          <p:grpSpPr bwMode="auto">
            <a:xfrm>
              <a:off x="8358" y="6329"/>
              <a:ext cx="90" cy="151"/>
              <a:chOff x="8358" y="6329"/>
              <a:chExt cx="90" cy="151"/>
            </a:xfrm>
          </p:grpSpPr>
          <p:sp>
            <p:nvSpPr>
              <p:cNvPr id="1212" name="Freeform 109"/>
              <p:cNvSpPr>
                <a:spLocks/>
              </p:cNvSpPr>
              <p:nvPr/>
            </p:nvSpPr>
            <p:spPr bwMode="auto">
              <a:xfrm>
                <a:off x="8358" y="6329"/>
                <a:ext cx="90" cy="151"/>
              </a:xfrm>
              <a:custGeom>
                <a:avLst/>
                <a:gdLst>
                  <a:gd name="T0" fmla="+- 0 8358 8358"/>
                  <a:gd name="T1" fmla="*/ T0 w 90"/>
                  <a:gd name="T2" fmla="+- 0 6329 6329"/>
                  <a:gd name="T3" fmla="*/ 6329 h 151"/>
                  <a:gd name="T4" fmla="+- 0 8358 8358"/>
                  <a:gd name="T5" fmla="*/ T4 w 90"/>
                  <a:gd name="T6" fmla="+- 0 6340 6329"/>
                  <a:gd name="T7" fmla="*/ 6340 h 151"/>
                  <a:gd name="T8" fmla="+- 0 8359 8358"/>
                  <a:gd name="T9" fmla="*/ T8 w 90"/>
                  <a:gd name="T10" fmla="+- 0 6351 6329"/>
                  <a:gd name="T11" fmla="*/ 6351 h 151"/>
                  <a:gd name="T12" fmla="+- 0 8359 8358"/>
                  <a:gd name="T13" fmla="*/ T12 w 90"/>
                  <a:gd name="T14" fmla="+- 0 6373 6329"/>
                  <a:gd name="T15" fmla="*/ 6373 h 151"/>
                  <a:gd name="T16" fmla="+- 0 8359 8358"/>
                  <a:gd name="T17" fmla="*/ T16 w 90"/>
                  <a:gd name="T18" fmla="+- 0 6431 6329"/>
                  <a:gd name="T19" fmla="*/ 6431 h 151"/>
                  <a:gd name="T20" fmla="+- 0 8359 8358"/>
                  <a:gd name="T21" fmla="*/ T20 w 90"/>
                  <a:gd name="T22" fmla="+- 0 6460 6329"/>
                  <a:gd name="T23" fmla="*/ 6460 h 151"/>
                  <a:gd name="T24" fmla="+- 0 8358 8358"/>
                  <a:gd name="T25" fmla="*/ T24 w 90"/>
                  <a:gd name="T26" fmla="+- 0 6469 6329"/>
                  <a:gd name="T27" fmla="*/ 6469 h 151"/>
                  <a:gd name="T28" fmla="+- 0 8358 8358"/>
                  <a:gd name="T29" fmla="*/ T28 w 90"/>
                  <a:gd name="T30" fmla="+- 0 6480 6329"/>
                  <a:gd name="T31" fmla="*/ 6480 h 151"/>
                  <a:gd name="T32" fmla="+- 0 8360 8358"/>
                  <a:gd name="T33" fmla="*/ T32 w 90"/>
                  <a:gd name="T34" fmla="+- 0 6480 6329"/>
                  <a:gd name="T35" fmla="*/ 6480 h 151"/>
                  <a:gd name="T36" fmla="+- 0 8388 8358"/>
                  <a:gd name="T37" fmla="*/ T36 w 90"/>
                  <a:gd name="T38" fmla="+- 0 6480 6329"/>
                  <a:gd name="T39" fmla="*/ 6480 h 151"/>
                  <a:gd name="T40" fmla="+- 0 8388 8358"/>
                  <a:gd name="T41" fmla="*/ T40 w 90"/>
                  <a:gd name="T42" fmla="+- 0 6477 6329"/>
                  <a:gd name="T43" fmla="*/ 6477 h 151"/>
                  <a:gd name="T44" fmla="+- 0 8387 8358"/>
                  <a:gd name="T45" fmla="*/ T44 w 90"/>
                  <a:gd name="T46" fmla="+- 0 6460 6329"/>
                  <a:gd name="T47" fmla="*/ 6460 h 151"/>
                  <a:gd name="T48" fmla="+- 0 8387 8358"/>
                  <a:gd name="T49" fmla="*/ T48 w 90"/>
                  <a:gd name="T50" fmla="+- 0 6452 6329"/>
                  <a:gd name="T51" fmla="*/ 6452 h 151"/>
                  <a:gd name="T52" fmla="+- 0 8386 8358"/>
                  <a:gd name="T53" fmla="*/ T52 w 90"/>
                  <a:gd name="T54" fmla="+- 0 6419 6329"/>
                  <a:gd name="T55" fmla="*/ 6419 h 151"/>
                  <a:gd name="T56" fmla="+- 0 8388 8358"/>
                  <a:gd name="T57" fmla="*/ T56 w 90"/>
                  <a:gd name="T58" fmla="+- 0 6412 6329"/>
                  <a:gd name="T59" fmla="*/ 6412 h 151"/>
                  <a:gd name="T60" fmla="+- 0 8393 8358"/>
                  <a:gd name="T61" fmla="*/ T60 w 90"/>
                  <a:gd name="T62" fmla="+- 0 6401 6329"/>
                  <a:gd name="T63" fmla="*/ 6401 h 151"/>
                  <a:gd name="T64" fmla="+- 0 8398 8358"/>
                  <a:gd name="T65" fmla="*/ T64 w 90"/>
                  <a:gd name="T66" fmla="+- 0 6399 6329"/>
                  <a:gd name="T67" fmla="*/ 6399 h 151"/>
                  <a:gd name="T68" fmla="+- 0 8387 8358"/>
                  <a:gd name="T69" fmla="*/ T68 w 90"/>
                  <a:gd name="T70" fmla="+- 0 6399 6329"/>
                  <a:gd name="T71" fmla="*/ 6399 h 151"/>
                  <a:gd name="T72" fmla="+- 0 8386 8358"/>
                  <a:gd name="T73" fmla="*/ T72 w 90"/>
                  <a:gd name="T74" fmla="+- 0 6398 6329"/>
                  <a:gd name="T75" fmla="*/ 6398 h 151"/>
                  <a:gd name="T76" fmla="+- 0 8386 8358"/>
                  <a:gd name="T77" fmla="*/ T76 w 90"/>
                  <a:gd name="T78" fmla="+- 0 6373 6329"/>
                  <a:gd name="T79" fmla="*/ 6373 h 151"/>
                  <a:gd name="T80" fmla="+- 0 8387 8358"/>
                  <a:gd name="T81" fmla="*/ T80 w 90"/>
                  <a:gd name="T82" fmla="+- 0 6362 6329"/>
                  <a:gd name="T83" fmla="*/ 6362 h 151"/>
                  <a:gd name="T84" fmla="+- 0 8387 8358"/>
                  <a:gd name="T85" fmla="*/ T84 w 90"/>
                  <a:gd name="T86" fmla="+- 0 6340 6329"/>
                  <a:gd name="T87" fmla="*/ 6340 h 151"/>
                  <a:gd name="T88" fmla="+- 0 8388 8358"/>
                  <a:gd name="T89" fmla="*/ T88 w 90"/>
                  <a:gd name="T90" fmla="+- 0 6330 6329"/>
                  <a:gd name="T91" fmla="*/ 6330 h 151"/>
                  <a:gd name="T92" fmla="+- 0 8367 8358"/>
                  <a:gd name="T93" fmla="*/ T92 w 90"/>
                  <a:gd name="T94" fmla="+- 0 6330 6329"/>
                  <a:gd name="T95" fmla="*/ 6330 h 151"/>
                  <a:gd name="T96" fmla="+- 0 8362 8358"/>
                  <a:gd name="T97" fmla="*/ T96 w 90"/>
                  <a:gd name="T98" fmla="+- 0 6330 6329"/>
                  <a:gd name="T99" fmla="*/ 6330 h 151"/>
                  <a:gd name="T100" fmla="+- 0 8360 8358"/>
                  <a:gd name="T101" fmla="*/ T100 w 90"/>
                  <a:gd name="T102" fmla="+- 0 6329 6329"/>
                  <a:gd name="T103" fmla="*/ 6329 h 151"/>
                  <a:gd name="T104" fmla="+- 0 8358 8358"/>
                  <a:gd name="T105" fmla="*/ T104 w 90"/>
                  <a:gd name="T106" fmla="+- 0 6329 6329"/>
                  <a:gd name="T107" fmla="*/ 6329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0" h="151">
                    <a:moveTo>
                      <a:pt x="0" y="0"/>
                    </a:moveTo>
                    <a:lnTo>
                      <a:pt x="0" y="11"/>
                    </a:lnTo>
                    <a:lnTo>
                      <a:pt x="1" y="22"/>
                    </a:lnTo>
                    <a:lnTo>
                      <a:pt x="1" y="44"/>
                    </a:lnTo>
                    <a:lnTo>
                      <a:pt x="1" y="102"/>
                    </a:lnTo>
                    <a:lnTo>
                      <a:pt x="1" y="131"/>
                    </a:lnTo>
                    <a:lnTo>
                      <a:pt x="0" y="140"/>
                    </a:lnTo>
                    <a:lnTo>
                      <a:pt x="0" y="151"/>
                    </a:lnTo>
                    <a:lnTo>
                      <a:pt x="2" y="151"/>
                    </a:lnTo>
                    <a:lnTo>
                      <a:pt x="30" y="151"/>
                    </a:lnTo>
                    <a:lnTo>
                      <a:pt x="30" y="148"/>
                    </a:lnTo>
                    <a:lnTo>
                      <a:pt x="29" y="131"/>
                    </a:lnTo>
                    <a:lnTo>
                      <a:pt x="29" y="123"/>
                    </a:lnTo>
                    <a:lnTo>
                      <a:pt x="28" y="90"/>
                    </a:lnTo>
                    <a:lnTo>
                      <a:pt x="30" y="83"/>
                    </a:lnTo>
                    <a:lnTo>
                      <a:pt x="35" y="72"/>
                    </a:lnTo>
                    <a:lnTo>
                      <a:pt x="40" y="70"/>
                    </a:lnTo>
                    <a:lnTo>
                      <a:pt x="29" y="70"/>
                    </a:lnTo>
                    <a:lnTo>
                      <a:pt x="28" y="69"/>
                    </a:lnTo>
                    <a:lnTo>
                      <a:pt x="28" y="44"/>
                    </a:lnTo>
                    <a:lnTo>
                      <a:pt x="29" y="33"/>
                    </a:lnTo>
                    <a:lnTo>
                      <a:pt x="29" y="11"/>
                    </a:lnTo>
                    <a:lnTo>
                      <a:pt x="30" y="1"/>
                    </a:lnTo>
                    <a:lnTo>
                      <a:pt x="9" y="1"/>
                    </a:lnTo>
                    <a:lnTo>
                      <a:pt x="4"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Freeform 110"/>
              <p:cNvSpPr>
                <a:spLocks/>
              </p:cNvSpPr>
              <p:nvPr/>
            </p:nvSpPr>
            <p:spPr bwMode="auto">
              <a:xfrm>
                <a:off x="8358" y="6329"/>
                <a:ext cx="90" cy="151"/>
              </a:xfrm>
              <a:custGeom>
                <a:avLst/>
                <a:gdLst>
                  <a:gd name="T0" fmla="+- 0 8388 8358"/>
                  <a:gd name="T1" fmla="*/ T0 w 90"/>
                  <a:gd name="T2" fmla="+- 0 6480 6329"/>
                  <a:gd name="T3" fmla="*/ 6480 h 151"/>
                  <a:gd name="T4" fmla="+- 0 8386 8358"/>
                  <a:gd name="T5" fmla="*/ T4 w 90"/>
                  <a:gd name="T6" fmla="+- 0 6480 6329"/>
                  <a:gd name="T7" fmla="*/ 6480 h 151"/>
                  <a:gd name="T8" fmla="+- 0 8388 8358"/>
                  <a:gd name="T9" fmla="*/ T8 w 90"/>
                  <a:gd name="T10" fmla="+- 0 6480 6329"/>
                  <a:gd name="T11" fmla="*/ 6480 h 151"/>
                  <a:gd name="T12" fmla="+- 0 8388 8358"/>
                  <a:gd name="T13" fmla="*/ T12 w 90"/>
                  <a:gd name="T14" fmla="+- 0 6480 6329"/>
                  <a:gd name="T15" fmla="*/ 6480 h 151"/>
                </a:gdLst>
                <a:ahLst/>
                <a:cxnLst>
                  <a:cxn ang="0">
                    <a:pos x="T1" y="T3"/>
                  </a:cxn>
                  <a:cxn ang="0">
                    <a:pos x="T5" y="T7"/>
                  </a:cxn>
                  <a:cxn ang="0">
                    <a:pos x="T9" y="T11"/>
                  </a:cxn>
                  <a:cxn ang="0">
                    <a:pos x="T13" y="T15"/>
                  </a:cxn>
                </a:cxnLst>
                <a:rect l="0" t="0" r="r" b="b"/>
                <a:pathLst>
                  <a:path w="90" h="151">
                    <a:moveTo>
                      <a:pt x="30" y="151"/>
                    </a:moveTo>
                    <a:lnTo>
                      <a:pt x="28" y="151"/>
                    </a:lnTo>
                    <a:lnTo>
                      <a:pt x="3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111"/>
              <p:cNvSpPr>
                <a:spLocks/>
              </p:cNvSpPr>
              <p:nvPr/>
            </p:nvSpPr>
            <p:spPr bwMode="auto">
              <a:xfrm>
                <a:off x="8358" y="6329"/>
                <a:ext cx="90" cy="151"/>
              </a:xfrm>
              <a:custGeom>
                <a:avLst/>
                <a:gdLst>
                  <a:gd name="T0" fmla="+- 0 8426 8358"/>
                  <a:gd name="T1" fmla="*/ T0 w 90"/>
                  <a:gd name="T2" fmla="+- 0 6381 6329"/>
                  <a:gd name="T3" fmla="*/ 6381 h 151"/>
                  <a:gd name="T4" fmla="+- 0 8410 8358"/>
                  <a:gd name="T5" fmla="*/ T4 w 90"/>
                  <a:gd name="T6" fmla="+- 0 6381 6329"/>
                  <a:gd name="T7" fmla="*/ 6381 h 151"/>
                  <a:gd name="T8" fmla="+- 0 8404 8358"/>
                  <a:gd name="T9" fmla="*/ T8 w 90"/>
                  <a:gd name="T10" fmla="+- 0 6383 6329"/>
                  <a:gd name="T11" fmla="*/ 6383 h 151"/>
                  <a:gd name="T12" fmla="+- 0 8394 8358"/>
                  <a:gd name="T13" fmla="*/ T12 w 90"/>
                  <a:gd name="T14" fmla="+- 0 6389 6329"/>
                  <a:gd name="T15" fmla="*/ 6389 h 151"/>
                  <a:gd name="T16" fmla="+- 0 8390 8358"/>
                  <a:gd name="T17" fmla="*/ T16 w 90"/>
                  <a:gd name="T18" fmla="+- 0 6393 6329"/>
                  <a:gd name="T19" fmla="*/ 6393 h 151"/>
                  <a:gd name="T20" fmla="+- 0 8387 8358"/>
                  <a:gd name="T21" fmla="*/ T20 w 90"/>
                  <a:gd name="T22" fmla="+- 0 6399 6329"/>
                  <a:gd name="T23" fmla="*/ 6399 h 151"/>
                  <a:gd name="T24" fmla="+- 0 8409 8358"/>
                  <a:gd name="T25" fmla="*/ T24 w 90"/>
                  <a:gd name="T26" fmla="+- 0 6399 6329"/>
                  <a:gd name="T27" fmla="*/ 6399 h 151"/>
                  <a:gd name="T28" fmla="+- 0 8413 8358"/>
                  <a:gd name="T29" fmla="*/ T28 w 90"/>
                  <a:gd name="T30" fmla="+- 0 6401 6329"/>
                  <a:gd name="T31" fmla="*/ 6401 h 151"/>
                  <a:gd name="T32" fmla="+- 0 8416 8358"/>
                  <a:gd name="T33" fmla="*/ T32 w 90"/>
                  <a:gd name="T34" fmla="+- 0 6405 6329"/>
                  <a:gd name="T35" fmla="*/ 6405 h 151"/>
                  <a:gd name="T36" fmla="+- 0 8419 8358"/>
                  <a:gd name="T37" fmla="*/ T36 w 90"/>
                  <a:gd name="T38" fmla="+- 0 6409 6329"/>
                  <a:gd name="T39" fmla="*/ 6409 h 151"/>
                  <a:gd name="T40" fmla="+- 0 8420 8358"/>
                  <a:gd name="T41" fmla="*/ T40 w 90"/>
                  <a:gd name="T42" fmla="+- 0 6415 6329"/>
                  <a:gd name="T43" fmla="*/ 6415 h 151"/>
                  <a:gd name="T44" fmla="+- 0 8418 8358"/>
                  <a:gd name="T45" fmla="*/ T44 w 90"/>
                  <a:gd name="T46" fmla="+- 0 6480 6329"/>
                  <a:gd name="T47" fmla="*/ 6480 h 151"/>
                  <a:gd name="T48" fmla="+- 0 8420 8358"/>
                  <a:gd name="T49" fmla="*/ T48 w 90"/>
                  <a:gd name="T50" fmla="+- 0 6480 6329"/>
                  <a:gd name="T51" fmla="*/ 6480 h 151"/>
                  <a:gd name="T52" fmla="+- 0 8448 8358"/>
                  <a:gd name="T53" fmla="*/ T52 w 90"/>
                  <a:gd name="T54" fmla="+- 0 6480 6329"/>
                  <a:gd name="T55" fmla="*/ 6480 h 151"/>
                  <a:gd name="T56" fmla="+- 0 8447 8358"/>
                  <a:gd name="T57" fmla="*/ T56 w 90"/>
                  <a:gd name="T58" fmla="+- 0 6473 6329"/>
                  <a:gd name="T59" fmla="*/ 6473 h 151"/>
                  <a:gd name="T60" fmla="+- 0 8447 8358"/>
                  <a:gd name="T61" fmla="*/ T60 w 90"/>
                  <a:gd name="T62" fmla="+- 0 6469 6329"/>
                  <a:gd name="T63" fmla="*/ 6469 h 151"/>
                  <a:gd name="T64" fmla="+- 0 8447 8358"/>
                  <a:gd name="T65" fmla="*/ T64 w 90"/>
                  <a:gd name="T66" fmla="+- 0 6458 6329"/>
                  <a:gd name="T67" fmla="*/ 6458 h 151"/>
                  <a:gd name="T68" fmla="+- 0 8447 8358"/>
                  <a:gd name="T69" fmla="*/ T68 w 90"/>
                  <a:gd name="T70" fmla="+- 0 6441 6329"/>
                  <a:gd name="T71" fmla="*/ 6441 h 151"/>
                  <a:gd name="T72" fmla="+- 0 8448 8358"/>
                  <a:gd name="T73" fmla="*/ T72 w 90"/>
                  <a:gd name="T74" fmla="+- 0 6431 6329"/>
                  <a:gd name="T75" fmla="*/ 6431 h 151"/>
                  <a:gd name="T76" fmla="+- 0 8448 8358"/>
                  <a:gd name="T77" fmla="*/ T76 w 90"/>
                  <a:gd name="T78" fmla="+- 0 6405 6329"/>
                  <a:gd name="T79" fmla="*/ 6405 h 151"/>
                  <a:gd name="T80" fmla="+- 0 8445 8358"/>
                  <a:gd name="T81" fmla="*/ T80 w 90"/>
                  <a:gd name="T82" fmla="+- 0 6396 6329"/>
                  <a:gd name="T83" fmla="*/ 6396 h 151"/>
                  <a:gd name="T84" fmla="+- 0 8440 8358"/>
                  <a:gd name="T85" fmla="*/ T84 w 90"/>
                  <a:gd name="T86" fmla="+- 0 6390 6329"/>
                  <a:gd name="T87" fmla="*/ 6390 h 151"/>
                  <a:gd name="T88" fmla="+- 0 8434 8358"/>
                  <a:gd name="T89" fmla="*/ T88 w 90"/>
                  <a:gd name="T90" fmla="+- 0 6384 6329"/>
                  <a:gd name="T91" fmla="*/ 6384 h 151"/>
                  <a:gd name="T92" fmla="+- 0 8426 8358"/>
                  <a:gd name="T93" fmla="*/ T92 w 90"/>
                  <a:gd name="T94" fmla="+- 0 6381 6329"/>
                  <a:gd name="T95" fmla="*/ 6381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90" h="151">
                    <a:moveTo>
                      <a:pt x="68" y="52"/>
                    </a:moveTo>
                    <a:lnTo>
                      <a:pt x="52" y="52"/>
                    </a:lnTo>
                    <a:lnTo>
                      <a:pt x="46" y="54"/>
                    </a:lnTo>
                    <a:lnTo>
                      <a:pt x="36" y="60"/>
                    </a:lnTo>
                    <a:lnTo>
                      <a:pt x="32" y="64"/>
                    </a:lnTo>
                    <a:lnTo>
                      <a:pt x="29" y="70"/>
                    </a:lnTo>
                    <a:lnTo>
                      <a:pt x="51" y="70"/>
                    </a:lnTo>
                    <a:lnTo>
                      <a:pt x="55" y="72"/>
                    </a:lnTo>
                    <a:lnTo>
                      <a:pt x="58" y="76"/>
                    </a:lnTo>
                    <a:lnTo>
                      <a:pt x="61" y="80"/>
                    </a:lnTo>
                    <a:lnTo>
                      <a:pt x="62" y="86"/>
                    </a:lnTo>
                    <a:lnTo>
                      <a:pt x="60" y="151"/>
                    </a:lnTo>
                    <a:lnTo>
                      <a:pt x="62" y="151"/>
                    </a:lnTo>
                    <a:lnTo>
                      <a:pt x="90" y="151"/>
                    </a:lnTo>
                    <a:lnTo>
                      <a:pt x="89" y="144"/>
                    </a:lnTo>
                    <a:lnTo>
                      <a:pt x="89" y="140"/>
                    </a:lnTo>
                    <a:lnTo>
                      <a:pt x="89" y="129"/>
                    </a:lnTo>
                    <a:lnTo>
                      <a:pt x="89" y="112"/>
                    </a:lnTo>
                    <a:lnTo>
                      <a:pt x="90" y="102"/>
                    </a:lnTo>
                    <a:lnTo>
                      <a:pt x="90" y="76"/>
                    </a:lnTo>
                    <a:lnTo>
                      <a:pt x="87" y="67"/>
                    </a:lnTo>
                    <a:lnTo>
                      <a:pt x="82" y="61"/>
                    </a:lnTo>
                    <a:lnTo>
                      <a:pt x="76" y="55"/>
                    </a:lnTo>
                    <a:lnTo>
                      <a:pt x="6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112"/>
              <p:cNvSpPr>
                <a:spLocks/>
              </p:cNvSpPr>
              <p:nvPr/>
            </p:nvSpPr>
            <p:spPr bwMode="auto">
              <a:xfrm>
                <a:off x="8358" y="6329"/>
                <a:ext cx="90" cy="151"/>
              </a:xfrm>
              <a:custGeom>
                <a:avLst/>
                <a:gdLst>
                  <a:gd name="T0" fmla="+- 0 8448 8358"/>
                  <a:gd name="T1" fmla="*/ T0 w 90"/>
                  <a:gd name="T2" fmla="+- 0 6480 6329"/>
                  <a:gd name="T3" fmla="*/ 6480 h 151"/>
                  <a:gd name="T4" fmla="+- 0 8446 8358"/>
                  <a:gd name="T5" fmla="*/ T4 w 90"/>
                  <a:gd name="T6" fmla="+- 0 6480 6329"/>
                  <a:gd name="T7" fmla="*/ 6480 h 151"/>
                  <a:gd name="T8" fmla="+- 0 8448 8358"/>
                  <a:gd name="T9" fmla="*/ T8 w 90"/>
                  <a:gd name="T10" fmla="+- 0 6480 6329"/>
                  <a:gd name="T11" fmla="*/ 6480 h 151"/>
                  <a:gd name="T12" fmla="+- 0 8448 8358"/>
                  <a:gd name="T13" fmla="*/ T12 w 90"/>
                  <a:gd name="T14" fmla="+- 0 6480 6329"/>
                  <a:gd name="T15" fmla="*/ 6480 h 151"/>
                </a:gdLst>
                <a:ahLst/>
                <a:cxnLst>
                  <a:cxn ang="0">
                    <a:pos x="T1" y="T3"/>
                  </a:cxn>
                  <a:cxn ang="0">
                    <a:pos x="T5" y="T7"/>
                  </a:cxn>
                  <a:cxn ang="0">
                    <a:pos x="T9" y="T11"/>
                  </a:cxn>
                  <a:cxn ang="0">
                    <a:pos x="T13" y="T15"/>
                  </a:cxn>
                </a:cxnLst>
                <a:rect l="0" t="0" r="r" b="b"/>
                <a:pathLst>
                  <a:path w="90" h="151">
                    <a:moveTo>
                      <a:pt x="90" y="151"/>
                    </a:moveTo>
                    <a:lnTo>
                      <a:pt x="88" y="151"/>
                    </a:lnTo>
                    <a:lnTo>
                      <a:pt x="9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113"/>
              <p:cNvSpPr>
                <a:spLocks/>
              </p:cNvSpPr>
              <p:nvPr/>
            </p:nvSpPr>
            <p:spPr bwMode="auto">
              <a:xfrm>
                <a:off x="8358" y="6329"/>
                <a:ext cx="90" cy="151"/>
              </a:xfrm>
              <a:custGeom>
                <a:avLst/>
                <a:gdLst>
                  <a:gd name="T0" fmla="+- 0 8388 8358"/>
                  <a:gd name="T1" fmla="*/ T0 w 90"/>
                  <a:gd name="T2" fmla="+- 0 6329 6329"/>
                  <a:gd name="T3" fmla="*/ 6329 h 151"/>
                  <a:gd name="T4" fmla="+- 0 8386 8358"/>
                  <a:gd name="T5" fmla="*/ T4 w 90"/>
                  <a:gd name="T6" fmla="+- 0 6329 6329"/>
                  <a:gd name="T7" fmla="*/ 6329 h 151"/>
                  <a:gd name="T8" fmla="+- 0 8384 8358"/>
                  <a:gd name="T9" fmla="*/ T8 w 90"/>
                  <a:gd name="T10" fmla="+- 0 6330 6329"/>
                  <a:gd name="T11" fmla="*/ 6330 h 151"/>
                  <a:gd name="T12" fmla="+- 0 8379 8358"/>
                  <a:gd name="T13" fmla="*/ T12 w 90"/>
                  <a:gd name="T14" fmla="+- 0 6330 6329"/>
                  <a:gd name="T15" fmla="*/ 6330 h 151"/>
                  <a:gd name="T16" fmla="+- 0 8388 8358"/>
                  <a:gd name="T17" fmla="*/ T16 w 90"/>
                  <a:gd name="T18" fmla="+- 0 6330 6329"/>
                  <a:gd name="T19" fmla="*/ 6330 h 151"/>
                  <a:gd name="T20" fmla="+- 0 8388 8358"/>
                  <a:gd name="T21" fmla="*/ T20 w 90"/>
                  <a:gd name="T22" fmla="+- 0 6329 6329"/>
                  <a:gd name="T23" fmla="*/ 6329 h 151"/>
                </a:gdLst>
                <a:ahLst/>
                <a:cxnLst>
                  <a:cxn ang="0">
                    <a:pos x="T1" y="T3"/>
                  </a:cxn>
                  <a:cxn ang="0">
                    <a:pos x="T5" y="T7"/>
                  </a:cxn>
                  <a:cxn ang="0">
                    <a:pos x="T9" y="T11"/>
                  </a:cxn>
                  <a:cxn ang="0">
                    <a:pos x="T13" y="T15"/>
                  </a:cxn>
                  <a:cxn ang="0">
                    <a:pos x="T17" y="T19"/>
                  </a:cxn>
                  <a:cxn ang="0">
                    <a:pos x="T21" y="T23"/>
                  </a:cxn>
                </a:cxnLst>
                <a:rect l="0" t="0" r="r" b="b"/>
                <a:pathLst>
                  <a:path w="90" h="151">
                    <a:moveTo>
                      <a:pt x="30" y="0"/>
                    </a:moveTo>
                    <a:lnTo>
                      <a:pt x="28" y="0"/>
                    </a:lnTo>
                    <a:lnTo>
                      <a:pt x="26" y="1"/>
                    </a:lnTo>
                    <a:lnTo>
                      <a:pt x="21" y="1"/>
                    </a:lnTo>
                    <a:lnTo>
                      <a:pt x="30"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114"/>
            <p:cNvGrpSpPr>
              <a:grpSpLocks/>
            </p:cNvGrpSpPr>
            <p:nvPr/>
          </p:nvGrpSpPr>
          <p:grpSpPr bwMode="auto">
            <a:xfrm>
              <a:off x="8576" y="6330"/>
              <a:ext cx="31" cy="150"/>
              <a:chOff x="8576" y="6330"/>
              <a:chExt cx="31" cy="150"/>
            </a:xfrm>
          </p:grpSpPr>
          <p:sp>
            <p:nvSpPr>
              <p:cNvPr id="1208" name="Freeform 115"/>
              <p:cNvSpPr>
                <a:spLocks/>
              </p:cNvSpPr>
              <p:nvPr/>
            </p:nvSpPr>
            <p:spPr bwMode="auto">
              <a:xfrm>
                <a:off x="8576" y="6330"/>
                <a:ext cx="31" cy="150"/>
              </a:xfrm>
              <a:custGeom>
                <a:avLst/>
                <a:gdLst>
                  <a:gd name="T0" fmla="+- 0 8577 8576"/>
                  <a:gd name="T1" fmla="*/ T0 w 31"/>
                  <a:gd name="T2" fmla="+- 0 6384 6330"/>
                  <a:gd name="T3" fmla="*/ 6384 h 150"/>
                  <a:gd name="T4" fmla="+- 0 8577 8576"/>
                  <a:gd name="T5" fmla="*/ T4 w 31"/>
                  <a:gd name="T6" fmla="+- 0 6391 6330"/>
                  <a:gd name="T7" fmla="*/ 6391 h 150"/>
                  <a:gd name="T8" fmla="+- 0 8578 8576"/>
                  <a:gd name="T9" fmla="*/ T8 w 31"/>
                  <a:gd name="T10" fmla="+- 0 6398 6330"/>
                  <a:gd name="T11" fmla="*/ 6398 h 150"/>
                  <a:gd name="T12" fmla="+- 0 8578 8576"/>
                  <a:gd name="T13" fmla="*/ T12 w 31"/>
                  <a:gd name="T14" fmla="+- 0 6459 6330"/>
                  <a:gd name="T15" fmla="*/ 6459 h 150"/>
                  <a:gd name="T16" fmla="+- 0 8578 8576"/>
                  <a:gd name="T17" fmla="*/ T16 w 31"/>
                  <a:gd name="T18" fmla="+- 0 6466 6330"/>
                  <a:gd name="T19" fmla="*/ 6466 h 150"/>
                  <a:gd name="T20" fmla="+- 0 8577 8576"/>
                  <a:gd name="T21" fmla="*/ T20 w 31"/>
                  <a:gd name="T22" fmla="+- 0 6473 6330"/>
                  <a:gd name="T23" fmla="*/ 6473 h 150"/>
                  <a:gd name="T24" fmla="+- 0 8577 8576"/>
                  <a:gd name="T25" fmla="*/ T24 w 31"/>
                  <a:gd name="T26" fmla="+- 0 6480 6330"/>
                  <a:gd name="T27" fmla="*/ 6480 h 150"/>
                  <a:gd name="T28" fmla="+- 0 8578 8576"/>
                  <a:gd name="T29" fmla="*/ T28 w 31"/>
                  <a:gd name="T30" fmla="+- 0 6480 6330"/>
                  <a:gd name="T31" fmla="*/ 6480 h 150"/>
                  <a:gd name="T32" fmla="+- 0 8607 8576"/>
                  <a:gd name="T33" fmla="*/ T32 w 31"/>
                  <a:gd name="T34" fmla="+- 0 6480 6330"/>
                  <a:gd name="T35" fmla="*/ 6480 h 150"/>
                  <a:gd name="T36" fmla="+- 0 8606 8576"/>
                  <a:gd name="T37" fmla="*/ T36 w 31"/>
                  <a:gd name="T38" fmla="+- 0 6473 6330"/>
                  <a:gd name="T39" fmla="*/ 6473 h 150"/>
                  <a:gd name="T40" fmla="+- 0 8606 8576"/>
                  <a:gd name="T41" fmla="*/ T40 w 31"/>
                  <a:gd name="T42" fmla="+- 0 6466 6330"/>
                  <a:gd name="T43" fmla="*/ 6466 h 150"/>
                  <a:gd name="T44" fmla="+- 0 8605 8576"/>
                  <a:gd name="T45" fmla="*/ T44 w 31"/>
                  <a:gd name="T46" fmla="+- 0 6459 6330"/>
                  <a:gd name="T47" fmla="*/ 6459 h 150"/>
                  <a:gd name="T48" fmla="+- 0 8605 8576"/>
                  <a:gd name="T49" fmla="*/ T48 w 31"/>
                  <a:gd name="T50" fmla="+- 0 6452 6330"/>
                  <a:gd name="T51" fmla="*/ 6452 h 150"/>
                  <a:gd name="T52" fmla="+- 0 8605 8576"/>
                  <a:gd name="T53" fmla="*/ T52 w 31"/>
                  <a:gd name="T54" fmla="+- 0 6412 6330"/>
                  <a:gd name="T55" fmla="*/ 6412 h 150"/>
                  <a:gd name="T56" fmla="+- 0 8605 8576"/>
                  <a:gd name="T57" fmla="*/ T56 w 31"/>
                  <a:gd name="T58" fmla="+- 0 6405 6330"/>
                  <a:gd name="T59" fmla="*/ 6405 h 150"/>
                  <a:gd name="T60" fmla="+- 0 8606 8576"/>
                  <a:gd name="T61" fmla="*/ T60 w 31"/>
                  <a:gd name="T62" fmla="+- 0 6398 6330"/>
                  <a:gd name="T63" fmla="*/ 6398 h 150"/>
                  <a:gd name="T64" fmla="+- 0 8606 8576"/>
                  <a:gd name="T65" fmla="*/ T64 w 31"/>
                  <a:gd name="T66" fmla="+- 0 6391 6330"/>
                  <a:gd name="T67" fmla="*/ 6391 h 150"/>
                  <a:gd name="T68" fmla="+- 0 8607 8576"/>
                  <a:gd name="T69" fmla="*/ T68 w 31"/>
                  <a:gd name="T70" fmla="+- 0 6385 6330"/>
                  <a:gd name="T71" fmla="*/ 6385 h 150"/>
                  <a:gd name="T72" fmla="+- 0 8598 8576"/>
                  <a:gd name="T73" fmla="*/ T72 w 31"/>
                  <a:gd name="T74" fmla="+- 0 6385 6330"/>
                  <a:gd name="T75" fmla="*/ 6385 h 150"/>
                  <a:gd name="T76" fmla="+- 0 8586 8576"/>
                  <a:gd name="T77" fmla="*/ T76 w 31"/>
                  <a:gd name="T78" fmla="+- 0 6385 6330"/>
                  <a:gd name="T79" fmla="*/ 6385 h 150"/>
                  <a:gd name="T80" fmla="+- 0 8581 8576"/>
                  <a:gd name="T81" fmla="*/ T80 w 31"/>
                  <a:gd name="T82" fmla="+- 0 6384 6330"/>
                  <a:gd name="T83" fmla="*/ 6384 h 150"/>
                  <a:gd name="T84" fmla="+- 0 8578 8576"/>
                  <a:gd name="T85" fmla="*/ T84 w 31"/>
                  <a:gd name="T86" fmla="+- 0 6384 6330"/>
                  <a:gd name="T87" fmla="*/ 6384 h 150"/>
                  <a:gd name="T88" fmla="+- 0 8577 8576"/>
                  <a:gd name="T89" fmla="*/ T88 w 31"/>
                  <a:gd name="T90" fmla="+- 0 6384 6330"/>
                  <a:gd name="T91" fmla="*/ 6384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1" h="150">
                    <a:moveTo>
                      <a:pt x="1" y="54"/>
                    </a:moveTo>
                    <a:lnTo>
                      <a:pt x="1" y="61"/>
                    </a:lnTo>
                    <a:lnTo>
                      <a:pt x="2" y="68"/>
                    </a:lnTo>
                    <a:lnTo>
                      <a:pt x="2" y="129"/>
                    </a:lnTo>
                    <a:lnTo>
                      <a:pt x="2" y="136"/>
                    </a:lnTo>
                    <a:lnTo>
                      <a:pt x="1" y="143"/>
                    </a:lnTo>
                    <a:lnTo>
                      <a:pt x="1" y="150"/>
                    </a:lnTo>
                    <a:lnTo>
                      <a:pt x="2" y="150"/>
                    </a:lnTo>
                    <a:lnTo>
                      <a:pt x="31" y="150"/>
                    </a:lnTo>
                    <a:lnTo>
                      <a:pt x="30" y="143"/>
                    </a:lnTo>
                    <a:lnTo>
                      <a:pt x="30" y="136"/>
                    </a:lnTo>
                    <a:lnTo>
                      <a:pt x="29" y="129"/>
                    </a:lnTo>
                    <a:lnTo>
                      <a:pt x="29" y="122"/>
                    </a:lnTo>
                    <a:lnTo>
                      <a:pt x="29" y="82"/>
                    </a:lnTo>
                    <a:lnTo>
                      <a:pt x="29" y="75"/>
                    </a:lnTo>
                    <a:lnTo>
                      <a:pt x="30" y="68"/>
                    </a:lnTo>
                    <a:lnTo>
                      <a:pt x="30" y="61"/>
                    </a:lnTo>
                    <a:lnTo>
                      <a:pt x="31" y="55"/>
                    </a:lnTo>
                    <a:lnTo>
                      <a:pt x="22" y="55"/>
                    </a:lnTo>
                    <a:lnTo>
                      <a:pt x="10" y="55"/>
                    </a:lnTo>
                    <a:lnTo>
                      <a:pt x="5" y="54"/>
                    </a:lnTo>
                    <a:lnTo>
                      <a:pt x="2" y="54"/>
                    </a:lnTo>
                    <a:lnTo>
                      <a:pt x="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116"/>
              <p:cNvSpPr>
                <a:spLocks/>
              </p:cNvSpPr>
              <p:nvPr/>
            </p:nvSpPr>
            <p:spPr bwMode="auto">
              <a:xfrm>
                <a:off x="8576" y="6330"/>
                <a:ext cx="31" cy="150"/>
              </a:xfrm>
              <a:custGeom>
                <a:avLst/>
                <a:gdLst>
                  <a:gd name="T0" fmla="+- 0 8607 8576"/>
                  <a:gd name="T1" fmla="*/ T0 w 31"/>
                  <a:gd name="T2" fmla="+- 0 6480 6330"/>
                  <a:gd name="T3" fmla="*/ 6480 h 150"/>
                  <a:gd name="T4" fmla="+- 0 8605 8576"/>
                  <a:gd name="T5" fmla="*/ T4 w 31"/>
                  <a:gd name="T6" fmla="+- 0 6480 6330"/>
                  <a:gd name="T7" fmla="*/ 6480 h 150"/>
                  <a:gd name="T8" fmla="+- 0 8607 8576"/>
                  <a:gd name="T9" fmla="*/ T8 w 31"/>
                  <a:gd name="T10" fmla="+- 0 6480 6330"/>
                  <a:gd name="T11" fmla="*/ 6480 h 150"/>
                  <a:gd name="T12" fmla="+- 0 8607 8576"/>
                  <a:gd name="T13" fmla="*/ T12 w 31"/>
                  <a:gd name="T14" fmla="+- 0 6480 6330"/>
                  <a:gd name="T15" fmla="*/ 6480 h 150"/>
                </a:gdLst>
                <a:ahLst/>
                <a:cxnLst>
                  <a:cxn ang="0">
                    <a:pos x="T1" y="T3"/>
                  </a:cxn>
                  <a:cxn ang="0">
                    <a:pos x="T5" y="T7"/>
                  </a:cxn>
                  <a:cxn ang="0">
                    <a:pos x="T9" y="T11"/>
                  </a:cxn>
                  <a:cxn ang="0">
                    <a:pos x="T13" y="T15"/>
                  </a:cxn>
                </a:cxnLst>
                <a:rect l="0" t="0" r="r" b="b"/>
                <a:pathLst>
                  <a:path w="31" h="150">
                    <a:moveTo>
                      <a:pt x="31" y="150"/>
                    </a:moveTo>
                    <a:lnTo>
                      <a:pt x="29" y="150"/>
                    </a:lnTo>
                    <a:lnTo>
                      <a:pt x="31"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17"/>
              <p:cNvSpPr>
                <a:spLocks/>
              </p:cNvSpPr>
              <p:nvPr/>
            </p:nvSpPr>
            <p:spPr bwMode="auto">
              <a:xfrm>
                <a:off x="8576" y="6330"/>
                <a:ext cx="31" cy="150"/>
              </a:xfrm>
              <a:custGeom>
                <a:avLst/>
                <a:gdLst>
                  <a:gd name="T0" fmla="+- 0 8607 8576"/>
                  <a:gd name="T1" fmla="*/ T0 w 31"/>
                  <a:gd name="T2" fmla="+- 0 6384 6330"/>
                  <a:gd name="T3" fmla="*/ 6384 h 150"/>
                  <a:gd name="T4" fmla="+- 0 8603 8576"/>
                  <a:gd name="T5" fmla="*/ T4 w 31"/>
                  <a:gd name="T6" fmla="+- 0 6385 6330"/>
                  <a:gd name="T7" fmla="*/ 6385 h 150"/>
                  <a:gd name="T8" fmla="+- 0 8598 8576"/>
                  <a:gd name="T9" fmla="*/ T8 w 31"/>
                  <a:gd name="T10" fmla="+- 0 6385 6330"/>
                  <a:gd name="T11" fmla="*/ 6385 h 150"/>
                  <a:gd name="T12" fmla="+- 0 8607 8576"/>
                  <a:gd name="T13" fmla="*/ T12 w 31"/>
                  <a:gd name="T14" fmla="+- 0 6385 6330"/>
                  <a:gd name="T15" fmla="*/ 6385 h 150"/>
                  <a:gd name="T16" fmla="+- 0 8607 8576"/>
                  <a:gd name="T17" fmla="*/ T16 w 31"/>
                  <a:gd name="T18" fmla="+- 0 6384 6330"/>
                  <a:gd name="T19" fmla="*/ 6384 h 150"/>
                </a:gdLst>
                <a:ahLst/>
                <a:cxnLst>
                  <a:cxn ang="0">
                    <a:pos x="T1" y="T3"/>
                  </a:cxn>
                  <a:cxn ang="0">
                    <a:pos x="T5" y="T7"/>
                  </a:cxn>
                  <a:cxn ang="0">
                    <a:pos x="T9" y="T11"/>
                  </a:cxn>
                  <a:cxn ang="0">
                    <a:pos x="T13" y="T15"/>
                  </a:cxn>
                  <a:cxn ang="0">
                    <a:pos x="T17" y="T19"/>
                  </a:cxn>
                </a:cxnLst>
                <a:rect l="0" t="0" r="r" b="b"/>
                <a:pathLst>
                  <a:path w="31" h="150">
                    <a:moveTo>
                      <a:pt x="31" y="54"/>
                    </a:moveTo>
                    <a:lnTo>
                      <a:pt x="27" y="55"/>
                    </a:lnTo>
                    <a:lnTo>
                      <a:pt x="22" y="55"/>
                    </a:lnTo>
                    <a:lnTo>
                      <a:pt x="31" y="55"/>
                    </a:lnTo>
                    <a:lnTo>
                      <a:pt x="3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Freeform 118"/>
              <p:cNvSpPr>
                <a:spLocks/>
              </p:cNvSpPr>
              <p:nvPr/>
            </p:nvSpPr>
            <p:spPr bwMode="auto">
              <a:xfrm>
                <a:off x="8576" y="6330"/>
                <a:ext cx="31" cy="150"/>
              </a:xfrm>
              <a:custGeom>
                <a:avLst/>
                <a:gdLst>
                  <a:gd name="T0" fmla="+- 0 8596 8576"/>
                  <a:gd name="T1" fmla="*/ T0 w 31"/>
                  <a:gd name="T2" fmla="+- 0 6330 6330"/>
                  <a:gd name="T3" fmla="*/ 6330 h 150"/>
                  <a:gd name="T4" fmla="+- 0 8587 8576"/>
                  <a:gd name="T5" fmla="*/ T4 w 31"/>
                  <a:gd name="T6" fmla="+- 0 6330 6330"/>
                  <a:gd name="T7" fmla="*/ 6330 h 150"/>
                  <a:gd name="T8" fmla="+- 0 8583 8576"/>
                  <a:gd name="T9" fmla="*/ T8 w 31"/>
                  <a:gd name="T10" fmla="+- 0 6332 6330"/>
                  <a:gd name="T11" fmla="*/ 6332 h 150"/>
                  <a:gd name="T12" fmla="+- 0 8580 8576"/>
                  <a:gd name="T13" fmla="*/ T12 w 31"/>
                  <a:gd name="T14" fmla="+- 0 6335 6330"/>
                  <a:gd name="T15" fmla="*/ 6335 h 150"/>
                  <a:gd name="T16" fmla="+- 0 8577 8576"/>
                  <a:gd name="T17" fmla="*/ T16 w 31"/>
                  <a:gd name="T18" fmla="+- 0 6338 6330"/>
                  <a:gd name="T19" fmla="*/ 6338 h 150"/>
                  <a:gd name="T20" fmla="+- 0 8576 8576"/>
                  <a:gd name="T21" fmla="*/ T20 w 31"/>
                  <a:gd name="T22" fmla="+- 0 6342 6330"/>
                  <a:gd name="T23" fmla="*/ 6342 h 150"/>
                  <a:gd name="T24" fmla="+- 0 8576 8576"/>
                  <a:gd name="T25" fmla="*/ T24 w 31"/>
                  <a:gd name="T26" fmla="+- 0 6350 6330"/>
                  <a:gd name="T27" fmla="*/ 6350 h 150"/>
                  <a:gd name="T28" fmla="+- 0 8577 8576"/>
                  <a:gd name="T29" fmla="*/ T28 w 31"/>
                  <a:gd name="T30" fmla="+- 0 6354 6330"/>
                  <a:gd name="T31" fmla="*/ 6354 h 150"/>
                  <a:gd name="T32" fmla="+- 0 8580 8576"/>
                  <a:gd name="T33" fmla="*/ T32 w 31"/>
                  <a:gd name="T34" fmla="+- 0 6357 6330"/>
                  <a:gd name="T35" fmla="*/ 6357 h 150"/>
                  <a:gd name="T36" fmla="+- 0 8583 8576"/>
                  <a:gd name="T37" fmla="*/ T36 w 31"/>
                  <a:gd name="T38" fmla="+- 0 6360 6330"/>
                  <a:gd name="T39" fmla="*/ 6360 h 150"/>
                  <a:gd name="T40" fmla="+- 0 8587 8576"/>
                  <a:gd name="T41" fmla="*/ T40 w 31"/>
                  <a:gd name="T42" fmla="+- 0 6362 6330"/>
                  <a:gd name="T43" fmla="*/ 6362 h 150"/>
                  <a:gd name="T44" fmla="+- 0 8596 8576"/>
                  <a:gd name="T45" fmla="*/ T44 w 31"/>
                  <a:gd name="T46" fmla="+- 0 6362 6330"/>
                  <a:gd name="T47" fmla="*/ 6362 h 150"/>
                  <a:gd name="T48" fmla="+- 0 8600 8576"/>
                  <a:gd name="T49" fmla="*/ T48 w 31"/>
                  <a:gd name="T50" fmla="+- 0 6360 6330"/>
                  <a:gd name="T51" fmla="*/ 6360 h 150"/>
                  <a:gd name="T52" fmla="+- 0 8606 8576"/>
                  <a:gd name="T53" fmla="*/ T52 w 31"/>
                  <a:gd name="T54" fmla="+- 0 6354 6330"/>
                  <a:gd name="T55" fmla="*/ 6354 h 150"/>
                  <a:gd name="T56" fmla="+- 0 8607 8576"/>
                  <a:gd name="T57" fmla="*/ T56 w 31"/>
                  <a:gd name="T58" fmla="+- 0 6350 6330"/>
                  <a:gd name="T59" fmla="*/ 6350 h 150"/>
                  <a:gd name="T60" fmla="+- 0 8607 8576"/>
                  <a:gd name="T61" fmla="*/ T60 w 31"/>
                  <a:gd name="T62" fmla="+- 0 6342 6330"/>
                  <a:gd name="T63" fmla="*/ 6342 h 150"/>
                  <a:gd name="T64" fmla="+- 0 8606 8576"/>
                  <a:gd name="T65" fmla="*/ T64 w 31"/>
                  <a:gd name="T66" fmla="+- 0 6338 6330"/>
                  <a:gd name="T67" fmla="*/ 6338 h 150"/>
                  <a:gd name="T68" fmla="+- 0 8600 8576"/>
                  <a:gd name="T69" fmla="*/ T68 w 31"/>
                  <a:gd name="T70" fmla="+- 0 6332 6330"/>
                  <a:gd name="T71" fmla="*/ 6332 h 150"/>
                  <a:gd name="T72" fmla="+- 0 8596 8576"/>
                  <a:gd name="T73" fmla="*/ T72 w 31"/>
                  <a:gd name="T74" fmla="+- 0 6330 6330"/>
                  <a:gd name="T75" fmla="*/ 6330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1" h="150">
                    <a:moveTo>
                      <a:pt x="20" y="0"/>
                    </a:moveTo>
                    <a:lnTo>
                      <a:pt x="11" y="0"/>
                    </a:lnTo>
                    <a:lnTo>
                      <a:pt x="7" y="2"/>
                    </a:lnTo>
                    <a:lnTo>
                      <a:pt x="4" y="5"/>
                    </a:lnTo>
                    <a:lnTo>
                      <a:pt x="1" y="8"/>
                    </a:lnTo>
                    <a:lnTo>
                      <a:pt x="0" y="12"/>
                    </a:lnTo>
                    <a:lnTo>
                      <a:pt x="0" y="20"/>
                    </a:lnTo>
                    <a:lnTo>
                      <a:pt x="1" y="24"/>
                    </a:lnTo>
                    <a:lnTo>
                      <a:pt x="4" y="27"/>
                    </a:lnTo>
                    <a:lnTo>
                      <a:pt x="7" y="30"/>
                    </a:lnTo>
                    <a:lnTo>
                      <a:pt x="11" y="32"/>
                    </a:lnTo>
                    <a:lnTo>
                      <a:pt x="20" y="32"/>
                    </a:lnTo>
                    <a:lnTo>
                      <a:pt x="24" y="30"/>
                    </a:lnTo>
                    <a:lnTo>
                      <a:pt x="30" y="24"/>
                    </a:lnTo>
                    <a:lnTo>
                      <a:pt x="31" y="20"/>
                    </a:lnTo>
                    <a:lnTo>
                      <a:pt x="31" y="12"/>
                    </a:lnTo>
                    <a:lnTo>
                      <a:pt x="30" y="8"/>
                    </a:lnTo>
                    <a:lnTo>
                      <a:pt x="24"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119"/>
            <p:cNvGrpSpPr>
              <a:grpSpLocks/>
            </p:cNvGrpSpPr>
            <p:nvPr/>
          </p:nvGrpSpPr>
          <p:grpSpPr bwMode="auto">
            <a:xfrm>
              <a:off x="8728" y="6328"/>
              <a:ext cx="66" cy="152"/>
              <a:chOff x="8728" y="6328"/>
              <a:chExt cx="66" cy="152"/>
            </a:xfrm>
          </p:grpSpPr>
          <p:sp>
            <p:nvSpPr>
              <p:cNvPr id="1201" name="Freeform 120"/>
              <p:cNvSpPr>
                <a:spLocks/>
              </p:cNvSpPr>
              <p:nvPr/>
            </p:nvSpPr>
            <p:spPr bwMode="auto">
              <a:xfrm>
                <a:off x="8728" y="6328"/>
                <a:ext cx="66" cy="152"/>
              </a:xfrm>
              <a:custGeom>
                <a:avLst/>
                <a:gdLst>
                  <a:gd name="T0" fmla="+- 0 8769 8728"/>
                  <a:gd name="T1" fmla="*/ T0 w 66"/>
                  <a:gd name="T2" fmla="+- 0 6395 6328"/>
                  <a:gd name="T3" fmla="*/ 6395 h 152"/>
                  <a:gd name="T4" fmla="+- 0 8742 8728"/>
                  <a:gd name="T5" fmla="*/ T4 w 66"/>
                  <a:gd name="T6" fmla="+- 0 6395 6328"/>
                  <a:gd name="T7" fmla="*/ 6395 h 152"/>
                  <a:gd name="T8" fmla="+- 0 8742 8728"/>
                  <a:gd name="T9" fmla="*/ T8 w 66"/>
                  <a:gd name="T10" fmla="+- 0 6436 6328"/>
                  <a:gd name="T11" fmla="*/ 6436 h 152"/>
                  <a:gd name="T12" fmla="+- 0 8742 8728"/>
                  <a:gd name="T13" fmla="*/ T12 w 66"/>
                  <a:gd name="T14" fmla="+- 0 6458 6328"/>
                  <a:gd name="T15" fmla="*/ 6458 h 152"/>
                  <a:gd name="T16" fmla="+- 0 8741 8728"/>
                  <a:gd name="T17" fmla="*/ T16 w 66"/>
                  <a:gd name="T18" fmla="+- 0 6469 6328"/>
                  <a:gd name="T19" fmla="*/ 6469 h 152"/>
                  <a:gd name="T20" fmla="+- 0 8741 8728"/>
                  <a:gd name="T21" fmla="*/ T20 w 66"/>
                  <a:gd name="T22" fmla="+- 0 6480 6328"/>
                  <a:gd name="T23" fmla="*/ 6480 h 152"/>
                  <a:gd name="T24" fmla="+- 0 8742 8728"/>
                  <a:gd name="T25" fmla="*/ T24 w 66"/>
                  <a:gd name="T26" fmla="+- 0 6480 6328"/>
                  <a:gd name="T27" fmla="*/ 6480 h 152"/>
                  <a:gd name="T28" fmla="+- 0 8771 8728"/>
                  <a:gd name="T29" fmla="*/ T28 w 66"/>
                  <a:gd name="T30" fmla="+- 0 6480 6328"/>
                  <a:gd name="T31" fmla="*/ 6480 h 152"/>
                  <a:gd name="T32" fmla="+- 0 8770 8728"/>
                  <a:gd name="T33" fmla="*/ T32 w 66"/>
                  <a:gd name="T34" fmla="+- 0 6469 6328"/>
                  <a:gd name="T35" fmla="*/ 6469 h 152"/>
                  <a:gd name="T36" fmla="+- 0 8770 8728"/>
                  <a:gd name="T37" fmla="*/ T36 w 66"/>
                  <a:gd name="T38" fmla="+- 0 6458 6328"/>
                  <a:gd name="T39" fmla="*/ 6458 h 152"/>
                  <a:gd name="T40" fmla="+- 0 8770 8728"/>
                  <a:gd name="T41" fmla="*/ T40 w 66"/>
                  <a:gd name="T42" fmla="+- 0 6447 6328"/>
                  <a:gd name="T43" fmla="*/ 6447 h 152"/>
                  <a:gd name="T44" fmla="+- 0 8769 8728"/>
                  <a:gd name="T45" fmla="*/ T44 w 66"/>
                  <a:gd name="T46" fmla="+- 0 6436 6328"/>
                  <a:gd name="T47" fmla="*/ 6436 h 152"/>
                  <a:gd name="T48" fmla="+- 0 8769 8728"/>
                  <a:gd name="T49" fmla="*/ T48 w 66"/>
                  <a:gd name="T50" fmla="+- 0 6395 6328"/>
                  <a:gd name="T51" fmla="*/ 6395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6" h="152">
                    <a:moveTo>
                      <a:pt x="41" y="67"/>
                    </a:moveTo>
                    <a:lnTo>
                      <a:pt x="14" y="67"/>
                    </a:lnTo>
                    <a:lnTo>
                      <a:pt x="14" y="108"/>
                    </a:lnTo>
                    <a:lnTo>
                      <a:pt x="14" y="130"/>
                    </a:lnTo>
                    <a:lnTo>
                      <a:pt x="13" y="141"/>
                    </a:lnTo>
                    <a:lnTo>
                      <a:pt x="13" y="152"/>
                    </a:lnTo>
                    <a:lnTo>
                      <a:pt x="14" y="152"/>
                    </a:lnTo>
                    <a:lnTo>
                      <a:pt x="43" y="152"/>
                    </a:lnTo>
                    <a:lnTo>
                      <a:pt x="42" y="141"/>
                    </a:lnTo>
                    <a:lnTo>
                      <a:pt x="42" y="130"/>
                    </a:lnTo>
                    <a:lnTo>
                      <a:pt x="42" y="119"/>
                    </a:lnTo>
                    <a:lnTo>
                      <a:pt x="41" y="108"/>
                    </a:lnTo>
                    <a:lnTo>
                      <a:pt x="4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21"/>
              <p:cNvSpPr>
                <a:spLocks/>
              </p:cNvSpPr>
              <p:nvPr/>
            </p:nvSpPr>
            <p:spPr bwMode="auto">
              <a:xfrm>
                <a:off x="8728" y="6328"/>
                <a:ext cx="66" cy="152"/>
              </a:xfrm>
              <a:custGeom>
                <a:avLst/>
                <a:gdLst>
                  <a:gd name="T0" fmla="+- 0 8771 8728"/>
                  <a:gd name="T1" fmla="*/ T0 w 66"/>
                  <a:gd name="T2" fmla="+- 0 6480 6328"/>
                  <a:gd name="T3" fmla="*/ 6480 h 152"/>
                  <a:gd name="T4" fmla="+- 0 8769 8728"/>
                  <a:gd name="T5" fmla="*/ T4 w 66"/>
                  <a:gd name="T6" fmla="+- 0 6480 6328"/>
                  <a:gd name="T7" fmla="*/ 6480 h 152"/>
                  <a:gd name="T8" fmla="+- 0 8771 8728"/>
                  <a:gd name="T9" fmla="*/ T8 w 66"/>
                  <a:gd name="T10" fmla="+- 0 6480 6328"/>
                  <a:gd name="T11" fmla="*/ 6480 h 152"/>
                  <a:gd name="T12" fmla="+- 0 8771 8728"/>
                  <a:gd name="T13" fmla="*/ T12 w 66"/>
                  <a:gd name="T14" fmla="+- 0 6480 6328"/>
                  <a:gd name="T15" fmla="*/ 6480 h 152"/>
                </a:gdLst>
                <a:ahLst/>
                <a:cxnLst>
                  <a:cxn ang="0">
                    <a:pos x="T1" y="T3"/>
                  </a:cxn>
                  <a:cxn ang="0">
                    <a:pos x="T5" y="T7"/>
                  </a:cxn>
                  <a:cxn ang="0">
                    <a:pos x="T9" y="T11"/>
                  </a:cxn>
                  <a:cxn ang="0">
                    <a:pos x="T13" y="T15"/>
                  </a:cxn>
                </a:cxnLst>
                <a:rect l="0" t="0" r="r" b="b"/>
                <a:pathLst>
                  <a:path w="66" h="152">
                    <a:moveTo>
                      <a:pt x="43" y="152"/>
                    </a:moveTo>
                    <a:lnTo>
                      <a:pt x="41" y="152"/>
                    </a:lnTo>
                    <a:lnTo>
                      <a:pt x="43"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122"/>
              <p:cNvSpPr>
                <a:spLocks/>
              </p:cNvSpPr>
              <p:nvPr/>
            </p:nvSpPr>
            <p:spPr bwMode="auto">
              <a:xfrm>
                <a:off x="8728" y="6328"/>
                <a:ext cx="66" cy="152"/>
              </a:xfrm>
              <a:custGeom>
                <a:avLst/>
                <a:gdLst>
                  <a:gd name="T0" fmla="+- 0 8788 8728"/>
                  <a:gd name="T1" fmla="*/ T0 w 66"/>
                  <a:gd name="T2" fmla="+- 0 6395 6328"/>
                  <a:gd name="T3" fmla="*/ 6395 h 152"/>
                  <a:gd name="T4" fmla="+- 0 8769 8728"/>
                  <a:gd name="T5" fmla="*/ T4 w 66"/>
                  <a:gd name="T6" fmla="+- 0 6395 6328"/>
                  <a:gd name="T7" fmla="*/ 6395 h 152"/>
                  <a:gd name="T8" fmla="+- 0 8788 8728"/>
                  <a:gd name="T9" fmla="*/ T8 w 66"/>
                  <a:gd name="T10" fmla="+- 0 6395 6328"/>
                  <a:gd name="T11" fmla="*/ 6395 h 152"/>
                  <a:gd name="T12" fmla="+- 0 8788 8728"/>
                  <a:gd name="T13" fmla="*/ T12 w 66"/>
                  <a:gd name="T14" fmla="+- 0 6395 6328"/>
                  <a:gd name="T15" fmla="*/ 6395 h 152"/>
                </a:gdLst>
                <a:ahLst/>
                <a:cxnLst>
                  <a:cxn ang="0">
                    <a:pos x="T1" y="T3"/>
                  </a:cxn>
                  <a:cxn ang="0">
                    <a:pos x="T5" y="T7"/>
                  </a:cxn>
                  <a:cxn ang="0">
                    <a:pos x="T9" y="T11"/>
                  </a:cxn>
                  <a:cxn ang="0">
                    <a:pos x="T13" y="T15"/>
                  </a:cxn>
                </a:cxnLst>
                <a:rect l="0" t="0" r="r" b="b"/>
                <a:pathLst>
                  <a:path w="66" h="152">
                    <a:moveTo>
                      <a:pt x="60" y="67"/>
                    </a:moveTo>
                    <a:lnTo>
                      <a:pt x="41" y="67"/>
                    </a:lnTo>
                    <a:lnTo>
                      <a:pt x="6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23"/>
              <p:cNvSpPr>
                <a:spLocks/>
              </p:cNvSpPr>
              <p:nvPr/>
            </p:nvSpPr>
            <p:spPr bwMode="auto">
              <a:xfrm>
                <a:off x="8728" y="6328"/>
                <a:ext cx="66" cy="152"/>
              </a:xfrm>
              <a:custGeom>
                <a:avLst/>
                <a:gdLst>
                  <a:gd name="T0" fmla="+- 0 8728 8728"/>
                  <a:gd name="T1" fmla="*/ T0 w 66"/>
                  <a:gd name="T2" fmla="+- 0 6385 6328"/>
                  <a:gd name="T3" fmla="*/ 6385 h 152"/>
                  <a:gd name="T4" fmla="+- 0 8729 8728"/>
                  <a:gd name="T5" fmla="*/ T4 w 66"/>
                  <a:gd name="T6" fmla="+- 0 6387 6328"/>
                  <a:gd name="T7" fmla="*/ 6387 h 152"/>
                  <a:gd name="T8" fmla="+- 0 8729 8728"/>
                  <a:gd name="T9" fmla="*/ T8 w 66"/>
                  <a:gd name="T10" fmla="+- 0 6393 6328"/>
                  <a:gd name="T11" fmla="*/ 6393 h 152"/>
                  <a:gd name="T12" fmla="+- 0 8728 8728"/>
                  <a:gd name="T13" fmla="*/ T12 w 66"/>
                  <a:gd name="T14" fmla="+- 0 6395 6328"/>
                  <a:gd name="T15" fmla="*/ 6395 h 152"/>
                  <a:gd name="T16" fmla="+- 0 8742 8728"/>
                  <a:gd name="T17" fmla="*/ T16 w 66"/>
                  <a:gd name="T18" fmla="+- 0 6395 6328"/>
                  <a:gd name="T19" fmla="*/ 6395 h 152"/>
                  <a:gd name="T20" fmla="+- 0 8769 8728"/>
                  <a:gd name="T21" fmla="*/ T20 w 66"/>
                  <a:gd name="T22" fmla="+- 0 6395 6328"/>
                  <a:gd name="T23" fmla="*/ 6395 h 152"/>
                  <a:gd name="T24" fmla="+- 0 8788 8728"/>
                  <a:gd name="T25" fmla="*/ T24 w 66"/>
                  <a:gd name="T26" fmla="+- 0 6395 6328"/>
                  <a:gd name="T27" fmla="*/ 6395 h 152"/>
                  <a:gd name="T28" fmla="+- 0 8788 8728"/>
                  <a:gd name="T29" fmla="*/ T28 w 66"/>
                  <a:gd name="T30" fmla="+- 0 6393 6328"/>
                  <a:gd name="T31" fmla="*/ 6393 h 152"/>
                  <a:gd name="T32" fmla="+- 0 8787 8728"/>
                  <a:gd name="T33" fmla="*/ T32 w 66"/>
                  <a:gd name="T34" fmla="+- 0 6389 6328"/>
                  <a:gd name="T35" fmla="*/ 6389 h 152"/>
                  <a:gd name="T36" fmla="+- 0 8788 8728"/>
                  <a:gd name="T37" fmla="*/ T36 w 66"/>
                  <a:gd name="T38" fmla="+- 0 6387 6328"/>
                  <a:gd name="T39" fmla="*/ 6387 h 152"/>
                  <a:gd name="T40" fmla="+- 0 8788 8728"/>
                  <a:gd name="T41" fmla="*/ T40 w 66"/>
                  <a:gd name="T42" fmla="+- 0 6385 6328"/>
                  <a:gd name="T43" fmla="*/ 6385 h 152"/>
                  <a:gd name="T44" fmla="+- 0 8742 8728"/>
                  <a:gd name="T45" fmla="*/ T44 w 66"/>
                  <a:gd name="T46" fmla="+- 0 6385 6328"/>
                  <a:gd name="T47" fmla="*/ 6385 h 152"/>
                  <a:gd name="T48" fmla="+- 0 8728 8728"/>
                  <a:gd name="T49" fmla="*/ T48 w 66"/>
                  <a:gd name="T50" fmla="+- 0 6385 6328"/>
                  <a:gd name="T51" fmla="*/ 6385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6" h="152">
                    <a:moveTo>
                      <a:pt x="0" y="57"/>
                    </a:moveTo>
                    <a:lnTo>
                      <a:pt x="1" y="59"/>
                    </a:lnTo>
                    <a:lnTo>
                      <a:pt x="1" y="65"/>
                    </a:lnTo>
                    <a:lnTo>
                      <a:pt x="0" y="67"/>
                    </a:lnTo>
                    <a:lnTo>
                      <a:pt x="14" y="67"/>
                    </a:lnTo>
                    <a:lnTo>
                      <a:pt x="41" y="67"/>
                    </a:lnTo>
                    <a:lnTo>
                      <a:pt x="60" y="67"/>
                    </a:lnTo>
                    <a:lnTo>
                      <a:pt x="60" y="65"/>
                    </a:lnTo>
                    <a:lnTo>
                      <a:pt x="59" y="61"/>
                    </a:lnTo>
                    <a:lnTo>
                      <a:pt x="60" y="59"/>
                    </a:lnTo>
                    <a:lnTo>
                      <a:pt x="60" y="57"/>
                    </a:lnTo>
                    <a:lnTo>
                      <a:pt x="14" y="5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124"/>
              <p:cNvSpPr>
                <a:spLocks/>
              </p:cNvSpPr>
              <p:nvPr/>
            </p:nvSpPr>
            <p:spPr bwMode="auto">
              <a:xfrm>
                <a:off x="8728" y="6328"/>
                <a:ext cx="66" cy="152"/>
              </a:xfrm>
              <a:custGeom>
                <a:avLst/>
                <a:gdLst>
                  <a:gd name="T0" fmla="+- 0 8788 8728"/>
                  <a:gd name="T1" fmla="*/ T0 w 66"/>
                  <a:gd name="T2" fmla="+- 0 6328 6328"/>
                  <a:gd name="T3" fmla="*/ 6328 h 152"/>
                  <a:gd name="T4" fmla="+- 0 8779 8728"/>
                  <a:gd name="T5" fmla="*/ T4 w 66"/>
                  <a:gd name="T6" fmla="+- 0 6328 6328"/>
                  <a:gd name="T7" fmla="*/ 6328 h 152"/>
                  <a:gd name="T8" fmla="+- 0 8773 8728"/>
                  <a:gd name="T9" fmla="*/ T8 w 66"/>
                  <a:gd name="T10" fmla="+- 0 6330 6328"/>
                  <a:gd name="T11" fmla="*/ 6330 h 152"/>
                  <a:gd name="T12" fmla="+- 0 8763 8728"/>
                  <a:gd name="T13" fmla="*/ T12 w 66"/>
                  <a:gd name="T14" fmla="+- 0 6336 6328"/>
                  <a:gd name="T15" fmla="*/ 6336 h 152"/>
                  <a:gd name="T16" fmla="+- 0 8759 8728"/>
                  <a:gd name="T17" fmla="*/ T16 w 66"/>
                  <a:gd name="T18" fmla="+- 0 6340 6328"/>
                  <a:gd name="T19" fmla="*/ 6340 h 152"/>
                  <a:gd name="T20" fmla="+- 0 8755 8728"/>
                  <a:gd name="T21" fmla="*/ T20 w 66"/>
                  <a:gd name="T22" fmla="+- 0 6345 6328"/>
                  <a:gd name="T23" fmla="*/ 6345 h 152"/>
                  <a:gd name="T24" fmla="+- 0 8752 8728"/>
                  <a:gd name="T25" fmla="*/ T24 w 66"/>
                  <a:gd name="T26" fmla="+- 0 6350 6328"/>
                  <a:gd name="T27" fmla="*/ 6350 h 152"/>
                  <a:gd name="T28" fmla="+- 0 8749 8728"/>
                  <a:gd name="T29" fmla="*/ T28 w 66"/>
                  <a:gd name="T30" fmla="+- 0 6356 6328"/>
                  <a:gd name="T31" fmla="*/ 6356 h 152"/>
                  <a:gd name="T32" fmla="+- 0 8747 8728"/>
                  <a:gd name="T33" fmla="*/ T32 w 66"/>
                  <a:gd name="T34" fmla="+- 0 6363 6328"/>
                  <a:gd name="T35" fmla="*/ 6363 h 152"/>
                  <a:gd name="T36" fmla="+- 0 8745 8728"/>
                  <a:gd name="T37" fmla="*/ T36 w 66"/>
                  <a:gd name="T38" fmla="+- 0 6370 6328"/>
                  <a:gd name="T39" fmla="*/ 6370 h 152"/>
                  <a:gd name="T40" fmla="+- 0 8744 8728"/>
                  <a:gd name="T41" fmla="*/ T40 w 66"/>
                  <a:gd name="T42" fmla="+- 0 6377 6328"/>
                  <a:gd name="T43" fmla="*/ 6377 h 152"/>
                  <a:gd name="T44" fmla="+- 0 8742 8728"/>
                  <a:gd name="T45" fmla="*/ T44 w 66"/>
                  <a:gd name="T46" fmla="+- 0 6385 6328"/>
                  <a:gd name="T47" fmla="*/ 6385 h 152"/>
                  <a:gd name="T48" fmla="+- 0 8788 8728"/>
                  <a:gd name="T49" fmla="*/ T48 w 66"/>
                  <a:gd name="T50" fmla="+- 0 6385 6328"/>
                  <a:gd name="T51" fmla="*/ 6385 h 152"/>
                  <a:gd name="T52" fmla="+- 0 8769 8728"/>
                  <a:gd name="T53" fmla="*/ T52 w 66"/>
                  <a:gd name="T54" fmla="+- 0 6385 6328"/>
                  <a:gd name="T55" fmla="*/ 6385 h 152"/>
                  <a:gd name="T56" fmla="+- 0 8767 8728"/>
                  <a:gd name="T57" fmla="*/ T56 w 66"/>
                  <a:gd name="T58" fmla="+- 0 6380 6328"/>
                  <a:gd name="T59" fmla="*/ 6380 h 152"/>
                  <a:gd name="T60" fmla="+- 0 8764 8728"/>
                  <a:gd name="T61" fmla="*/ T60 w 66"/>
                  <a:gd name="T62" fmla="+- 0 6376 6328"/>
                  <a:gd name="T63" fmla="*/ 6376 h 152"/>
                  <a:gd name="T64" fmla="+- 0 8761 8728"/>
                  <a:gd name="T65" fmla="*/ T64 w 66"/>
                  <a:gd name="T66" fmla="+- 0 6366 6328"/>
                  <a:gd name="T67" fmla="*/ 6366 h 152"/>
                  <a:gd name="T68" fmla="+- 0 8760 8728"/>
                  <a:gd name="T69" fmla="*/ T68 w 66"/>
                  <a:gd name="T70" fmla="+- 0 6363 6328"/>
                  <a:gd name="T71" fmla="*/ 6363 h 152"/>
                  <a:gd name="T72" fmla="+- 0 8760 8728"/>
                  <a:gd name="T73" fmla="*/ T72 w 66"/>
                  <a:gd name="T74" fmla="+- 0 6355 6328"/>
                  <a:gd name="T75" fmla="*/ 6355 h 152"/>
                  <a:gd name="T76" fmla="+- 0 8761 8728"/>
                  <a:gd name="T77" fmla="*/ T76 w 66"/>
                  <a:gd name="T78" fmla="+- 0 6354 6328"/>
                  <a:gd name="T79" fmla="*/ 6354 h 152"/>
                  <a:gd name="T80" fmla="+- 0 8765 8728"/>
                  <a:gd name="T81" fmla="*/ T80 w 66"/>
                  <a:gd name="T82" fmla="+- 0 6351 6328"/>
                  <a:gd name="T83" fmla="*/ 6351 h 152"/>
                  <a:gd name="T84" fmla="+- 0 8768 8728"/>
                  <a:gd name="T85" fmla="*/ T84 w 66"/>
                  <a:gd name="T86" fmla="+- 0 6350 6328"/>
                  <a:gd name="T87" fmla="*/ 6350 h 152"/>
                  <a:gd name="T88" fmla="+- 0 8793 8728"/>
                  <a:gd name="T89" fmla="*/ T88 w 66"/>
                  <a:gd name="T90" fmla="+- 0 6350 6328"/>
                  <a:gd name="T91" fmla="*/ 6350 h 152"/>
                  <a:gd name="T92" fmla="+- 0 8794 8728"/>
                  <a:gd name="T93" fmla="*/ T92 w 66"/>
                  <a:gd name="T94" fmla="+- 0 6334 6328"/>
                  <a:gd name="T95" fmla="*/ 6334 h 152"/>
                  <a:gd name="T96" fmla="+- 0 8794 8728"/>
                  <a:gd name="T97" fmla="*/ T96 w 66"/>
                  <a:gd name="T98" fmla="+- 0 6332 6328"/>
                  <a:gd name="T99" fmla="*/ 6332 h 152"/>
                  <a:gd name="T100" fmla="+- 0 8794 8728"/>
                  <a:gd name="T101" fmla="*/ T100 w 66"/>
                  <a:gd name="T102" fmla="+- 0 6329 6328"/>
                  <a:gd name="T103" fmla="*/ 6329 h 152"/>
                  <a:gd name="T104" fmla="+- 0 8791 8728"/>
                  <a:gd name="T105" fmla="*/ T104 w 66"/>
                  <a:gd name="T106" fmla="+- 0 6329 6328"/>
                  <a:gd name="T107" fmla="*/ 6329 h 152"/>
                  <a:gd name="T108" fmla="+- 0 8788 8728"/>
                  <a:gd name="T109" fmla="*/ T108 w 66"/>
                  <a:gd name="T110" fmla="+- 0 6328 6328"/>
                  <a:gd name="T111" fmla="*/ 6328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66" h="152">
                    <a:moveTo>
                      <a:pt x="60" y="0"/>
                    </a:moveTo>
                    <a:lnTo>
                      <a:pt x="51" y="0"/>
                    </a:lnTo>
                    <a:lnTo>
                      <a:pt x="45" y="2"/>
                    </a:lnTo>
                    <a:lnTo>
                      <a:pt x="35" y="8"/>
                    </a:lnTo>
                    <a:lnTo>
                      <a:pt x="31" y="12"/>
                    </a:lnTo>
                    <a:lnTo>
                      <a:pt x="27" y="17"/>
                    </a:lnTo>
                    <a:lnTo>
                      <a:pt x="24" y="22"/>
                    </a:lnTo>
                    <a:lnTo>
                      <a:pt x="21" y="28"/>
                    </a:lnTo>
                    <a:lnTo>
                      <a:pt x="19" y="35"/>
                    </a:lnTo>
                    <a:lnTo>
                      <a:pt x="17" y="42"/>
                    </a:lnTo>
                    <a:lnTo>
                      <a:pt x="16" y="49"/>
                    </a:lnTo>
                    <a:lnTo>
                      <a:pt x="14" y="57"/>
                    </a:lnTo>
                    <a:lnTo>
                      <a:pt x="60" y="57"/>
                    </a:lnTo>
                    <a:lnTo>
                      <a:pt x="41" y="57"/>
                    </a:lnTo>
                    <a:lnTo>
                      <a:pt x="39" y="52"/>
                    </a:lnTo>
                    <a:lnTo>
                      <a:pt x="36" y="48"/>
                    </a:lnTo>
                    <a:lnTo>
                      <a:pt x="33" y="38"/>
                    </a:lnTo>
                    <a:lnTo>
                      <a:pt x="32" y="35"/>
                    </a:lnTo>
                    <a:lnTo>
                      <a:pt x="32" y="27"/>
                    </a:lnTo>
                    <a:lnTo>
                      <a:pt x="33" y="26"/>
                    </a:lnTo>
                    <a:lnTo>
                      <a:pt x="37" y="23"/>
                    </a:lnTo>
                    <a:lnTo>
                      <a:pt x="40" y="22"/>
                    </a:lnTo>
                    <a:lnTo>
                      <a:pt x="65" y="22"/>
                    </a:lnTo>
                    <a:lnTo>
                      <a:pt x="66" y="6"/>
                    </a:lnTo>
                    <a:lnTo>
                      <a:pt x="66" y="4"/>
                    </a:lnTo>
                    <a:lnTo>
                      <a:pt x="66" y="1"/>
                    </a:lnTo>
                    <a:lnTo>
                      <a:pt x="63" y="1"/>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Freeform 125"/>
              <p:cNvSpPr>
                <a:spLocks/>
              </p:cNvSpPr>
              <p:nvPr/>
            </p:nvSpPr>
            <p:spPr bwMode="auto">
              <a:xfrm>
                <a:off x="8728" y="6328"/>
                <a:ext cx="66" cy="152"/>
              </a:xfrm>
              <a:custGeom>
                <a:avLst/>
                <a:gdLst>
                  <a:gd name="T0" fmla="+- 0 8788 8728"/>
                  <a:gd name="T1" fmla="*/ T0 w 66"/>
                  <a:gd name="T2" fmla="+- 0 6385 6328"/>
                  <a:gd name="T3" fmla="*/ 6385 h 152"/>
                  <a:gd name="T4" fmla="+- 0 8769 8728"/>
                  <a:gd name="T5" fmla="*/ T4 w 66"/>
                  <a:gd name="T6" fmla="+- 0 6385 6328"/>
                  <a:gd name="T7" fmla="*/ 6385 h 152"/>
                  <a:gd name="T8" fmla="+- 0 8788 8728"/>
                  <a:gd name="T9" fmla="*/ T8 w 66"/>
                  <a:gd name="T10" fmla="+- 0 6385 6328"/>
                  <a:gd name="T11" fmla="*/ 6385 h 152"/>
                  <a:gd name="T12" fmla="+- 0 8788 8728"/>
                  <a:gd name="T13" fmla="*/ T12 w 66"/>
                  <a:gd name="T14" fmla="+- 0 6385 6328"/>
                  <a:gd name="T15" fmla="*/ 6385 h 152"/>
                </a:gdLst>
                <a:ahLst/>
                <a:cxnLst>
                  <a:cxn ang="0">
                    <a:pos x="T1" y="T3"/>
                  </a:cxn>
                  <a:cxn ang="0">
                    <a:pos x="T5" y="T7"/>
                  </a:cxn>
                  <a:cxn ang="0">
                    <a:pos x="T9" y="T11"/>
                  </a:cxn>
                  <a:cxn ang="0">
                    <a:pos x="T13" y="T15"/>
                  </a:cxn>
                </a:cxnLst>
                <a:rect l="0" t="0" r="r" b="b"/>
                <a:pathLst>
                  <a:path w="66" h="152">
                    <a:moveTo>
                      <a:pt x="60" y="57"/>
                    </a:moveTo>
                    <a:lnTo>
                      <a:pt x="41" y="57"/>
                    </a:lnTo>
                    <a:lnTo>
                      <a:pt x="6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Freeform 126"/>
              <p:cNvSpPr>
                <a:spLocks/>
              </p:cNvSpPr>
              <p:nvPr/>
            </p:nvSpPr>
            <p:spPr bwMode="auto">
              <a:xfrm>
                <a:off x="8728" y="6328"/>
                <a:ext cx="66" cy="152"/>
              </a:xfrm>
              <a:custGeom>
                <a:avLst/>
                <a:gdLst>
                  <a:gd name="T0" fmla="+- 0 8793 8728"/>
                  <a:gd name="T1" fmla="*/ T0 w 66"/>
                  <a:gd name="T2" fmla="+- 0 6350 6328"/>
                  <a:gd name="T3" fmla="*/ 6350 h 152"/>
                  <a:gd name="T4" fmla="+- 0 8775 8728"/>
                  <a:gd name="T5" fmla="*/ T4 w 66"/>
                  <a:gd name="T6" fmla="+- 0 6350 6328"/>
                  <a:gd name="T7" fmla="*/ 6350 h 152"/>
                  <a:gd name="T8" fmla="+- 0 8778 8728"/>
                  <a:gd name="T9" fmla="*/ T8 w 66"/>
                  <a:gd name="T10" fmla="+- 0 6351 6328"/>
                  <a:gd name="T11" fmla="*/ 6351 h 152"/>
                  <a:gd name="T12" fmla="+- 0 8785 8728"/>
                  <a:gd name="T13" fmla="*/ T12 w 66"/>
                  <a:gd name="T14" fmla="+- 0 6354 6328"/>
                  <a:gd name="T15" fmla="*/ 6354 h 152"/>
                  <a:gd name="T16" fmla="+- 0 8788 8728"/>
                  <a:gd name="T17" fmla="*/ T16 w 66"/>
                  <a:gd name="T18" fmla="+- 0 6355 6328"/>
                  <a:gd name="T19" fmla="*/ 6355 h 152"/>
                  <a:gd name="T20" fmla="+- 0 8791 8728"/>
                  <a:gd name="T21" fmla="*/ T20 w 66"/>
                  <a:gd name="T22" fmla="+- 0 6356 6328"/>
                  <a:gd name="T23" fmla="*/ 6356 h 152"/>
                  <a:gd name="T24" fmla="+- 0 8793 8728"/>
                  <a:gd name="T25" fmla="*/ T24 w 66"/>
                  <a:gd name="T26" fmla="+- 0 6355 6328"/>
                  <a:gd name="T27" fmla="*/ 6355 h 152"/>
                  <a:gd name="T28" fmla="+- 0 8793 8728"/>
                  <a:gd name="T29" fmla="*/ T28 w 66"/>
                  <a:gd name="T30" fmla="+- 0 6350 6328"/>
                  <a:gd name="T31" fmla="*/ 6350 h 15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6" h="152">
                    <a:moveTo>
                      <a:pt x="65" y="22"/>
                    </a:moveTo>
                    <a:lnTo>
                      <a:pt x="47" y="22"/>
                    </a:lnTo>
                    <a:lnTo>
                      <a:pt x="50" y="23"/>
                    </a:lnTo>
                    <a:lnTo>
                      <a:pt x="57" y="26"/>
                    </a:lnTo>
                    <a:lnTo>
                      <a:pt x="60" y="27"/>
                    </a:lnTo>
                    <a:lnTo>
                      <a:pt x="63" y="28"/>
                    </a:lnTo>
                    <a:lnTo>
                      <a:pt x="65" y="27"/>
                    </a:lnTo>
                    <a:lnTo>
                      <a:pt x="6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4" name="Group 127"/>
            <p:cNvGrpSpPr>
              <a:grpSpLocks/>
            </p:cNvGrpSpPr>
            <p:nvPr/>
          </p:nvGrpSpPr>
          <p:grpSpPr bwMode="auto">
            <a:xfrm>
              <a:off x="8898" y="6348"/>
              <a:ext cx="60" cy="134"/>
              <a:chOff x="8898" y="6348"/>
              <a:chExt cx="60" cy="134"/>
            </a:xfrm>
          </p:grpSpPr>
          <p:sp>
            <p:nvSpPr>
              <p:cNvPr id="1190" name="Freeform 128"/>
              <p:cNvSpPr>
                <a:spLocks/>
              </p:cNvSpPr>
              <p:nvPr/>
            </p:nvSpPr>
            <p:spPr bwMode="auto">
              <a:xfrm>
                <a:off x="8898" y="6348"/>
                <a:ext cx="60" cy="134"/>
              </a:xfrm>
              <a:custGeom>
                <a:avLst/>
                <a:gdLst>
                  <a:gd name="T0" fmla="+- 0 8939 8898"/>
                  <a:gd name="T1" fmla="*/ T0 w 60"/>
                  <a:gd name="T2" fmla="+- 0 6395 6348"/>
                  <a:gd name="T3" fmla="*/ 6395 h 134"/>
                  <a:gd name="T4" fmla="+- 0 8912 8898"/>
                  <a:gd name="T5" fmla="*/ T4 w 60"/>
                  <a:gd name="T6" fmla="+- 0 6395 6348"/>
                  <a:gd name="T7" fmla="*/ 6395 h 134"/>
                  <a:gd name="T8" fmla="+- 0 8912 8898"/>
                  <a:gd name="T9" fmla="*/ T8 w 60"/>
                  <a:gd name="T10" fmla="+- 0 6404 6348"/>
                  <a:gd name="T11" fmla="*/ 6404 h 134"/>
                  <a:gd name="T12" fmla="+- 0 8912 8898"/>
                  <a:gd name="T13" fmla="*/ T12 w 60"/>
                  <a:gd name="T14" fmla="+- 0 6409 6348"/>
                  <a:gd name="T15" fmla="*/ 6409 h 134"/>
                  <a:gd name="T16" fmla="+- 0 8912 8898"/>
                  <a:gd name="T17" fmla="*/ T16 w 60"/>
                  <a:gd name="T18" fmla="+- 0 6414 6348"/>
                  <a:gd name="T19" fmla="*/ 6414 h 134"/>
                  <a:gd name="T20" fmla="+- 0 8911 8898"/>
                  <a:gd name="T21" fmla="*/ T20 w 60"/>
                  <a:gd name="T22" fmla="+- 0 6424 6348"/>
                  <a:gd name="T23" fmla="*/ 6424 h 134"/>
                  <a:gd name="T24" fmla="+- 0 8911 8898"/>
                  <a:gd name="T25" fmla="*/ T24 w 60"/>
                  <a:gd name="T26" fmla="+- 0 6429 6348"/>
                  <a:gd name="T27" fmla="*/ 6429 h 134"/>
                  <a:gd name="T28" fmla="+- 0 8911 8898"/>
                  <a:gd name="T29" fmla="*/ T28 w 60"/>
                  <a:gd name="T30" fmla="+- 0 6434 6348"/>
                  <a:gd name="T31" fmla="*/ 6434 h 134"/>
                  <a:gd name="T32" fmla="+- 0 8911 8898"/>
                  <a:gd name="T33" fmla="*/ T32 w 60"/>
                  <a:gd name="T34" fmla="+- 0 6472 6348"/>
                  <a:gd name="T35" fmla="*/ 6472 h 134"/>
                  <a:gd name="T36" fmla="+- 0 8919 8898"/>
                  <a:gd name="T37" fmla="*/ T36 w 60"/>
                  <a:gd name="T38" fmla="+- 0 6483 6348"/>
                  <a:gd name="T39" fmla="*/ 6483 h 134"/>
                  <a:gd name="T40" fmla="+- 0 8940 8898"/>
                  <a:gd name="T41" fmla="*/ T40 w 60"/>
                  <a:gd name="T42" fmla="+- 0 6483 6348"/>
                  <a:gd name="T43" fmla="*/ 6483 h 134"/>
                  <a:gd name="T44" fmla="+- 0 8944 8898"/>
                  <a:gd name="T45" fmla="*/ T44 w 60"/>
                  <a:gd name="T46" fmla="+- 0 6482 6348"/>
                  <a:gd name="T47" fmla="*/ 6482 h 134"/>
                  <a:gd name="T48" fmla="+- 0 8952 8898"/>
                  <a:gd name="T49" fmla="*/ T48 w 60"/>
                  <a:gd name="T50" fmla="+- 0 6480 6348"/>
                  <a:gd name="T51" fmla="*/ 6480 h 134"/>
                  <a:gd name="T52" fmla="+- 0 8955 8898"/>
                  <a:gd name="T53" fmla="*/ T52 w 60"/>
                  <a:gd name="T54" fmla="+- 0 6479 6348"/>
                  <a:gd name="T55" fmla="*/ 6479 h 134"/>
                  <a:gd name="T56" fmla="+- 0 8958 8898"/>
                  <a:gd name="T57" fmla="*/ T56 w 60"/>
                  <a:gd name="T58" fmla="+- 0 6478 6348"/>
                  <a:gd name="T59" fmla="*/ 6478 h 134"/>
                  <a:gd name="T60" fmla="+- 0 8958 8898"/>
                  <a:gd name="T61" fmla="*/ T60 w 60"/>
                  <a:gd name="T62" fmla="+- 0 6472 6348"/>
                  <a:gd name="T63" fmla="*/ 6472 h 134"/>
                  <a:gd name="T64" fmla="+- 0 8946 8898"/>
                  <a:gd name="T65" fmla="*/ T64 w 60"/>
                  <a:gd name="T66" fmla="+- 0 6472 6348"/>
                  <a:gd name="T67" fmla="*/ 6472 h 134"/>
                  <a:gd name="T68" fmla="+- 0 8945 8898"/>
                  <a:gd name="T69" fmla="*/ T68 w 60"/>
                  <a:gd name="T70" fmla="+- 0 6471 6348"/>
                  <a:gd name="T71" fmla="*/ 6471 h 134"/>
                  <a:gd name="T72" fmla="+- 0 8938 8898"/>
                  <a:gd name="T73" fmla="*/ T72 w 60"/>
                  <a:gd name="T74" fmla="+- 0 6456 6348"/>
                  <a:gd name="T75" fmla="*/ 6456 h 134"/>
                  <a:gd name="T76" fmla="+- 0 8938 8898"/>
                  <a:gd name="T77" fmla="*/ T76 w 60"/>
                  <a:gd name="T78" fmla="+- 0 6452 6348"/>
                  <a:gd name="T79" fmla="*/ 6452 h 134"/>
                  <a:gd name="T80" fmla="+- 0 8938 8898"/>
                  <a:gd name="T81" fmla="*/ T80 w 60"/>
                  <a:gd name="T82" fmla="+- 0 6424 6348"/>
                  <a:gd name="T83" fmla="*/ 6424 h 134"/>
                  <a:gd name="T84" fmla="+- 0 8938 8898"/>
                  <a:gd name="T85" fmla="*/ T84 w 60"/>
                  <a:gd name="T86" fmla="+- 0 6409 6348"/>
                  <a:gd name="T87" fmla="*/ 6409 h 134"/>
                  <a:gd name="T88" fmla="+- 0 8938 8898"/>
                  <a:gd name="T89" fmla="*/ T88 w 60"/>
                  <a:gd name="T90" fmla="+- 0 6401 6348"/>
                  <a:gd name="T91" fmla="*/ 6401 h 134"/>
                  <a:gd name="T92" fmla="+- 0 8939 8898"/>
                  <a:gd name="T93" fmla="*/ T92 w 60"/>
                  <a:gd name="T94" fmla="+- 0 6398 6348"/>
                  <a:gd name="T95" fmla="*/ 6398 h 134"/>
                  <a:gd name="T96" fmla="+- 0 8939 8898"/>
                  <a:gd name="T97" fmla="*/ T96 w 60"/>
                  <a:gd name="T98" fmla="+- 0 6395 6348"/>
                  <a:gd name="T99" fmla="*/ 6395 h 1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0" h="134">
                    <a:moveTo>
                      <a:pt x="41" y="47"/>
                    </a:moveTo>
                    <a:lnTo>
                      <a:pt x="14" y="47"/>
                    </a:lnTo>
                    <a:lnTo>
                      <a:pt x="14" y="56"/>
                    </a:lnTo>
                    <a:lnTo>
                      <a:pt x="14" y="61"/>
                    </a:lnTo>
                    <a:lnTo>
                      <a:pt x="14" y="66"/>
                    </a:lnTo>
                    <a:lnTo>
                      <a:pt x="13" y="76"/>
                    </a:lnTo>
                    <a:lnTo>
                      <a:pt x="13" y="81"/>
                    </a:lnTo>
                    <a:lnTo>
                      <a:pt x="13" y="86"/>
                    </a:lnTo>
                    <a:lnTo>
                      <a:pt x="13" y="124"/>
                    </a:lnTo>
                    <a:lnTo>
                      <a:pt x="21" y="135"/>
                    </a:lnTo>
                    <a:lnTo>
                      <a:pt x="42" y="135"/>
                    </a:lnTo>
                    <a:lnTo>
                      <a:pt x="46" y="134"/>
                    </a:lnTo>
                    <a:lnTo>
                      <a:pt x="54" y="132"/>
                    </a:lnTo>
                    <a:lnTo>
                      <a:pt x="57" y="131"/>
                    </a:lnTo>
                    <a:lnTo>
                      <a:pt x="60" y="130"/>
                    </a:lnTo>
                    <a:lnTo>
                      <a:pt x="60" y="124"/>
                    </a:lnTo>
                    <a:lnTo>
                      <a:pt x="48" y="124"/>
                    </a:lnTo>
                    <a:lnTo>
                      <a:pt x="47" y="123"/>
                    </a:lnTo>
                    <a:lnTo>
                      <a:pt x="40" y="108"/>
                    </a:lnTo>
                    <a:lnTo>
                      <a:pt x="40" y="104"/>
                    </a:lnTo>
                    <a:lnTo>
                      <a:pt x="40" y="76"/>
                    </a:lnTo>
                    <a:lnTo>
                      <a:pt x="40" y="61"/>
                    </a:lnTo>
                    <a:lnTo>
                      <a:pt x="40" y="53"/>
                    </a:lnTo>
                    <a:lnTo>
                      <a:pt x="41" y="50"/>
                    </a:lnTo>
                    <a:lnTo>
                      <a:pt x="4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29"/>
              <p:cNvSpPr>
                <a:spLocks/>
              </p:cNvSpPr>
              <p:nvPr/>
            </p:nvSpPr>
            <p:spPr bwMode="auto">
              <a:xfrm>
                <a:off x="8898" y="6348"/>
                <a:ext cx="60" cy="134"/>
              </a:xfrm>
              <a:custGeom>
                <a:avLst/>
                <a:gdLst>
                  <a:gd name="T0" fmla="+- 0 8958 8898"/>
                  <a:gd name="T1" fmla="*/ T0 w 60"/>
                  <a:gd name="T2" fmla="+- 0 6470 6348"/>
                  <a:gd name="T3" fmla="*/ 6470 h 134"/>
                  <a:gd name="T4" fmla="+- 0 8957 8898"/>
                  <a:gd name="T5" fmla="*/ T4 w 60"/>
                  <a:gd name="T6" fmla="+- 0 6470 6348"/>
                  <a:gd name="T7" fmla="*/ 6470 h 134"/>
                  <a:gd name="T8" fmla="+- 0 8955 8898"/>
                  <a:gd name="T9" fmla="*/ T8 w 60"/>
                  <a:gd name="T10" fmla="+- 0 6471 6348"/>
                  <a:gd name="T11" fmla="*/ 6471 h 134"/>
                  <a:gd name="T12" fmla="+- 0 8953 8898"/>
                  <a:gd name="T13" fmla="*/ T12 w 60"/>
                  <a:gd name="T14" fmla="+- 0 6472 6348"/>
                  <a:gd name="T15" fmla="*/ 6472 h 134"/>
                  <a:gd name="T16" fmla="+- 0 8946 8898"/>
                  <a:gd name="T17" fmla="*/ T16 w 60"/>
                  <a:gd name="T18" fmla="+- 0 6472 6348"/>
                  <a:gd name="T19" fmla="*/ 6472 h 134"/>
                  <a:gd name="T20" fmla="+- 0 8958 8898"/>
                  <a:gd name="T21" fmla="*/ T20 w 60"/>
                  <a:gd name="T22" fmla="+- 0 6472 6348"/>
                  <a:gd name="T23" fmla="*/ 6472 h 134"/>
                  <a:gd name="T24" fmla="+- 0 8958 8898"/>
                  <a:gd name="T25" fmla="*/ T24 w 60"/>
                  <a:gd name="T26" fmla="+- 0 6470 6348"/>
                  <a:gd name="T27" fmla="*/ 6470 h 134"/>
                </a:gdLst>
                <a:ahLst/>
                <a:cxnLst>
                  <a:cxn ang="0">
                    <a:pos x="T1" y="T3"/>
                  </a:cxn>
                  <a:cxn ang="0">
                    <a:pos x="T5" y="T7"/>
                  </a:cxn>
                  <a:cxn ang="0">
                    <a:pos x="T9" y="T11"/>
                  </a:cxn>
                  <a:cxn ang="0">
                    <a:pos x="T13" y="T15"/>
                  </a:cxn>
                  <a:cxn ang="0">
                    <a:pos x="T17" y="T19"/>
                  </a:cxn>
                  <a:cxn ang="0">
                    <a:pos x="T21" y="T23"/>
                  </a:cxn>
                  <a:cxn ang="0">
                    <a:pos x="T25" y="T27"/>
                  </a:cxn>
                </a:cxnLst>
                <a:rect l="0" t="0" r="r" b="b"/>
                <a:pathLst>
                  <a:path w="60" h="134">
                    <a:moveTo>
                      <a:pt x="60" y="122"/>
                    </a:moveTo>
                    <a:lnTo>
                      <a:pt x="59" y="122"/>
                    </a:lnTo>
                    <a:lnTo>
                      <a:pt x="57" y="123"/>
                    </a:lnTo>
                    <a:lnTo>
                      <a:pt x="55" y="124"/>
                    </a:lnTo>
                    <a:lnTo>
                      <a:pt x="48" y="124"/>
                    </a:lnTo>
                    <a:lnTo>
                      <a:pt x="60" y="124"/>
                    </a:lnTo>
                    <a:lnTo>
                      <a:pt x="6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130"/>
              <p:cNvSpPr>
                <a:spLocks/>
              </p:cNvSpPr>
              <p:nvPr/>
            </p:nvSpPr>
            <p:spPr bwMode="auto">
              <a:xfrm>
                <a:off x="8898" y="6348"/>
                <a:ext cx="60" cy="134"/>
              </a:xfrm>
              <a:custGeom>
                <a:avLst/>
                <a:gdLst>
                  <a:gd name="T0" fmla="+- 0 8956 8898"/>
                  <a:gd name="T1" fmla="*/ T0 w 60"/>
                  <a:gd name="T2" fmla="+- 0 6395 6348"/>
                  <a:gd name="T3" fmla="*/ 6395 h 134"/>
                  <a:gd name="T4" fmla="+- 0 8939 8898"/>
                  <a:gd name="T5" fmla="*/ T4 w 60"/>
                  <a:gd name="T6" fmla="+- 0 6395 6348"/>
                  <a:gd name="T7" fmla="*/ 6395 h 134"/>
                  <a:gd name="T8" fmla="+- 0 8956 8898"/>
                  <a:gd name="T9" fmla="*/ T8 w 60"/>
                  <a:gd name="T10" fmla="+- 0 6395 6348"/>
                  <a:gd name="T11" fmla="*/ 6395 h 134"/>
                  <a:gd name="T12" fmla="+- 0 8956 8898"/>
                  <a:gd name="T13" fmla="*/ T12 w 60"/>
                  <a:gd name="T14" fmla="+- 0 6395 6348"/>
                  <a:gd name="T15" fmla="*/ 6395 h 134"/>
                </a:gdLst>
                <a:ahLst/>
                <a:cxnLst>
                  <a:cxn ang="0">
                    <a:pos x="T1" y="T3"/>
                  </a:cxn>
                  <a:cxn ang="0">
                    <a:pos x="T5" y="T7"/>
                  </a:cxn>
                  <a:cxn ang="0">
                    <a:pos x="T9" y="T11"/>
                  </a:cxn>
                  <a:cxn ang="0">
                    <a:pos x="T13" y="T15"/>
                  </a:cxn>
                </a:cxnLst>
                <a:rect l="0" t="0" r="r" b="b"/>
                <a:pathLst>
                  <a:path w="60" h="134">
                    <a:moveTo>
                      <a:pt x="58" y="47"/>
                    </a:moveTo>
                    <a:lnTo>
                      <a:pt x="41" y="47"/>
                    </a:lnTo>
                    <a:lnTo>
                      <a:pt x="5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131"/>
              <p:cNvSpPr>
                <a:spLocks/>
              </p:cNvSpPr>
              <p:nvPr/>
            </p:nvSpPr>
            <p:spPr bwMode="auto">
              <a:xfrm>
                <a:off x="8898" y="6348"/>
                <a:ext cx="60" cy="134"/>
              </a:xfrm>
              <a:custGeom>
                <a:avLst/>
                <a:gdLst>
                  <a:gd name="T0" fmla="+- 0 8898 8898"/>
                  <a:gd name="T1" fmla="*/ T0 w 60"/>
                  <a:gd name="T2" fmla="+- 0 6385 6348"/>
                  <a:gd name="T3" fmla="*/ 6385 h 134"/>
                  <a:gd name="T4" fmla="+- 0 8898 8898"/>
                  <a:gd name="T5" fmla="*/ T4 w 60"/>
                  <a:gd name="T6" fmla="+- 0 6387 6348"/>
                  <a:gd name="T7" fmla="*/ 6387 h 134"/>
                  <a:gd name="T8" fmla="+- 0 8899 8898"/>
                  <a:gd name="T9" fmla="*/ T8 w 60"/>
                  <a:gd name="T10" fmla="+- 0 6389 6348"/>
                  <a:gd name="T11" fmla="*/ 6389 h 134"/>
                  <a:gd name="T12" fmla="+- 0 8899 8898"/>
                  <a:gd name="T13" fmla="*/ T12 w 60"/>
                  <a:gd name="T14" fmla="+- 0 6392 6348"/>
                  <a:gd name="T15" fmla="*/ 6392 h 134"/>
                  <a:gd name="T16" fmla="+- 0 8898 8898"/>
                  <a:gd name="T17" fmla="*/ T16 w 60"/>
                  <a:gd name="T18" fmla="+- 0 6393 6348"/>
                  <a:gd name="T19" fmla="*/ 6393 h 134"/>
                  <a:gd name="T20" fmla="+- 0 8898 8898"/>
                  <a:gd name="T21" fmla="*/ T20 w 60"/>
                  <a:gd name="T22" fmla="+- 0 6395 6348"/>
                  <a:gd name="T23" fmla="*/ 6395 h 134"/>
                  <a:gd name="T24" fmla="+- 0 8912 8898"/>
                  <a:gd name="T25" fmla="*/ T24 w 60"/>
                  <a:gd name="T26" fmla="+- 0 6395 6348"/>
                  <a:gd name="T27" fmla="*/ 6395 h 134"/>
                  <a:gd name="T28" fmla="+- 0 8939 8898"/>
                  <a:gd name="T29" fmla="*/ T28 w 60"/>
                  <a:gd name="T30" fmla="+- 0 6395 6348"/>
                  <a:gd name="T31" fmla="*/ 6395 h 134"/>
                  <a:gd name="T32" fmla="+- 0 8956 8898"/>
                  <a:gd name="T33" fmla="*/ T32 w 60"/>
                  <a:gd name="T34" fmla="+- 0 6395 6348"/>
                  <a:gd name="T35" fmla="*/ 6395 h 134"/>
                  <a:gd name="T36" fmla="+- 0 8956 8898"/>
                  <a:gd name="T37" fmla="*/ T36 w 60"/>
                  <a:gd name="T38" fmla="+- 0 6392 6348"/>
                  <a:gd name="T39" fmla="*/ 6392 h 134"/>
                  <a:gd name="T40" fmla="+- 0 8956 8898"/>
                  <a:gd name="T41" fmla="*/ T40 w 60"/>
                  <a:gd name="T42" fmla="+- 0 6389 6348"/>
                  <a:gd name="T43" fmla="*/ 6389 h 134"/>
                  <a:gd name="T44" fmla="+- 0 8956 8898"/>
                  <a:gd name="T45" fmla="*/ T44 w 60"/>
                  <a:gd name="T46" fmla="+- 0 6385 6348"/>
                  <a:gd name="T47" fmla="*/ 6385 h 134"/>
                  <a:gd name="T48" fmla="+- 0 8912 8898"/>
                  <a:gd name="T49" fmla="*/ T48 w 60"/>
                  <a:gd name="T50" fmla="+- 0 6385 6348"/>
                  <a:gd name="T51" fmla="*/ 6385 h 134"/>
                  <a:gd name="T52" fmla="+- 0 8898 8898"/>
                  <a:gd name="T53" fmla="*/ T52 w 60"/>
                  <a:gd name="T54" fmla="+- 0 6385 6348"/>
                  <a:gd name="T55" fmla="*/ 6385 h 1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0" h="134">
                    <a:moveTo>
                      <a:pt x="0" y="37"/>
                    </a:moveTo>
                    <a:lnTo>
                      <a:pt x="0" y="39"/>
                    </a:lnTo>
                    <a:lnTo>
                      <a:pt x="1" y="41"/>
                    </a:lnTo>
                    <a:lnTo>
                      <a:pt x="1" y="44"/>
                    </a:lnTo>
                    <a:lnTo>
                      <a:pt x="0" y="45"/>
                    </a:lnTo>
                    <a:lnTo>
                      <a:pt x="0" y="47"/>
                    </a:lnTo>
                    <a:lnTo>
                      <a:pt x="14" y="47"/>
                    </a:lnTo>
                    <a:lnTo>
                      <a:pt x="41" y="47"/>
                    </a:lnTo>
                    <a:lnTo>
                      <a:pt x="58" y="47"/>
                    </a:lnTo>
                    <a:lnTo>
                      <a:pt x="58" y="44"/>
                    </a:lnTo>
                    <a:lnTo>
                      <a:pt x="58" y="41"/>
                    </a:lnTo>
                    <a:lnTo>
                      <a:pt x="58" y="37"/>
                    </a:lnTo>
                    <a:lnTo>
                      <a:pt x="14"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32"/>
              <p:cNvSpPr>
                <a:spLocks/>
              </p:cNvSpPr>
              <p:nvPr/>
            </p:nvSpPr>
            <p:spPr bwMode="auto">
              <a:xfrm>
                <a:off x="8898" y="6348"/>
                <a:ext cx="60" cy="134"/>
              </a:xfrm>
              <a:custGeom>
                <a:avLst/>
                <a:gdLst>
                  <a:gd name="T0" fmla="+- 0 8939 8898"/>
                  <a:gd name="T1" fmla="*/ T0 w 60"/>
                  <a:gd name="T2" fmla="+- 0 6348 6348"/>
                  <a:gd name="T3" fmla="*/ 6348 h 134"/>
                  <a:gd name="T4" fmla="+- 0 8930 8898"/>
                  <a:gd name="T5" fmla="*/ T4 w 60"/>
                  <a:gd name="T6" fmla="+- 0 6353 6348"/>
                  <a:gd name="T7" fmla="*/ 6353 h 134"/>
                  <a:gd name="T8" fmla="+- 0 8925 8898"/>
                  <a:gd name="T9" fmla="*/ T8 w 60"/>
                  <a:gd name="T10" fmla="+- 0 6355 6348"/>
                  <a:gd name="T11" fmla="*/ 6355 h 134"/>
                  <a:gd name="T12" fmla="+- 0 8920 8898"/>
                  <a:gd name="T13" fmla="*/ T12 w 60"/>
                  <a:gd name="T14" fmla="+- 0 6357 6348"/>
                  <a:gd name="T15" fmla="*/ 6357 h 134"/>
                  <a:gd name="T16" fmla="+- 0 8916 8898"/>
                  <a:gd name="T17" fmla="*/ T16 w 60"/>
                  <a:gd name="T18" fmla="+- 0 6359 6348"/>
                  <a:gd name="T19" fmla="*/ 6359 h 134"/>
                  <a:gd name="T20" fmla="+- 0 8911 8898"/>
                  <a:gd name="T21" fmla="*/ T20 w 60"/>
                  <a:gd name="T22" fmla="+- 0 6361 6348"/>
                  <a:gd name="T23" fmla="*/ 6361 h 134"/>
                  <a:gd name="T24" fmla="+- 0 8912 8898"/>
                  <a:gd name="T25" fmla="*/ T24 w 60"/>
                  <a:gd name="T26" fmla="+- 0 6370 6348"/>
                  <a:gd name="T27" fmla="*/ 6370 h 134"/>
                  <a:gd name="T28" fmla="+- 0 8912 8898"/>
                  <a:gd name="T29" fmla="*/ T28 w 60"/>
                  <a:gd name="T30" fmla="+- 0 6374 6348"/>
                  <a:gd name="T31" fmla="*/ 6374 h 134"/>
                  <a:gd name="T32" fmla="+- 0 8912 8898"/>
                  <a:gd name="T33" fmla="*/ T32 w 60"/>
                  <a:gd name="T34" fmla="+- 0 6377 6348"/>
                  <a:gd name="T35" fmla="*/ 6377 h 134"/>
                  <a:gd name="T36" fmla="+- 0 8912 8898"/>
                  <a:gd name="T37" fmla="*/ T36 w 60"/>
                  <a:gd name="T38" fmla="+- 0 6385 6348"/>
                  <a:gd name="T39" fmla="*/ 6385 h 134"/>
                  <a:gd name="T40" fmla="+- 0 8956 8898"/>
                  <a:gd name="T41" fmla="*/ T40 w 60"/>
                  <a:gd name="T42" fmla="+- 0 6385 6348"/>
                  <a:gd name="T43" fmla="*/ 6385 h 134"/>
                  <a:gd name="T44" fmla="+- 0 8939 8898"/>
                  <a:gd name="T45" fmla="*/ T44 w 60"/>
                  <a:gd name="T46" fmla="+- 0 6385 6348"/>
                  <a:gd name="T47" fmla="*/ 6385 h 134"/>
                  <a:gd name="T48" fmla="+- 0 8939 8898"/>
                  <a:gd name="T49" fmla="*/ T48 w 60"/>
                  <a:gd name="T50" fmla="+- 0 6373 6348"/>
                  <a:gd name="T51" fmla="*/ 6373 h 134"/>
                  <a:gd name="T52" fmla="+- 0 8939 8898"/>
                  <a:gd name="T53" fmla="*/ T52 w 60"/>
                  <a:gd name="T54" fmla="+- 0 6366 6348"/>
                  <a:gd name="T55" fmla="*/ 6366 h 134"/>
                  <a:gd name="T56" fmla="+- 0 8940 8898"/>
                  <a:gd name="T57" fmla="*/ T56 w 60"/>
                  <a:gd name="T58" fmla="+- 0 6363 6348"/>
                  <a:gd name="T59" fmla="*/ 6363 h 134"/>
                  <a:gd name="T60" fmla="+- 0 8940 8898"/>
                  <a:gd name="T61" fmla="*/ T60 w 60"/>
                  <a:gd name="T62" fmla="+- 0 6357 6348"/>
                  <a:gd name="T63" fmla="*/ 6357 h 134"/>
                  <a:gd name="T64" fmla="+- 0 8940 8898"/>
                  <a:gd name="T65" fmla="*/ T64 w 60"/>
                  <a:gd name="T66" fmla="+- 0 6352 6348"/>
                  <a:gd name="T67" fmla="*/ 6352 h 134"/>
                  <a:gd name="T68" fmla="+- 0 8941 8898"/>
                  <a:gd name="T69" fmla="*/ T68 w 60"/>
                  <a:gd name="T70" fmla="+- 0 6350 6348"/>
                  <a:gd name="T71" fmla="*/ 6350 h 134"/>
                  <a:gd name="T72" fmla="+- 0 8939 8898"/>
                  <a:gd name="T73" fmla="*/ T72 w 60"/>
                  <a:gd name="T74" fmla="+- 0 6348 6348"/>
                  <a:gd name="T75" fmla="*/ 6348 h 1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0" h="134">
                    <a:moveTo>
                      <a:pt x="41" y="0"/>
                    </a:moveTo>
                    <a:lnTo>
                      <a:pt x="32" y="5"/>
                    </a:lnTo>
                    <a:lnTo>
                      <a:pt x="27" y="7"/>
                    </a:lnTo>
                    <a:lnTo>
                      <a:pt x="22" y="9"/>
                    </a:lnTo>
                    <a:lnTo>
                      <a:pt x="18" y="11"/>
                    </a:lnTo>
                    <a:lnTo>
                      <a:pt x="13" y="13"/>
                    </a:lnTo>
                    <a:lnTo>
                      <a:pt x="14" y="22"/>
                    </a:lnTo>
                    <a:lnTo>
                      <a:pt x="14" y="26"/>
                    </a:lnTo>
                    <a:lnTo>
                      <a:pt x="14" y="29"/>
                    </a:lnTo>
                    <a:lnTo>
                      <a:pt x="14" y="37"/>
                    </a:lnTo>
                    <a:lnTo>
                      <a:pt x="58" y="37"/>
                    </a:lnTo>
                    <a:lnTo>
                      <a:pt x="41" y="37"/>
                    </a:lnTo>
                    <a:lnTo>
                      <a:pt x="41" y="25"/>
                    </a:lnTo>
                    <a:lnTo>
                      <a:pt x="41" y="18"/>
                    </a:lnTo>
                    <a:lnTo>
                      <a:pt x="42" y="15"/>
                    </a:lnTo>
                    <a:lnTo>
                      <a:pt x="42" y="9"/>
                    </a:lnTo>
                    <a:lnTo>
                      <a:pt x="42" y="4"/>
                    </a:lnTo>
                    <a:lnTo>
                      <a:pt x="43" y="2"/>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33"/>
              <p:cNvSpPr>
                <a:spLocks/>
              </p:cNvSpPr>
              <p:nvPr/>
            </p:nvSpPr>
            <p:spPr bwMode="auto">
              <a:xfrm>
                <a:off x="8898" y="6348"/>
                <a:ext cx="60" cy="134"/>
              </a:xfrm>
              <a:custGeom>
                <a:avLst/>
                <a:gdLst>
                  <a:gd name="T0" fmla="+- 0 8956 8898"/>
                  <a:gd name="T1" fmla="*/ T0 w 60"/>
                  <a:gd name="T2" fmla="+- 0 6385 6348"/>
                  <a:gd name="T3" fmla="*/ 6385 h 134"/>
                  <a:gd name="T4" fmla="+- 0 8939 8898"/>
                  <a:gd name="T5" fmla="*/ T4 w 60"/>
                  <a:gd name="T6" fmla="+- 0 6385 6348"/>
                  <a:gd name="T7" fmla="*/ 6385 h 134"/>
                  <a:gd name="T8" fmla="+- 0 8956 8898"/>
                  <a:gd name="T9" fmla="*/ T8 w 60"/>
                  <a:gd name="T10" fmla="+- 0 6385 6348"/>
                  <a:gd name="T11" fmla="*/ 6385 h 134"/>
                  <a:gd name="T12" fmla="+- 0 8956 8898"/>
                  <a:gd name="T13" fmla="*/ T12 w 60"/>
                  <a:gd name="T14" fmla="+- 0 6385 6348"/>
                  <a:gd name="T15" fmla="*/ 6385 h 134"/>
                </a:gdLst>
                <a:ahLst/>
                <a:cxnLst>
                  <a:cxn ang="0">
                    <a:pos x="T1" y="T3"/>
                  </a:cxn>
                  <a:cxn ang="0">
                    <a:pos x="T5" y="T7"/>
                  </a:cxn>
                  <a:cxn ang="0">
                    <a:pos x="T9" y="T11"/>
                  </a:cxn>
                  <a:cxn ang="0">
                    <a:pos x="T13" y="T15"/>
                  </a:cxn>
                </a:cxnLst>
                <a:rect l="0" t="0" r="r" b="b"/>
                <a:pathLst>
                  <a:path w="60" h="134">
                    <a:moveTo>
                      <a:pt x="58" y="37"/>
                    </a:moveTo>
                    <a:lnTo>
                      <a:pt x="41" y="37"/>
                    </a:lnTo>
                    <a:lnTo>
                      <a:pt x="5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5" name="Group 134"/>
            <p:cNvGrpSpPr>
              <a:grpSpLocks/>
            </p:cNvGrpSpPr>
            <p:nvPr/>
          </p:nvGrpSpPr>
          <p:grpSpPr bwMode="auto">
            <a:xfrm>
              <a:off x="9242" y="6343"/>
              <a:ext cx="78" cy="138"/>
              <a:chOff x="9242" y="6343"/>
              <a:chExt cx="78" cy="138"/>
            </a:xfrm>
          </p:grpSpPr>
          <p:sp>
            <p:nvSpPr>
              <p:cNvPr id="1186" name="Freeform 135"/>
              <p:cNvSpPr>
                <a:spLocks/>
              </p:cNvSpPr>
              <p:nvPr/>
            </p:nvSpPr>
            <p:spPr bwMode="auto">
              <a:xfrm>
                <a:off x="9242" y="6343"/>
                <a:ext cx="78" cy="138"/>
              </a:xfrm>
              <a:custGeom>
                <a:avLst/>
                <a:gdLst>
                  <a:gd name="T0" fmla="+- 0 9242 9242"/>
                  <a:gd name="T1" fmla="*/ T0 w 78"/>
                  <a:gd name="T2" fmla="+- 0 6343 6343"/>
                  <a:gd name="T3" fmla="*/ 6343 h 138"/>
                  <a:gd name="T4" fmla="+- 0 9243 9242"/>
                  <a:gd name="T5" fmla="*/ T4 w 78"/>
                  <a:gd name="T6" fmla="+- 0 6351 6343"/>
                  <a:gd name="T7" fmla="*/ 6351 h 138"/>
                  <a:gd name="T8" fmla="+- 0 9243 9242"/>
                  <a:gd name="T9" fmla="*/ T8 w 78"/>
                  <a:gd name="T10" fmla="+- 0 6360 6343"/>
                  <a:gd name="T11" fmla="*/ 6360 h 138"/>
                  <a:gd name="T12" fmla="+- 0 9244 9242"/>
                  <a:gd name="T13" fmla="*/ T12 w 78"/>
                  <a:gd name="T14" fmla="+- 0 6368 6343"/>
                  <a:gd name="T15" fmla="*/ 6368 h 138"/>
                  <a:gd name="T16" fmla="+- 0 9244 9242"/>
                  <a:gd name="T17" fmla="*/ T16 w 78"/>
                  <a:gd name="T18" fmla="+- 0 6377 6343"/>
                  <a:gd name="T19" fmla="*/ 6377 h 138"/>
                  <a:gd name="T20" fmla="+- 0 9244 9242"/>
                  <a:gd name="T21" fmla="*/ T20 w 78"/>
                  <a:gd name="T22" fmla="+- 0 6446 6343"/>
                  <a:gd name="T23" fmla="*/ 6446 h 138"/>
                  <a:gd name="T24" fmla="+- 0 9244 9242"/>
                  <a:gd name="T25" fmla="*/ T24 w 78"/>
                  <a:gd name="T26" fmla="+- 0 6455 6343"/>
                  <a:gd name="T27" fmla="*/ 6455 h 138"/>
                  <a:gd name="T28" fmla="+- 0 9244 9242"/>
                  <a:gd name="T29" fmla="*/ T28 w 78"/>
                  <a:gd name="T30" fmla="+- 0 6463 6343"/>
                  <a:gd name="T31" fmla="*/ 6463 h 138"/>
                  <a:gd name="T32" fmla="+- 0 9243 9242"/>
                  <a:gd name="T33" fmla="*/ T32 w 78"/>
                  <a:gd name="T34" fmla="+- 0 6472 6343"/>
                  <a:gd name="T35" fmla="*/ 6472 h 138"/>
                  <a:gd name="T36" fmla="+- 0 9242 9242"/>
                  <a:gd name="T37" fmla="*/ T36 w 78"/>
                  <a:gd name="T38" fmla="+- 0 6480 6343"/>
                  <a:gd name="T39" fmla="*/ 6480 h 138"/>
                  <a:gd name="T40" fmla="+- 0 9245 9242"/>
                  <a:gd name="T41" fmla="*/ T40 w 78"/>
                  <a:gd name="T42" fmla="+- 0 6480 6343"/>
                  <a:gd name="T43" fmla="*/ 6480 h 138"/>
                  <a:gd name="T44" fmla="+- 0 9320 9242"/>
                  <a:gd name="T45" fmla="*/ T44 w 78"/>
                  <a:gd name="T46" fmla="+- 0 6480 6343"/>
                  <a:gd name="T47" fmla="*/ 6480 h 138"/>
                  <a:gd name="T48" fmla="+- 0 9320 9242"/>
                  <a:gd name="T49" fmla="*/ T48 w 78"/>
                  <a:gd name="T50" fmla="+- 0 6479 6343"/>
                  <a:gd name="T51" fmla="*/ 6479 h 138"/>
                  <a:gd name="T52" fmla="+- 0 9319 9242"/>
                  <a:gd name="T53" fmla="*/ T52 w 78"/>
                  <a:gd name="T54" fmla="+- 0 6477 6343"/>
                  <a:gd name="T55" fmla="*/ 6477 h 138"/>
                  <a:gd name="T56" fmla="+- 0 9319 9242"/>
                  <a:gd name="T57" fmla="*/ T56 w 78"/>
                  <a:gd name="T58" fmla="+- 0 6476 6343"/>
                  <a:gd name="T59" fmla="*/ 6476 h 138"/>
                  <a:gd name="T60" fmla="+- 0 9319 9242"/>
                  <a:gd name="T61" fmla="*/ T60 w 78"/>
                  <a:gd name="T62" fmla="+- 0 6468 6343"/>
                  <a:gd name="T63" fmla="*/ 6468 h 138"/>
                  <a:gd name="T64" fmla="+- 0 9319 9242"/>
                  <a:gd name="T65" fmla="*/ T64 w 78"/>
                  <a:gd name="T66" fmla="+- 0 6467 6343"/>
                  <a:gd name="T67" fmla="*/ 6467 h 138"/>
                  <a:gd name="T68" fmla="+- 0 9320 9242"/>
                  <a:gd name="T69" fmla="*/ T68 w 78"/>
                  <a:gd name="T70" fmla="+- 0 6465 6343"/>
                  <a:gd name="T71" fmla="*/ 6465 h 138"/>
                  <a:gd name="T72" fmla="+- 0 9274 9242"/>
                  <a:gd name="T73" fmla="*/ T72 w 78"/>
                  <a:gd name="T74" fmla="+- 0 6465 6343"/>
                  <a:gd name="T75" fmla="*/ 6465 h 138"/>
                  <a:gd name="T76" fmla="+- 0 9274 9242"/>
                  <a:gd name="T77" fmla="*/ T76 w 78"/>
                  <a:gd name="T78" fmla="+- 0 6377 6343"/>
                  <a:gd name="T79" fmla="*/ 6377 h 138"/>
                  <a:gd name="T80" fmla="+- 0 9274 9242"/>
                  <a:gd name="T81" fmla="*/ T80 w 78"/>
                  <a:gd name="T82" fmla="+- 0 6360 6343"/>
                  <a:gd name="T83" fmla="*/ 6360 h 138"/>
                  <a:gd name="T84" fmla="+- 0 9275 9242"/>
                  <a:gd name="T85" fmla="*/ T84 w 78"/>
                  <a:gd name="T86" fmla="+- 0 6351 6343"/>
                  <a:gd name="T87" fmla="*/ 6351 h 138"/>
                  <a:gd name="T88" fmla="+- 0 9275 9242"/>
                  <a:gd name="T89" fmla="*/ T88 w 78"/>
                  <a:gd name="T90" fmla="+- 0 6344 6343"/>
                  <a:gd name="T91" fmla="*/ 6344 h 138"/>
                  <a:gd name="T92" fmla="+- 0 9253 9242"/>
                  <a:gd name="T93" fmla="*/ T92 w 78"/>
                  <a:gd name="T94" fmla="+- 0 6344 6343"/>
                  <a:gd name="T95" fmla="*/ 6344 h 138"/>
                  <a:gd name="T96" fmla="+- 0 9247 9242"/>
                  <a:gd name="T97" fmla="*/ T96 w 78"/>
                  <a:gd name="T98" fmla="+- 0 6343 6343"/>
                  <a:gd name="T99" fmla="*/ 6343 h 138"/>
                  <a:gd name="T100" fmla="+- 0 9245 9242"/>
                  <a:gd name="T101" fmla="*/ T100 w 78"/>
                  <a:gd name="T102" fmla="+- 0 6343 6343"/>
                  <a:gd name="T103" fmla="*/ 6343 h 138"/>
                  <a:gd name="T104" fmla="+- 0 9242 9242"/>
                  <a:gd name="T105" fmla="*/ T104 w 78"/>
                  <a:gd name="T106" fmla="+- 0 6343 6343"/>
                  <a:gd name="T107" fmla="*/ 6343 h 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78" h="138">
                    <a:moveTo>
                      <a:pt x="0" y="0"/>
                    </a:moveTo>
                    <a:lnTo>
                      <a:pt x="1" y="8"/>
                    </a:lnTo>
                    <a:lnTo>
                      <a:pt x="1" y="17"/>
                    </a:lnTo>
                    <a:lnTo>
                      <a:pt x="2" y="25"/>
                    </a:lnTo>
                    <a:lnTo>
                      <a:pt x="2" y="34"/>
                    </a:lnTo>
                    <a:lnTo>
                      <a:pt x="2" y="103"/>
                    </a:lnTo>
                    <a:lnTo>
                      <a:pt x="2" y="112"/>
                    </a:lnTo>
                    <a:lnTo>
                      <a:pt x="2" y="120"/>
                    </a:lnTo>
                    <a:lnTo>
                      <a:pt x="1" y="129"/>
                    </a:lnTo>
                    <a:lnTo>
                      <a:pt x="0" y="137"/>
                    </a:lnTo>
                    <a:lnTo>
                      <a:pt x="3" y="137"/>
                    </a:lnTo>
                    <a:lnTo>
                      <a:pt x="78" y="137"/>
                    </a:lnTo>
                    <a:lnTo>
                      <a:pt x="78" y="136"/>
                    </a:lnTo>
                    <a:lnTo>
                      <a:pt x="77" y="134"/>
                    </a:lnTo>
                    <a:lnTo>
                      <a:pt x="77" y="133"/>
                    </a:lnTo>
                    <a:lnTo>
                      <a:pt x="77" y="125"/>
                    </a:lnTo>
                    <a:lnTo>
                      <a:pt x="77" y="124"/>
                    </a:lnTo>
                    <a:lnTo>
                      <a:pt x="78" y="122"/>
                    </a:lnTo>
                    <a:lnTo>
                      <a:pt x="32" y="122"/>
                    </a:lnTo>
                    <a:lnTo>
                      <a:pt x="32" y="34"/>
                    </a:lnTo>
                    <a:lnTo>
                      <a:pt x="32" y="17"/>
                    </a:lnTo>
                    <a:lnTo>
                      <a:pt x="33" y="8"/>
                    </a:lnTo>
                    <a:lnTo>
                      <a:pt x="33" y="1"/>
                    </a:lnTo>
                    <a:lnTo>
                      <a:pt x="11" y="1"/>
                    </a:lnTo>
                    <a:lnTo>
                      <a:pt x="5" y="0"/>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Freeform 136"/>
              <p:cNvSpPr>
                <a:spLocks/>
              </p:cNvSpPr>
              <p:nvPr/>
            </p:nvSpPr>
            <p:spPr bwMode="auto">
              <a:xfrm>
                <a:off x="9242" y="6343"/>
                <a:ext cx="78" cy="138"/>
              </a:xfrm>
              <a:custGeom>
                <a:avLst/>
                <a:gdLst>
                  <a:gd name="T0" fmla="+- 0 9320 9242"/>
                  <a:gd name="T1" fmla="*/ T0 w 78"/>
                  <a:gd name="T2" fmla="+- 0 6480 6343"/>
                  <a:gd name="T3" fmla="*/ 6480 h 138"/>
                  <a:gd name="T4" fmla="+- 0 9294 9242"/>
                  <a:gd name="T5" fmla="*/ T4 w 78"/>
                  <a:gd name="T6" fmla="+- 0 6480 6343"/>
                  <a:gd name="T7" fmla="*/ 6480 h 138"/>
                  <a:gd name="T8" fmla="+- 0 9312 9242"/>
                  <a:gd name="T9" fmla="*/ T8 w 78"/>
                  <a:gd name="T10" fmla="+- 0 6480 6343"/>
                  <a:gd name="T11" fmla="*/ 6480 h 138"/>
                  <a:gd name="T12" fmla="+- 0 9320 9242"/>
                  <a:gd name="T13" fmla="*/ T12 w 78"/>
                  <a:gd name="T14" fmla="+- 0 6480 6343"/>
                  <a:gd name="T15" fmla="*/ 6480 h 138"/>
                  <a:gd name="T16" fmla="+- 0 9320 9242"/>
                  <a:gd name="T17" fmla="*/ T16 w 78"/>
                  <a:gd name="T18" fmla="+- 0 6480 6343"/>
                  <a:gd name="T19" fmla="*/ 6480 h 138"/>
                </a:gdLst>
                <a:ahLst/>
                <a:cxnLst>
                  <a:cxn ang="0">
                    <a:pos x="T1" y="T3"/>
                  </a:cxn>
                  <a:cxn ang="0">
                    <a:pos x="T5" y="T7"/>
                  </a:cxn>
                  <a:cxn ang="0">
                    <a:pos x="T9" y="T11"/>
                  </a:cxn>
                  <a:cxn ang="0">
                    <a:pos x="T13" y="T15"/>
                  </a:cxn>
                  <a:cxn ang="0">
                    <a:pos x="T17" y="T19"/>
                  </a:cxn>
                </a:cxnLst>
                <a:rect l="0" t="0" r="r" b="b"/>
                <a:pathLst>
                  <a:path w="78" h="138">
                    <a:moveTo>
                      <a:pt x="78" y="137"/>
                    </a:moveTo>
                    <a:lnTo>
                      <a:pt x="52" y="137"/>
                    </a:lnTo>
                    <a:lnTo>
                      <a:pt x="70" y="137"/>
                    </a:lnTo>
                    <a:lnTo>
                      <a:pt x="78"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137"/>
              <p:cNvSpPr>
                <a:spLocks/>
              </p:cNvSpPr>
              <p:nvPr/>
            </p:nvSpPr>
            <p:spPr bwMode="auto">
              <a:xfrm>
                <a:off x="9242" y="6343"/>
                <a:ext cx="78" cy="138"/>
              </a:xfrm>
              <a:custGeom>
                <a:avLst/>
                <a:gdLst>
                  <a:gd name="T0" fmla="+- 0 9320 9242"/>
                  <a:gd name="T1" fmla="*/ T0 w 78"/>
                  <a:gd name="T2" fmla="+- 0 6463 6343"/>
                  <a:gd name="T3" fmla="*/ 6463 h 138"/>
                  <a:gd name="T4" fmla="+- 0 9312 9242"/>
                  <a:gd name="T5" fmla="*/ T4 w 78"/>
                  <a:gd name="T6" fmla="+- 0 6464 6343"/>
                  <a:gd name="T7" fmla="*/ 6464 h 138"/>
                  <a:gd name="T8" fmla="+- 0 9305 9242"/>
                  <a:gd name="T9" fmla="*/ T8 w 78"/>
                  <a:gd name="T10" fmla="+- 0 6465 6343"/>
                  <a:gd name="T11" fmla="*/ 6465 h 138"/>
                  <a:gd name="T12" fmla="+- 0 9289 9242"/>
                  <a:gd name="T13" fmla="*/ T12 w 78"/>
                  <a:gd name="T14" fmla="+- 0 6465 6343"/>
                  <a:gd name="T15" fmla="*/ 6465 h 138"/>
                  <a:gd name="T16" fmla="+- 0 9274 9242"/>
                  <a:gd name="T17" fmla="*/ T16 w 78"/>
                  <a:gd name="T18" fmla="+- 0 6465 6343"/>
                  <a:gd name="T19" fmla="*/ 6465 h 138"/>
                  <a:gd name="T20" fmla="+- 0 9320 9242"/>
                  <a:gd name="T21" fmla="*/ T20 w 78"/>
                  <a:gd name="T22" fmla="+- 0 6465 6343"/>
                  <a:gd name="T23" fmla="*/ 6465 h 138"/>
                  <a:gd name="T24" fmla="+- 0 9320 9242"/>
                  <a:gd name="T25" fmla="*/ T24 w 78"/>
                  <a:gd name="T26" fmla="+- 0 6464 6343"/>
                  <a:gd name="T27" fmla="*/ 6464 h 138"/>
                  <a:gd name="T28" fmla="+- 0 9320 9242"/>
                  <a:gd name="T29" fmla="*/ T28 w 78"/>
                  <a:gd name="T30" fmla="+- 0 6463 6343"/>
                  <a:gd name="T31" fmla="*/ 6463 h 13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 h="138">
                    <a:moveTo>
                      <a:pt x="78" y="120"/>
                    </a:moveTo>
                    <a:lnTo>
                      <a:pt x="70" y="121"/>
                    </a:lnTo>
                    <a:lnTo>
                      <a:pt x="63" y="122"/>
                    </a:lnTo>
                    <a:lnTo>
                      <a:pt x="47" y="122"/>
                    </a:lnTo>
                    <a:lnTo>
                      <a:pt x="32" y="122"/>
                    </a:lnTo>
                    <a:lnTo>
                      <a:pt x="78" y="122"/>
                    </a:lnTo>
                    <a:lnTo>
                      <a:pt x="78" y="121"/>
                    </a:lnTo>
                    <a:lnTo>
                      <a:pt x="78"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38"/>
              <p:cNvSpPr>
                <a:spLocks/>
              </p:cNvSpPr>
              <p:nvPr/>
            </p:nvSpPr>
            <p:spPr bwMode="auto">
              <a:xfrm>
                <a:off x="9242" y="6343"/>
                <a:ext cx="78" cy="138"/>
              </a:xfrm>
              <a:custGeom>
                <a:avLst/>
                <a:gdLst>
                  <a:gd name="T0" fmla="+- 0 9275 9242"/>
                  <a:gd name="T1" fmla="*/ T0 w 78"/>
                  <a:gd name="T2" fmla="+- 0 6343 6343"/>
                  <a:gd name="T3" fmla="*/ 6343 h 138"/>
                  <a:gd name="T4" fmla="+- 0 9271 9242"/>
                  <a:gd name="T5" fmla="*/ T4 w 78"/>
                  <a:gd name="T6" fmla="+- 0 6343 6343"/>
                  <a:gd name="T7" fmla="*/ 6343 h 138"/>
                  <a:gd name="T8" fmla="+- 0 9265 9242"/>
                  <a:gd name="T9" fmla="*/ T8 w 78"/>
                  <a:gd name="T10" fmla="+- 0 6344 6343"/>
                  <a:gd name="T11" fmla="*/ 6344 h 138"/>
                  <a:gd name="T12" fmla="+- 0 9275 9242"/>
                  <a:gd name="T13" fmla="*/ T12 w 78"/>
                  <a:gd name="T14" fmla="+- 0 6344 6343"/>
                  <a:gd name="T15" fmla="*/ 6344 h 138"/>
                  <a:gd name="T16" fmla="+- 0 9275 9242"/>
                  <a:gd name="T17" fmla="*/ T16 w 78"/>
                  <a:gd name="T18" fmla="+- 0 6343 6343"/>
                  <a:gd name="T19" fmla="*/ 6343 h 138"/>
                </a:gdLst>
                <a:ahLst/>
                <a:cxnLst>
                  <a:cxn ang="0">
                    <a:pos x="T1" y="T3"/>
                  </a:cxn>
                  <a:cxn ang="0">
                    <a:pos x="T5" y="T7"/>
                  </a:cxn>
                  <a:cxn ang="0">
                    <a:pos x="T9" y="T11"/>
                  </a:cxn>
                  <a:cxn ang="0">
                    <a:pos x="T13" y="T15"/>
                  </a:cxn>
                  <a:cxn ang="0">
                    <a:pos x="T17" y="T19"/>
                  </a:cxn>
                </a:cxnLst>
                <a:rect l="0" t="0" r="r" b="b"/>
                <a:pathLst>
                  <a:path w="78" h="138">
                    <a:moveTo>
                      <a:pt x="33" y="0"/>
                    </a:moveTo>
                    <a:lnTo>
                      <a:pt x="29" y="0"/>
                    </a:lnTo>
                    <a:lnTo>
                      <a:pt x="23" y="1"/>
                    </a:lnTo>
                    <a:lnTo>
                      <a:pt x="33" y="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6" name="Group 139"/>
            <p:cNvGrpSpPr>
              <a:grpSpLocks/>
            </p:cNvGrpSpPr>
            <p:nvPr/>
          </p:nvGrpSpPr>
          <p:grpSpPr bwMode="auto">
            <a:xfrm>
              <a:off x="9438" y="6381"/>
              <a:ext cx="87" cy="101"/>
              <a:chOff x="9438" y="6381"/>
              <a:chExt cx="87" cy="101"/>
            </a:xfrm>
          </p:grpSpPr>
          <p:sp>
            <p:nvSpPr>
              <p:cNvPr id="1247" name="Freeform 140"/>
              <p:cNvSpPr>
                <a:spLocks/>
              </p:cNvSpPr>
              <p:nvPr/>
            </p:nvSpPr>
            <p:spPr bwMode="auto">
              <a:xfrm>
                <a:off x="9438" y="6381"/>
                <a:ext cx="87" cy="101"/>
              </a:xfrm>
              <a:custGeom>
                <a:avLst/>
                <a:gdLst>
                  <a:gd name="T0" fmla="+- 0 9498 9438"/>
                  <a:gd name="T1" fmla="*/ T0 w 87"/>
                  <a:gd name="T2" fmla="+- 0 6381 6381"/>
                  <a:gd name="T3" fmla="*/ 6381 h 101"/>
                  <a:gd name="T4" fmla="+- 0 9478 9438"/>
                  <a:gd name="T5" fmla="*/ T4 w 87"/>
                  <a:gd name="T6" fmla="+- 0 6381 6381"/>
                  <a:gd name="T7" fmla="*/ 6381 h 101"/>
                  <a:gd name="T8" fmla="+- 0 9472 9438"/>
                  <a:gd name="T9" fmla="*/ T8 w 87"/>
                  <a:gd name="T10" fmla="+- 0 6382 6381"/>
                  <a:gd name="T11" fmla="*/ 6382 h 101"/>
                  <a:gd name="T12" fmla="+- 0 9460 9438"/>
                  <a:gd name="T13" fmla="*/ T12 w 87"/>
                  <a:gd name="T14" fmla="+- 0 6386 6381"/>
                  <a:gd name="T15" fmla="*/ 6386 h 101"/>
                  <a:gd name="T16" fmla="+- 0 9456 9438"/>
                  <a:gd name="T17" fmla="*/ T16 w 87"/>
                  <a:gd name="T18" fmla="+- 0 6390 6381"/>
                  <a:gd name="T19" fmla="*/ 6390 h 101"/>
                  <a:gd name="T20" fmla="+- 0 9451 9438"/>
                  <a:gd name="T21" fmla="*/ T20 w 87"/>
                  <a:gd name="T22" fmla="+- 0 6394 6381"/>
                  <a:gd name="T23" fmla="*/ 6394 h 101"/>
                  <a:gd name="T24" fmla="+- 0 9447 9438"/>
                  <a:gd name="T25" fmla="*/ T24 w 87"/>
                  <a:gd name="T26" fmla="+- 0 6398 6381"/>
                  <a:gd name="T27" fmla="*/ 6398 h 101"/>
                  <a:gd name="T28" fmla="+- 0 9444 9438"/>
                  <a:gd name="T29" fmla="*/ T28 w 87"/>
                  <a:gd name="T30" fmla="+- 0 6404 6381"/>
                  <a:gd name="T31" fmla="*/ 6404 h 101"/>
                  <a:gd name="T32" fmla="+- 0 9442 9438"/>
                  <a:gd name="T33" fmla="*/ T32 w 87"/>
                  <a:gd name="T34" fmla="+- 0 6410 6381"/>
                  <a:gd name="T35" fmla="*/ 6410 h 101"/>
                  <a:gd name="T36" fmla="+- 0 9439 9438"/>
                  <a:gd name="T37" fmla="*/ T36 w 87"/>
                  <a:gd name="T38" fmla="+- 0 6416 6381"/>
                  <a:gd name="T39" fmla="*/ 6416 h 101"/>
                  <a:gd name="T40" fmla="+- 0 9438 9438"/>
                  <a:gd name="T41" fmla="*/ T40 w 87"/>
                  <a:gd name="T42" fmla="+- 0 6423 6381"/>
                  <a:gd name="T43" fmla="*/ 6423 h 101"/>
                  <a:gd name="T44" fmla="+- 0 9438 9438"/>
                  <a:gd name="T45" fmla="*/ T44 w 87"/>
                  <a:gd name="T46" fmla="+- 0 6441 6381"/>
                  <a:gd name="T47" fmla="*/ 6441 h 101"/>
                  <a:gd name="T48" fmla="+- 0 9440 9438"/>
                  <a:gd name="T49" fmla="*/ T48 w 87"/>
                  <a:gd name="T50" fmla="+- 0 6449 6381"/>
                  <a:gd name="T51" fmla="*/ 6449 h 101"/>
                  <a:gd name="T52" fmla="+- 0 9480 9438"/>
                  <a:gd name="T53" fmla="*/ T52 w 87"/>
                  <a:gd name="T54" fmla="+- 0 6483 6381"/>
                  <a:gd name="T55" fmla="*/ 6483 h 101"/>
                  <a:gd name="T56" fmla="+- 0 9494 9438"/>
                  <a:gd name="T57" fmla="*/ T56 w 87"/>
                  <a:gd name="T58" fmla="+- 0 6483 6381"/>
                  <a:gd name="T59" fmla="*/ 6483 h 101"/>
                  <a:gd name="T60" fmla="+- 0 9519 9438"/>
                  <a:gd name="T61" fmla="*/ T60 w 87"/>
                  <a:gd name="T62" fmla="+- 0 6470 6381"/>
                  <a:gd name="T63" fmla="*/ 6470 h 101"/>
                  <a:gd name="T64" fmla="+- 0 9490 9438"/>
                  <a:gd name="T65" fmla="*/ T64 w 87"/>
                  <a:gd name="T66" fmla="+- 0 6470 6381"/>
                  <a:gd name="T67" fmla="*/ 6470 h 101"/>
                  <a:gd name="T68" fmla="+- 0 9486 9438"/>
                  <a:gd name="T69" fmla="*/ T68 w 87"/>
                  <a:gd name="T70" fmla="+- 0 6469 6381"/>
                  <a:gd name="T71" fmla="*/ 6469 h 101"/>
                  <a:gd name="T72" fmla="+- 0 9479 9438"/>
                  <a:gd name="T73" fmla="*/ T72 w 87"/>
                  <a:gd name="T74" fmla="+- 0 6465 6381"/>
                  <a:gd name="T75" fmla="*/ 6465 h 101"/>
                  <a:gd name="T76" fmla="+- 0 9476 9438"/>
                  <a:gd name="T77" fmla="*/ T76 w 87"/>
                  <a:gd name="T78" fmla="+- 0 6463 6381"/>
                  <a:gd name="T79" fmla="*/ 6463 h 101"/>
                  <a:gd name="T80" fmla="+- 0 9474 9438"/>
                  <a:gd name="T81" fmla="*/ T80 w 87"/>
                  <a:gd name="T82" fmla="+- 0 6459 6381"/>
                  <a:gd name="T83" fmla="*/ 6459 h 101"/>
                  <a:gd name="T84" fmla="+- 0 9472 9438"/>
                  <a:gd name="T85" fmla="*/ T84 w 87"/>
                  <a:gd name="T86" fmla="+- 0 6456 6381"/>
                  <a:gd name="T87" fmla="*/ 6456 h 101"/>
                  <a:gd name="T88" fmla="+- 0 9470 9438"/>
                  <a:gd name="T89" fmla="*/ T88 w 87"/>
                  <a:gd name="T90" fmla="+- 0 6452 6381"/>
                  <a:gd name="T91" fmla="*/ 6452 h 101"/>
                  <a:gd name="T92" fmla="+- 0 9469 9438"/>
                  <a:gd name="T93" fmla="*/ T92 w 87"/>
                  <a:gd name="T94" fmla="+- 0 6447 6381"/>
                  <a:gd name="T95" fmla="*/ 6447 h 101"/>
                  <a:gd name="T96" fmla="+- 0 9468 9438"/>
                  <a:gd name="T97" fmla="*/ T96 w 87"/>
                  <a:gd name="T98" fmla="+- 0 6443 6381"/>
                  <a:gd name="T99" fmla="*/ 6443 h 101"/>
                  <a:gd name="T100" fmla="+- 0 9468 9438"/>
                  <a:gd name="T101" fmla="*/ T100 w 87"/>
                  <a:gd name="T102" fmla="+- 0 6438 6381"/>
                  <a:gd name="T103" fmla="*/ 6438 h 101"/>
                  <a:gd name="T104" fmla="+- 0 9468 9438"/>
                  <a:gd name="T105" fmla="*/ T104 w 87"/>
                  <a:gd name="T106" fmla="+- 0 6432 6381"/>
                  <a:gd name="T107" fmla="*/ 6432 h 101"/>
                  <a:gd name="T108" fmla="+- 0 9525 9438"/>
                  <a:gd name="T109" fmla="*/ T108 w 87"/>
                  <a:gd name="T110" fmla="+- 0 6432 6381"/>
                  <a:gd name="T111" fmla="*/ 6432 h 101"/>
                  <a:gd name="T112" fmla="+- 0 9525 9438"/>
                  <a:gd name="T113" fmla="*/ T112 w 87"/>
                  <a:gd name="T114" fmla="+- 0 6423 6381"/>
                  <a:gd name="T115" fmla="*/ 6423 h 101"/>
                  <a:gd name="T116" fmla="+- 0 9468 9438"/>
                  <a:gd name="T117" fmla="*/ T116 w 87"/>
                  <a:gd name="T118" fmla="+- 0 6423 6381"/>
                  <a:gd name="T119" fmla="*/ 6423 h 101"/>
                  <a:gd name="T120" fmla="+- 0 9468 9438"/>
                  <a:gd name="T121" fmla="*/ T120 w 87"/>
                  <a:gd name="T122" fmla="+- 0 6419 6381"/>
                  <a:gd name="T123" fmla="*/ 6419 h 101"/>
                  <a:gd name="T124" fmla="+- 0 9481 9438"/>
                  <a:gd name="T125" fmla="*/ T124 w 87"/>
                  <a:gd name="T126" fmla="+- 0 6390 6381"/>
                  <a:gd name="T127" fmla="*/ 6390 h 101"/>
                  <a:gd name="T128" fmla="+- 0 9513 9438"/>
                  <a:gd name="T129" fmla="*/ T128 w 87"/>
                  <a:gd name="T130" fmla="+- 0 6390 6381"/>
                  <a:gd name="T131" fmla="*/ 6390 h 101"/>
                  <a:gd name="T132" fmla="+- 0 9508 9438"/>
                  <a:gd name="T133" fmla="*/ T132 w 87"/>
                  <a:gd name="T134" fmla="+- 0 6385 6381"/>
                  <a:gd name="T135" fmla="*/ 6385 h 101"/>
                  <a:gd name="T136" fmla="+- 0 9498 9438"/>
                  <a:gd name="T137" fmla="*/ T136 w 87"/>
                  <a:gd name="T138" fmla="+- 0 6381 6381"/>
                  <a:gd name="T139" fmla="*/ 638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7" h="101">
                    <a:moveTo>
                      <a:pt x="60" y="0"/>
                    </a:moveTo>
                    <a:lnTo>
                      <a:pt x="40" y="0"/>
                    </a:lnTo>
                    <a:lnTo>
                      <a:pt x="34" y="1"/>
                    </a:lnTo>
                    <a:lnTo>
                      <a:pt x="22" y="5"/>
                    </a:lnTo>
                    <a:lnTo>
                      <a:pt x="18" y="9"/>
                    </a:lnTo>
                    <a:lnTo>
                      <a:pt x="13" y="13"/>
                    </a:lnTo>
                    <a:lnTo>
                      <a:pt x="9" y="17"/>
                    </a:lnTo>
                    <a:lnTo>
                      <a:pt x="6" y="23"/>
                    </a:lnTo>
                    <a:lnTo>
                      <a:pt x="4" y="29"/>
                    </a:lnTo>
                    <a:lnTo>
                      <a:pt x="1" y="35"/>
                    </a:lnTo>
                    <a:lnTo>
                      <a:pt x="0" y="42"/>
                    </a:lnTo>
                    <a:lnTo>
                      <a:pt x="0" y="60"/>
                    </a:lnTo>
                    <a:lnTo>
                      <a:pt x="2" y="68"/>
                    </a:lnTo>
                    <a:lnTo>
                      <a:pt x="42" y="102"/>
                    </a:lnTo>
                    <a:lnTo>
                      <a:pt x="56" y="102"/>
                    </a:lnTo>
                    <a:lnTo>
                      <a:pt x="81" y="89"/>
                    </a:lnTo>
                    <a:lnTo>
                      <a:pt x="52" y="89"/>
                    </a:lnTo>
                    <a:lnTo>
                      <a:pt x="48" y="88"/>
                    </a:lnTo>
                    <a:lnTo>
                      <a:pt x="41" y="84"/>
                    </a:lnTo>
                    <a:lnTo>
                      <a:pt x="38" y="82"/>
                    </a:lnTo>
                    <a:lnTo>
                      <a:pt x="36" y="78"/>
                    </a:lnTo>
                    <a:lnTo>
                      <a:pt x="34" y="75"/>
                    </a:lnTo>
                    <a:lnTo>
                      <a:pt x="32" y="71"/>
                    </a:lnTo>
                    <a:lnTo>
                      <a:pt x="31" y="66"/>
                    </a:lnTo>
                    <a:lnTo>
                      <a:pt x="30" y="62"/>
                    </a:lnTo>
                    <a:lnTo>
                      <a:pt x="30" y="57"/>
                    </a:lnTo>
                    <a:lnTo>
                      <a:pt x="30" y="51"/>
                    </a:lnTo>
                    <a:lnTo>
                      <a:pt x="87" y="51"/>
                    </a:lnTo>
                    <a:lnTo>
                      <a:pt x="87" y="42"/>
                    </a:lnTo>
                    <a:lnTo>
                      <a:pt x="30" y="42"/>
                    </a:lnTo>
                    <a:lnTo>
                      <a:pt x="30" y="38"/>
                    </a:lnTo>
                    <a:lnTo>
                      <a:pt x="43" y="9"/>
                    </a:lnTo>
                    <a:lnTo>
                      <a:pt x="75" y="9"/>
                    </a:lnTo>
                    <a:lnTo>
                      <a:pt x="70" y="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141"/>
              <p:cNvSpPr>
                <a:spLocks/>
              </p:cNvSpPr>
              <p:nvPr/>
            </p:nvSpPr>
            <p:spPr bwMode="auto">
              <a:xfrm>
                <a:off x="9438" y="6381"/>
                <a:ext cx="87" cy="101"/>
              </a:xfrm>
              <a:custGeom>
                <a:avLst/>
                <a:gdLst>
                  <a:gd name="T0" fmla="+- 0 9519 9438"/>
                  <a:gd name="T1" fmla="*/ T0 w 87"/>
                  <a:gd name="T2" fmla="+- 0 6461 6381"/>
                  <a:gd name="T3" fmla="*/ 6461 h 101"/>
                  <a:gd name="T4" fmla="+- 0 9512 9438"/>
                  <a:gd name="T5" fmla="*/ T4 w 87"/>
                  <a:gd name="T6" fmla="+- 0 6467 6381"/>
                  <a:gd name="T7" fmla="*/ 6467 h 101"/>
                  <a:gd name="T8" fmla="+- 0 9504 9438"/>
                  <a:gd name="T9" fmla="*/ T8 w 87"/>
                  <a:gd name="T10" fmla="+- 0 6470 6381"/>
                  <a:gd name="T11" fmla="*/ 6470 h 101"/>
                  <a:gd name="T12" fmla="+- 0 9519 9438"/>
                  <a:gd name="T13" fmla="*/ T12 w 87"/>
                  <a:gd name="T14" fmla="+- 0 6470 6381"/>
                  <a:gd name="T15" fmla="*/ 6470 h 101"/>
                  <a:gd name="T16" fmla="+- 0 9521 9438"/>
                  <a:gd name="T17" fmla="*/ T16 w 87"/>
                  <a:gd name="T18" fmla="+- 0 6463 6381"/>
                  <a:gd name="T19" fmla="*/ 6463 h 101"/>
                  <a:gd name="T20" fmla="+- 0 9519 9438"/>
                  <a:gd name="T21" fmla="*/ T20 w 87"/>
                  <a:gd name="T22" fmla="+- 0 6461 6381"/>
                  <a:gd name="T23" fmla="*/ 6461 h 101"/>
                </a:gdLst>
                <a:ahLst/>
                <a:cxnLst>
                  <a:cxn ang="0">
                    <a:pos x="T1" y="T3"/>
                  </a:cxn>
                  <a:cxn ang="0">
                    <a:pos x="T5" y="T7"/>
                  </a:cxn>
                  <a:cxn ang="0">
                    <a:pos x="T9" y="T11"/>
                  </a:cxn>
                  <a:cxn ang="0">
                    <a:pos x="T13" y="T15"/>
                  </a:cxn>
                  <a:cxn ang="0">
                    <a:pos x="T17" y="T19"/>
                  </a:cxn>
                  <a:cxn ang="0">
                    <a:pos x="T21" y="T23"/>
                  </a:cxn>
                </a:cxnLst>
                <a:rect l="0" t="0" r="r" b="b"/>
                <a:pathLst>
                  <a:path w="87" h="101">
                    <a:moveTo>
                      <a:pt x="81" y="80"/>
                    </a:moveTo>
                    <a:lnTo>
                      <a:pt x="74" y="86"/>
                    </a:lnTo>
                    <a:lnTo>
                      <a:pt x="66" y="89"/>
                    </a:lnTo>
                    <a:lnTo>
                      <a:pt x="81" y="89"/>
                    </a:lnTo>
                    <a:lnTo>
                      <a:pt x="83" y="82"/>
                    </a:lnTo>
                    <a:lnTo>
                      <a:pt x="81"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142"/>
              <p:cNvSpPr>
                <a:spLocks/>
              </p:cNvSpPr>
              <p:nvPr/>
            </p:nvSpPr>
            <p:spPr bwMode="auto">
              <a:xfrm>
                <a:off x="9438" y="6381"/>
                <a:ext cx="87" cy="101"/>
              </a:xfrm>
              <a:custGeom>
                <a:avLst/>
                <a:gdLst>
                  <a:gd name="T0" fmla="+- 0 9513 9438"/>
                  <a:gd name="T1" fmla="*/ T0 w 87"/>
                  <a:gd name="T2" fmla="+- 0 6390 6381"/>
                  <a:gd name="T3" fmla="*/ 6390 h 101"/>
                  <a:gd name="T4" fmla="+- 0 9489 9438"/>
                  <a:gd name="T5" fmla="*/ T4 w 87"/>
                  <a:gd name="T6" fmla="+- 0 6390 6381"/>
                  <a:gd name="T7" fmla="*/ 6390 h 101"/>
                  <a:gd name="T8" fmla="+- 0 9493 9438"/>
                  <a:gd name="T9" fmla="*/ T8 w 87"/>
                  <a:gd name="T10" fmla="+- 0 6393 6381"/>
                  <a:gd name="T11" fmla="*/ 6393 h 101"/>
                  <a:gd name="T12" fmla="+- 0 9496 9438"/>
                  <a:gd name="T13" fmla="*/ T12 w 87"/>
                  <a:gd name="T14" fmla="+- 0 6401 6381"/>
                  <a:gd name="T15" fmla="*/ 6401 h 101"/>
                  <a:gd name="T16" fmla="+- 0 9497 9438"/>
                  <a:gd name="T17" fmla="*/ T16 w 87"/>
                  <a:gd name="T18" fmla="+- 0 6405 6381"/>
                  <a:gd name="T19" fmla="*/ 6405 h 101"/>
                  <a:gd name="T20" fmla="+- 0 9498 9438"/>
                  <a:gd name="T21" fmla="*/ T20 w 87"/>
                  <a:gd name="T22" fmla="+- 0 6413 6381"/>
                  <a:gd name="T23" fmla="*/ 6413 h 101"/>
                  <a:gd name="T24" fmla="+- 0 9499 9438"/>
                  <a:gd name="T25" fmla="*/ T24 w 87"/>
                  <a:gd name="T26" fmla="+- 0 6423 6381"/>
                  <a:gd name="T27" fmla="*/ 6423 h 101"/>
                  <a:gd name="T28" fmla="+- 0 9525 9438"/>
                  <a:gd name="T29" fmla="*/ T28 w 87"/>
                  <a:gd name="T30" fmla="+- 0 6423 6381"/>
                  <a:gd name="T31" fmla="*/ 6423 h 101"/>
                  <a:gd name="T32" fmla="+- 0 9526 9438"/>
                  <a:gd name="T33" fmla="*/ T32 w 87"/>
                  <a:gd name="T34" fmla="+- 0 6411 6381"/>
                  <a:gd name="T35" fmla="*/ 6411 h 101"/>
                  <a:gd name="T36" fmla="+- 0 9522 9438"/>
                  <a:gd name="T37" fmla="*/ T36 w 87"/>
                  <a:gd name="T38" fmla="+- 0 6401 6381"/>
                  <a:gd name="T39" fmla="*/ 6401 h 101"/>
                  <a:gd name="T40" fmla="+- 0 9513 9438"/>
                  <a:gd name="T41" fmla="*/ T40 w 87"/>
                  <a:gd name="T42" fmla="+- 0 6390 6381"/>
                  <a:gd name="T43" fmla="*/ 6390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7" h="101">
                    <a:moveTo>
                      <a:pt x="75" y="9"/>
                    </a:moveTo>
                    <a:lnTo>
                      <a:pt x="51" y="9"/>
                    </a:lnTo>
                    <a:lnTo>
                      <a:pt x="55" y="12"/>
                    </a:lnTo>
                    <a:lnTo>
                      <a:pt x="58" y="20"/>
                    </a:lnTo>
                    <a:lnTo>
                      <a:pt x="59" y="24"/>
                    </a:lnTo>
                    <a:lnTo>
                      <a:pt x="60" y="32"/>
                    </a:lnTo>
                    <a:lnTo>
                      <a:pt x="61" y="42"/>
                    </a:lnTo>
                    <a:lnTo>
                      <a:pt x="87" y="42"/>
                    </a:lnTo>
                    <a:lnTo>
                      <a:pt x="88" y="30"/>
                    </a:lnTo>
                    <a:lnTo>
                      <a:pt x="84" y="20"/>
                    </a:lnTo>
                    <a:lnTo>
                      <a:pt x="7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8" name="Group 143"/>
            <p:cNvGrpSpPr>
              <a:grpSpLocks/>
            </p:cNvGrpSpPr>
            <p:nvPr/>
          </p:nvGrpSpPr>
          <p:grpSpPr bwMode="auto">
            <a:xfrm>
              <a:off x="9642" y="6381"/>
              <a:ext cx="92" cy="101"/>
              <a:chOff x="9642" y="6381"/>
              <a:chExt cx="92" cy="101"/>
            </a:xfrm>
          </p:grpSpPr>
          <p:sp>
            <p:nvSpPr>
              <p:cNvPr id="1240" name="Freeform 144"/>
              <p:cNvSpPr>
                <a:spLocks/>
              </p:cNvSpPr>
              <p:nvPr/>
            </p:nvSpPr>
            <p:spPr bwMode="auto">
              <a:xfrm>
                <a:off x="9642" y="6381"/>
                <a:ext cx="92" cy="101"/>
              </a:xfrm>
              <a:custGeom>
                <a:avLst/>
                <a:gdLst>
                  <a:gd name="T0" fmla="+- 0 9719 9642"/>
                  <a:gd name="T1" fmla="*/ T0 w 92"/>
                  <a:gd name="T2" fmla="+- 0 6396 6381"/>
                  <a:gd name="T3" fmla="*/ 6396 h 101"/>
                  <a:gd name="T4" fmla="+- 0 9683 9642"/>
                  <a:gd name="T5" fmla="*/ T4 w 92"/>
                  <a:gd name="T6" fmla="+- 0 6396 6381"/>
                  <a:gd name="T7" fmla="*/ 6396 h 101"/>
                  <a:gd name="T8" fmla="+- 0 9687 9642"/>
                  <a:gd name="T9" fmla="*/ T8 w 92"/>
                  <a:gd name="T10" fmla="+- 0 6398 6381"/>
                  <a:gd name="T11" fmla="*/ 6398 h 101"/>
                  <a:gd name="T12" fmla="+- 0 9694 9642"/>
                  <a:gd name="T13" fmla="*/ T12 w 92"/>
                  <a:gd name="T14" fmla="+- 0 6405 6381"/>
                  <a:gd name="T15" fmla="*/ 6405 h 101"/>
                  <a:gd name="T16" fmla="+- 0 9696 9642"/>
                  <a:gd name="T17" fmla="*/ T16 w 92"/>
                  <a:gd name="T18" fmla="+- 0 6408 6381"/>
                  <a:gd name="T19" fmla="*/ 6408 h 101"/>
                  <a:gd name="T20" fmla="+- 0 9696 9642"/>
                  <a:gd name="T21" fmla="*/ T20 w 92"/>
                  <a:gd name="T22" fmla="+- 0 6417 6381"/>
                  <a:gd name="T23" fmla="*/ 6417 h 101"/>
                  <a:gd name="T24" fmla="+- 0 9695 9642"/>
                  <a:gd name="T25" fmla="*/ T24 w 92"/>
                  <a:gd name="T26" fmla="+- 0 6418 6381"/>
                  <a:gd name="T27" fmla="*/ 6418 h 101"/>
                  <a:gd name="T28" fmla="+- 0 9667 9642"/>
                  <a:gd name="T29" fmla="*/ T28 w 92"/>
                  <a:gd name="T30" fmla="+- 0 6429 6381"/>
                  <a:gd name="T31" fmla="*/ 6429 h 101"/>
                  <a:gd name="T32" fmla="+- 0 9663 9642"/>
                  <a:gd name="T33" fmla="*/ T32 w 92"/>
                  <a:gd name="T34" fmla="+- 0 6430 6381"/>
                  <a:gd name="T35" fmla="*/ 6430 h 101"/>
                  <a:gd name="T36" fmla="+- 0 9642 9642"/>
                  <a:gd name="T37" fmla="*/ T36 w 92"/>
                  <a:gd name="T38" fmla="+- 0 6452 6381"/>
                  <a:gd name="T39" fmla="*/ 6452 h 101"/>
                  <a:gd name="T40" fmla="+- 0 9642 9642"/>
                  <a:gd name="T41" fmla="*/ T40 w 92"/>
                  <a:gd name="T42" fmla="+- 0 6461 6381"/>
                  <a:gd name="T43" fmla="*/ 6461 h 101"/>
                  <a:gd name="T44" fmla="+- 0 9649 9642"/>
                  <a:gd name="T45" fmla="*/ T44 w 92"/>
                  <a:gd name="T46" fmla="+- 0 6475 6381"/>
                  <a:gd name="T47" fmla="*/ 6475 h 101"/>
                  <a:gd name="T48" fmla="+- 0 9651 9642"/>
                  <a:gd name="T49" fmla="*/ T48 w 92"/>
                  <a:gd name="T50" fmla="+- 0 6477 6381"/>
                  <a:gd name="T51" fmla="*/ 6477 h 101"/>
                  <a:gd name="T52" fmla="+- 0 9654 9642"/>
                  <a:gd name="T53" fmla="*/ T52 w 92"/>
                  <a:gd name="T54" fmla="+- 0 6479 6381"/>
                  <a:gd name="T55" fmla="*/ 6479 h 101"/>
                  <a:gd name="T56" fmla="+- 0 9661 9642"/>
                  <a:gd name="T57" fmla="*/ T56 w 92"/>
                  <a:gd name="T58" fmla="+- 0 6482 6381"/>
                  <a:gd name="T59" fmla="*/ 6482 h 101"/>
                  <a:gd name="T60" fmla="+- 0 9665 9642"/>
                  <a:gd name="T61" fmla="*/ T60 w 92"/>
                  <a:gd name="T62" fmla="+- 0 6483 6381"/>
                  <a:gd name="T63" fmla="*/ 6483 h 101"/>
                  <a:gd name="T64" fmla="+- 0 9677 9642"/>
                  <a:gd name="T65" fmla="*/ T64 w 92"/>
                  <a:gd name="T66" fmla="+- 0 6483 6381"/>
                  <a:gd name="T67" fmla="*/ 6483 h 101"/>
                  <a:gd name="T68" fmla="+- 0 9682 9642"/>
                  <a:gd name="T69" fmla="*/ T68 w 92"/>
                  <a:gd name="T70" fmla="+- 0 6481 6381"/>
                  <a:gd name="T71" fmla="*/ 6481 h 101"/>
                  <a:gd name="T72" fmla="+- 0 9690 9642"/>
                  <a:gd name="T73" fmla="*/ T72 w 92"/>
                  <a:gd name="T74" fmla="+- 0 6476 6381"/>
                  <a:gd name="T75" fmla="*/ 6476 h 101"/>
                  <a:gd name="T76" fmla="+- 0 9693 9642"/>
                  <a:gd name="T77" fmla="*/ T76 w 92"/>
                  <a:gd name="T78" fmla="+- 0 6473 6381"/>
                  <a:gd name="T79" fmla="*/ 6473 h 101"/>
                  <a:gd name="T80" fmla="+- 0 9696 9642"/>
                  <a:gd name="T81" fmla="*/ T80 w 92"/>
                  <a:gd name="T82" fmla="+- 0 6469 6381"/>
                  <a:gd name="T83" fmla="*/ 6469 h 101"/>
                  <a:gd name="T84" fmla="+- 0 9678 9642"/>
                  <a:gd name="T85" fmla="*/ T84 w 92"/>
                  <a:gd name="T86" fmla="+- 0 6469 6381"/>
                  <a:gd name="T87" fmla="*/ 6469 h 101"/>
                  <a:gd name="T88" fmla="+- 0 9675 9642"/>
                  <a:gd name="T89" fmla="*/ T88 w 92"/>
                  <a:gd name="T90" fmla="+- 0 6468 6381"/>
                  <a:gd name="T91" fmla="*/ 6468 h 101"/>
                  <a:gd name="T92" fmla="+- 0 9673 9642"/>
                  <a:gd name="T93" fmla="*/ T92 w 92"/>
                  <a:gd name="T94" fmla="+- 0 6466 6381"/>
                  <a:gd name="T95" fmla="*/ 6466 h 101"/>
                  <a:gd name="T96" fmla="+- 0 9671 9642"/>
                  <a:gd name="T97" fmla="*/ T96 w 92"/>
                  <a:gd name="T98" fmla="+- 0 6463 6381"/>
                  <a:gd name="T99" fmla="*/ 6463 h 101"/>
                  <a:gd name="T100" fmla="+- 0 9670 9642"/>
                  <a:gd name="T101" fmla="*/ T100 w 92"/>
                  <a:gd name="T102" fmla="+- 0 6459 6381"/>
                  <a:gd name="T103" fmla="*/ 6459 h 101"/>
                  <a:gd name="T104" fmla="+- 0 9690 9642"/>
                  <a:gd name="T105" fmla="*/ T104 w 92"/>
                  <a:gd name="T106" fmla="+- 0 6431 6381"/>
                  <a:gd name="T107" fmla="*/ 6431 h 101"/>
                  <a:gd name="T108" fmla="+- 0 9694 9642"/>
                  <a:gd name="T109" fmla="*/ T108 w 92"/>
                  <a:gd name="T110" fmla="+- 0 6430 6381"/>
                  <a:gd name="T111" fmla="*/ 6430 h 101"/>
                  <a:gd name="T112" fmla="+- 0 9696 9642"/>
                  <a:gd name="T113" fmla="*/ T112 w 92"/>
                  <a:gd name="T114" fmla="+- 0 6429 6381"/>
                  <a:gd name="T115" fmla="*/ 6429 h 101"/>
                  <a:gd name="T116" fmla="+- 0 9723 9642"/>
                  <a:gd name="T117" fmla="*/ T116 w 92"/>
                  <a:gd name="T118" fmla="+- 0 6429 6381"/>
                  <a:gd name="T119" fmla="*/ 6429 h 101"/>
                  <a:gd name="T120" fmla="+- 0 9723 9642"/>
                  <a:gd name="T121" fmla="*/ T120 w 92"/>
                  <a:gd name="T122" fmla="+- 0 6407 6381"/>
                  <a:gd name="T123" fmla="*/ 6407 h 101"/>
                  <a:gd name="T124" fmla="+- 0 9722 9642"/>
                  <a:gd name="T125" fmla="*/ T124 w 92"/>
                  <a:gd name="T126" fmla="+- 0 6403 6381"/>
                  <a:gd name="T127" fmla="*/ 6403 h 101"/>
                  <a:gd name="T128" fmla="+- 0 9719 9642"/>
                  <a:gd name="T129" fmla="*/ T128 w 92"/>
                  <a:gd name="T130" fmla="+- 0 6396 6381"/>
                  <a:gd name="T131" fmla="*/ 6396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92" h="101">
                    <a:moveTo>
                      <a:pt x="77" y="15"/>
                    </a:moveTo>
                    <a:lnTo>
                      <a:pt x="41" y="15"/>
                    </a:lnTo>
                    <a:lnTo>
                      <a:pt x="45" y="17"/>
                    </a:lnTo>
                    <a:lnTo>
                      <a:pt x="52" y="24"/>
                    </a:lnTo>
                    <a:lnTo>
                      <a:pt x="54" y="27"/>
                    </a:lnTo>
                    <a:lnTo>
                      <a:pt x="54" y="36"/>
                    </a:lnTo>
                    <a:lnTo>
                      <a:pt x="53" y="37"/>
                    </a:lnTo>
                    <a:lnTo>
                      <a:pt x="25" y="48"/>
                    </a:lnTo>
                    <a:lnTo>
                      <a:pt x="21" y="49"/>
                    </a:lnTo>
                    <a:lnTo>
                      <a:pt x="0" y="71"/>
                    </a:lnTo>
                    <a:lnTo>
                      <a:pt x="0" y="80"/>
                    </a:lnTo>
                    <a:lnTo>
                      <a:pt x="7" y="94"/>
                    </a:lnTo>
                    <a:lnTo>
                      <a:pt x="9" y="96"/>
                    </a:lnTo>
                    <a:lnTo>
                      <a:pt x="12" y="98"/>
                    </a:lnTo>
                    <a:lnTo>
                      <a:pt x="19" y="101"/>
                    </a:lnTo>
                    <a:lnTo>
                      <a:pt x="23" y="102"/>
                    </a:lnTo>
                    <a:lnTo>
                      <a:pt x="35" y="102"/>
                    </a:lnTo>
                    <a:lnTo>
                      <a:pt x="40" y="100"/>
                    </a:lnTo>
                    <a:lnTo>
                      <a:pt x="48" y="95"/>
                    </a:lnTo>
                    <a:lnTo>
                      <a:pt x="51" y="92"/>
                    </a:lnTo>
                    <a:lnTo>
                      <a:pt x="54" y="88"/>
                    </a:lnTo>
                    <a:lnTo>
                      <a:pt x="36" y="88"/>
                    </a:lnTo>
                    <a:lnTo>
                      <a:pt x="33" y="87"/>
                    </a:lnTo>
                    <a:lnTo>
                      <a:pt x="31" y="85"/>
                    </a:lnTo>
                    <a:lnTo>
                      <a:pt x="29" y="82"/>
                    </a:lnTo>
                    <a:lnTo>
                      <a:pt x="28" y="78"/>
                    </a:lnTo>
                    <a:lnTo>
                      <a:pt x="48" y="50"/>
                    </a:lnTo>
                    <a:lnTo>
                      <a:pt x="52" y="49"/>
                    </a:lnTo>
                    <a:lnTo>
                      <a:pt x="54" y="48"/>
                    </a:lnTo>
                    <a:lnTo>
                      <a:pt x="81" y="48"/>
                    </a:lnTo>
                    <a:lnTo>
                      <a:pt x="81" y="26"/>
                    </a:lnTo>
                    <a:lnTo>
                      <a:pt x="80" y="22"/>
                    </a:lnTo>
                    <a:lnTo>
                      <a:pt x="7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145"/>
              <p:cNvSpPr>
                <a:spLocks/>
              </p:cNvSpPr>
              <p:nvPr/>
            </p:nvSpPr>
            <p:spPr bwMode="auto">
              <a:xfrm>
                <a:off x="9642" y="6381"/>
                <a:ext cx="92" cy="101"/>
              </a:xfrm>
              <a:custGeom>
                <a:avLst/>
                <a:gdLst>
                  <a:gd name="T0" fmla="+- 0 9723 9642"/>
                  <a:gd name="T1" fmla="*/ T0 w 92"/>
                  <a:gd name="T2" fmla="+- 0 6469 6381"/>
                  <a:gd name="T3" fmla="*/ 6469 h 101"/>
                  <a:gd name="T4" fmla="+- 0 9697 9642"/>
                  <a:gd name="T5" fmla="*/ T4 w 92"/>
                  <a:gd name="T6" fmla="+- 0 6469 6381"/>
                  <a:gd name="T7" fmla="*/ 6469 h 101"/>
                  <a:gd name="T8" fmla="+- 0 9698 9642"/>
                  <a:gd name="T9" fmla="*/ T8 w 92"/>
                  <a:gd name="T10" fmla="+- 0 6473 6381"/>
                  <a:gd name="T11" fmla="*/ 6473 h 101"/>
                  <a:gd name="T12" fmla="+- 0 9700 9642"/>
                  <a:gd name="T13" fmla="*/ T12 w 92"/>
                  <a:gd name="T14" fmla="+- 0 6477 6381"/>
                  <a:gd name="T15" fmla="*/ 6477 h 101"/>
                  <a:gd name="T16" fmla="+- 0 9707 9642"/>
                  <a:gd name="T17" fmla="*/ T16 w 92"/>
                  <a:gd name="T18" fmla="+- 0 6481 6381"/>
                  <a:gd name="T19" fmla="*/ 6481 h 101"/>
                  <a:gd name="T20" fmla="+- 0 9711 9642"/>
                  <a:gd name="T21" fmla="*/ T20 w 92"/>
                  <a:gd name="T22" fmla="+- 0 6483 6381"/>
                  <a:gd name="T23" fmla="*/ 6483 h 101"/>
                  <a:gd name="T24" fmla="+- 0 9718 9642"/>
                  <a:gd name="T25" fmla="*/ T24 w 92"/>
                  <a:gd name="T26" fmla="+- 0 6483 6381"/>
                  <a:gd name="T27" fmla="*/ 6483 h 101"/>
                  <a:gd name="T28" fmla="+- 0 9721 9642"/>
                  <a:gd name="T29" fmla="*/ T28 w 92"/>
                  <a:gd name="T30" fmla="+- 0 6482 6381"/>
                  <a:gd name="T31" fmla="*/ 6482 h 101"/>
                  <a:gd name="T32" fmla="+- 0 9727 9642"/>
                  <a:gd name="T33" fmla="*/ T32 w 92"/>
                  <a:gd name="T34" fmla="+- 0 6481 6381"/>
                  <a:gd name="T35" fmla="*/ 6481 h 101"/>
                  <a:gd name="T36" fmla="+- 0 9730 9642"/>
                  <a:gd name="T37" fmla="*/ T36 w 92"/>
                  <a:gd name="T38" fmla="+- 0 6479 6381"/>
                  <a:gd name="T39" fmla="*/ 6479 h 101"/>
                  <a:gd name="T40" fmla="+- 0 9734 9642"/>
                  <a:gd name="T41" fmla="*/ T40 w 92"/>
                  <a:gd name="T42" fmla="+- 0 6478 6381"/>
                  <a:gd name="T43" fmla="*/ 6478 h 101"/>
                  <a:gd name="T44" fmla="+- 0 9734 9642"/>
                  <a:gd name="T45" fmla="*/ T44 w 92"/>
                  <a:gd name="T46" fmla="+- 0 6473 6381"/>
                  <a:gd name="T47" fmla="*/ 6473 h 101"/>
                  <a:gd name="T48" fmla="+- 0 9730 9642"/>
                  <a:gd name="T49" fmla="*/ T48 w 92"/>
                  <a:gd name="T50" fmla="+- 0 6473 6381"/>
                  <a:gd name="T51" fmla="*/ 6473 h 101"/>
                  <a:gd name="T52" fmla="+- 0 9727 9642"/>
                  <a:gd name="T53" fmla="*/ T52 w 92"/>
                  <a:gd name="T54" fmla="+- 0 6472 6381"/>
                  <a:gd name="T55" fmla="*/ 6472 h 101"/>
                  <a:gd name="T56" fmla="+- 0 9726 9642"/>
                  <a:gd name="T57" fmla="*/ T56 w 92"/>
                  <a:gd name="T58" fmla="+- 0 6472 6381"/>
                  <a:gd name="T59" fmla="*/ 6472 h 101"/>
                  <a:gd name="T60" fmla="+- 0 9724 9642"/>
                  <a:gd name="T61" fmla="*/ T60 w 92"/>
                  <a:gd name="T62" fmla="+- 0 6470 6381"/>
                  <a:gd name="T63" fmla="*/ 6470 h 101"/>
                  <a:gd name="T64" fmla="+- 0 9723 9642"/>
                  <a:gd name="T65" fmla="*/ T64 w 92"/>
                  <a:gd name="T66" fmla="+- 0 6469 6381"/>
                  <a:gd name="T67" fmla="*/ 646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01">
                    <a:moveTo>
                      <a:pt x="81" y="88"/>
                    </a:moveTo>
                    <a:lnTo>
                      <a:pt x="55" y="88"/>
                    </a:lnTo>
                    <a:lnTo>
                      <a:pt x="56" y="92"/>
                    </a:lnTo>
                    <a:lnTo>
                      <a:pt x="58" y="96"/>
                    </a:lnTo>
                    <a:lnTo>
                      <a:pt x="65" y="100"/>
                    </a:lnTo>
                    <a:lnTo>
                      <a:pt x="69" y="102"/>
                    </a:lnTo>
                    <a:lnTo>
                      <a:pt x="76" y="102"/>
                    </a:lnTo>
                    <a:lnTo>
                      <a:pt x="79" y="101"/>
                    </a:lnTo>
                    <a:lnTo>
                      <a:pt x="85" y="100"/>
                    </a:lnTo>
                    <a:lnTo>
                      <a:pt x="88" y="98"/>
                    </a:lnTo>
                    <a:lnTo>
                      <a:pt x="92" y="97"/>
                    </a:lnTo>
                    <a:lnTo>
                      <a:pt x="92" y="92"/>
                    </a:lnTo>
                    <a:lnTo>
                      <a:pt x="88" y="92"/>
                    </a:lnTo>
                    <a:lnTo>
                      <a:pt x="85" y="91"/>
                    </a:lnTo>
                    <a:lnTo>
                      <a:pt x="84" y="91"/>
                    </a:lnTo>
                    <a:lnTo>
                      <a:pt x="82" y="89"/>
                    </a:lnTo>
                    <a:lnTo>
                      <a:pt x="81"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146"/>
              <p:cNvSpPr>
                <a:spLocks/>
              </p:cNvSpPr>
              <p:nvPr/>
            </p:nvSpPr>
            <p:spPr bwMode="auto">
              <a:xfrm>
                <a:off x="9642" y="6381"/>
                <a:ext cx="92" cy="101"/>
              </a:xfrm>
              <a:custGeom>
                <a:avLst/>
                <a:gdLst>
                  <a:gd name="T0" fmla="+- 0 9723 9642"/>
                  <a:gd name="T1" fmla="*/ T0 w 92"/>
                  <a:gd name="T2" fmla="+- 0 6429 6381"/>
                  <a:gd name="T3" fmla="*/ 6429 h 101"/>
                  <a:gd name="T4" fmla="+- 0 9696 9642"/>
                  <a:gd name="T5" fmla="*/ T4 w 92"/>
                  <a:gd name="T6" fmla="+- 0 6429 6381"/>
                  <a:gd name="T7" fmla="*/ 6429 h 101"/>
                  <a:gd name="T8" fmla="+- 0 9696 9642"/>
                  <a:gd name="T9" fmla="*/ T8 w 92"/>
                  <a:gd name="T10" fmla="+- 0 6456 6381"/>
                  <a:gd name="T11" fmla="*/ 6456 h 101"/>
                  <a:gd name="T12" fmla="+- 0 9695 9642"/>
                  <a:gd name="T13" fmla="*/ T12 w 92"/>
                  <a:gd name="T14" fmla="+- 0 6461 6381"/>
                  <a:gd name="T15" fmla="*/ 6461 h 101"/>
                  <a:gd name="T16" fmla="+- 0 9689 9642"/>
                  <a:gd name="T17" fmla="*/ T16 w 92"/>
                  <a:gd name="T18" fmla="+- 0 6468 6381"/>
                  <a:gd name="T19" fmla="*/ 6468 h 101"/>
                  <a:gd name="T20" fmla="+- 0 9686 9642"/>
                  <a:gd name="T21" fmla="*/ T20 w 92"/>
                  <a:gd name="T22" fmla="+- 0 6469 6381"/>
                  <a:gd name="T23" fmla="*/ 6469 h 101"/>
                  <a:gd name="T24" fmla="+- 0 9696 9642"/>
                  <a:gd name="T25" fmla="*/ T24 w 92"/>
                  <a:gd name="T26" fmla="+- 0 6469 6381"/>
                  <a:gd name="T27" fmla="*/ 6469 h 101"/>
                  <a:gd name="T28" fmla="+- 0 9697 9642"/>
                  <a:gd name="T29" fmla="*/ T28 w 92"/>
                  <a:gd name="T30" fmla="+- 0 6469 6381"/>
                  <a:gd name="T31" fmla="*/ 6469 h 101"/>
                  <a:gd name="T32" fmla="+- 0 9723 9642"/>
                  <a:gd name="T33" fmla="*/ T32 w 92"/>
                  <a:gd name="T34" fmla="+- 0 6469 6381"/>
                  <a:gd name="T35" fmla="*/ 6469 h 101"/>
                  <a:gd name="T36" fmla="+- 0 9723 9642"/>
                  <a:gd name="T37" fmla="*/ T36 w 92"/>
                  <a:gd name="T38" fmla="+- 0 6467 6381"/>
                  <a:gd name="T39" fmla="*/ 6467 h 101"/>
                  <a:gd name="T40" fmla="+- 0 9722 9642"/>
                  <a:gd name="T41" fmla="*/ T40 w 92"/>
                  <a:gd name="T42" fmla="+- 0 6465 6381"/>
                  <a:gd name="T43" fmla="*/ 6465 h 101"/>
                  <a:gd name="T44" fmla="+- 0 9722 9642"/>
                  <a:gd name="T45" fmla="*/ T44 w 92"/>
                  <a:gd name="T46" fmla="+- 0 6435 6381"/>
                  <a:gd name="T47" fmla="*/ 6435 h 101"/>
                  <a:gd name="T48" fmla="+- 0 9723 9642"/>
                  <a:gd name="T49" fmla="*/ T48 w 92"/>
                  <a:gd name="T50" fmla="+- 0 6429 6381"/>
                  <a:gd name="T51" fmla="*/ 642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1">
                    <a:moveTo>
                      <a:pt x="81" y="48"/>
                    </a:moveTo>
                    <a:lnTo>
                      <a:pt x="54" y="48"/>
                    </a:lnTo>
                    <a:lnTo>
                      <a:pt x="54" y="75"/>
                    </a:lnTo>
                    <a:lnTo>
                      <a:pt x="53" y="80"/>
                    </a:lnTo>
                    <a:lnTo>
                      <a:pt x="47" y="87"/>
                    </a:lnTo>
                    <a:lnTo>
                      <a:pt x="44" y="88"/>
                    </a:lnTo>
                    <a:lnTo>
                      <a:pt x="54" y="88"/>
                    </a:lnTo>
                    <a:lnTo>
                      <a:pt x="55" y="88"/>
                    </a:lnTo>
                    <a:lnTo>
                      <a:pt x="81" y="88"/>
                    </a:lnTo>
                    <a:lnTo>
                      <a:pt x="81" y="86"/>
                    </a:lnTo>
                    <a:lnTo>
                      <a:pt x="80" y="84"/>
                    </a:lnTo>
                    <a:lnTo>
                      <a:pt x="80" y="54"/>
                    </a:lnTo>
                    <a:lnTo>
                      <a:pt x="81"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147"/>
              <p:cNvSpPr>
                <a:spLocks/>
              </p:cNvSpPr>
              <p:nvPr/>
            </p:nvSpPr>
            <p:spPr bwMode="auto">
              <a:xfrm>
                <a:off x="9642" y="6381"/>
                <a:ext cx="92" cy="101"/>
              </a:xfrm>
              <a:custGeom>
                <a:avLst/>
                <a:gdLst>
                  <a:gd name="T0" fmla="+- 0 9691 9642"/>
                  <a:gd name="T1" fmla="*/ T0 w 92"/>
                  <a:gd name="T2" fmla="+- 0 6381 6381"/>
                  <a:gd name="T3" fmla="*/ 6381 h 101"/>
                  <a:gd name="T4" fmla="+- 0 9680 9642"/>
                  <a:gd name="T5" fmla="*/ T4 w 92"/>
                  <a:gd name="T6" fmla="+- 0 6381 6381"/>
                  <a:gd name="T7" fmla="*/ 6381 h 101"/>
                  <a:gd name="T8" fmla="+- 0 9673 9642"/>
                  <a:gd name="T9" fmla="*/ T8 w 92"/>
                  <a:gd name="T10" fmla="+- 0 6382 6381"/>
                  <a:gd name="T11" fmla="*/ 6382 h 101"/>
                  <a:gd name="T12" fmla="+- 0 9660 9642"/>
                  <a:gd name="T13" fmla="*/ T12 w 92"/>
                  <a:gd name="T14" fmla="+- 0 6387 6381"/>
                  <a:gd name="T15" fmla="*/ 6387 h 101"/>
                  <a:gd name="T16" fmla="+- 0 9654 9642"/>
                  <a:gd name="T17" fmla="*/ T16 w 92"/>
                  <a:gd name="T18" fmla="+- 0 6391 6381"/>
                  <a:gd name="T19" fmla="*/ 6391 h 101"/>
                  <a:gd name="T20" fmla="+- 0 9649 9642"/>
                  <a:gd name="T21" fmla="*/ T20 w 92"/>
                  <a:gd name="T22" fmla="+- 0 6395 6381"/>
                  <a:gd name="T23" fmla="*/ 6395 h 101"/>
                  <a:gd name="T24" fmla="+- 0 9651 9642"/>
                  <a:gd name="T25" fmla="*/ T24 w 92"/>
                  <a:gd name="T26" fmla="+- 0 6407 6381"/>
                  <a:gd name="T27" fmla="*/ 6407 h 101"/>
                  <a:gd name="T28" fmla="+- 0 9653 9642"/>
                  <a:gd name="T29" fmla="*/ T28 w 92"/>
                  <a:gd name="T30" fmla="+- 0 6407 6381"/>
                  <a:gd name="T31" fmla="*/ 6407 h 101"/>
                  <a:gd name="T32" fmla="+- 0 9654 9642"/>
                  <a:gd name="T33" fmla="*/ T32 w 92"/>
                  <a:gd name="T34" fmla="+- 0 6406 6381"/>
                  <a:gd name="T35" fmla="*/ 6406 h 101"/>
                  <a:gd name="T36" fmla="+- 0 9655 9642"/>
                  <a:gd name="T37" fmla="*/ T36 w 92"/>
                  <a:gd name="T38" fmla="+- 0 6404 6381"/>
                  <a:gd name="T39" fmla="*/ 6404 h 101"/>
                  <a:gd name="T40" fmla="+- 0 9675 9642"/>
                  <a:gd name="T41" fmla="*/ T40 w 92"/>
                  <a:gd name="T42" fmla="+- 0 6396 6381"/>
                  <a:gd name="T43" fmla="*/ 6396 h 101"/>
                  <a:gd name="T44" fmla="+- 0 9719 9642"/>
                  <a:gd name="T45" fmla="*/ T44 w 92"/>
                  <a:gd name="T46" fmla="+- 0 6396 6381"/>
                  <a:gd name="T47" fmla="*/ 6396 h 101"/>
                  <a:gd name="T48" fmla="+- 0 9718 9642"/>
                  <a:gd name="T49" fmla="*/ T48 w 92"/>
                  <a:gd name="T50" fmla="+- 0 6395 6381"/>
                  <a:gd name="T51" fmla="*/ 6395 h 101"/>
                  <a:gd name="T52" fmla="+- 0 9716 9642"/>
                  <a:gd name="T53" fmla="*/ T52 w 92"/>
                  <a:gd name="T54" fmla="+- 0 6391 6381"/>
                  <a:gd name="T55" fmla="*/ 6391 h 101"/>
                  <a:gd name="T56" fmla="+- 0 9712 9642"/>
                  <a:gd name="T57" fmla="*/ T56 w 92"/>
                  <a:gd name="T58" fmla="+- 0 6389 6381"/>
                  <a:gd name="T59" fmla="*/ 6389 h 101"/>
                  <a:gd name="T60" fmla="+- 0 9709 9642"/>
                  <a:gd name="T61" fmla="*/ T60 w 92"/>
                  <a:gd name="T62" fmla="+- 0 6386 6381"/>
                  <a:gd name="T63" fmla="*/ 6386 h 101"/>
                  <a:gd name="T64" fmla="+- 0 9705 9642"/>
                  <a:gd name="T65" fmla="*/ T64 w 92"/>
                  <a:gd name="T66" fmla="+- 0 6384 6381"/>
                  <a:gd name="T67" fmla="*/ 6384 h 101"/>
                  <a:gd name="T68" fmla="+- 0 9696 9642"/>
                  <a:gd name="T69" fmla="*/ T68 w 92"/>
                  <a:gd name="T70" fmla="+- 0 6382 6381"/>
                  <a:gd name="T71" fmla="*/ 6382 h 101"/>
                  <a:gd name="T72" fmla="+- 0 9691 9642"/>
                  <a:gd name="T73" fmla="*/ T72 w 92"/>
                  <a:gd name="T74" fmla="+- 0 6381 6381"/>
                  <a:gd name="T75" fmla="*/ 638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1">
                    <a:moveTo>
                      <a:pt x="49" y="0"/>
                    </a:moveTo>
                    <a:lnTo>
                      <a:pt x="38" y="0"/>
                    </a:lnTo>
                    <a:lnTo>
                      <a:pt x="31" y="1"/>
                    </a:lnTo>
                    <a:lnTo>
                      <a:pt x="18" y="6"/>
                    </a:lnTo>
                    <a:lnTo>
                      <a:pt x="12" y="10"/>
                    </a:lnTo>
                    <a:lnTo>
                      <a:pt x="7" y="14"/>
                    </a:lnTo>
                    <a:lnTo>
                      <a:pt x="9" y="26"/>
                    </a:lnTo>
                    <a:lnTo>
                      <a:pt x="11" y="26"/>
                    </a:lnTo>
                    <a:lnTo>
                      <a:pt x="12" y="25"/>
                    </a:lnTo>
                    <a:lnTo>
                      <a:pt x="13" y="23"/>
                    </a:lnTo>
                    <a:lnTo>
                      <a:pt x="33" y="15"/>
                    </a:lnTo>
                    <a:lnTo>
                      <a:pt x="77" y="15"/>
                    </a:lnTo>
                    <a:lnTo>
                      <a:pt x="76" y="14"/>
                    </a:lnTo>
                    <a:lnTo>
                      <a:pt x="74" y="10"/>
                    </a:lnTo>
                    <a:lnTo>
                      <a:pt x="70" y="8"/>
                    </a:lnTo>
                    <a:lnTo>
                      <a:pt x="67" y="5"/>
                    </a:lnTo>
                    <a:lnTo>
                      <a:pt x="63" y="3"/>
                    </a:lnTo>
                    <a:lnTo>
                      <a:pt x="54" y="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9" name="Group 148"/>
            <p:cNvGrpSpPr>
              <a:grpSpLocks/>
            </p:cNvGrpSpPr>
            <p:nvPr/>
          </p:nvGrpSpPr>
          <p:grpSpPr bwMode="auto">
            <a:xfrm>
              <a:off x="9848" y="6381"/>
              <a:ext cx="66" cy="101"/>
              <a:chOff x="9848" y="6381"/>
              <a:chExt cx="66" cy="101"/>
            </a:xfrm>
          </p:grpSpPr>
          <p:sp>
            <p:nvSpPr>
              <p:cNvPr id="1237" name="Freeform 149"/>
              <p:cNvSpPr>
                <a:spLocks/>
              </p:cNvSpPr>
              <p:nvPr/>
            </p:nvSpPr>
            <p:spPr bwMode="auto">
              <a:xfrm>
                <a:off x="9848" y="6381"/>
                <a:ext cx="66" cy="101"/>
              </a:xfrm>
              <a:custGeom>
                <a:avLst/>
                <a:gdLst>
                  <a:gd name="T0" fmla="+- 0 9856 9848"/>
                  <a:gd name="T1" fmla="*/ T0 w 66"/>
                  <a:gd name="T2" fmla="+- 0 6455 6381"/>
                  <a:gd name="T3" fmla="*/ 6455 h 101"/>
                  <a:gd name="T4" fmla="+- 0 9851 9848"/>
                  <a:gd name="T5" fmla="*/ T4 w 66"/>
                  <a:gd name="T6" fmla="+- 0 6455 6381"/>
                  <a:gd name="T7" fmla="*/ 6455 h 101"/>
                  <a:gd name="T8" fmla="+- 0 9851 9848"/>
                  <a:gd name="T9" fmla="*/ T8 w 66"/>
                  <a:gd name="T10" fmla="+- 0 6462 6381"/>
                  <a:gd name="T11" fmla="*/ 6462 h 101"/>
                  <a:gd name="T12" fmla="+- 0 9850 9848"/>
                  <a:gd name="T13" fmla="*/ T12 w 66"/>
                  <a:gd name="T14" fmla="+- 0 6468 6381"/>
                  <a:gd name="T15" fmla="*/ 6468 h 101"/>
                  <a:gd name="T16" fmla="+- 0 9870 9848"/>
                  <a:gd name="T17" fmla="*/ T16 w 66"/>
                  <a:gd name="T18" fmla="+- 0 6483 6381"/>
                  <a:gd name="T19" fmla="*/ 6483 h 101"/>
                  <a:gd name="T20" fmla="+- 0 9881 9848"/>
                  <a:gd name="T21" fmla="*/ T20 w 66"/>
                  <a:gd name="T22" fmla="+- 0 6483 6381"/>
                  <a:gd name="T23" fmla="*/ 6483 h 101"/>
                  <a:gd name="T24" fmla="+- 0 9907 9848"/>
                  <a:gd name="T25" fmla="*/ T24 w 66"/>
                  <a:gd name="T26" fmla="+- 0 6472 6381"/>
                  <a:gd name="T27" fmla="*/ 6472 h 101"/>
                  <a:gd name="T28" fmla="+- 0 9876 9848"/>
                  <a:gd name="T29" fmla="*/ T28 w 66"/>
                  <a:gd name="T30" fmla="+- 0 6472 6381"/>
                  <a:gd name="T31" fmla="*/ 6472 h 101"/>
                  <a:gd name="T32" fmla="+- 0 9873 9848"/>
                  <a:gd name="T33" fmla="*/ T32 w 66"/>
                  <a:gd name="T34" fmla="+- 0 6471 6381"/>
                  <a:gd name="T35" fmla="*/ 6471 h 101"/>
                  <a:gd name="T36" fmla="+- 0 9857 9848"/>
                  <a:gd name="T37" fmla="*/ T36 w 66"/>
                  <a:gd name="T38" fmla="+- 0 6458 6381"/>
                  <a:gd name="T39" fmla="*/ 6458 h 101"/>
                  <a:gd name="T40" fmla="+- 0 9856 9848"/>
                  <a:gd name="T41" fmla="*/ T40 w 66"/>
                  <a:gd name="T42" fmla="+- 0 6455 6381"/>
                  <a:gd name="T43" fmla="*/ 6455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6" h="101">
                    <a:moveTo>
                      <a:pt x="8" y="74"/>
                    </a:moveTo>
                    <a:lnTo>
                      <a:pt x="3" y="74"/>
                    </a:lnTo>
                    <a:lnTo>
                      <a:pt x="3" y="81"/>
                    </a:lnTo>
                    <a:lnTo>
                      <a:pt x="2" y="87"/>
                    </a:lnTo>
                    <a:lnTo>
                      <a:pt x="22" y="102"/>
                    </a:lnTo>
                    <a:lnTo>
                      <a:pt x="33" y="102"/>
                    </a:lnTo>
                    <a:lnTo>
                      <a:pt x="59" y="91"/>
                    </a:lnTo>
                    <a:lnTo>
                      <a:pt x="28" y="91"/>
                    </a:lnTo>
                    <a:lnTo>
                      <a:pt x="25" y="90"/>
                    </a:lnTo>
                    <a:lnTo>
                      <a:pt x="9" y="77"/>
                    </a:lnTo>
                    <a:lnTo>
                      <a:pt x="8"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150"/>
              <p:cNvSpPr>
                <a:spLocks/>
              </p:cNvSpPr>
              <p:nvPr/>
            </p:nvSpPr>
            <p:spPr bwMode="auto">
              <a:xfrm>
                <a:off x="9848" y="6381"/>
                <a:ext cx="66" cy="101"/>
              </a:xfrm>
              <a:custGeom>
                <a:avLst/>
                <a:gdLst>
                  <a:gd name="T0" fmla="+- 0 9889 9848"/>
                  <a:gd name="T1" fmla="*/ T0 w 66"/>
                  <a:gd name="T2" fmla="+- 0 6381 6381"/>
                  <a:gd name="T3" fmla="*/ 6381 h 101"/>
                  <a:gd name="T4" fmla="+- 0 9879 9848"/>
                  <a:gd name="T5" fmla="*/ T4 w 66"/>
                  <a:gd name="T6" fmla="+- 0 6381 6381"/>
                  <a:gd name="T7" fmla="*/ 6381 h 101"/>
                  <a:gd name="T8" fmla="+- 0 9875 9848"/>
                  <a:gd name="T9" fmla="*/ T8 w 66"/>
                  <a:gd name="T10" fmla="+- 0 6382 6381"/>
                  <a:gd name="T11" fmla="*/ 6382 h 101"/>
                  <a:gd name="T12" fmla="+- 0 9848 9848"/>
                  <a:gd name="T13" fmla="*/ T12 w 66"/>
                  <a:gd name="T14" fmla="+- 0 6408 6381"/>
                  <a:gd name="T15" fmla="*/ 6408 h 101"/>
                  <a:gd name="T16" fmla="+- 0 9848 9848"/>
                  <a:gd name="T17" fmla="*/ T16 w 66"/>
                  <a:gd name="T18" fmla="+- 0 6419 6381"/>
                  <a:gd name="T19" fmla="*/ 6419 h 101"/>
                  <a:gd name="T20" fmla="+- 0 9860 9848"/>
                  <a:gd name="T21" fmla="*/ T20 w 66"/>
                  <a:gd name="T22" fmla="+- 0 6437 6381"/>
                  <a:gd name="T23" fmla="*/ 6437 h 101"/>
                  <a:gd name="T24" fmla="+- 0 9864 9848"/>
                  <a:gd name="T25" fmla="*/ T24 w 66"/>
                  <a:gd name="T26" fmla="+- 0 6440 6381"/>
                  <a:gd name="T27" fmla="*/ 6440 h 101"/>
                  <a:gd name="T28" fmla="+- 0 9867 9848"/>
                  <a:gd name="T29" fmla="*/ T28 w 66"/>
                  <a:gd name="T30" fmla="+- 0 6442 6381"/>
                  <a:gd name="T31" fmla="*/ 6442 h 101"/>
                  <a:gd name="T32" fmla="+- 0 9875 9848"/>
                  <a:gd name="T33" fmla="*/ T32 w 66"/>
                  <a:gd name="T34" fmla="+- 0 6445 6381"/>
                  <a:gd name="T35" fmla="*/ 6445 h 101"/>
                  <a:gd name="T36" fmla="+- 0 9879 9848"/>
                  <a:gd name="T37" fmla="*/ T36 w 66"/>
                  <a:gd name="T38" fmla="+- 0 6446 6381"/>
                  <a:gd name="T39" fmla="*/ 6446 h 101"/>
                  <a:gd name="T40" fmla="+- 0 9895 9848"/>
                  <a:gd name="T41" fmla="*/ T40 w 66"/>
                  <a:gd name="T42" fmla="+- 0 6457 6381"/>
                  <a:gd name="T43" fmla="*/ 6457 h 101"/>
                  <a:gd name="T44" fmla="+- 0 9894 9848"/>
                  <a:gd name="T45" fmla="*/ T44 w 66"/>
                  <a:gd name="T46" fmla="+- 0 6463 6381"/>
                  <a:gd name="T47" fmla="*/ 6463 h 101"/>
                  <a:gd name="T48" fmla="+- 0 9893 9848"/>
                  <a:gd name="T49" fmla="*/ T48 w 66"/>
                  <a:gd name="T50" fmla="+- 0 6466 6381"/>
                  <a:gd name="T51" fmla="*/ 6466 h 101"/>
                  <a:gd name="T52" fmla="+- 0 9891 9848"/>
                  <a:gd name="T53" fmla="*/ T52 w 66"/>
                  <a:gd name="T54" fmla="+- 0 6468 6381"/>
                  <a:gd name="T55" fmla="*/ 6468 h 101"/>
                  <a:gd name="T56" fmla="+- 0 9888 9848"/>
                  <a:gd name="T57" fmla="*/ T56 w 66"/>
                  <a:gd name="T58" fmla="+- 0 6471 6381"/>
                  <a:gd name="T59" fmla="*/ 6471 h 101"/>
                  <a:gd name="T60" fmla="+- 0 9885 9848"/>
                  <a:gd name="T61" fmla="*/ T60 w 66"/>
                  <a:gd name="T62" fmla="+- 0 6472 6381"/>
                  <a:gd name="T63" fmla="*/ 6472 h 101"/>
                  <a:gd name="T64" fmla="+- 0 9907 9848"/>
                  <a:gd name="T65" fmla="*/ T64 w 66"/>
                  <a:gd name="T66" fmla="+- 0 6472 6381"/>
                  <a:gd name="T67" fmla="*/ 6472 h 101"/>
                  <a:gd name="T68" fmla="+- 0 9909 9848"/>
                  <a:gd name="T69" fmla="*/ T68 w 66"/>
                  <a:gd name="T70" fmla="+- 0 6469 6381"/>
                  <a:gd name="T71" fmla="*/ 6469 h 101"/>
                  <a:gd name="T72" fmla="+- 0 9913 9848"/>
                  <a:gd name="T73" fmla="*/ T72 w 66"/>
                  <a:gd name="T74" fmla="+- 0 6460 6381"/>
                  <a:gd name="T75" fmla="*/ 6460 h 101"/>
                  <a:gd name="T76" fmla="+- 0 9914 9848"/>
                  <a:gd name="T77" fmla="*/ T76 w 66"/>
                  <a:gd name="T78" fmla="+- 0 6455 6381"/>
                  <a:gd name="T79" fmla="*/ 6455 h 101"/>
                  <a:gd name="T80" fmla="+- 0 9915 9848"/>
                  <a:gd name="T81" fmla="*/ T80 w 66"/>
                  <a:gd name="T82" fmla="+- 0 6443 6381"/>
                  <a:gd name="T83" fmla="*/ 6443 h 101"/>
                  <a:gd name="T84" fmla="+- 0 9913 9848"/>
                  <a:gd name="T85" fmla="*/ T84 w 66"/>
                  <a:gd name="T86" fmla="+- 0 6439 6381"/>
                  <a:gd name="T87" fmla="*/ 6439 h 101"/>
                  <a:gd name="T88" fmla="+- 0 9911 9848"/>
                  <a:gd name="T89" fmla="*/ T88 w 66"/>
                  <a:gd name="T90" fmla="+- 0 6435 6381"/>
                  <a:gd name="T91" fmla="*/ 6435 h 101"/>
                  <a:gd name="T92" fmla="+- 0 9909 9848"/>
                  <a:gd name="T93" fmla="*/ T92 w 66"/>
                  <a:gd name="T94" fmla="+- 0 6431 6381"/>
                  <a:gd name="T95" fmla="*/ 6431 h 101"/>
                  <a:gd name="T96" fmla="+- 0 9887 9848"/>
                  <a:gd name="T97" fmla="*/ T96 w 66"/>
                  <a:gd name="T98" fmla="+- 0 6419 6381"/>
                  <a:gd name="T99" fmla="*/ 6419 h 101"/>
                  <a:gd name="T100" fmla="+- 0 9883 9848"/>
                  <a:gd name="T101" fmla="*/ T100 w 66"/>
                  <a:gd name="T102" fmla="+- 0 6417 6381"/>
                  <a:gd name="T103" fmla="*/ 6417 h 101"/>
                  <a:gd name="T104" fmla="+- 0 9876 9848"/>
                  <a:gd name="T105" fmla="*/ T104 w 66"/>
                  <a:gd name="T106" fmla="+- 0 6414 6381"/>
                  <a:gd name="T107" fmla="*/ 6414 h 101"/>
                  <a:gd name="T108" fmla="+- 0 9873 9848"/>
                  <a:gd name="T109" fmla="*/ T108 w 66"/>
                  <a:gd name="T110" fmla="+- 0 6413 6381"/>
                  <a:gd name="T111" fmla="*/ 6413 h 101"/>
                  <a:gd name="T112" fmla="+- 0 9868 9848"/>
                  <a:gd name="T113" fmla="*/ T112 w 66"/>
                  <a:gd name="T114" fmla="+- 0 6409 6381"/>
                  <a:gd name="T115" fmla="*/ 6409 h 101"/>
                  <a:gd name="T116" fmla="+- 0 9867 9848"/>
                  <a:gd name="T117" fmla="*/ T116 w 66"/>
                  <a:gd name="T118" fmla="+- 0 6406 6381"/>
                  <a:gd name="T119" fmla="*/ 6406 h 101"/>
                  <a:gd name="T120" fmla="+- 0 9867 9848"/>
                  <a:gd name="T121" fmla="*/ T120 w 66"/>
                  <a:gd name="T122" fmla="+- 0 6399 6381"/>
                  <a:gd name="T123" fmla="*/ 6399 h 101"/>
                  <a:gd name="T124" fmla="+- 0 9868 9848"/>
                  <a:gd name="T125" fmla="*/ T124 w 66"/>
                  <a:gd name="T126" fmla="+- 0 6397 6381"/>
                  <a:gd name="T127" fmla="*/ 6397 h 101"/>
                  <a:gd name="T128" fmla="+- 0 9874 9848"/>
                  <a:gd name="T129" fmla="*/ T128 w 66"/>
                  <a:gd name="T130" fmla="+- 0 6392 6381"/>
                  <a:gd name="T131" fmla="*/ 6392 h 101"/>
                  <a:gd name="T132" fmla="+- 0 9877 9848"/>
                  <a:gd name="T133" fmla="*/ T132 w 66"/>
                  <a:gd name="T134" fmla="+- 0 6391 6381"/>
                  <a:gd name="T135" fmla="*/ 6391 h 101"/>
                  <a:gd name="T136" fmla="+- 0 9911 9848"/>
                  <a:gd name="T137" fmla="*/ T136 w 66"/>
                  <a:gd name="T138" fmla="+- 0 6391 6381"/>
                  <a:gd name="T139" fmla="*/ 6391 h 101"/>
                  <a:gd name="T140" fmla="+- 0 9911 9848"/>
                  <a:gd name="T141" fmla="*/ T140 w 66"/>
                  <a:gd name="T142" fmla="+- 0 6390 6381"/>
                  <a:gd name="T143" fmla="*/ 6390 h 101"/>
                  <a:gd name="T144" fmla="+- 0 9907 9848"/>
                  <a:gd name="T145" fmla="*/ T144 w 66"/>
                  <a:gd name="T146" fmla="+- 0 6387 6381"/>
                  <a:gd name="T147" fmla="*/ 6387 h 101"/>
                  <a:gd name="T148" fmla="+- 0 9903 9848"/>
                  <a:gd name="T149" fmla="*/ T148 w 66"/>
                  <a:gd name="T150" fmla="+- 0 6385 6381"/>
                  <a:gd name="T151" fmla="*/ 6385 h 101"/>
                  <a:gd name="T152" fmla="+- 0 9894 9848"/>
                  <a:gd name="T153" fmla="*/ T152 w 66"/>
                  <a:gd name="T154" fmla="+- 0 6382 6381"/>
                  <a:gd name="T155" fmla="*/ 6382 h 101"/>
                  <a:gd name="T156" fmla="+- 0 9889 9848"/>
                  <a:gd name="T157" fmla="*/ T156 w 66"/>
                  <a:gd name="T158" fmla="+- 0 6381 6381"/>
                  <a:gd name="T159" fmla="*/ 638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6" h="101">
                    <a:moveTo>
                      <a:pt x="41" y="0"/>
                    </a:moveTo>
                    <a:lnTo>
                      <a:pt x="31" y="0"/>
                    </a:lnTo>
                    <a:lnTo>
                      <a:pt x="27" y="1"/>
                    </a:lnTo>
                    <a:lnTo>
                      <a:pt x="0" y="27"/>
                    </a:lnTo>
                    <a:lnTo>
                      <a:pt x="0" y="38"/>
                    </a:lnTo>
                    <a:lnTo>
                      <a:pt x="12" y="56"/>
                    </a:lnTo>
                    <a:lnTo>
                      <a:pt x="16" y="59"/>
                    </a:lnTo>
                    <a:lnTo>
                      <a:pt x="19" y="61"/>
                    </a:lnTo>
                    <a:lnTo>
                      <a:pt x="27" y="64"/>
                    </a:lnTo>
                    <a:lnTo>
                      <a:pt x="31" y="65"/>
                    </a:lnTo>
                    <a:lnTo>
                      <a:pt x="47" y="76"/>
                    </a:lnTo>
                    <a:lnTo>
                      <a:pt x="46" y="82"/>
                    </a:lnTo>
                    <a:lnTo>
                      <a:pt x="45" y="85"/>
                    </a:lnTo>
                    <a:lnTo>
                      <a:pt x="43" y="87"/>
                    </a:lnTo>
                    <a:lnTo>
                      <a:pt x="40" y="90"/>
                    </a:lnTo>
                    <a:lnTo>
                      <a:pt x="37" y="91"/>
                    </a:lnTo>
                    <a:lnTo>
                      <a:pt x="59" y="91"/>
                    </a:lnTo>
                    <a:lnTo>
                      <a:pt x="61" y="88"/>
                    </a:lnTo>
                    <a:lnTo>
                      <a:pt x="65" y="79"/>
                    </a:lnTo>
                    <a:lnTo>
                      <a:pt x="66" y="74"/>
                    </a:lnTo>
                    <a:lnTo>
                      <a:pt x="67" y="62"/>
                    </a:lnTo>
                    <a:lnTo>
                      <a:pt x="65" y="58"/>
                    </a:lnTo>
                    <a:lnTo>
                      <a:pt x="63" y="54"/>
                    </a:lnTo>
                    <a:lnTo>
                      <a:pt x="61" y="50"/>
                    </a:lnTo>
                    <a:lnTo>
                      <a:pt x="39" y="38"/>
                    </a:lnTo>
                    <a:lnTo>
                      <a:pt x="35" y="36"/>
                    </a:lnTo>
                    <a:lnTo>
                      <a:pt x="28" y="33"/>
                    </a:lnTo>
                    <a:lnTo>
                      <a:pt x="25" y="32"/>
                    </a:lnTo>
                    <a:lnTo>
                      <a:pt x="20" y="28"/>
                    </a:lnTo>
                    <a:lnTo>
                      <a:pt x="19" y="25"/>
                    </a:lnTo>
                    <a:lnTo>
                      <a:pt x="19" y="18"/>
                    </a:lnTo>
                    <a:lnTo>
                      <a:pt x="20" y="16"/>
                    </a:lnTo>
                    <a:lnTo>
                      <a:pt x="26" y="11"/>
                    </a:lnTo>
                    <a:lnTo>
                      <a:pt x="29" y="10"/>
                    </a:lnTo>
                    <a:lnTo>
                      <a:pt x="63" y="10"/>
                    </a:lnTo>
                    <a:lnTo>
                      <a:pt x="63" y="9"/>
                    </a:lnTo>
                    <a:lnTo>
                      <a:pt x="59" y="6"/>
                    </a:lnTo>
                    <a:lnTo>
                      <a:pt x="55" y="4"/>
                    </a:lnTo>
                    <a:lnTo>
                      <a:pt x="46" y="1"/>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151"/>
              <p:cNvSpPr>
                <a:spLocks/>
              </p:cNvSpPr>
              <p:nvPr/>
            </p:nvSpPr>
            <p:spPr bwMode="auto">
              <a:xfrm>
                <a:off x="9848" y="6381"/>
                <a:ext cx="66" cy="101"/>
              </a:xfrm>
              <a:custGeom>
                <a:avLst/>
                <a:gdLst>
                  <a:gd name="T0" fmla="+- 0 9911 9848"/>
                  <a:gd name="T1" fmla="*/ T0 w 66"/>
                  <a:gd name="T2" fmla="+- 0 6391 6381"/>
                  <a:gd name="T3" fmla="*/ 6391 h 101"/>
                  <a:gd name="T4" fmla="+- 0 9885 9848"/>
                  <a:gd name="T5" fmla="*/ T4 w 66"/>
                  <a:gd name="T6" fmla="+- 0 6391 6381"/>
                  <a:gd name="T7" fmla="*/ 6391 h 101"/>
                  <a:gd name="T8" fmla="+- 0 9887 9848"/>
                  <a:gd name="T9" fmla="*/ T8 w 66"/>
                  <a:gd name="T10" fmla="+- 0 6392 6381"/>
                  <a:gd name="T11" fmla="*/ 6392 h 101"/>
                  <a:gd name="T12" fmla="+- 0 9892 9848"/>
                  <a:gd name="T13" fmla="*/ T12 w 66"/>
                  <a:gd name="T14" fmla="+- 0 6394 6381"/>
                  <a:gd name="T15" fmla="*/ 6394 h 101"/>
                  <a:gd name="T16" fmla="+- 0 9894 9848"/>
                  <a:gd name="T17" fmla="*/ T16 w 66"/>
                  <a:gd name="T18" fmla="+- 0 6396 6381"/>
                  <a:gd name="T19" fmla="*/ 6396 h 101"/>
                  <a:gd name="T20" fmla="+- 0 9897 9848"/>
                  <a:gd name="T21" fmla="*/ T20 w 66"/>
                  <a:gd name="T22" fmla="+- 0 6399 6381"/>
                  <a:gd name="T23" fmla="*/ 6399 h 101"/>
                  <a:gd name="T24" fmla="+- 0 9898 9848"/>
                  <a:gd name="T25" fmla="*/ T24 w 66"/>
                  <a:gd name="T26" fmla="+- 0 6401 6381"/>
                  <a:gd name="T27" fmla="*/ 6401 h 101"/>
                  <a:gd name="T28" fmla="+- 0 9899 9848"/>
                  <a:gd name="T29" fmla="*/ T28 w 66"/>
                  <a:gd name="T30" fmla="+- 0 6403 6381"/>
                  <a:gd name="T31" fmla="*/ 6403 h 101"/>
                  <a:gd name="T32" fmla="+- 0 9900 9848"/>
                  <a:gd name="T33" fmla="*/ T32 w 66"/>
                  <a:gd name="T34" fmla="+- 0 6405 6381"/>
                  <a:gd name="T35" fmla="*/ 6405 h 101"/>
                  <a:gd name="T36" fmla="+- 0 9901 9848"/>
                  <a:gd name="T37" fmla="*/ T36 w 66"/>
                  <a:gd name="T38" fmla="+- 0 6406 6381"/>
                  <a:gd name="T39" fmla="*/ 6406 h 101"/>
                  <a:gd name="T40" fmla="+- 0 9901 9848"/>
                  <a:gd name="T41" fmla="*/ T40 w 66"/>
                  <a:gd name="T42" fmla="+- 0 6408 6381"/>
                  <a:gd name="T43" fmla="*/ 6408 h 101"/>
                  <a:gd name="T44" fmla="+- 0 9907 9848"/>
                  <a:gd name="T45" fmla="*/ T44 w 66"/>
                  <a:gd name="T46" fmla="+- 0 6408 6381"/>
                  <a:gd name="T47" fmla="*/ 6408 h 101"/>
                  <a:gd name="T48" fmla="+- 0 9907 9848"/>
                  <a:gd name="T49" fmla="*/ T48 w 66"/>
                  <a:gd name="T50" fmla="+- 0 6405 6381"/>
                  <a:gd name="T51" fmla="*/ 6405 h 101"/>
                  <a:gd name="T52" fmla="+- 0 9909 9848"/>
                  <a:gd name="T53" fmla="*/ T52 w 66"/>
                  <a:gd name="T54" fmla="+- 0 6399 6381"/>
                  <a:gd name="T55" fmla="*/ 6399 h 101"/>
                  <a:gd name="T56" fmla="+- 0 9909 9848"/>
                  <a:gd name="T57" fmla="*/ T56 w 66"/>
                  <a:gd name="T58" fmla="+- 0 6396 6381"/>
                  <a:gd name="T59" fmla="*/ 6396 h 101"/>
                  <a:gd name="T60" fmla="+- 0 9910 9848"/>
                  <a:gd name="T61" fmla="*/ T60 w 66"/>
                  <a:gd name="T62" fmla="+- 0 6393 6381"/>
                  <a:gd name="T63" fmla="*/ 6393 h 101"/>
                  <a:gd name="T64" fmla="+- 0 9911 9848"/>
                  <a:gd name="T65" fmla="*/ T64 w 66"/>
                  <a:gd name="T66" fmla="+- 0 6391 6381"/>
                  <a:gd name="T67" fmla="*/ 63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6" h="101">
                    <a:moveTo>
                      <a:pt x="63" y="10"/>
                    </a:moveTo>
                    <a:lnTo>
                      <a:pt x="37" y="10"/>
                    </a:lnTo>
                    <a:lnTo>
                      <a:pt x="39" y="11"/>
                    </a:lnTo>
                    <a:lnTo>
                      <a:pt x="44" y="13"/>
                    </a:lnTo>
                    <a:lnTo>
                      <a:pt x="46" y="15"/>
                    </a:lnTo>
                    <a:lnTo>
                      <a:pt x="49" y="18"/>
                    </a:lnTo>
                    <a:lnTo>
                      <a:pt x="50" y="20"/>
                    </a:lnTo>
                    <a:lnTo>
                      <a:pt x="51" y="22"/>
                    </a:lnTo>
                    <a:lnTo>
                      <a:pt x="52" y="24"/>
                    </a:lnTo>
                    <a:lnTo>
                      <a:pt x="53" y="25"/>
                    </a:lnTo>
                    <a:lnTo>
                      <a:pt x="53" y="27"/>
                    </a:lnTo>
                    <a:lnTo>
                      <a:pt x="59" y="27"/>
                    </a:lnTo>
                    <a:lnTo>
                      <a:pt x="59" y="24"/>
                    </a:lnTo>
                    <a:lnTo>
                      <a:pt x="61" y="18"/>
                    </a:lnTo>
                    <a:lnTo>
                      <a:pt x="61" y="15"/>
                    </a:lnTo>
                    <a:lnTo>
                      <a:pt x="62" y="12"/>
                    </a:lnTo>
                    <a:lnTo>
                      <a:pt x="6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0" name="Group 152"/>
            <p:cNvGrpSpPr>
              <a:grpSpLocks/>
            </p:cNvGrpSpPr>
            <p:nvPr/>
          </p:nvGrpSpPr>
          <p:grpSpPr bwMode="auto">
            <a:xfrm>
              <a:off x="10038" y="6330"/>
              <a:ext cx="31" cy="150"/>
              <a:chOff x="10038" y="6330"/>
              <a:chExt cx="31" cy="150"/>
            </a:xfrm>
          </p:grpSpPr>
          <p:sp>
            <p:nvSpPr>
              <p:cNvPr id="1233" name="Freeform 153"/>
              <p:cNvSpPr>
                <a:spLocks/>
              </p:cNvSpPr>
              <p:nvPr/>
            </p:nvSpPr>
            <p:spPr bwMode="auto">
              <a:xfrm>
                <a:off x="10038" y="6330"/>
                <a:ext cx="31" cy="150"/>
              </a:xfrm>
              <a:custGeom>
                <a:avLst/>
                <a:gdLst>
                  <a:gd name="T0" fmla="+- 0 10038 10038"/>
                  <a:gd name="T1" fmla="*/ T0 w 31"/>
                  <a:gd name="T2" fmla="+- 0 6384 6330"/>
                  <a:gd name="T3" fmla="*/ 6384 h 150"/>
                  <a:gd name="T4" fmla="+- 0 10039 10038"/>
                  <a:gd name="T5" fmla="*/ T4 w 31"/>
                  <a:gd name="T6" fmla="+- 0 6391 6330"/>
                  <a:gd name="T7" fmla="*/ 6391 h 150"/>
                  <a:gd name="T8" fmla="+- 0 10040 10038"/>
                  <a:gd name="T9" fmla="*/ T8 w 31"/>
                  <a:gd name="T10" fmla="+- 0 6398 6330"/>
                  <a:gd name="T11" fmla="*/ 6398 h 150"/>
                  <a:gd name="T12" fmla="+- 0 10040 10038"/>
                  <a:gd name="T13" fmla="*/ T12 w 31"/>
                  <a:gd name="T14" fmla="+- 0 6405 6330"/>
                  <a:gd name="T15" fmla="*/ 6405 h 150"/>
                  <a:gd name="T16" fmla="+- 0 10040 10038"/>
                  <a:gd name="T17" fmla="*/ T16 w 31"/>
                  <a:gd name="T18" fmla="+- 0 6444 6330"/>
                  <a:gd name="T19" fmla="*/ 6444 h 150"/>
                  <a:gd name="T20" fmla="+- 0 10040 10038"/>
                  <a:gd name="T21" fmla="*/ T20 w 31"/>
                  <a:gd name="T22" fmla="+- 0 6459 6330"/>
                  <a:gd name="T23" fmla="*/ 6459 h 150"/>
                  <a:gd name="T24" fmla="+- 0 10040 10038"/>
                  <a:gd name="T25" fmla="*/ T24 w 31"/>
                  <a:gd name="T26" fmla="+- 0 6466 6330"/>
                  <a:gd name="T27" fmla="*/ 6466 h 150"/>
                  <a:gd name="T28" fmla="+- 0 10039 10038"/>
                  <a:gd name="T29" fmla="*/ T28 w 31"/>
                  <a:gd name="T30" fmla="+- 0 6473 6330"/>
                  <a:gd name="T31" fmla="*/ 6473 h 150"/>
                  <a:gd name="T32" fmla="+- 0 10038 10038"/>
                  <a:gd name="T33" fmla="*/ T32 w 31"/>
                  <a:gd name="T34" fmla="+- 0 6480 6330"/>
                  <a:gd name="T35" fmla="*/ 6480 h 150"/>
                  <a:gd name="T36" fmla="+- 0 10040 10038"/>
                  <a:gd name="T37" fmla="*/ T36 w 31"/>
                  <a:gd name="T38" fmla="+- 0 6480 6330"/>
                  <a:gd name="T39" fmla="*/ 6480 h 150"/>
                  <a:gd name="T40" fmla="+- 0 10068 10038"/>
                  <a:gd name="T41" fmla="*/ T40 w 31"/>
                  <a:gd name="T42" fmla="+- 0 6480 6330"/>
                  <a:gd name="T43" fmla="*/ 6480 h 150"/>
                  <a:gd name="T44" fmla="+- 0 10068 10038"/>
                  <a:gd name="T45" fmla="*/ T44 w 31"/>
                  <a:gd name="T46" fmla="+- 0 6473 6330"/>
                  <a:gd name="T47" fmla="*/ 6473 h 150"/>
                  <a:gd name="T48" fmla="+- 0 10067 10038"/>
                  <a:gd name="T49" fmla="*/ T48 w 31"/>
                  <a:gd name="T50" fmla="+- 0 6466 6330"/>
                  <a:gd name="T51" fmla="*/ 6466 h 150"/>
                  <a:gd name="T52" fmla="+- 0 10067 10038"/>
                  <a:gd name="T53" fmla="*/ T52 w 31"/>
                  <a:gd name="T54" fmla="+- 0 6444 6330"/>
                  <a:gd name="T55" fmla="*/ 6444 h 150"/>
                  <a:gd name="T56" fmla="+- 0 10067 10038"/>
                  <a:gd name="T57" fmla="*/ T56 w 31"/>
                  <a:gd name="T58" fmla="+- 0 6398 6330"/>
                  <a:gd name="T59" fmla="*/ 6398 h 150"/>
                  <a:gd name="T60" fmla="+- 0 10068 10038"/>
                  <a:gd name="T61" fmla="*/ T60 w 31"/>
                  <a:gd name="T62" fmla="+- 0 6391 6330"/>
                  <a:gd name="T63" fmla="*/ 6391 h 150"/>
                  <a:gd name="T64" fmla="+- 0 10068 10038"/>
                  <a:gd name="T65" fmla="*/ T64 w 31"/>
                  <a:gd name="T66" fmla="+- 0 6385 6330"/>
                  <a:gd name="T67" fmla="*/ 6385 h 150"/>
                  <a:gd name="T68" fmla="+- 0 10060 10038"/>
                  <a:gd name="T69" fmla="*/ T68 w 31"/>
                  <a:gd name="T70" fmla="+- 0 6385 6330"/>
                  <a:gd name="T71" fmla="*/ 6385 h 150"/>
                  <a:gd name="T72" fmla="+- 0 10048 10038"/>
                  <a:gd name="T73" fmla="*/ T72 w 31"/>
                  <a:gd name="T74" fmla="+- 0 6385 6330"/>
                  <a:gd name="T75" fmla="*/ 6385 h 150"/>
                  <a:gd name="T76" fmla="+- 0 10045 10038"/>
                  <a:gd name="T77" fmla="*/ T76 w 31"/>
                  <a:gd name="T78" fmla="+- 0 6385 6330"/>
                  <a:gd name="T79" fmla="*/ 6385 h 150"/>
                  <a:gd name="T80" fmla="+- 0 10042 10038"/>
                  <a:gd name="T81" fmla="*/ T80 w 31"/>
                  <a:gd name="T82" fmla="+- 0 6384 6330"/>
                  <a:gd name="T83" fmla="*/ 6384 h 150"/>
                  <a:gd name="T84" fmla="+- 0 10040 10038"/>
                  <a:gd name="T85" fmla="*/ T84 w 31"/>
                  <a:gd name="T86" fmla="+- 0 6384 6330"/>
                  <a:gd name="T87" fmla="*/ 6384 h 150"/>
                  <a:gd name="T88" fmla="+- 0 10038 10038"/>
                  <a:gd name="T89" fmla="*/ T88 w 31"/>
                  <a:gd name="T90" fmla="+- 0 6384 6330"/>
                  <a:gd name="T91" fmla="*/ 6384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1" h="150">
                    <a:moveTo>
                      <a:pt x="0" y="54"/>
                    </a:moveTo>
                    <a:lnTo>
                      <a:pt x="1" y="61"/>
                    </a:lnTo>
                    <a:lnTo>
                      <a:pt x="2" y="68"/>
                    </a:lnTo>
                    <a:lnTo>
                      <a:pt x="2" y="75"/>
                    </a:lnTo>
                    <a:lnTo>
                      <a:pt x="2" y="114"/>
                    </a:lnTo>
                    <a:lnTo>
                      <a:pt x="2" y="129"/>
                    </a:lnTo>
                    <a:lnTo>
                      <a:pt x="2" y="136"/>
                    </a:lnTo>
                    <a:lnTo>
                      <a:pt x="1" y="143"/>
                    </a:lnTo>
                    <a:lnTo>
                      <a:pt x="0" y="150"/>
                    </a:lnTo>
                    <a:lnTo>
                      <a:pt x="2" y="150"/>
                    </a:lnTo>
                    <a:lnTo>
                      <a:pt x="30" y="150"/>
                    </a:lnTo>
                    <a:lnTo>
                      <a:pt x="30" y="143"/>
                    </a:lnTo>
                    <a:lnTo>
                      <a:pt x="29" y="136"/>
                    </a:lnTo>
                    <a:lnTo>
                      <a:pt x="29" y="114"/>
                    </a:lnTo>
                    <a:lnTo>
                      <a:pt x="29" y="68"/>
                    </a:lnTo>
                    <a:lnTo>
                      <a:pt x="30" y="61"/>
                    </a:lnTo>
                    <a:lnTo>
                      <a:pt x="30" y="55"/>
                    </a:lnTo>
                    <a:lnTo>
                      <a:pt x="22" y="55"/>
                    </a:lnTo>
                    <a:lnTo>
                      <a:pt x="10" y="55"/>
                    </a:lnTo>
                    <a:lnTo>
                      <a:pt x="7" y="55"/>
                    </a:lnTo>
                    <a:lnTo>
                      <a:pt x="4" y="54"/>
                    </a:lnTo>
                    <a:lnTo>
                      <a:pt x="2" y="54"/>
                    </a:lnTo>
                    <a:lnTo>
                      <a:pt x="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154"/>
              <p:cNvSpPr>
                <a:spLocks/>
              </p:cNvSpPr>
              <p:nvPr/>
            </p:nvSpPr>
            <p:spPr bwMode="auto">
              <a:xfrm>
                <a:off x="10038" y="6330"/>
                <a:ext cx="31" cy="150"/>
              </a:xfrm>
              <a:custGeom>
                <a:avLst/>
                <a:gdLst>
                  <a:gd name="T0" fmla="+- 0 10068 10038"/>
                  <a:gd name="T1" fmla="*/ T0 w 31"/>
                  <a:gd name="T2" fmla="+- 0 6480 6330"/>
                  <a:gd name="T3" fmla="*/ 6480 h 150"/>
                  <a:gd name="T4" fmla="+- 0 10067 10038"/>
                  <a:gd name="T5" fmla="*/ T4 w 31"/>
                  <a:gd name="T6" fmla="+- 0 6480 6330"/>
                  <a:gd name="T7" fmla="*/ 6480 h 150"/>
                  <a:gd name="T8" fmla="+- 0 10068 10038"/>
                  <a:gd name="T9" fmla="*/ T8 w 31"/>
                  <a:gd name="T10" fmla="+- 0 6480 6330"/>
                  <a:gd name="T11" fmla="*/ 6480 h 150"/>
                  <a:gd name="T12" fmla="+- 0 10068 10038"/>
                  <a:gd name="T13" fmla="*/ T12 w 31"/>
                  <a:gd name="T14" fmla="+- 0 6480 6330"/>
                  <a:gd name="T15" fmla="*/ 6480 h 150"/>
                </a:gdLst>
                <a:ahLst/>
                <a:cxnLst>
                  <a:cxn ang="0">
                    <a:pos x="T1" y="T3"/>
                  </a:cxn>
                  <a:cxn ang="0">
                    <a:pos x="T5" y="T7"/>
                  </a:cxn>
                  <a:cxn ang="0">
                    <a:pos x="T9" y="T11"/>
                  </a:cxn>
                  <a:cxn ang="0">
                    <a:pos x="T13" y="T15"/>
                  </a:cxn>
                </a:cxnLst>
                <a:rect l="0" t="0" r="r" b="b"/>
                <a:pathLst>
                  <a:path w="31" h="150">
                    <a:moveTo>
                      <a:pt x="30" y="150"/>
                    </a:moveTo>
                    <a:lnTo>
                      <a:pt x="29" y="150"/>
                    </a:lnTo>
                    <a:lnTo>
                      <a:pt x="30"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155"/>
              <p:cNvSpPr>
                <a:spLocks/>
              </p:cNvSpPr>
              <p:nvPr/>
            </p:nvSpPr>
            <p:spPr bwMode="auto">
              <a:xfrm>
                <a:off x="10038" y="6330"/>
                <a:ext cx="31" cy="150"/>
              </a:xfrm>
              <a:custGeom>
                <a:avLst/>
                <a:gdLst>
                  <a:gd name="T0" fmla="+- 0 10068 10038"/>
                  <a:gd name="T1" fmla="*/ T0 w 31"/>
                  <a:gd name="T2" fmla="+- 0 6384 6330"/>
                  <a:gd name="T3" fmla="*/ 6384 h 150"/>
                  <a:gd name="T4" fmla="+- 0 10065 10038"/>
                  <a:gd name="T5" fmla="*/ T4 w 31"/>
                  <a:gd name="T6" fmla="+- 0 6385 6330"/>
                  <a:gd name="T7" fmla="*/ 6385 h 150"/>
                  <a:gd name="T8" fmla="+- 0 10060 10038"/>
                  <a:gd name="T9" fmla="*/ T8 w 31"/>
                  <a:gd name="T10" fmla="+- 0 6385 6330"/>
                  <a:gd name="T11" fmla="*/ 6385 h 150"/>
                  <a:gd name="T12" fmla="+- 0 10068 10038"/>
                  <a:gd name="T13" fmla="*/ T12 w 31"/>
                  <a:gd name="T14" fmla="+- 0 6385 6330"/>
                  <a:gd name="T15" fmla="*/ 6385 h 150"/>
                  <a:gd name="T16" fmla="+- 0 10068 10038"/>
                  <a:gd name="T17" fmla="*/ T16 w 31"/>
                  <a:gd name="T18" fmla="+- 0 6384 6330"/>
                  <a:gd name="T19" fmla="*/ 6384 h 150"/>
                </a:gdLst>
                <a:ahLst/>
                <a:cxnLst>
                  <a:cxn ang="0">
                    <a:pos x="T1" y="T3"/>
                  </a:cxn>
                  <a:cxn ang="0">
                    <a:pos x="T5" y="T7"/>
                  </a:cxn>
                  <a:cxn ang="0">
                    <a:pos x="T9" y="T11"/>
                  </a:cxn>
                  <a:cxn ang="0">
                    <a:pos x="T13" y="T15"/>
                  </a:cxn>
                  <a:cxn ang="0">
                    <a:pos x="T17" y="T19"/>
                  </a:cxn>
                </a:cxnLst>
                <a:rect l="0" t="0" r="r" b="b"/>
                <a:pathLst>
                  <a:path w="31" h="150">
                    <a:moveTo>
                      <a:pt x="30" y="54"/>
                    </a:moveTo>
                    <a:lnTo>
                      <a:pt x="27" y="55"/>
                    </a:lnTo>
                    <a:lnTo>
                      <a:pt x="22" y="55"/>
                    </a:lnTo>
                    <a:lnTo>
                      <a:pt x="30" y="55"/>
                    </a:lnTo>
                    <a:lnTo>
                      <a:pt x="3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156"/>
              <p:cNvSpPr>
                <a:spLocks/>
              </p:cNvSpPr>
              <p:nvPr/>
            </p:nvSpPr>
            <p:spPr bwMode="auto">
              <a:xfrm>
                <a:off x="10038" y="6330"/>
                <a:ext cx="31" cy="150"/>
              </a:xfrm>
              <a:custGeom>
                <a:avLst/>
                <a:gdLst>
                  <a:gd name="T0" fmla="+- 0 10058 10038"/>
                  <a:gd name="T1" fmla="*/ T0 w 31"/>
                  <a:gd name="T2" fmla="+- 0 6330 6330"/>
                  <a:gd name="T3" fmla="*/ 6330 h 150"/>
                  <a:gd name="T4" fmla="+- 0 10049 10038"/>
                  <a:gd name="T5" fmla="*/ T4 w 31"/>
                  <a:gd name="T6" fmla="+- 0 6330 6330"/>
                  <a:gd name="T7" fmla="*/ 6330 h 150"/>
                  <a:gd name="T8" fmla="+- 0 10045 10038"/>
                  <a:gd name="T9" fmla="*/ T8 w 31"/>
                  <a:gd name="T10" fmla="+- 0 6332 6330"/>
                  <a:gd name="T11" fmla="*/ 6332 h 150"/>
                  <a:gd name="T12" fmla="+- 0 10039 10038"/>
                  <a:gd name="T13" fmla="*/ T12 w 31"/>
                  <a:gd name="T14" fmla="+- 0 6338 6330"/>
                  <a:gd name="T15" fmla="*/ 6338 h 150"/>
                  <a:gd name="T16" fmla="+- 0 10038 10038"/>
                  <a:gd name="T17" fmla="*/ T16 w 31"/>
                  <a:gd name="T18" fmla="+- 0 6342 6330"/>
                  <a:gd name="T19" fmla="*/ 6342 h 150"/>
                  <a:gd name="T20" fmla="+- 0 10038 10038"/>
                  <a:gd name="T21" fmla="*/ T20 w 31"/>
                  <a:gd name="T22" fmla="+- 0 6350 6330"/>
                  <a:gd name="T23" fmla="*/ 6350 h 150"/>
                  <a:gd name="T24" fmla="+- 0 10039 10038"/>
                  <a:gd name="T25" fmla="*/ T24 w 31"/>
                  <a:gd name="T26" fmla="+- 0 6354 6330"/>
                  <a:gd name="T27" fmla="*/ 6354 h 150"/>
                  <a:gd name="T28" fmla="+- 0 10045 10038"/>
                  <a:gd name="T29" fmla="*/ T28 w 31"/>
                  <a:gd name="T30" fmla="+- 0 6360 6330"/>
                  <a:gd name="T31" fmla="*/ 6360 h 150"/>
                  <a:gd name="T32" fmla="+- 0 10049 10038"/>
                  <a:gd name="T33" fmla="*/ T32 w 31"/>
                  <a:gd name="T34" fmla="+- 0 6362 6330"/>
                  <a:gd name="T35" fmla="*/ 6362 h 150"/>
                  <a:gd name="T36" fmla="+- 0 10058 10038"/>
                  <a:gd name="T37" fmla="*/ T36 w 31"/>
                  <a:gd name="T38" fmla="+- 0 6362 6330"/>
                  <a:gd name="T39" fmla="*/ 6362 h 150"/>
                  <a:gd name="T40" fmla="+- 0 10062 10038"/>
                  <a:gd name="T41" fmla="*/ T40 w 31"/>
                  <a:gd name="T42" fmla="+- 0 6360 6330"/>
                  <a:gd name="T43" fmla="*/ 6360 h 150"/>
                  <a:gd name="T44" fmla="+- 0 10065 10038"/>
                  <a:gd name="T45" fmla="*/ T44 w 31"/>
                  <a:gd name="T46" fmla="+- 0 6357 6330"/>
                  <a:gd name="T47" fmla="*/ 6357 h 150"/>
                  <a:gd name="T48" fmla="+- 0 10068 10038"/>
                  <a:gd name="T49" fmla="*/ T48 w 31"/>
                  <a:gd name="T50" fmla="+- 0 6354 6330"/>
                  <a:gd name="T51" fmla="*/ 6354 h 150"/>
                  <a:gd name="T52" fmla="+- 0 10069 10038"/>
                  <a:gd name="T53" fmla="*/ T52 w 31"/>
                  <a:gd name="T54" fmla="+- 0 6350 6330"/>
                  <a:gd name="T55" fmla="*/ 6350 h 150"/>
                  <a:gd name="T56" fmla="+- 0 10069 10038"/>
                  <a:gd name="T57" fmla="*/ T56 w 31"/>
                  <a:gd name="T58" fmla="+- 0 6342 6330"/>
                  <a:gd name="T59" fmla="*/ 6342 h 150"/>
                  <a:gd name="T60" fmla="+- 0 10068 10038"/>
                  <a:gd name="T61" fmla="*/ T60 w 31"/>
                  <a:gd name="T62" fmla="+- 0 6338 6330"/>
                  <a:gd name="T63" fmla="*/ 6338 h 150"/>
                  <a:gd name="T64" fmla="+- 0 10065 10038"/>
                  <a:gd name="T65" fmla="*/ T64 w 31"/>
                  <a:gd name="T66" fmla="+- 0 6335 6330"/>
                  <a:gd name="T67" fmla="*/ 6335 h 150"/>
                  <a:gd name="T68" fmla="+- 0 10062 10038"/>
                  <a:gd name="T69" fmla="*/ T68 w 31"/>
                  <a:gd name="T70" fmla="+- 0 6332 6330"/>
                  <a:gd name="T71" fmla="*/ 6332 h 150"/>
                  <a:gd name="T72" fmla="+- 0 10058 10038"/>
                  <a:gd name="T73" fmla="*/ T72 w 31"/>
                  <a:gd name="T74" fmla="+- 0 6330 6330"/>
                  <a:gd name="T75" fmla="*/ 6330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1" h="150">
                    <a:moveTo>
                      <a:pt x="20" y="0"/>
                    </a:moveTo>
                    <a:lnTo>
                      <a:pt x="11" y="0"/>
                    </a:lnTo>
                    <a:lnTo>
                      <a:pt x="7" y="2"/>
                    </a:lnTo>
                    <a:lnTo>
                      <a:pt x="1" y="8"/>
                    </a:lnTo>
                    <a:lnTo>
                      <a:pt x="0" y="12"/>
                    </a:lnTo>
                    <a:lnTo>
                      <a:pt x="0" y="20"/>
                    </a:lnTo>
                    <a:lnTo>
                      <a:pt x="1" y="24"/>
                    </a:lnTo>
                    <a:lnTo>
                      <a:pt x="7" y="30"/>
                    </a:lnTo>
                    <a:lnTo>
                      <a:pt x="11" y="32"/>
                    </a:lnTo>
                    <a:lnTo>
                      <a:pt x="20" y="32"/>
                    </a:lnTo>
                    <a:lnTo>
                      <a:pt x="24" y="30"/>
                    </a:lnTo>
                    <a:lnTo>
                      <a:pt x="27" y="27"/>
                    </a:lnTo>
                    <a:lnTo>
                      <a:pt x="30" y="24"/>
                    </a:lnTo>
                    <a:lnTo>
                      <a:pt x="31" y="20"/>
                    </a:lnTo>
                    <a:lnTo>
                      <a:pt x="31" y="12"/>
                    </a:lnTo>
                    <a:lnTo>
                      <a:pt x="30" y="8"/>
                    </a:lnTo>
                    <a:lnTo>
                      <a:pt x="27" y="5"/>
                    </a:lnTo>
                    <a:lnTo>
                      <a:pt x="24" y="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1" name="Group 157"/>
            <p:cNvGrpSpPr>
              <a:grpSpLocks/>
            </p:cNvGrpSpPr>
            <p:nvPr/>
          </p:nvGrpSpPr>
          <p:grpSpPr bwMode="auto">
            <a:xfrm>
              <a:off x="10197" y="6381"/>
              <a:ext cx="90" cy="99"/>
              <a:chOff x="10197" y="6381"/>
              <a:chExt cx="90" cy="99"/>
            </a:xfrm>
          </p:grpSpPr>
          <p:sp>
            <p:nvSpPr>
              <p:cNvPr id="1227" name="Freeform 158"/>
              <p:cNvSpPr>
                <a:spLocks/>
              </p:cNvSpPr>
              <p:nvPr/>
            </p:nvSpPr>
            <p:spPr bwMode="auto">
              <a:xfrm>
                <a:off x="10197" y="6381"/>
                <a:ext cx="90" cy="99"/>
              </a:xfrm>
              <a:custGeom>
                <a:avLst/>
                <a:gdLst>
                  <a:gd name="T0" fmla="+- 0 10197 10197"/>
                  <a:gd name="T1" fmla="*/ T0 w 90"/>
                  <a:gd name="T2" fmla="+- 0 6384 6381"/>
                  <a:gd name="T3" fmla="*/ 6384 h 99"/>
                  <a:gd name="T4" fmla="+- 0 10198 10197"/>
                  <a:gd name="T5" fmla="*/ T4 w 90"/>
                  <a:gd name="T6" fmla="+- 0 6391 6381"/>
                  <a:gd name="T7" fmla="*/ 6391 h 99"/>
                  <a:gd name="T8" fmla="+- 0 10198 10197"/>
                  <a:gd name="T9" fmla="*/ T8 w 90"/>
                  <a:gd name="T10" fmla="+- 0 6398 6381"/>
                  <a:gd name="T11" fmla="*/ 6398 h 99"/>
                  <a:gd name="T12" fmla="+- 0 10198 10197"/>
                  <a:gd name="T13" fmla="*/ T12 w 90"/>
                  <a:gd name="T14" fmla="+- 0 6405 6381"/>
                  <a:gd name="T15" fmla="*/ 6405 h 99"/>
                  <a:gd name="T16" fmla="+- 0 10199 10197"/>
                  <a:gd name="T17" fmla="*/ T16 w 90"/>
                  <a:gd name="T18" fmla="+- 0 6456 6381"/>
                  <a:gd name="T19" fmla="*/ 6456 h 99"/>
                  <a:gd name="T20" fmla="+- 0 10198 10197"/>
                  <a:gd name="T21" fmla="*/ T20 w 90"/>
                  <a:gd name="T22" fmla="+- 0 6459 6381"/>
                  <a:gd name="T23" fmla="*/ 6459 h 99"/>
                  <a:gd name="T24" fmla="+- 0 10198 10197"/>
                  <a:gd name="T25" fmla="*/ T24 w 90"/>
                  <a:gd name="T26" fmla="+- 0 6466 6381"/>
                  <a:gd name="T27" fmla="*/ 6466 h 99"/>
                  <a:gd name="T28" fmla="+- 0 10198 10197"/>
                  <a:gd name="T29" fmla="*/ T28 w 90"/>
                  <a:gd name="T30" fmla="+- 0 6473 6381"/>
                  <a:gd name="T31" fmla="*/ 6473 h 99"/>
                  <a:gd name="T32" fmla="+- 0 10197 10197"/>
                  <a:gd name="T33" fmla="*/ T32 w 90"/>
                  <a:gd name="T34" fmla="+- 0 6480 6381"/>
                  <a:gd name="T35" fmla="*/ 6480 h 99"/>
                  <a:gd name="T36" fmla="+- 0 10199 10197"/>
                  <a:gd name="T37" fmla="*/ T36 w 90"/>
                  <a:gd name="T38" fmla="+- 0 6480 6381"/>
                  <a:gd name="T39" fmla="*/ 6480 h 99"/>
                  <a:gd name="T40" fmla="+- 0 10227 10197"/>
                  <a:gd name="T41" fmla="*/ T40 w 90"/>
                  <a:gd name="T42" fmla="+- 0 6480 6381"/>
                  <a:gd name="T43" fmla="*/ 6480 h 99"/>
                  <a:gd name="T44" fmla="+- 0 10227 10197"/>
                  <a:gd name="T45" fmla="*/ T44 w 90"/>
                  <a:gd name="T46" fmla="+- 0 6473 6381"/>
                  <a:gd name="T47" fmla="*/ 6473 h 99"/>
                  <a:gd name="T48" fmla="+- 0 10226 10197"/>
                  <a:gd name="T49" fmla="*/ T48 w 90"/>
                  <a:gd name="T50" fmla="+- 0 6466 6381"/>
                  <a:gd name="T51" fmla="*/ 6466 h 99"/>
                  <a:gd name="T52" fmla="+- 0 10226 10197"/>
                  <a:gd name="T53" fmla="*/ T52 w 90"/>
                  <a:gd name="T54" fmla="+- 0 6459 6381"/>
                  <a:gd name="T55" fmla="*/ 6459 h 99"/>
                  <a:gd name="T56" fmla="+- 0 10226 10197"/>
                  <a:gd name="T57" fmla="*/ T56 w 90"/>
                  <a:gd name="T58" fmla="+- 0 6419 6381"/>
                  <a:gd name="T59" fmla="*/ 6419 h 99"/>
                  <a:gd name="T60" fmla="+- 0 10227 10197"/>
                  <a:gd name="T61" fmla="*/ T60 w 90"/>
                  <a:gd name="T62" fmla="+- 0 6412 6381"/>
                  <a:gd name="T63" fmla="*/ 6412 h 99"/>
                  <a:gd name="T64" fmla="+- 0 10233 10197"/>
                  <a:gd name="T65" fmla="*/ T64 w 90"/>
                  <a:gd name="T66" fmla="+- 0 6401 6381"/>
                  <a:gd name="T67" fmla="*/ 6401 h 99"/>
                  <a:gd name="T68" fmla="+- 0 10237 10197"/>
                  <a:gd name="T69" fmla="*/ T68 w 90"/>
                  <a:gd name="T70" fmla="+- 0 6399 6381"/>
                  <a:gd name="T71" fmla="*/ 6399 h 99"/>
                  <a:gd name="T72" fmla="+- 0 10285 10197"/>
                  <a:gd name="T73" fmla="*/ T72 w 90"/>
                  <a:gd name="T74" fmla="+- 0 6399 6381"/>
                  <a:gd name="T75" fmla="*/ 6399 h 99"/>
                  <a:gd name="T76" fmla="+- 0 10225 10197"/>
                  <a:gd name="T77" fmla="*/ T76 w 90"/>
                  <a:gd name="T78" fmla="+- 0 6399 6381"/>
                  <a:gd name="T79" fmla="*/ 6399 h 99"/>
                  <a:gd name="T80" fmla="+- 0 10226 10197"/>
                  <a:gd name="T81" fmla="*/ T80 w 90"/>
                  <a:gd name="T82" fmla="+- 0 6385 6381"/>
                  <a:gd name="T83" fmla="*/ 6385 h 99"/>
                  <a:gd name="T84" fmla="+- 0 10207 10197"/>
                  <a:gd name="T85" fmla="*/ T84 w 90"/>
                  <a:gd name="T86" fmla="+- 0 6385 6381"/>
                  <a:gd name="T87" fmla="*/ 6385 h 99"/>
                  <a:gd name="T88" fmla="+- 0 10202 10197"/>
                  <a:gd name="T89" fmla="*/ T88 w 90"/>
                  <a:gd name="T90" fmla="+- 0 6384 6381"/>
                  <a:gd name="T91" fmla="*/ 6384 h 99"/>
                  <a:gd name="T92" fmla="+- 0 10197 10197"/>
                  <a:gd name="T93" fmla="*/ T92 w 90"/>
                  <a:gd name="T94" fmla="+- 0 6384 6381"/>
                  <a:gd name="T95" fmla="*/ 6384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90" h="99">
                    <a:moveTo>
                      <a:pt x="0" y="3"/>
                    </a:moveTo>
                    <a:lnTo>
                      <a:pt x="1" y="10"/>
                    </a:lnTo>
                    <a:lnTo>
                      <a:pt x="1" y="17"/>
                    </a:lnTo>
                    <a:lnTo>
                      <a:pt x="1" y="24"/>
                    </a:lnTo>
                    <a:lnTo>
                      <a:pt x="2" y="75"/>
                    </a:lnTo>
                    <a:lnTo>
                      <a:pt x="1" y="78"/>
                    </a:lnTo>
                    <a:lnTo>
                      <a:pt x="1" y="85"/>
                    </a:lnTo>
                    <a:lnTo>
                      <a:pt x="1" y="92"/>
                    </a:lnTo>
                    <a:lnTo>
                      <a:pt x="0" y="99"/>
                    </a:lnTo>
                    <a:lnTo>
                      <a:pt x="2" y="99"/>
                    </a:lnTo>
                    <a:lnTo>
                      <a:pt x="30" y="99"/>
                    </a:lnTo>
                    <a:lnTo>
                      <a:pt x="30" y="92"/>
                    </a:lnTo>
                    <a:lnTo>
                      <a:pt x="29" y="85"/>
                    </a:lnTo>
                    <a:lnTo>
                      <a:pt x="29" y="78"/>
                    </a:lnTo>
                    <a:lnTo>
                      <a:pt x="29" y="38"/>
                    </a:lnTo>
                    <a:lnTo>
                      <a:pt x="30" y="31"/>
                    </a:lnTo>
                    <a:lnTo>
                      <a:pt x="36" y="20"/>
                    </a:lnTo>
                    <a:lnTo>
                      <a:pt x="40" y="18"/>
                    </a:lnTo>
                    <a:lnTo>
                      <a:pt x="88" y="18"/>
                    </a:lnTo>
                    <a:lnTo>
                      <a:pt x="28" y="18"/>
                    </a:lnTo>
                    <a:lnTo>
                      <a:pt x="29" y="4"/>
                    </a:lnTo>
                    <a:lnTo>
                      <a:pt x="10" y="4"/>
                    </a:lnTo>
                    <a:lnTo>
                      <a:pt x="5"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159"/>
              <p:cNvSpPr>
                <a:spLocks/>
              </p:cNvSpPr>
              <p:nvPr/>
            </p:nvSpPr>
            <p:spPr bwMode="auto">
              <a:xfrm>
                <a:off x="10197" y="6381"/>
                <a:ext cx="90" cy="99"/>
              </a:xfrm>
              <a:custGeom>
                <a:avLst/>
                <a:gdLst>
                  <a:gd name="T0" fmla="+- 0 10227 10197"/>
                  <a:gd name="T1" fmla="*/ T0 w 90"/>
                  <a:gd name="T2" fmla="+- 0 6480 6381"/>
                  <a:gd name="T3" fmla="*/ 6480 h 99"/>
                  <a:gd name="T4" fmla="+- 0 10226 10197"/>
                  <a:gd name="T5" fmla="*/ T4 w 90"/>
                  <a:gd name="T6" fmla="+- 0 6480 6381"/>
                  <a:gd name="T7" fmla="*/ 6480 h 99"/>
                  <a:gd name="T8" fmla="+- 0 10227 10197"/>
                  <a:gd name="T9" fmla="*/ T8 w 90"/>
                  <a:gd name="T10" fmla="+- 0 6480 6381"/>
                  <a:gd name="T11" fmla="*/ 6480 h 99"/>
                  <a:gd name="T12" fmla="+- 0 10227 10197"/>
                  <a:gd name="T13" fmla="*/ T12 w 90"/>
                  <a:gd name="T14" fmla="+- 0 6480 6381"/>
                  <a:gd name="T15" fmla="*/ 6480 h 99"/>
                </a:gdLst>
                <a:ahLst/>
                <a:cxnLst>
                  <a:cxn ang="0">
                    <a:pos x="T1" y="T3"/>
                  </a:cxn>
                  <a:cxn ang="0">
                    <a:pos x="T5" y="T7"/>
                  </a:cxn>
                  <a:cxn ang="0">
                    <a:pos x="T9" y="T11"/>
                  </a:cxn>
                  <a:cxn ang="0">
                    <a:pos x="T13" y="T15"/>
                  </a:cxn>
                </a:cxnLst>
                <a:rect l="0" t="0" r="r" b="b"/>
                <a:pathLst>
                  <a:path w="90" h="99">
                    <a:moveTo>
                      <a:pt x="30" y="99"/>
                    </a:moveTo>
                    <a:lnTo>
                      <a:pt x="29" y="99"/>
                    </a:lnTo>
                    <a:lnTo>
                      <a:pt x="30"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Freeform 160"/>
              <p:cNvSpPr>
                <a:spLocks/>
              </p:cNvSpPr>
              <p:nvPr/>
            </p:nvSpPr>
            <p:spPr bwMode="auto">
              <a:xfrm>
                <a:off x="10197" y="6381"/>
                <a:ext cx="90" cy="99"/>
              </a:xfrm>
              <a:custGeom>
                <a:avLst/>
                <a:gdLst>
                  <a:gd name="T0" fmla="+- 0 10285 10197"/>
                  <a:gd name="T1" fmla="*/ T0 w 90"/>
                  <a:gd name="T2" fmla="+- 0 6399 6381"/>
                  <a:gd name="T3" fmla="*/ 6399 h 99"/>
                  <a:gd name="T4" fmla="+- 0 10248 10197"/>
                  <a:gd name="T5" fmla="*/ T4 w 90"/>
                  <a:gd name="T6" fmla="+- 0 6399 6381"/>
                  <a:gd name="T7" fmla="*/ 6399 h 99"/>
                  <a:gd name="T8" fmla="+- 0 10252 10197"/>
                  <a:gd name="T9" fmla="*/ T8 w 90"/>
                  <a:gd name="T10" fmla="+- 0 6401 6381"/>
                  <a:gd name="T11" fmla="*/ 6401 h 99"/>
                  <a:gd name="T12" fmla="+- 0 10258 10197"/>
                  <a:gd name="T13" fmla="*/ T12 w 90"/>
                  <a:gd name="T14" fmla="+- 0 6409 6381"/>
                  <a:gd name="T15" fmla="*/ 6409 h 99"/>
                  <a:gd name="T16" fmla="+- 0 10259 10197"/>
                  <a:gd name="T17" fmla="*/ T16 w 90"/>
                  <a:gd name="T18" fmla="+- 0 6415 6381"/>
                  <a:gd name="T19" fmla="*/ 6415 h 99"/>
                  <a:gd name="T20" fmla="+- 0 10259 10197"/>
                  <a:gd name="T21" fmla="*/ T20 w 90"/>
                  <a:gd name="T22" fmla="+- 0 6441 6381"/>
                  <a:gd name="T23" fmla="*/ 6441 h 99"/>
                  <a:gd name="T24" fmla="+- 0 10259 10197"/>
                  <a:gd name="T25" fmla="*/ T24 w 90"/>
                  <a:gd name="T26" fmla="+- 0 6452 6381"/>
                  <a:gd name="T27" fmla="*/ 6452 h 99"/>
                  <a:gd name="T28" fmla="+- 0 10259 10197"/>
                  <a:gd name="T29" fmla="*/ T28 w 90"/>
                  <a:gd name="T30" fmla="+- 0 6459 6381"/>
                  <a:gd name="T31" fmla="*/ 6459 h 99"/>
                  <a:gd name="T32" fmla="+- 0 10259 10197"/>
                  <a:gd name="T33" fmla="*/ T32 w 90"/>
                  <a:gd name="T34" fmla="+- 0 6465 6381"/>
                  <a:gd name="T35" fmla="*/ 6465 h 99"/>
                  <a:gd name="T36" fmla="+- 0 10258 10197"/>
                  <a:gd name="T37" fmla="*/ T36 w 90"/>
                  <a:gd name="T38" fmla="+- 0 6473 6381"/>
                  <a:gd name="T39" fmla="*/ 6473 h 99"/>
                  <a:gd name="T40" fmla="+- 0 10257 10197"/>
                  <a:gd name="T41" fmla="*/ T40 w 90"/>
                  <a:gd name="T42" fmla="+- 0 6480 6381"/>
                  <a:gd name="T43" fmla="*/ 6480 h 99"/>
                  <a:gd name="T44" fmla="+- 0 10259 10197"/>
                  <a:gd name="T45" fmla="*/ T44 w 90"/>
                  <a:gd name="T46" fmla="+- 0 6480 6381"/>
                  <a:gd name="T47" fmla="*/ 6480 h 99"/>
                  <a:gd name="T48" fmla="+- 0 10287 10197"/>
                  <a:gd name="T49" fmla="*/ T48 w 90"/>
                  <a:gd name="T50" fmla="+- 0 6480 6381"/>
                  <a:gd name="T51" fmla="*/ 6480 h 99"/>
                  <a:gd name="T52" fmla="+- 0 10287 10197"/>
                  <a:gd name="T53" fmla="*/ T52 w 90"/>
                  <a:gd name="T54" fmla="+- 0 6473 6381"/>
                  <a:gd name="T55" fmla="*/ 6473 h 99"/>
                  <a:gd name="T56" fmla="+- 0 10287 10197"/>
                  <a:gd name="T57" fmla="*/ T56 w 90"/>
                  <a:gd name="T58" fmla="+- 0 6466 6381"/>
                  <a:gd name="T59" fmla="*/ 6466 h 99"/>
                  <a:gd name="T60" fmla="+- 0 10286 10197"/>
                  <a:gd name="T61" fmla="*/ T60 w 90"/>
                  <a:gd name="T62" fmla="+- 0 6441 6381"/>
                  <a:gd name="T63" fmla="*/ 6441 h 99"/>
                  <a:gd name="T64" fmla="+- 0 10287 10197"/>
                  <a:gd name="T65" fmla="*/ T64 w 90"/>
                  <a:gd name="T66" fmla="+- 0 6431 6381"/>
                  <a:gd name="T67" fmla="*/ 6431 h 99"/>
                  <a:gd name="T68" fmla="+- 0 10287 10197"/>
                  <a:gd name="T69" fmla="*/ T68 w 90"/>
                  <a:gd name="T70" fmla="+- 0 6405 6381"/>
                  <a:gd name="T71" fmla="*/ 6405 h 99"/>
                  <a:gd name="T72" fmla="+- 0 10285 10197"/>
                  <a:gd name="T73" fmla="*/ T72 w 90"/>
                  <a:gd name="T74" fmla="+- 0 6399 6381"/>
                  <a:gd name="T75" fmla="*/ 6399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0" h="99">
                    <a:moveTo>
                      <a:pt x="88" y="18"/>
                    </a:moveTo>
                    <a:lnTo>
                      <a:pt x="51" y="18"/>
                    </a:lnTo>
                    <a:lnTo>
                      <a:pt x="55" y="20"/>
                    </a:lnTo>
                    <a:lnTo>
                      <a:pt x="61" y="28"/>
                    </a:lnTo>
                    <a:lnTo>
                      <a:pt x="62" y="34"/>
                    </a:lnTo>
                    <a:lnTo>
                      <a:pt x="62" y="60"/>
                    </a:lnTo>
                    <a:lnTo>
                      <a:pt x="62" y="71"/>
                    </a:lnTo>
                    <a:lnTo>
                      <a:pt x="62" y="78"/>
                    </a:lnTo>
                    <a:lnTo>
                      <a:pt x="62" y="84"/>
                    </a:lnTo>
                    <a:lnTo>
                      <a:pt x="61" y="92"/>
                    </a:lnTo>
                    <a:lnTo>
                      <a:pt x="60" y="99"/>
                    </a:lnTo>
                    <a:lnTo>
                      <a:pt x="62" y="99"/>
                    </a:lnTo>
                    <a:lnTo>
                      <a:pt x="90" y="99"/>
                    </a:lnTo>
                    <a:lnTo>
                      <a:pt x="90" y="92"/>
                    </a:lnTo>
                    <a:lnTo>
                      <a:pt x="90" y="85"/>
                    </a:lnTo>
                    <a:lnTo>
                      <a:pt x="89" y="60"/>
                    </a:lnTo>
                    <a:lnTo>
                      <a:pt x="90" y="50"/>
                    </a:lnTo>
                    <a:lnTo>
                      <a:pt x="90" y="24"/>
                    </a:lnTo>
                    <a:lnTo>
                      <a:pt x="8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161"/>
              <p:cNvSpPr>
                <a:spLocks/>
              </p:cNvSpPr>
              <p:nvPr/>
            </p:nvSpPr>
            <p:spPr bwMode="auto">
              <a:xfrm>
                <a:off x="10197" y="6381"/>
                <a:ext cx="90" cy="99"/>
              </a:xfrm>
              <a:custGeom>
                <a:avLst/>
                <a:gdLst>
                  <a:gd name="T0" fmla="+- 0 10287 10197"/>
                  <a:gd name="T1" fmla="*/ T0 w 90"/>
                  <a:gd name="T2" fmla="+- 0 6480 6381"/>
                  <a:gd name="T3" fmla="*/ 6480 h 99"/>
                  <a:gd name="T4" fmla="+- 0 10285 10197"/>
                  <a:gd name="T5" fmla="*/ T4 w 90"/>
                  <a:gd name="T6" fmla="+- 0 6480 6381"/>
                  <a:gd name="T7" fmla="*/ 6480 h 99"/>
                  <a:gd name="T8" fmla="+- 0 10287 10197"/>
                  <a:gd name="T9" fmla="*/ T8 w 90"/>
                  <a:gd name="T10" fmla="+- 0 6480 6381"/>
                  <a:gd name="T11" fmla="*/ 6480 h 99"/>
                  <a:gd name="T12" fmla="+- 0 10287 10197"/>
                  <a:gd name="T13" fmla="*/ T12 w 90"/>
                  <a:gd name="T14" fmla="+- 0 6480 6381"/>
                  <a:gd name="T15" fmla="*/ 6480 h 99"/>
                </a:gdLst>
                <a:ahLst/>
                <a:cxnLst>
                  <a:cxn ang="0">
                    <a:pos x="T1" y="T3"/>
                  </a:cxn>
                  <a:cxn ang="0">
                    <a:pos x="T5" y="T7"/>
                  </a:cxn>
                  <a:cxn ang="0">
                    <a:pos x="T9" y="T11"/>
                  </a:cxn>
                  <a:cxn ang="0">
                    <a:pos x="T13" y="T15"/>
                  </a:cxn>
                </a:cxnLst>
                <a:rect l="0" t="0" r="r" b="b"/>
                <a:pathLst>
                  <a:path w="90" h="99">
                    <a:moveTo>
                      <a:pt x="90" y="99"/>
                    </a:moveTo>
                    <a:lnTo>
                      <a:pt x="88" y="99"/>
                    </a:lnTo>
                    <a:lnTo>
                      <a:pt x="90"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162"/>
              <p:cNvSpPr>
                <a:spLocks/>
              </p:cNvSpPr>
              <p:nvPr/>
            </p:nvSpPr>
            <p:spPr bwMode="auto">
              <a:xfrm>
                <a:off x="10197" y="6381"/>
                <a:ext cx="90" cy="99"/>
              </a:xfrm>
              <a:custGeom>
                <a:avLst/>
                <a:gdLst>
                  <a:gd name="T0" fmla="+- 0 10266 10197"/>
                  <a:gd name="T1" fmla="*/ T0 w 90"/>
                  <a:gd name="T2" fmla="+- 0 6381 6381"/>
                  <a:gd name="T3" fmla="*/ 6381 h 99"/>
                  <a:gd name="T4" fmla="+- 0 10250 10197"/>
                  <a:gd name="T5" fmla="*/ T4 w 90"/>
                  <a:gd name="T6" fmla="+- 0 6381 6381"/>
                  <a:gd name="T7" fmla="*/ 6381 h 99"/>
                  <a:gd name="T8" fmla="+- 0 10244 10197"/>
                  <a:gd name="T9" fmla="*/ T8 w 90"/>
                  <a:gd name="T10" fmla="+- 0 6383 6381"/>
                  <a:gd name="T11" fmla="*/ 6383 h 99"/>
                  <a:gd name="T12" fmla="+- 0 10234 10197"/>
                  <a:gd name="T13" fmla="*/ T12 w 90"/>
                  <a:gd name="T14" fmla="+- 0 6389 6381"/>
                  <a:gd name="T15" fmla="*/ 6389 h 99"/>
                  <a:gd name="T16" fmla="+- 0 10229 10197"/>
                  <a:gd name="T17" fmla="*/ T16 w 90"/>
                  <a:gd name="T18" fmla="+- 0 6393 6381"/>
                  <a:gd name="T19" fmla="*/ 6393 h 99"/>
                  <a:gd name="T20" fmla="+- 0 10226 10197"/>
                  <a:gd name="T21" fmla="*/ T20 w 90"/>
                  <a:gd name="T22" fmla="+- 0 6399 6381"/>
                  <a:gd name="T23" fmla="*/ 6399 h 99"/>
                  <a:gd name="T24" fmla="+- 0 10285 10197"/>
                  <a:gd name="T25" fmla="*/ T24 w 90"/>
                  <a:gd name="T26" fmla="+- 0 6399 6381"/>
                  <a:gd name="T27" fmla="*/ 6399 h 99"/>
                  <a:gd name="T28" fmla="+- 0 10284 10197"/>
                  <a:gd name="T29" fmla="*/ T28 w 90"/>
                  <a:gd name="T30" fmla="+- 0 6396 6381"/>
                  <a:gd name="T31" fmla="*/ 6396 h 99"/>
                  <a:gd name="T32" fmla="+- 0 10279 10197"/>
                  <a:gd name="T33" fmla="*/ T32 w 90"/>
                  <a:gd name="T34" fmla="+- 0 6390 6381"/>
                  <a:gd name="T35" fmla="*/ 6390 h 99"/>
                  <a:gd name="T36" fmla="+- 0 10274 10197"/>
                  <a:gd name="T37" fmla="*/ T36 w 90"/>
                  <a:gd name="T38" fmla="+- 0 6384 6381"/>
                  <a:gd name="T39" fmla="*/ 6384 h 99"/>
                  <a:gd name="T40" fmla="+- 0 10266 10197"/>
                  <a:gd name="T41" fmla="*/ T40 w 90"/>
                  <a:gd name="T42" fmla="+- 0 6381 6381"/>
                  <a:gd name="T43" fmla="*/ 63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0" h="99">
                    <a:moveTo>
                      <a:pt x="69" y="0"/>
                    </a:moveTo>
                    <a:lnTo>
                      <a:pt x="53" y="0"/>
                    </a:lnTo>
                    <a:lnTo>
                      <a:pt x="47" y="2"/>
                    </a:lnTo>
                    <a:lnTo>
                      <a:pt x="37" y="8"/>
                    </a:lnTo>
                    <a:lnTo>
                      <a:pt x="32" y="12"/>
                    </a:lnTo>
                    <a:lnTo>
                      <a:pt x="29" y="18"/>
                    </a:lnTo>
                    <a:lnTo>
                      <a:pt x="88" y="18"/>
                    </a:lnTo>
                    <a:lnTo>
                      <a:pt x="87" y="15"/>
                    </a:lnTo>
                    <a:lnTo>
                      <a:pt x="82" y="9"/>
                    </a:lnTo>
                    <a:lnTo>
                      <a:pt x="77" y="3"/>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163"/>
              <p:cNvSpPr>
                <a:spLocks/>
              </p:cNvSpPr>
              <p:nvPr/>
            </p:nvSpPr>
            <p:spPr bwMode="auto">
              <a:xfrm>
                <a:off x="10197" y="6381"/>
                <a:ext cx="90" cy="99"/>
              </a:xfrm>
              <a:custGeom>
                <a:avLst/>
                <a:gdLst>
                  <a:gd name="T0" fmla="+- 0 10226 10197"/>
                  <a:gd name="T1" fmla="*/ T0 w 90"/>
                  <a:gd name="T2" fmla="+- 0 6384 6381"/>
                  <a:gd name="T3" fmla="*/ 6384 h 99"/>
                  <a:gd name="T4" fmla="+- 0 10221 10197"/>
                  <a:gd name="T5" fmla="*/ T4 w 90"/>
                  <a:gd name="T6" fmla="+- 0 6384 6381"/>
                  <a:gd name="T7" fmla="*/ 6384 h 99"/>
                  <a:gd name="T8" fmla="+- 0 10207 10197"/>
                  <a:gd name="T9" fmla="*/ T8 w 90"/>
                  <a:gd name="T10" fmla="+- 0 6385 6381"/>
                  <a:gd name="T11" fmla="*/ 6385 h 99"/>
                  <a:gd name="T12" fmla="+- 0 10226 10197"/>
                  <a:gd name="T13" fmla="*/ T12 w 90"/>
                  <a:gd name="T14" fmla="+- 0 6385 6381"/>
                  <a:gd name="T15" fmla="*/ 6385 h 99"/>
                  <a:gd name="T16" fmla="+- 0 10226 10197"/>
                  <a:gd name="T17" fmla="*/ T16 w 90"/>
                  <a:gd name="T18" fmla="+- 0 6384 6381"/>
                  <a:gd name="T19" fmla="*/ 6384 h 99"/>
                </a:gdLst>
                <a:ahLst/>
                <a:cxnLst>
                  <a:cxn ang="0">
                    <a:pos x="T1" y="T3"/>
                  </a:cxn>
                  <a:cxn ang="0">
                    <a:pos x="T5" y="T7"/>
                  </a:cxn>
                  <a:cxn ang="0">
                    <a:pos x="T9" y="T11"/>
                  </a:cxn>
                  <a:cxn ang="0">
                    <a:pos x="T13" y="T15"/>
                  </a:cxn>
                  <a:cxn ang="0">
                    <a:pos x="T17" y="T19"/>
                  </a:cxn>
                </a:cxnLst>
                <a:rect l="0" t="0" r="r" b="b"/>
                <a:pathLst>
                  <a:path w="90" h="99">
                    <a:moveTo>
                      <a:pt x="29" y="3"/>
                    </a:moveTo>
                    <a:lnTo>
                      <a:pt x="24" y="3"/>
                    </a:lnTo>
                    <a:lnTo>
                      <a:pt x="10" y="4"/>
                    </a:lnTo>
                    <a:lnTo>
                      <a:pt x="29" y="4"/>
                    </a:lnTo>
                    <a:lnTo>
                      <a:pt x="2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2" name="Group 164"/>
            <p:cNvGrpSpPr>
              <a:grpSpLocks/>
            </p:cNvGrpSpPr>
            <p:nvPr/>
          </p:nvGrpSpPr>
          <p:grpSpPr bwMode="auto">
            <a:xfrm>
              <a:off x="10409" y="6381"/>
              <a:ext cx="93" cy="152"/>
              <a:chOff x="10409" y="6381"/>
              <a:chExt cx="93" cy="152"/>
            </a:xfrm>
          </p:grpSpPr>
          <p:sp>
            <p:nvSpPr>
              <p:cNvPr id="1221" name="Freeform 165"/>
              <p:cNvSpPr>
                <a:spLocks/>
              </p:cNvSpPr>
              <p:nvPr/>
            </p:nvSpPr>
            <p:spPr bwMode="auto">
              <a:xfrm>
                <a:off x="10409" y="6381"/>
                <a:ext cx="93" cy="152"/>
              </a:xfrm>
              <a:custGeom>
                <a:avLst/>
                <a:gdLst>
                  <a:gd name="T0" fmla="+- 0 10411 10409"/>
                  <a:gd name="T1" fmla="*/ T0 w 93"/>
                  <a:gd name="T2" fmla="+- 0 6408 6381"/>
                  <a:gd name="T3" fmla="*/ 6408 h 152"/>
                  <a:gd name="T4" fmla="+- 0 10413 10409"/>
                  <a:gd name="T5" fmla="*/ T4 w 93"/>
                  <a:gd name="T6" fmla="+- 0 6429 6381"/>
                  <a:gd name="T7" fmla="*/ 6429 h 152"/>
                  <a:gd name="T8" fmla="+- 0 10428 10409"/>
                  <a:gd name="T9" fmla="*/ T8 w 93"/>
                  <a:gd name="T10" fmla="+- 0 6443 6381"/>
                  <a:gd name="T11" fmla="*/ 6443 h 152"/>
                  <a:gd name="T12" fmla="+- 0 10436 10409"/>
                  <a:gd name="T13" fmla="*/ T12 w 93"/>
                  <a:gd name="T14" fmla="+- 0 6445 6381"/>
                  <a:gd name="T15" fmla="*/ 6445 h 152"/>
                  <a:gd name="T16" fmla="+- 0 10418 10409"/>
                  <a:gd name="T17" fmla="*/ T16 w 93"/>
                  <a:gd name="T18" fmla="+- 0 6470 6381"/>
                  <a:gd name="T19" fmla="*/ 6470 h 152"/>
                  <a:gd name="T20" fmla="+- 0 10429 10409"/>
                  <a:gd name="T21" fmla="*/ T20 w 93"/>
                  <a:gd name="T22" fmla="+- 0 6482 6381"/>
                  <a:gd name="T23" fmla="*/ 6482 h 152"/>
                  <a:gd name="T24" fmla="+- 0 10418 10409"/>
                  <a:gd name="T25" fmla="*/ T24 w 93"/>
                  <a:gd name="T26" fmla="+- 0 6487 6381"/>
                  <a:gd name="T27" fmla="*/ 6487 h 152"/>
                  <a:gd name="T28" fmla="+- 0 10411 10409"/>
                  <a:gd name="T29" fmla="*/ T28 w 93"/>
                  <a:gd name="T30" fmla="+- 0 6495 6381"/>
                  <a:gd name="T31" fmla="*/ 6495 h 152"/>
                  <a:gd name="T32" fmla="+- 0 10409 10409"/>
                  <a:gd name="T33" fmla="*/ T32 w 93"/>
                  <a:gd name="T34" fmla="+- 0 6515 6381"/>
                  <a:gd name="T35" fmla="*/ 6515 h 152"/>
                  <a:gd name="T36" fmla="+- 0 10427 10409"/>
                  <a:gd name="T37" fmla="*/ T36 w 93"/>
                  <a:gd name="T38" fmla="+- 0 6531 6381"/>
                  <a:gd name="T39" fmla="*/ 6531 h 152"/>
                  <a:gd name="T40" fmla="+- 0 10455 10409"/>
                  <a:gd name="T41" fmla="*/ T40 w 93"/>
                  <a:gd name="T42" fmla="+- 0 6533 6381"/>
                  <a:gd name="T43" fmla="*/ 6533 h 152"/>
                  <a:gd name="T44" fmla="+- 0 10473 10409"/>
                  <a:gd name="T45" fmla="*/ T44 w 93"/>
                  <a:gd name="T46" fmla="+- 0 6529 6381"/>
                  <a:gd name="T47" fmla="*/ 6529 h 152"/>
                  <a:gd name="T48" fmla="+- 0 10482 10409"/>
                  <a:gd name="T49" fmla="*/ T48 w 93"/>
                  <a:gd name="T50" fmla="+- 0 6525 6381"/>
                  <a:gd name="T51" fmla="*/ 6525 h 152"/>
                  <a:gd name="T52" fmla="+- 0 10447 10409"/>
                  <a:gd name="T53" fmla="*/ T52 w 93"/>
                  <a:gd name="T54" fmla="+- 0 6525 6381"/>
                  <a:gd name="T55" fmla="*/ 6525 h 152"/>
                  <a:gd name="T56" fmla="+- 0 10438 10409"/>
                  <a:gd name="T57" fmla="*/ T56 w 93"/>
                  <a:gd name="T58" fmla="+- 0 6521 6381"/>
                  <a:gd name="T59" fmla="*/ 6521 h 152"/>
                  <a:gd name="T60" fmla="+- 0 10433 10409"/>
                  <a:gd name="T61" fmla="*/ T60 w 93"/>
                  <a:gd name="T62" fmla="+- 0 6517 6381"/>
                  <a:gd name="T63" fmla="*/ 6517 h 152"/>
                  <a:gd name="T64" fmla="+- 0 10430 10409"/>
                  <a:gd name="T65" fmla="*/ T64 w 93"/>
                  <a:gd name="T66" fmla="+- 0 6512 6381"/>
                  <a:gd name="T67" fmla="*/ 6512 h 152"/>
                  <a:gd name="T68" fmla="+- 0 10427 10409"/>
                  <a:gd name="T69" fmla="*/ T68 w 93"/>
                  <a:gd name="T70" fmla="+- 0 6506 6381"/>
                  <a:gd name="T71" fmla="*/ 6506 h 152"/>
                  <a:gd name="T72" fmla="+- 0 10428 10409"/>
                  <a:gd name="T73" fmla="*/ T72 w 93"/>
                  <a:gd name="T74" fmla="+- 0 6493 6381"/>
                  <a:gd name="T75" fmla="*/ 6493 h 152"/>
                  <a:gd name="T76" fmla="+- 0 10434 10409"/>
                  <a:gd name="T77" fmla="*/ T76 w 93"/>
                  <a:gd name="T78" fmla="+- 0 6485 6381"/>
                  <a:gd name="T79" fmla="*/ 6485 h 152"/>
                  <a:gd name="T80" fmla="+- 0 10438 10409"/>
                  <a:gd name="T81" fmla="*/ T80 w 93"/>
                  <a:gd name="T82" fmla="+- 0 6483 6381"/>
                  <a:gd name="T83" fmla="*/ 6483 h 152"/>
                  <a:gd name="T84" fmla="+- 0 10502 10409"/>
                  <a:gd name="T85" fmla="*/ T84 w 93"/>
                  <a:gd name="T86" fmla="+- 0 6483 6381"/>
                  <a:gd name="T87" fmla="*/ 6483 h 152"/>
                  <a:gd name="T88" fmla="+- 0 10499 10409"/>
                  <a:gd name="T89" fmla="*/ T88 w 93"/>
                  <a:gd name="T90" fmla="+- 0 6475 6381"/>
                  <a:gd name="T91" fmla="*/ 6475 h 152"/>
                  <a:gd name="T92" fmla="+- 0 10480 10409"/>
                  <a:gd name="T93" fmla="*/ T92 w 93"/>
                  <a:gd name="T94" fmla="+- 0 6465 6381"/>
                  <a:gd name="T95" fmla="*/ 6465 h 152"/>
                  <a:gd name="T96" fmla="+- 0 10445 10409"/>
                  <a:gd name="T97" fmla="*/ T96 w 93"/>
                  <a:gd name="T98" fmla="+- 0 6463 6381"/>
                  <a:gd name="T99" fmla="*/ 6463 h 152"/>
                  <a:gd name="T100" fmla="+- 0 10439 10409"/>
                  <a:gd name="T101" fmla="*/ T100 w 93"/>
                  <a:gd name="T102" fmla="+- 0 6457 6381"/>
                  <a:gd name="T103" fmla="*/ 6457 h 152"/>
                  <a:gd name="T104" fmla="+- 0 10440 10409"/>
                  <a:gd name="T105" fmla="*/ T104 w 93"/>
                  <a:gd name="T106" fmla="+- 0 6450 6381"/>
                  <a:gd name="T107" fmla="*/ 6450 h 152"/>
                  <a:gd name="T108" fmla="+- 0 10442 10409"/>
                  <a:gd name="T109" fmla="*/ T108 w 93"/>
                  <a:gd name="T110" fmla="+- 0 6447 6381"/>
                  <a:gd name="T111" fmla="*/ 6447 h 152"/>
                  <a:gd name="T112" fmla="+- 0 10461 10409"/>
                  <a:gd name="T113" fmla="*/ T112 w 93"/>
                  <a:gd name="T114" fmla="+- 0 6447 6381"/>
                  <a:gd name="T115" fmla="*/ 6447 h 152"/>
                  <a:gd name="T116" fmla="+- 0 10475 10409"/>
                  <a:gd name="T117" fmla="*/ T116 w 93"/>
                  <a:gd name="T118" fmla="+- 0 6443 6381"/>
                  <a:gd name="T119" fmla="*/ 6443 h 152"/>
                  <a:gd name="T120" fmla="+- 0 10480 10409"/>
                  <a:gd name="T121" fmla="*/ T120 w 93"/>
                  <a:gd name="T122" fmla="+- 0 6439 6381"/>
                  <a:gd name="T123" fmla="*/ 6439 h 152"/>
                  <a:gd name="T124" fmla="+- 0 10449 10409"/>
                  <a:gd name="T125" fmla="*/ T124 w 93"/>
                  <a:gd name="T126" fmla="+- 0 6439 6381"/>
                  <a:gd name="T127" fmla="*/ 6439 h 152"/>
                  <a:gd name="T128" fmla="+- 0 10444 10409"/>
                  <a:gd name="T129" fmla="*/ T128 w 93"/>
                  <a:gd name="T130" fmla="+- 0 6436 6381"/>
                  <a:gd name="T131" fmla="*/ 6436 h 152"/>
                  <a:gd name="T132" fmla="+- 0 10442 10409"/>
                  <a:gd name="T133" fmla="*/ T132 w 93"/>
                  <a:gd name="T134" fmla="+- 0 6432 6381"/>
                  <a:gd name="T135" fmla="*/ 6432 h 152"/>
                  <a:gd name="T136" fmla="+- 0 10440 10409"/>
                  <a:gd name="T137" fmla="*/ T136 w 93"/>
                  <a:gd name="T138" fmla="+- 0 6427 6381"/>
                  <a:gd name="T139" fmla="*/ 6427 h 152"/>
                  <a:gd name="T140" fmla="+- 0 10439 10409"/>
                  <a:gd name="T141" fmla="*/ T140 w 93"/>
                  <a:gd name="T142" fmla="+- 0 6422 6381"/>
                  <a:gd name="T143" fmla="*/ 6422 h 152"/>
                  <a:gd name="T144" fmla="+- 0 10443 10409"/>
                  <a:gd name="T145" fmla="*/ T144 w 93"/>
                  <a:gd name="T146" fmla="+- 0 6389 6381"/>
                  <a:gd name="T147" fmla="*/ 6389 h 152"/>
                  <a:gd name="T148" fmla="+- 0 10500 10409"/>
                  <a:gd name="T149" fmla="*/ T148 w 93"/>
                  <a:gd name="T150" fmla="+- 0 6384 6381"/>
                  <a:gd name="T151" fmla="*/ 6384 h 152"/>
                  <a:gd name="T152" fmla="+- 0 10473 10409"/>
                  <a:gd name="T153" fmla="*/ T152 w 93"/>
                  <a:gd name="T154" fmla="+- 0 6382 6381"/>
                  <a:gd name="T155" fmla="*/ 6382 h 152"/>
                  <a:gd name="T156" fmla="+- 0 10460 10409"/>
                  <a:gd name="T157" fmla="*/ T156 w 93"/>
                  <a:gd name="T158" fmla="+- 0 6381 6381"/>
                  <a:gd name="T159" fmla="*/ 6381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93" h="152">
                    <a:moveTo>
                      <a:pt x="38" y="0"/>
                    </a:moveTo>
                    <a:lnTo>
                      <a:pt x="2" y="27"/>
                    </a:lnTo>
                    <a:lnTo>
                      <a:pt x="2" y="41"/>
                    </a:lnTo>
                    <a:lnTo>
                      <a:pt x="4" y="48"/>
                    </a:lnTo>
                    <a:lnTo>
                      <a:pt x="13" y="58"/>
                    </a:lnTo>
                    <a:lnTo>
                      <a:pt x="19" y="62"/>
                    </a:lnTo>
                    <a:lnTo>
                      <a:pt x="27" y="64"/>
                    </a:lnTo>
                    <a:lnTo>
                      <a:pt x="9" y="81"/>
                    </a:lnTo>
                    <a:lnTo>
                      <a:pt x="9" y="89"/>
                    </a:lnTo>
                    <a:lnTo>
                      <a:pt x="20" y="100"/>
                    </a:lnTo>
                    <a:lnTo>
                      <a:pt x="20" y="101"/>
                    </a:lnTo>
                    <a:lnTo>
                      <a:pt x="14" y="103"/>
                    </a:lnTo>
                    <a:lnTo>
                      <a:pt x="9" y="106"/>
                    </a:lnTo>
                    <a:lnTo>
                      <a:pt x="6" y="110"/>
                    </a:lnTo>
                    <a:lnTo>
                      <a:pt x="2" y="114"/>
                    </a:lnTo>
                    <a:lnTo>
                      <a:pt x="0" y="119"/>
                    </a:lnTo>
                    <a:lnTo>
                      <a:pt x="0" y="134"/>
                    </a:lnTo>
                    <a:lnTo>
                      <a:pt x="4" y="140"/>
                    </a:lnTo>
                    <a:lnTo>
                      <a:pt x="18" y="150"/>
                    </a:lnTo>
                    <a:lnTo>
                      <a:pt x="28" y="152"/>
                    </a:lnTo>
                    <a:lnTo>
                      <a:pt x="46" y="152"/>
                    </a:lnTo>
                    <a:lnTo>
                      <a:pt x="52" y="151"/>
                    </a:lnTo>
                    <a:lnTo>
                      <a:pt x="64" y="148"/>
                    </a:lnTo>
                    <a:lnTo>
                      <a:pt x="70" y="146"/>
                    </a:lnTo>
                    <a:lnTo>
                      <a:pt x="73" y="144"/>
                    </a:lnTo>
                    <a:lnTo>
                      <a:pt x="41" y="144"/>
                    </a:lnTo>
                    <a:lnTo>
                      <a:pt x="38" y="144"/>
                    </a:lnTo>
                    <a:lnTo>
                      <a:pt x="31" y="142"/>
                    </a:lnTo>
                    <a:lnTo>
                      <a:pt x="29" y="140"/>
                    </a:lnTo>
                    <a:lnTo>
                      <a:pt x="26" y="138"/>
                    </a:lnTo>
                    <a:lnTo>
                      <a:pt x="24" y="136"/>
                    </a:lnTo>
                    <a:lnTo>
                      <a:pt x="22" y="134"/>
                    </a:lnTo>
                    <a:lnTo>
                      <a:pt x="21" y="131"/>
                    </a:lnTo>
                    <a:lnTo>
                      <a:pt x="19" y="128"/>
                    </a:lnTo>
                    <a:lnTo>
                      <a:pt x="18" y="125"/>
                    </a:lnTo>
                    <a:lnTo>
                      <a:pt x="18" y="116"/>
                    </a:lnTo>
                    <a:lnTo>
                      <a:pt x="19" y="112"/>
                    </a:lnTo>
                    <a:lnTo>
                      <a:pt x="23" y="106"/>
                    </a:lnTo>
                    <a:lnTo>
                      <a:pt x="25" y="104"/>
                    </a:lnTo>
                    <a:lnTo>
                      <a:pt x="26" y="104"/>
                    </a:lnTo>
                    <a:lnTo>
                      <a:pt x="29" y="102"/>
                    </a:lnTo>
                    <a:lnTo>
                      <a:pt x="34" y="102"/>
                    </a:lnTo>
                    <a:lnTo>
                      <a:pt x="93" y="102"/>
                    </a:lnTo>
                    <a:lnTo>
                      <a:pt x="93" y="100"/>
                    </a:lnTo>
                    <a:lnTo>
                      <a:pt x="90" y="94"/>
                    </a:lnTo>
                    <a:lnTo>
                      <a:pt x="80" y="86"/>
                    </a:lnTo>
                    <a:lnTo>
                      <a:pt x="71" y="84"/>
                    </a:lnTo>
                    <a:lnTo>
                      <a:pt x="40" y="83"/>
                    </a:lnTo>
                    <a:lnTo>
                      <a:pt x="36" y="82"/>
                    </a:lnTo>
                    <a:lnTo>
                      <a:pt x="31" y="79"/>
                    </a:lnTo>
                    <a:lnTo>
                      <a:pt x="30" y="76"/>
                    </a:lnTo>
                    <a:lnTo>
                      <a:pt x="30" y="71"/>
                    </a:lnTo>
                    <a:lnTo>
                      <a:pt x="31" y="69"/>
                    </a:lnTo>
                    <a:lnTo>
                      <a:pt x="32" y="68"/>
                    </a:lnTo>
                    <a:lnTo>
                      <a:pt x="33" y="66"/>
                    </a:lnTo>
                    <a:lnTo>
                      <a:pt x="34" y="66"/>
                    </a:lnTo>
                    <a:lnTo>
                      <a:pt x="52" y="66"/>
                    </a:lnTo>
                    <a:lnTo>
                      <a:pt x="56" y="65"/>
                    </a:lnTo>
                    <a:lnTo>
                      <a:pt x="66" y="62"/>
                    </a:lnTo>
                    <a:lnTo>
                      <a:pt x="70" y="59"/>
                    </a:lnTo>
                    <a:lnTo>
                      <a:pt x="71" y="58"/>
                    </a:lnTo>
                    <a:lnTo>
                      <a:pt x="41" y="58"/>
                    </a:lnTo>
                    <a:lnTo>
                      <a:pt x="40" y="58"/>
                    </a:lnTo>
                    <a:lnTo>
                      <a:pt x="36" y="56"/>
                    </a:lnTo>
                    <a:lnTo>
                      <a:pt x="35" y="55"/>
                    </a:lnTo>
                    <a:lnTo>
                      <a:pt x="34" y="53"/>
                    </a:lnTo>
                    <a:lnTo>
                      <a:pt x="33" y="51"/>
                    </a:lnTo>
                    <a:lnTo>
                      <a:pt x="32" y="49"/>
                    </a:lnTo>
                    <a:lnTo>
                      <a:pt x="31" y="46"/>
                    </a:lnTo>
                    <a:lnTo>
                      <a:pt x="30" y="43"/>
                    </a:lnTo>
                    <a:lnTo>
                      <a:pt x="30" y="41"/>
                    </a:lnTo>
                    <a:lnTo>
                      <a:pt x="30" y="17"/>
                    </a:lnTo>
                    <a:lnTo>
                      <a:pt x="34" y="8"/>
                    </a:lnTo>
                    <a:lnTo>
                      <a:pt x="91" y="8"/>
                    </a:lnTo>
                    <a:lnTo>
                      <a:pt x="91" y="3"/>
                    </a:lnTo>
                    <a:lnTo>
                      <a:pt x="91" y="1"/>
                    </a:lnTo>
                    <a:lnTo>
                      <a:pt x="64" y="1"/>
                    </a:lnTo>
                    <a:lnTo>
                      <a:pt x="60" y="1"/>
                    </a:lnTo>
                    <a:lnTo>
                      <a:pt x="51" y="0"/>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66"/>
              <p:cNvSpPr>
                <a:spLocks/>
              </p:cNvSpPr>
              <p:nvPr/>
            </p:nvSpPr>
            <p:spPr bwMode="auto">
              <a:xfrm>
                <a:off x="10409" y="6381"/>
                <a:ext cx="93" cy="152"/>
              </a:xfrm>
              <a:custGeom>
                <a:avLst/>
                <a:gdLst>
                  <a:gd name="T0" fmla="+- 0 10502 10409"/>
                  <a:gd name="T1" fmla="*/ T0 w 93"/>
                  <a:gd name="T2" fmla="+- 0 6483 6381"/>
                  <a:gd name="T3" fmla="*/ 6483 h 152"/>
                  <a:gd name="T4" fmla="+- 0 10454 10409"/>
                  <a:gd name="T5" fmla="*/ T4 w 93"/>
                  <a:gd name="T6" fmla="+- 0 6483 6381"/>
                  <a:gd name="T7" fmla="*/ 6483 h 152"/>
                  <a:gd name="T8" fmla="+- 0 10458 10409"/>
                  <a:gd name="T9" fmla="*/ T8 w 93"/>
                  <a:gd name="T10" fmla="+- 0 6483 6381"/>
                  <a:gd name="T11" fmla="*/ 6483 h 152"/>
                  <a:gd name="T12" fmla="+- 0 10465 10409"/>
                  <a:gd name="T13" fmla="*/ T12 w 93"/>
                  <a:gd name="T14" fmla="+- 0 6484 6381"/>
                  <a:gd name="T15" fmla="*/ 6484 h 152"/>
                  <a:gd name="T16" fmla="+- 0 10479 10409"/>
                  <a:gd name="T17" fmla="*/ T16 w 93"/>
                  <a:gd name="T18" fmla="+- 0 6497 6381"/>
                  <a:gd name="T19" fmla="*/ 6497 h 152"/>
                  <a:gd name="T20" fmla="+- 0 10479 10409"/>
                  <a:gd name="T21" fmla="*/ T20 w 93"/>
                  <a:gd name="T22" fmla="+- 0 6505 6381"/>
                  <a:gd name="T23" fmla="*/ 6505 h 152"/>
                  <a:gd name="T24" fmla="+- 0 10464 10409"/>
                  <a:gd name="T25" fmla="*/ T24 w 93"/>
                  <a:gd name="T26" fmla="+- 0 6523 6381"/>
                  <a:gd name="T27" fmla="*/ 6523 h 152"/>
                  <a:gd name="T28" fmla="+- 0 10461 10409"/>
                  <a:gd name="T29" fmla="*/ T28 w 93"/>
                  <a:gd name="T30" fmla="+- 0 6524 6381"/>
                  <a:gd name="T31" fmla="*/ 6524 h 152"/>
                  <a:gd name="T32" fmla="+- 0 10458 10409"/>
                  <a:gd name="T33" fmla="*/ T32 w 93"/>
                  <a:gd name="T34" fmla="+- 0 6525 6381"/>
                  <a:gd name="T35" fmla="*/ 6525 h 152"/>
                  <a:gd name="T36" fmla="+- 0 10482 10409"/>
                  <a:gd name="T37" fmla="*/ T36 w 93"/>
                  <a:gd name="T38" fmla="+- 0 6525 6381"/>
                  <a:gd name="T39" fmla="*/ 6525 h 152"/>
                  <a:gd name="T40" fmla="+- 0 10484 10409"/>
                  <a:gd name="T41" fmla="*/ T40 w 93"/>
                  <a:gd name="T42" fmla="+- 0 6524 6381"/>
                  <a:gd name="T43" fmla="*/ 6524 h 152"/>
                  <a:gd name="T44" fmla="+- 0 10490 10409"/>
                  <a:gd name="T45" fmla="*/ T44 w 93"/>
                  <a:gd name="T46" fmla="+- 0 6520 6381"/>
                  <a:gd name="T47" fmla="*/ 6520 h 152"/>
                  <a:gd name="T48" fmla="+- 0 10494 10409"/>
                  <a:gd name="T49" fmla="*/ T48 w 93"/>
                  <a:gd name="T50" fmla="+- 0 6516 6381"/>
                  <a:gd name="T51" fmla="*/ 6516 h 152"/>
                  <a:gd name="T52" fmla="+- 0 10497 10409"/>
                  <a:gd name="T53" fmla="*/ T52 w 93"/>
                  <a:gd name="T54" fmla="+- 0 6510 6381"/>
                  <a:gd name="T55" fmla="*/ 6510 h 152"/>
                  <a:gd name="T56" fmla="+- 0 10500 10409"/>
                  <a:gd name="T57" fmla="*/ T56 w 93"/>
                  <a:gd name="T58" fmla="+- 0 6505 6381"/>
                  <a:gd name="T59" fmla="*/ 6505 h 152"/>
                  <a:gd name="T60" fmla="+- 0 10502 10409"/>
                  <a:gd name="T61" fmla="*/ T60 w 93"/>
                  <a:gd name="T62" fmla="+- 0 6498 6381"/>
                  <a:gd name="T63" fmla="*/ 6498 h 152"/>
                  <a:gd name="T64" fmla="+- 0 10502 10409"/>
                  <a:gd name="T65" fmla="*/ T64 w 93"/>
                  <a:gd name="T66" fmla="+- 0 6483 6381"/>
                  <a:gd name="T67" fmla="*/ 6483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3" h="152">
                    <a:moveTo>
                      <a:pt x="93" y="102"/>
                    </a:moveTo>
                    <a:lnTo>
                      <a:pt x="45" y="102"/>
                    </a:lnTo>
                    <a:lnTo>
                      <a:pt x="49" y="102"/>
                    </a:lnTo>
                    <a:lnTo>
                      <a:pt x="56" y="103"/>
                    </a:lnTo>
                    <a:lnTo>
                      <a:pt x="70" y="116"/>
                    </a:lnTo>
                    <a:lnTo>
                      <a:pt x="70" y="124"/>
                    </a:lnTo>
                    <a:lnTo>
                      <a:pt x="55" y="142"/>
                    </a:lnTo>
                    <a:lnTo>
                      <a:pt x="52" y="143"/>
                    </a:lnTo>
                    <a:lnTo>
                      <a:pt x="49" y="144"/>
                    </a:lnTo>
                    <a:lnTo>
                      <a:pt x="73" y="144"/>
                    </a:lnTo>
                    <a:lnTo>
                      <a:pt x="75" y="143"/>
                    </a:lnTo>
                    <a:lnTo>
                      <a:pt x="81" y="139"/>
                    </a:lnTo>
                    <a:lnTo>
                      <a:pt x="85" y="135"/>
                    </a:lnTo>
                    <a:lnTo>
                      <a:pt x="88" y="129"/>
                    </a:lnTo>
                    <a:lnTo>
                      <a:pt x="91" y="124"/>
                    </a:lnTo>
                    <a:lnTo>
                      <a:pt x="93" y="117"/>
                    </a:lnTo>
                    <a:lnTo>
                      <a:pt x="9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Freeform 167"/>
              <p:cNvSpPr>
                <a:spLocks/>
              </p:cNvSpPr>
              <p:nvPr/>
            </p:nvSpPr>
            <p:spPr bwMode="auto">
              <a:xfrm>
                <a:off x="10409" y="6381"/>
                <a:ext cx="93" cy="152"/>
              </a:xfrm>
              <a:custGeom>
                <a:avLst/>
                <a:gdLst>
                  <a:gd name="T0" fmla="+- 0 10461 10409"/>
                  <a:gd name="T1" fmla="*/ T0 w 93"/>
                  <a:gd name="T2" fmla="+- 0 6447 6381"/>
                  <a:gd name="T3" fmla="*/ 6447 h 152"/>
                  <a:gd name="T4" fmla="+- 0 10443 10409"/>
                  <a:gd name="T5" fmla="*/ T4 w 93"/>
                  <a:gd name="T6" fmla="+- 0 6447 6381"/>
                  <a:gd name="T7" fmla="*/ 6447 h 152"/>
                  <a:gd name="T8" fmla="+- 0 10460 10409"/>
                  <a:gd name="T9" fmla="*/ T8 w 93"/>
                  <a:gd name="T10" fmla="+- 0 6447 6381"/>
                  <a:gd name="T11" fmla="*/ 6447 h 152"/>
                  <a:gd name="T12" fmla="+- 0 10461 10409"/>
                  <a:gd name="T13" fmla="*/ T12 w 93"/>
                  <a:gd name="T14" fmla="+- 0 6447 6381"/>
                  <a:gd name="T15" fmla="*/ 6447 h 152"/>
                </a:gdLst>
                <a:ahLst/>
                <a:cxnLst>
                  <a:cxn ang="0">
                    <a:pos x="T1" y="T3"/>
                  </a:cxn>
                  <a:cxn ang="0">
                    <a:pos x="T5" y="T7"/>
                  </a:cxn>
                  <a:cxn ang="0">
                    <a:pos x="T9" y="T11"/>
                  </a:cxn>
                  <a:cxn ang="0">
                    <a:pos x="T13" y="T15"/>
                  </a:cxn>
                </a:cxnLst>
                <a:rect l="0" t="0" r="r" b="b"/>
                <a:pathLst>
                  <a:path w="93" h="152">
                    <a:moveTo>
                      <a:pt x="52" y="66"/>
                    </a:moveTo>
                    <a:lnTo>
                      <a:pt x="34" y="66"/>
                    </a:lnTo>
                    <a:lnTo>
                      <a:pt x="51" y="66"/>
                    </a:lnTo>
                    <a:lnTo>
                      <a:pt x="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68"/>
              <p:cNvSpPr>
                <a:spLocks/>
              </p:cNvSpPr>
              <p:nvPr/>
            </p:nvSpPr>
            <p:spPr bwMode="auto">
              <a:xfrm>
                <a:off x="10409" y="6381"/>
                <a:ext cx="93" cy="152"/>
              </a:xfrm>
              <a:custGeom>
                <a:avLst/>
                <a:gdLst>
                  <a:gd name="T0" fmla="+- 0 10500 10409"/>
                  <a:gd name="T1" fmla="*/ T0 w 93"/>
                  <a:gd name="T2" fmla="+- 0 6389 6381"/>
                  <a:gd name="T3" fmla="*/ 6389 h 152"/>
                  <a:gd name="T4" fmla="+- 0 10456 10409"/>
                  <a:gd name="T5" fmla="*/ T4 w 93"/>
                  <a:gd name="T6" fmla="+- 0 6389 6381"/>
                  <a:gd name="T7" fmla="*/ 6389 h 152"/>
                  <a:gd name="T8" fmla="+- 0 10459 10409"/>
                  <a:gd name="T9" fmla="*/ T8 w 93"/>
                  <a:gd name="T10" fmla="+- 0 6391 6381"/>
                  <a:gd name="T11" fmla="*/ 6391 h 152"/>
                  <a:gd name="T12" fmla="+- 0 10461 10409"/>
                  <a:gd name="T13" fmla="*/ T12 w 93"/>
                  <a:gd name="T14" fmla="+- 0 6395 6381"/>
                  <a:gd name="T15" fmla="*/ 6395 h 152"/>
                  <a:gd name="T16" fmla="+- 0 10463 10409"/>
                  <a:gd name="T17" fmla="*/ T16 w 93"/>
                  <a:gd name="T18" fmla="+- 0 6398 6381"/>
                  <a:gd name="T19" fmla="*/ 6398 h 152"/>
                  <a:gd name="T20" fmla="+- 0 10464 10409"/>
                  <a:gd name="T21" fmla="*/ T20 w 93"/>
                  <a:gd name="T22" fmla="+- 0 6404 6381"/>
                  <a:gd name="T23" fmla="*/ 6404 h 152"/>
                  <a:gd name="T24" fmla="+- 0 10465 10409"/>
                  <a:gd name="T25" fmla="*/ T24 w 93"/>
                  <a:gd name="T26" fmla="+- 0 6424 6381"/>
                  <a:gd name="T27" fmla="*/ 6424 h 152"/>
                  <a:gd name="T28" fmla="+- 0 10464 10409"/>
                  <a:gd name="T29" fmla="*/ T28 w 93"/>
                  <a:gd name="T30" fmla="+- 0 6430 6381"/>
                  <a:gd name="T31" fmla="*/ 6430 h 152"/>
                  <a:gd name="T32" fmla="+- 0 10461 10409"/>
                  <a:gd name="T33" fmla="*/ T32 w 93"/>
                  <a:gd name="T34" fmla="+- 0 6434 6381"/>
                  <a:gd name="T35" fmla="*/ 6434 h 152"/>
                  <a:gd name="T36" fmla="+- 0 10459 10409"/>
                  <a:gd name="T37" fmla="*/ T36 w 93"/>
                  <a:gd name="T38" fmla="+- 0 6437 6381"/>
                  <a:gd name="T39" fmla="*/ 6437 h 152"/>
                  <a:gd name="T40" fmla="+- 0 10456 10409"/>
                  <a:gd name="T41" fmla="*/ T40 w 93"/>
                  <a:gd name="T42" fmla="+- 0 6439 6381"/>
                  <a:gd name="T43" fmla="*/ 6439 h 152"/>
                  <a:gd name="T44" fmla="+- 0 10480 10409"/>
                  <a:gd name="T45" fmla="*/ T44 w 93"/>
                  <a:gd name="T46" fmla="+- 0 6439 6381"/>
                  <a:gd name="T47" fmla="*/ 6439 h 152"/>
                  <a:gd name="T48" fmla="+- 0 10493 10409"/>
                  <a:gd name="T49" fmla="*/ T48 w 93"/>
                  <a:gd name="T50" fmla="+- 0 6419 6381"/>
                  <a:gd name="T51" fmla="*/ 6419 h 152"/>
                  <a:gd name="T52" fmla="+- 0 10493 10409"/>
                  <a:gd name="T53" fmla="*/ T52 w 93"/>
                  <a:gd name="T54" fmla="+- 0 6408 6381"/>
                  <a:gd name="T55" fmla="*/ 6408 h 152"/>
                  <a:gd name="T56" fmla="+- 0 10492 10409"/>
                  <a:gd name="T57" fmla="*/ T56 w 93"/>
                  <a:gd name="T58" fmla="+- 0 6404 6381"/>
                  <a:gd name="T59" fmla="*/ 6404 h 152"/>
                  <a:gd name="T60" fmla="+- 0 10488 10409"/>
                  <a:gd name="T61" fmla="*/ T60 w 93"/>
                  <a:gd name="T62" fmla="+- 0 6397 6381"/>
                  <a:gd name="T63" fmla="*/ 6397 h 152"/>
                  <a:gd name="T64" fmla="+- 0 10485 10409"/>
                  <a:gd name="T65" fmla="*/ T64 w 93"/>
                  <a:gd name="T66" fmla="+- 0 6394 6381"/>
                  <a:gd name="T67" fmla="*/ 6394 h 152"/>
                  <a:gd name="T68" fmla="+- 0 10482 10409"/>
                  <a:gd name="T69" fmla="*/ T68 w 93"/>
                  <a:gd name="T70" fmla="+- 0 6391 6381"/>
                  <a:gd name="T71" fmla="*/ 6391 h 152"/>
                  <a:gd name="T72" fmla="+- 0 10482 10409"/>
                  <a:gd name="T73" fmla="*/ T72 w 93"/>
                  <a:gd name="T74" fmla="+- 0 6391 6381"/>
                  <a:gd name="T75" fmla="*/ 6391 h 152"/>
                  <a:gd name="T76" fmla="+- 0 10500 10409"/>
                  <a:gd name="T77" fmla="*/ T76 w 93"/>
                  <a:gd name="T78" fmla="+- 0 6391 6381"/>
                  <a:gd name="T79" fmla="*/ 6391 h 152"/>
                  <a:gd name="T80" fmla="+- 0 10500 10409"/>
                  <a:gd name="T81" fmla="*/ T80 w 93"/>
                  <a:gd name="T82" fmla="+- 0 6389 6381"/>
                  <a:gd name="T83" fmla="*/ 6389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3" h="152">
                    <a:moveTo>
                      <a:pt x="91" y="8"/>
                    </a:moveTo>
                    <a:lnTo>
                      <a:pt x="47" y="8"/>
                    </a:lnTo>
                    <a:lnTo>
                      <a:pt x="50" y="10"/>
                    </a:lnTo>
                    <a:lnTo>
                      <a:pt x="52" y="14"/>
                    </a:lnTo>
                    <a:lnTo>
                      <a:pt x="54" y="17"/>
                    </a:lnTo>
                    <a:lnTo>
                      <a:pt x="55" y="23"/>
                    </a:lnTo>
                    <a:lnTo>
                      <a:pt x="56" y="43"/>
                    </a:lnTo>
                    <a:lnTo>
                      <a:pt x="55" y="49"/>
                    </a:lnTo>
                    <a:lnTo>
                      <a:pt x="52" y="53"/>
                    </a:lnTo>
                    <a:lnTo>
                      <a:pt x="50" y="56"/>
                    </a:lnTo>
                    <a:lnTo>
                      <a:pt x="47" y="58"/>
                    </a:lnTo>
                    <a:lnTo>
                      <a:pt x="71" y="58"/>
                    </a:lnTo>
                    <a:lnTo>
                      <a:pt x="84" y="38"/>
                    </a:lnTo>
                    <a:lnTo>
                      <a:pt x="84" y="27"/>
                    </a:lnTo>
                    <a:lnTo>
                      <a:pt x="83" y="23"/>
                    </a:lnTo>
                    <a:lnTo>
                      <a:pt x="79" y="16"/>
                    </a:lnTo>
                    <a:lnTo>
                      <a:pt x="76" y="13"/>
                    </a:lnTo>
                    <a:lnTo>
                      <a:pt x="73" y="10"/>
                    </a:lnTo>
                    <a:lnTo>
                      <a:pt x="91" y="10"/>
                    </a:lnTo>
                    <a:lnTo>
                      <a:pt x="9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169"/>
              <p:cNvSpPr>
                <a:spLocks/>
              </p:cNvSpPr>
              <p:nvPr/>
            </p:nvSpPr>
            <p:spPr bwMode="auto">
              <a:xfrm>
                <a:off x="10409" y="6381"/>
                <a:ext cx="93" cy="152"/>
              </a:xfrm>
              <a:custGeom>
                <a:avLst/>
                <a:gdLst>
                  <a:gd name="T0" fmla="+- 0 10500 10409"/>
                  <a:gd name="T1" fmla="*/ T0 w 93"/>
                  <a:gd name="T2" fmla="+- 0 6391 6381"/>
                  <a:gd name="T3" fmla="*/ 6391 h 152"/>
                  <a:gd name="T4" fmla="+- 0 10482 10409"/>
                  <a:gd name="T5" fmla="*/ T4 w 93"/>
                  <a:gd name="T6" fmla="+- 0 6391 6381"/>
                  <a:gd name="T7" fmla="*/ 6391 h 152"/>
                  <a:gd name="T8" fmla="+- 0 10500 10409"/>
                  <a:gd name="T9" fmla="*/ T8 w 93"/>
                  <a:gd name="T10" fmla="+- 0 6392 6381"/>
                  <a:gd name="T11" fmla="*/ 6392 h 152"/>
                  <a:gd name="T12" fmla="+- 0 10500 10409"/>
                  <a:gd name="T13" fmla="*/ T12 w 93"/>
                  <a:gd name="T14" fmla="+- 0 6391 6381"/>
                  <a:gd name="T15" fmla="*/ 6391 h 152"/>
                </a:gdLst>
                <a:ahLst/>
                <a:cxnLst>
                  <a:cxn ang="0">
                    <a:pos x="T1" y="T3"/>
                  </a:cxn>
                  <a:cxn ang="0">
                    <a:pos x="T5" y="T7"/>
                  </a:cxn>
                  <a:cxn ang="0">
                    <a:pos x="T9" y="T11"/>
                  </a:cxn>
                  <a:cxn ang="0">
                    <a:pos x="T13" y="T15"/>
                  </a:cxn>
                </a:cxnLst>
                <a:rect l="0" t="0" r="r" b="b"/>
                <a:pathLst>
                  <a:path w="93" h="152">
                    <a:moveTo>
                      <a:pt x="91" y="10"/>
                    </a:moveTo>
                    <a:lnTo>
                      <a:pt x="73" y="10"/>
                    </a:lnTo>
                    <a:lnTo>
                      <a:pt x="91" y="11"/>
                    </a:lnTo>
                    <a:lnTo>
                      <a:pt x="9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70"/>
              <p:cNvSpPr>
                <a:spLocks/>
              </p:cNvSpPr>
              <p:nvPr/>
            </p:nvSpPr>
            <p:spPr bwMode="auto">
              <a:xfrm>
                <a:off x="10409" y="6381"/>
                <a:ext cx="93" cy="152"/>
              </a:xfrm>
              <a:custGeom>
                <a:avLst/>
                <a:gdLst>
                  <a:gd name="T0" fmla="+- 0 10500 10409"/>
                  <a:gd name="T1" fmla="*/ T0 w 93"/>
                  <a:gd name="T2" fmla="+- 0 6382 6381"/>
                  <a:gd name="T3" fmla="*/ 6382 h 152"/>
                  <a:gd name="T4" fmla="+- 0 10473 10409"/>
                  <a:gd name="T5" fmla="*/ T4 w 93"/>
                  <a:gd name="T6" fmla="+- 0 6382 6381"/>
                  <a:gd name="T7" fmla="*/ 6382 h 152"/>
                  <a:gd name="T8" fmla="+- 0 10500 10409"/>
                  <a:gd name="T9" fmla="*/ T8 w 93"/>
                  <a:gd name="T10" fmla="+- 0 6382 6381"/>
                  <a:gd name="T11" fmla="*/ 6382 h 152"/>
                </a:gdLst>
                <a:ahLst/>
                <a:cxnLst>
                  <a:cxn ang="0">
                    <a:pos x="T1" y="T3"/>
                  </a:cxn>
                  <a:cxn ang="0">
                    <a:pos x="T5" y="T7"/>
                  </a:cxn>
                  <a:cxn ang="0">
                    <a:pos x="T9" y="T11"/>
                  </a:cxn>
                </a:cxnLst>
                <a:rect l="0" t="0" r="r" b="b"/>
                <a:pathLst>
                  <a:path w="93" h="152">
                    <a:moveTo>
                      <a:pt x="91" y="1"/>
                    </a:moveTo>
                    <a:lnTo>
                      <a:pt x="64" y="1"/>
                    </a:lnTo>
                    <a:lnTo>
                      <a:pt x="9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95" name="Picture 1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6" y="5843"/>
                <a:ext cx="1933" cy="372"/>
              </a:xfrm>
              <a:prstGeom prst="rect">
                <a:avLst/>
              </a:prstGeom>
              <a:noFill/>
              <a:extLst>
                <a:ext uri="{909E8E84-426E-40DD-AFC4-6F175D3DCCD1}">
                  <a14:hiddenFill xmlns:a14="http://schemas.microsoft.com/office/drawing/2010/main">
                    <a:solidFill>
                      <a:srgbClr val="FFFFFF"/>
                    </a:solidFill>
                  </a14:hiddenFill>
                </a:ext>
              </a:extLst>
            </p:spPr>
          </p:pic>
          <p:pic>
            <p:nvPicPr>
              <p:cNvPr id="1196" name="Picture 1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2" y="5835"/>
                <a:ext cx="1902" cy="370"/>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 y="6301"/>
                <a:ext cx="2373" cy="170"/>
              </a:xfrm>
              <a:prstGeom prst="rect">
                <a:avLst/>
              </a:prstGeom>
              <a:noFill/>
              <a:extLst>
                <a:ext uri="{909E8E84-426E-40DD-AFC4-6F175D3DCCD1}">
                  <a14:hiddenFill xmlns:a14="http://schemas.microsoft.com/office/drawing/2010/main">
                    <a:solidFill>
                      <a:srgbClr val="FFFFFF"/>
                    </a:solidFill>
                  </a14:hiddenFill>
                </a:ext>
              </a:extLst>
            </p:spPr>
          </p:pic>
          <p:pic>
            <p:nvPicPr>
              <p:cNvPr id="1198" name="Picture 17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4" y="6753"/>
                <a:ext cx="2118" cy="607"/>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1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8" y="3251"/>
                <a:ext cx="1911" cy="3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3" name="Group 176"/>
            <p:cNvGrpSpPr>
              <a:grpSpLocks/>
            </p:cNvGrpSpPr>
            <p:nvPr/>
          </p:nvGrpSpPr>
          <p:grpSpPr bwMode="auto">
            <a:xfrm>
              <a:off x="8007" y="3741"/>
              <a:ext cx="80" cy="142"/>
              <a:chOff x="8007" y="3741"/>
              <a:chExt cx="80" cy="142"/>
            </a:xfrm>
          </p:grpSpPr>
          <p:sp>
            <p:nvSpPr>
              <p:cNvPr id="1217" name="Freeform 177"/>
              <p:cNvSpPr>
                <a:spLocks/>
              </p:cNvSpPr>
              <p:nvPr/>
            </p:nvSpPr>
            <p:spPr bwMode="auto">
              <a:xfrm>
                <a:off x="8007" y="3741"/>
                <a:ext cx="80" cy="142"/>
              </a:xfrm>
              <a:custGeom>
                <a:avLst/>
                <a:gdLst>
                  <a:gd name="T0" fmla="+- 0 8007 8007"/>
                  <a:gd name="T1" fmla="*/ T0 w 80"/>
                  <a:gd name="T2" fmla="+- 0 3741 3741"/>
                  <a:gd name="T3" fmla="*/ 3741 h 142"/>
                  <a:gd name="T4" fmla="+- 0 8009 8007"/>
                  <a:gd name="T5" fmla="*/ T4 w 80"/>
                  <a:gd name="T6" fmla="+- 0 3768 3741"/>
                  <a:gd name="T7" fmla="*/ 3768 h 142"/>
                  <a:gd name="T8" fmla="+- 0 8009 8007"/>
                  <a:gd name="T9" fmla="*/ T8 w 80"/>
                  <a:gd name="T10" fmla="+- 0 3838 3741"/>
                  <a:gd name="T11" fmla="*/ 3838 h 142"/>
                  <a:gd name="T12" fmla="+- 0 8009 8007"/>
                  <a:gd name="T13" fmla="*/ T12 w 80"/>
                  <a:gd name="T14" fmla="+- 0 3856 3741"/>
                  <a:gd name="T15" fmla="*/ 3856 h 142"/>
                  <a:gd name="T16" fmla="+- 0 8008 8007"/>
                  <a:gd name="T17" fmla="*/ T16 w 80"/>
                  <a:gd name="T18" fmla="+- 0 3863 3741"/>
                  <a:gd name="T19" fmla="*/ 3863 h 142"/>
                  <a:gd name="T20" fmla="+- 0 8008 8007"/>
                  <a:gd name="T21" fmla="*/ T20 w 80"/>
                  <a:gd name="T22" fmla="+- 0 3867 3741"/>
                  <a:gd name="T23" fmla="*/ 3867 h 142"/>
                  <a:gd name="T24" fmla="+- 0 8008 8007"/>
                  <a:gd name="T25" fmla="*/ T24 w 80"/>
                  <a:gd name="T26" fmla="+- 0 3874 3741"/>
                  <a:gd name="T27" fmla="*/ 3874 h 142"/>
                  <a:gd name="T28" fmla="+- 0 8007 8007"/>
                  <a:gd name="T29" fmla="*/ T28 w 80"/>
                  <a:gd name="T30" fmla="+- 0 3883 3741"/>
                  <a:gd name="T31" fmla="*/ 3883 h 142"/>
                  <a:gd name="T32" fmla="+- 0 8008 8007"/>
                  <a:gd name="T33" fmla="*/ T32 w 80"/>
                  <a:gd name="T34" fmla="+- 0 3883 3741"/>
                  <a:gd name="T35" fmla="*/ 3883 h 142"/>
                  <a:gd name="T36" fmla="+- 0 8010 8007"/>
                  <a:gd name="T37" fmla="*/ T36 w 80"/>
                  <a:gd name="T38" fmla="+- 0 3883 3741"/>
                  <a:gd name="T39" fmla="*/ 3883 h 142"/>
                  <a:gd name="T40" fmla="+- 0 8087 8007"/>
                  <a:gd name="T41" fmla="*/ T40 w 80"/>
                  <a:gd name="T42" fmla="+- 0 3883 3741"/>
                  <a:gd name="T43" fmla="*/ 3883 h 142"/>
                  <a:gd name="T44" fmla="+- 0 8087 8007"/>
                  <a:gd name="T45" fmla="*/ T44 w 80"/>
                  <a:gd name="T46" fmla="+- 0 3882 3741"/>
                  <a:gd name="T47" fmla="*/ 3882 h 142"/>
                  <a:gd name="T48" fmla="+- 0 8087 8007"/>
                  <a:gd name="T49" fmla="*/ T48 w 80"/>
                  <a:gd name="T50" fmla="+- 0 3881 3741"/>
                  <a:gd name="T51" fmla="*/ 3881 h 142"/>
                  <a:gd name="T52" fmla="+- 0 8087 8007"/>
                  <a:gd name="T53" fmla="*/ T52 w 80"/>
                  <a:gd name="T54" fmla="+- 0 3880 3741"/>
                  <a:gd name="T55" fmla="*/ 3880 h 142"/>
                  <a:gd name="T56" fmla="+- 0 8086 8007"/>
                  <a:gd name="T57" fmla="*/ T56 w 80"/>
                  <a:gd name="T58" fmla="+- 0 3879 3741"/>
                  <a:gd name="T59" fmla="*/ 3879 h 142"/>
                  <a:gd name="T60" fmla="+- 0 8086 8007"/>
                  <a:gd name="T61" fmla="*/ T60 w 80"/>
                  <a:gd name="T62" fmla="+- 0 3871 3741"/>
                  <a:gd name="T63" fmla="*/ 3871 h 142"/>
                  <a:gd name="T64" fmla="+- 0 8087 8007"/>
                  <a:gd name="T65" fmla="*/ T64 w 80"/>
                  <a:gd name="T66" fmla="+- 0 3869 3741"/>
                  <a:gd name="T67" fmla="*/ 3869 h 142"/>
                  <a:gd name="T68" fmla="+- 0 8087 8007"/>
                  <a:gd name="T69" fmla="*/ T68 w 80"/>
                  <a:gd name="T70" fmla="+- 0 3868 3741"/>
                  <a:gd name="T71" fmla="*/ 3868 h 142"/>
                  <a:gd name="T72" fmla="+- 0 8040 8007"/>
                  <a:gd name="T73" fmla="*/ T72 w 80"/>
                  <a:gd name="T74" fmla="+- 0 3868 3741"/>
                  <a:gd name="T75" fmla="*/ 3868 h 142"/>
                  <a:gd name="T76" fmla="+- 0 8040 8007"/>
                  <a:gd name="T77" fmla="*/ T76 w 80"/>
                  <a:gd name="T78" fmla="+- 0 3863 3741"/>
                  <a:gd name="T79" fmla="*/ 3863 h 142"/>
                  <a:gd name="T80" fmla="+- 0 8040 8007"/>
                  <a:gd name="T81" fmla="*/ T80 w 80"/>
                  <a:gd name="T82" fmla="+- 0 3857 3741"/>
                  <a:gd name="T83" fmla="*/ 3857 h 142"/>
                  <a:gd name="T84" fmla="+- 0 8040 8007"/>
                  <a:gd name="T85" fmla="*/ T84 w 80"/>
                  <a:gd name="T86" fmla="+- 0 3777 3741"/>
                  <a:gd name="T87" fmla="*/ 3777 h 142"/>
                  <a:gd name="T88" fmla="+- 0 8040 8007"/>
                  <a:gd name="T89" fmla="*/ T88 w 80"/>
                  <a:gd name="T90" fmla="+- 0 3759 3741"/>
                  <a:gd name="T91" fmla="*/ 3759 h 142"/>
                  <a:gd name="T92" fmla="+- 0 8041 8007"/>
                  <a:gd name="T93" fmla="*/ T92 w 80"/>
                  <a:gd name="T94" fmla="+- 0 3750 3741"/>
                  <a:gd name="T95" fmla="*/ 3750 h 142"/>
                  <a:gd name="T96" fmla="+- 0 8041 8007"/>
                  <a:gd name="T97" fmla="*/ T96 w 80"/>
                  <a:gd name="T98" fmla="+- 0 3742 3741"/>
                  <a:gd name="T99" fmla="*/ 3742 h 142"/>
                  <a:gd name="T100" fmla="+- 0 8027 8007"/>
                  <a:gd name="T101" fmla="*/ T100 w 80"/>
                  <a:gd name="T102" fmla="+- 0 3742 3741"/>
                  <a:gd name="T103" fmla="*/ 3742 h 142"/>
                  <a:gd name="T104" fmla="+- 0 8018 8007"/>
                  <a:gd name="T105" fmla="*/ T104 w 80"/>
                  <a:gd name="T106" fmla="+- 0 3742 3741"/>
                  <a:gd name="T107" fmla="*/ 3742 h 142"/>
                  <a:gd name="T108" fmla="+- 0 8012 8007"/>
                  <a:gd name="T109" fmla="*/ T108 w 80"/>
                  <a:gd name="T110" fmla="+- 0 3742 3741"/>
                  <a:gd name="T111" fmla="*/ 3742 h 142"/>
                  <a:gd name="T112" fmla="+- 0 8010 8007"/>
                  <a:gd name="T113" fmla="*/ T112 w 80"/>
                  <a:gd name="T114" fmla="+- 0 3741 3741"/>
                  <a:gd name="T115" fmla="*/ 3741 h 142"/>
                  <a:gd name="T116" fmla="+- 0 8007 8007"/>
                  <a:gd name="T117" fmla="*/ T116 w 80"/>
                  <a:gd name="T118" fmla="+- 0 3741 3741"/>
                  <a:gd name="T119" fmla="*/ 3741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0" h="142">
                    <a:moveTo>
                      <a:pt x="0" y="0"/>
                    </a:moveTo>
                    <a:lnTo>
                      <a:pt x="2" y="27"/>
                    </a:lnTo>
                    <a:lnTo>
                      <a:pt x="2" y="97"/>
                    </a:lnTo>
                    <a:lnTo>
                      <a:pt x="2" y="115"/>
                    </a:lnTo>
                    <a:lnTo>
                      <a:pt x="1" y="122"/>
                    </a:lnTo>
                    <a:lnTo>
                      <a:pt x="1" y="126"/>
                    </a:lnTo>
                    <a:lnTo>
                      <a:pt x="1" y="133"/>
                    </a:lnTo>
                    <a:lnTo>
                      <a:pt x="0" y="142"/>
                    </a:lnTo>
                    <a:lnTo>
                      <a:pt x="1" y="142"/>
                    </a:lnTo>
                    <a:lnTo>
                      <a:pt x="3" y="142"/>
                    </a:lnTo>
                    <a:lnTo>
                      <a:pt x="80" y="142"/>
                    </a:lnTo>
                    <a:lnTo>
                      <a:pt x="80" y="141"/>
                    </a:lnTo>
                    <a:lnTo>
                      <a:pt x="80" y="140"/>
                    </a:lnTo>
                    <a:lnTo>
                      <a:pt x="80" y="139"/>
                    </a:lnTo>
                    <a:lnTo>
                      <a:pt x="79" y="138"/>
                    </a:lnTo>
                    <a:lnTo>
                      <a:pt x="79" y="130"/>
                    </a:lnTo>
                    <a:lnTo>
                      <a:pt x="80" y="128"/>
                    </a:lnTo>
                    <a:lnTo>
                      <a:pt x="80" y="127"/>
                    </a:lnTo>
                    <a:lnTo>
                      <a:pt x="33" y="127"/>
                    </a:lnTo>
                    <a:lnTo>
                      <a:pt x="33" y="122"/>
                    </a:lnTo>
                    <a:lnTo>
                      <a:pt x="33" y="116"/>
                    </a:lnTo>
                    <a:lnTo>
                      <a:pt x="33" y="36"/>
                    </a:lnTo>
                    <a:lnTo>
                      <a:pt x="33" y="18"/>
                    </a:lnTo>
                    <a:lnTo>
                      <a:pt x="34" y="9"/>
                    </a:lnTo>
                    <a:lnTo>
                      <a:pt x="34" y="1"/>
                    </a:lnTo>
                    <a:lnTo>
                      <a:pt x="20" y="1"/>
                    </a:lnTo>
                    <a:lnTo>
                      <a:pt x="11" y="1"/>
                    </a:lnTo>
                    <a:lnTo>
                      <a:pt x="5" y="1"/>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78"/>
              <p:cNvSpPr>
                <a:spLocks/>
              </p:cNvSpPr>
              <p:nvPr/>
            </p:nvSpPr>
            <p:spPr bwMode="auto">
              <a:xfrm>
                <a:off x="8007" y="3741"/>
                <a:ext cx="80" cy="142"/>
              </a:xfrm>
              <a:custGeom>
                <a:avLst/>
                <a:gdLst>
                  <a:gd name="T0" fmla="+- 0 8087 8007"/>
                  <a:gd name="T1" fmla="*/ T0 w 80"/>
                  <a:gd name="T2" fmla="+- 0 3883 3741"/>
                  <a:gd name="T3" fmla="*/ 3883 h 142"/>
                  <a:gd name="T4" fmla="+- 0 8079 8007"/>
                  <a:gd name="T5" fmla="*/ T4 w 80"/>
                  <a:gd name="T6" fmla="+- 0 3883 3741"/>
                  <a:gd name="T7" fmla="*/ 3883 h 142"/>
                  <a:gd name="T8" fmla="+- 0 8087 8007"/>
                  <a:gd name="T9" fmla="*/ T8 w 80"/>
                  <a:gd name="T10" fmla="+- 0 3883 3741"/>
                  <a:gd name="T11" fmla="*/ 3883 h 142"/>
                  <a:gd name="T12" fmla="+- 0 8087 8007"/>
                  <a:gd name="T13" fmla="*/ T12 w 80"/>
                  <a:gd name="T14" fmla="+- 0 3883 3741"/>
                  <a:gd name="T15" fmla="*/ 3883 h 142"/>
                </a:gdLst>
                <a:ahLst/>
                <a:cxnLst>
                  <a:cxn ang="0">
                    <a:pos x="T1" y="T3"/>
                  </a:cxn>
                  <a:cxn ang="0">
                    <a:pos x="T5" y="T7"/>
                  </a:cxn>
                  <a:cxn ang="0">
                    <a:pos x="T9" y="T11"/>
                  </a:cxn>
                  <a:cxn ang="0">
                    <a:pos x="T13" y="T15"/>
                  </a:cxn>
                </a:cxnLst>
                <a:rect l="0" t="0" r="r" b="b"/>
                <a:pathLst>
                  <a:path w="80" h="142">
                    <a:moveTo>
                      <a:pt x="80" y="142"/>
                    </a:moveTo>
                    <a:lnTo>
                      <a:pt x="72" y="142"/>
                    </a:lnTo>
                    <a:lnTo>
                      <a:pt x="80"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179"/>
              <p:cNvSpPr>
                <a:spLocks/>
              </p:cNvSpPr>
              <p:nvPr/>
            </p:nvSpPr>
            <p:spPr bwMode="auto">
              <a:xfrm>
                <a:off x="8007" y="3741"/>
                <a:ext cx="80" cy="142"/>
              </a:xfrm>
              <a:custGeom>
                <a:avLst/>
                <a:gdLst>
                  <a:gd name="T0" fmla="+- 0 8087 8007"/>
                  <a:gd name="T1" fmla="*/ T0 w 80"/>
                  <a:gd name="T2" fmla="+- 0 3865 3741"/>
                  <a:gd name="T3" fmla="*/ 3865 h 142"/>
                  <a:gd name="T4" fmla="+- 0 8040 8007"/>
                  <a:gd name="T5" fmla="*/ T4 w 80"/>
                  <a:gd name="T6" fmla="+- 0 3868 3741"/>
                  <a:gd name="T7" fmla="*/ 3868 h 142"/>
                  <a:gd name="T8" fmla="+- 0 8087 8007"/>
                  <a:gd name="T9" fmla="*/ T8 w 80"/>
                  <a:gd name="T10" fmla="+- 0 3868 3741"/>
                  <a:gd name="T11" fmla="*/ 3868 h 142"/>
                  <a:gd name="T12" fmla="+- 0 8087 8007"/>
                  <a:gd name="T13" fmla="*/ T12 w 80"/>
                  <a:gd name="T14" fmla="+- 0 3867 3741"/>
                  <a:gd name="T15" fmla="*/ 3867 h 142"/>
                  <a:gd name="T16" fmla="+- 0 8087 8007"/>
                  <a:gd name="T17" fmla="*/ T16 w 80"/>
                  <a:gd name="T18" fmla="+- 0 3866 3741"/>
                  <a:gd name="T19" fmla="*/ 3866 h 142"/>
                  <a:gd name="T20" fmla="+- 0 8087 8007"/>
                  <a:gd name="T21" fmla="*/ T20 w 80"/>
                  <a:gd name="T22" fmla="+- 0 3865 3741"/>
                  <a:gd name="T23" fmla="*/ 3865 h 142"/>
                </a:gdLst>
                <a:ahLst/>
                <a:cxnLst>
                  <a:cxn ang="0">
                    <a:pos x="T1" y="T3"/>
                  </a:cxn>
                  <a:cxn ang="0">
                    <a:pos x="T5" y="T7"/>
                  </a:cxn>
                  <a:cxn ang="0">
                    <a:pos x="T9" y="T11"/>
                  </a:cxn>
                  <a:cxn ang="0">
                    <a:pos x="T13" y="T15"/>
                  </a:cxn>
                  <a:cxn ang="0">
                    <a:pos x="T17" y="T19"/>
                  </a:cxn>
                  <a:cxn ang="0">
                    <a:pos x="T21" y="T23"/>
                  </a:cxn>
                </a:cxnLst>
                <a:rect l="0" t="0" r="r" b="b"/>
                <a:pathLst>
                  <a:path w="80" h="142">
                    <a:moveTo>
                      <a:pt x="80" y="124"/>
                    </a:moveTo>
                    <a:lnTo>
                      <a:pt x="33" y="127"/>
                    </a:lnTo>
                    <a:lnTo>
                      <a:pt x="80" y="127"/>
                    </a:lnTo>
                    <a:lnTo>
                      <a:pt x="80" y="126"/>
                    </a:lnTo>
                    <a:lnTo>
                      <a:pt x="80" y="125"/>
                    </a:lnTo>
                    <a:lnTo>
                      <a:pt x="8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80"/>
              <p:cNvSpPr>
                <a:spLocks/>
              </p:cNvSpPr>
              <p:nvPr/>
            </p:nvSpPr>
            <p:spPr bwMode="auto">
              <a:xfrm>
                <a:off x="8007" y="3741"/>
                <a:ext cx="80" cy="142"/>
              </a:xfrm>
              <a:custGeom>
                <a:avLst/>
                <a:gdLst>
                  <a:gd name="T0" fmla="+- 0 8041 8007"/>
                  <a:gd name="T1" fmla="*/ T0 w 80"/>
                  <a:gd name="T2" fmla="+- 0 3741 3741"/>
                  <a:gd name="T3" fmla="*/ 3741 h 142"/>
                  <a:gd name="T4" fmla="+- 0 8036 8007"/>
                  <a:gd name="T5" fmla="*/ T4 w 80"/>
                  <a:gd name="T6" fmla="+- 0 3742 3741"/>
                  <a:gd name="T7" fmla="*/ 3742 h 142"/>
                  <a:gd name="T8" fmla="+- 0 8031 8007"/>
                  <a:gd name="T9" fmla="*/ T8 w 80"/>
                  <a:gd name="T10" fmla="+- 0 3742 3741"/>
                  <a:gd name="T11" fmla="*/ 3742 h 142"/>
                  <a:gd name="T12" fmla="+- 0 8027 8007"/>
                  <a:gd name="T13" fmla="*/ T12 w 80"/>
                  <a:gd name="T14" fmla="+- 0 3742 3741"/>
                  <a:gd name="T15" fmla="*/ 3742 h 142"/>
                  <a:gd name="T16" fmla="+- 0 8041 8007"/>
                  <a:gd name="T17" fmla="*/ T16 w 80"/>
                  <a:gd name="T18" fmla="+- 0 3742 3741"/>
                  <a:gd name="T19" fmla="*/ 3742 h 142"/>
                  <a:gd name="T20" fmla="+- 0 8041 8007"/>
                  <a:gd name="T21" fmla="*/ T20 w 80"/>
                  <a:gd name="T22" fmla="+- 0 3741 3741"/>
                  <a:gd name="T23" fmla="*/ 3741 h 142"/>
                </a:gdLst>
                <a:ahLst/>
                <a:cxnLst>
                  <a:cxn ang="0">
                    <a:pos x="T1" y="T3"/>
                  </a:cxn>
                  <a:cxn ang="0">
                    <a:pos x="T5" y="T7"/>
                  </a:cxn>
                  <a:cxn ang="0">
                    <a:pos x="T9" y="T11"/>
                  </a:cxn>
                  <a:cxn ang="0">
                    <a:pos x="T13" y="T15"/>
                  </a:cxn>
                  <a:cxn ang="0">
                    <a:pos x="T17" y="T19"/>
                  </a:cxn>
                  <a:cxn ang="0">
                    <a:pos x="T21" y="T23"/>
                  </a:cxn>
                </a:cxnLst>
                <a:rect l="0" t="0" r="r" b="b"/>
                <a:pathLst>
                  <a:path w="80" h="142">
                    <a:moveTo>
                      <a:pt x="34" y="0"/>
                    </a:moveTo>
                    <a:lnTo>
                      <a:pt x="29" y="1"/>
                    </a:lnTo>
                    <a:lnTo>
                      <a:pt x="24" y="1"/>
                    </a:lnTo>
                    <a:lnTo>
                      <a:pt x="20" y="1"/>
                    </a:lnTo>
                    <a:lnTo>
                      <a:pt x="34" y="1"/>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4" name="Group 181"/>
            <p:cNvGrpSpPr>
              <a:grpSpLocks/>
            </p:cNvGrpSpPr>
            <p:nvPr/>
          </p:nvGrpSpPr>
          <p:grpSpPr bwMode="auto">
            <a:xfrm>
              <a:off x="8303" y="3780"/>
              <a:ext cx="101" cy="105"/>
              <a:chOff x="8303" y="3780"/>
              <a:chExt cx="101" cy="105"/>
            </a:xfrm>
          </p:grpSpPr>
          <p:sp>
            <p:nvSpPr>
              <p:cNvPr id="1343" name="Freeform 182"/>
              <p:cNvSpPr>
                <a:spLocks/>
              </p:cNvSpPr>
              <p:nvPr/>
            </p:nvSpPr>
            <p:spPr bwMode="auto">
              <a:xfrm>
                <a:off x="8303" y="3780"/>
                <a:ext cx="101" cy="105"/>
              </a:xfrm>
              <a:custGeom>
                <a:avLst/>
                <a:gdLst>
                  <a:gd name="T0" fmla="+- 0 8370 8303"/>
                  <a:gd name="T1" fmla="*/ T0 w 101"/>
                  <a:gd name="T2" fmla="+- 0 3780 3780"/>
                  <a:gd name="T3" fmla="*/ 3780 h 105"/>
                  <a:gd name="T4" fmla="+- 0 8347 8303"/>
                  <a:gd name="T5" fmla="*/ T4 w 101"/>
                  <a:gd name="T6" fmla="+- 0 3780 3780"/>
                  <a:gd name="T7" fmla="*/ 3780 h 105"/>
                  <a:gd name="T8" fmla="+- 0 8341 8303"/>
                  <a:gd name="T9" fmla="*/ T8 w 101"/>
                  <a:gd name="T10" fmla="+- 0 3782 3780"/>
                  <a:gd name="T11" fmla="*/ 3782 h 105"/>
                  <a:gd name="T12" fmla="+- 0 8335 8303"/>
                  <a:gd name="T13" fmla="*/ T12 w 101"/>
                  <a:gd name="T14" fmla="+- 0 3784 3780"/>
                  <a:gd name="T15" fmla="*/ 3784 h 105"/>
                  <a:gd name="T16" fmla="+- 0 8328 8303"/>
                  <a:gd name="T17" fmla="*/ T16 w 101"/>
                  <a:gd name="T18" fmla="+- 0 3786 3780"/>
                  <a:gd name="T19" fmla="*/ 3786 h 105"/>
                  <a:gd name="T20" fmla="+- 0 8323 8303"/>
                  <a:gd name="T21" fmla="*/ T20 w 101"/>
                  <a:gd name="T22" fmla="+- 0 3790 3780"/>
                  <a:gd name="T23" fmla="*/ 3790 h 105"/>
                  <a:gd name="T24" fmla="+- 0 8318 8303"/>
                  <a:gd name="T25" fmla="*/ T24 w 101"/>
                  <a:gd name="T26" fmla="+- 0 3794 3780"/>
                  <a:gd name="T27" fmla="*/ 3794 h 105"/>
                  <a:gd name="T28" fmla="+- 0 8314 8303"/>
                  <a:gd name="T29" fmla="*/ T28 w 101"/>
                  <a:gd name="T30" fmla="+- 0 3799 3780"/>
                  <a:gd name="T31" fmla="*/ 3799 h 105"/>
                  <a:gd name="T32" fmla="+- 0 8310 8303"/>
                  <a:gd name="T33" fmla="*/ T32 w 101"/>
                  <a:gd name="T34" fmla="+- 0 3805 3780"/>
                  <a:gd name="T35" fmla="*/ 3805 h 105"/>
                  <a:gd name="T36" fmla="+- 0 8307 8303"/>
                  <a:gd name="T37" fmla="*/ T36 w 101"/>
                  <a:gd name="T38" fmla="+- 0 3811 3780"/>
                  <a:gd name="T39" fmla="*/ 3811 h 105"/>
                  <a:gd name="T40" fmla="+- 0 8304 8303"/>
                  <a:gd name="T41" fmla="*/ T40 w 101"/>
                  <a:gd name="T42" fmla="+- 0 3819 3780"/>
                  <a:gd name="T43" fmla="*/ 3819 h 105"/>
                  <a:gd name="T44" fmla="+- 0 8303 8303"/>
                  <a:gd name="T45" fmla="*/ T44 w 101"/>
                  <a:gd name="T46" fmla="+- 0 3826 3780"/>
                  <a:gd name="T47" fmla="*/ 3826 h 105"/>
                  <a:gd name="T48" fmla="+- 0 8303 8303"/>
                  <a:gd name="T49" fmla="*/ T48 w 101"/>
                  <a:gd name="T50" fmla="+- 0 3845 3780"/>
                  <a:gd name="T51" fmla="*/ 3845 h 105"/>
                  <a:gd name="T52" fmla="+- 0 8335 8303"/>
                  <a:gd name="T53" fmla="*/ T52 w 101"/>
                  <a:gd name="T54" fmla="+- 0 3883 3780"/>
                  <a:gd name="T55" fmla="*/ 3883 h 105"/>
                  <a:gd name="T56" fmla="+- 0 8341 8303"/>
                  <a:gd name="T57" fmla="*/ T56 w 101"/>
                  <a:gd name="T58" fmla="+- 0 3884 3780"/>
                  <a:gd name="T59" fmla="*/ 3884 h 105"/>
                  <a:gd name="T60" fmla="+- 0 8347 8303"/>
                  <a:gd name="T61" fmla="*/ T60 w 101"/>
                  <a:gd name="T62" fmla="+- 0 3885 3780"/>
                  <a:gd name="T63" fmla="*/ 3885 h 105"/>
                  <a:gd name="T64" fmla="+- 0 8361 8303"/>
                  <a:gd name="T65" fmla="*/ T64 w 101"/>
                  <a:gd name="T66" fmla="+- 0 3885 3780"/>
                  <a:gd name="T67" fmla="*/ 3885 h 105"/>
                  <a:gd name="T68" fmla="+- 0 8368 8303"/>
                  <a:gd name="T69" fmla="*/ T68 w 101"/>
                  <a:gd name="T70" fmla="+- 0 3884 3780"/>
                  <a:gd name="T71" fmla="*/ 3884 h 105"/>
                  <a:gd name="T72" fmla="+- 0 8374 8303"/>
                  <a:gd name="T73" fmla="*/ T72 w 101"/>
                  <a:gd name="T74" fmla="+- 0 3882 3780"/>
                  <a:gd name="T75" fmla="*/ 3882 h 105"/>
                  <a:gd name="T76" fmla="+- 0 8380 8303"/>
                  <a:gd name="T77" fmla="*/ T76 w 101"/>
                  <a:gd name="T78" fmla="+- 0 3879 3780"/>
                  <a:gd name="T79" fmla="*/ 3879 h 105"/>
                  <a:gd name="T80" fmla="+- 0 8385 8303"/>
                  <a:gd name="T81" fmla="*/ T80 w 101"/>
                  <a:gd name="T82" fmla="+- 0 3876 3780"/>
                  <a:gd name="T83" fmla="*/ 3876 h 105"/>
                  <a:gd name="T84" fmla="+- 0 8350 8303"/>
                  <a:gd name="T85" fmla="*/ T84 w 101"/>
                  <a:gd name="T86" fmla="+- 0 3876 3780"/>
                  <a:gd name="T87" fmla="*/ 3876 h 105"/>
                  <a:gd name="T88" fmla="+- 0 8347 8303"/>
                  <a:gd name="T89" fmla="*/ T88 w 101"/>
                  <a:gd name="T90" fmla="+- 0 3875 3780"/>
                  <a:gd name="T91" fmla="*/ 3875 h 105"/>
                  <a:gd name="T92" fmla="+- 0 8344 8303"/>
                  <a:gd name="T93" fmla="*/ T92 w 101"/>
                  <a:gd name="T94" fmla="+- 0 3873 3780"/>
                  <a:gd name="T95" fmla="*/ 3873 h 105"/>
                  <a:gd name="T96" fmla="+- 0 8342 8303"/>
                  <a:gd name="T97" fmla="*/ T96 w 101"/>
                  <a:gd name="T98" fmla="+- 0 3871 3780"/>
                  <a:gd name="T99" fmla="*/ 3871 h 105"/>
                  <a:gd name="T100" fmla="+- 0 8340 8303"/>
                  <a:gd name="T101" fmla="*/ T100 w 101"/>
                  <a:gd name="T102" fmla="+- 0 3868 3780"/>
                  <a:gd name="T103" fmla="*/ 3868 h 105"/>
                  <a:gd name="T104" fmla="+- 0 8338 8303"/>
                  <a:gd name="T105" fmla="*/ T104 w 101"/>
                  <a:gd name="T106" fmla="+- 0 3865 3780"/>
                  <a:gd name="T107" fmla="*/ 3865 h 105"/>
                  <a:gd name="T108" fmla="+- 0 8336 8303"/>
                  <a:gd name="T109" fmla="*/ T108 w 101"/>
                  <a:gd name="T110" fmla="+- 0 3861 3780"/>
                  <a:gd name="T111" fmla="*/ 3861 h 105"/>
                  <a:gd name="T112" fmla="+- 0 8335 8303"/>
                  <a:gd name="T113" fmla="*/ T112 w 101"/>
                  <a:gd name="T114" fmla="+- 0 3857 3780"/>
                  <a:gd name="T115" fmla="*/ 3857 h 105"/>
                  <a:gd name="T116" fmla="+- 0 8335 8303"/>
                  <a:gd name="T117" fmla="*/ T116 w 101"/>
                  <a:gd name="T118" fmla="+- 0 3852 3780"/>
                  <a:gd name="T119" fmla="*/ 3852 h 105"/>
                  <a:gd name="T120" fmla="+- 0 8334 8303"/>
                  <a:gd name="T121" fmla="*/ T120 w 101"/>
                  <a:gd name="T122" fmla="+- 0 3847 3780"/>
                  <a:gd name="T123" fmla="*/ 3847 h 105"/>
                  <a:gd name="T124" fmla="+- 0 8333 8303"/>
                  <a:gd name="T125" fmla="*/ T124 w 101"/>
                  <a:gd name="T126" fmla="+- 0 3842 3780"/>
                  <a:gd name="T127" fmla="*/ 3842 h 105"/>
                  <a:gd name="T128" fmla="+- 0 8333 8303"/>
                  <a:gd name="T129" fmla="*/ T128 w 101"/>
                  <a:gd name="T130" fmla="+- 0 3820 3780"/>
                  <a:gd name="T131" fmla="*/ 3820 h 105"/>
                  <a:gd name="T132" fmla="+- 0 8335 8303"/>
                  <a:gd name="T133" fmla="*/ T132 w 101"/>
                  <a:gd name="T134" fmla="+- 0 3808 3780"/>
                  <a:gd name="T135" fmla="*/ 3808 h 105"/>
                  <a:gd name="T136" fmla="+- 0 8339 8303"/>
                  <a:gd name="T137" fmla="*/ T136 w 101"/>
                  <a:gd name="T138" fmla="+- 0 3801 3780"/>
                  <a:gd name="T139" fmla="*/ 3801 h 105"/>
                  <a:gd name="T140" fmla="+- 0 8343 8303"/>
                  <a:gd name="T141" fmla="*/ T140 w 101"/>
                  <a:gd name="T142" fmla="+- 0 3793 3780"/>
                  <a:gd name="T143" fmla="*/ 3793 h 105"/>
                  <a:gd name="T144" fmla="+- 0 8348 8303"/>
                  <a:gd name="T145" fmla="*/ T144 w 101"/>
                  <a:gd name="T146" fmla="+- 0 3790 3780"/>
                  <a:gd name="T147" fmla="*/ 3790 h 105"/>
                  <a:gd name="T148" fmla="+- 0 8387 8303"/>
                  <a:gd name="T149" fmla="*/ T148 w 101"/>
                  <a:gd name="T150" fmla="+- 0 3790 3780"/>
                  <a:gd name="T151" fmla="*/ 3790 h 105"/>
                  <a:gd name="T152" fmla="+- 0 8382 8303"/>
                  <a:gd name="T153" fmla="*/ T152 w 101"/>
                  <a:gd name="T154" fmla="+- 0 3785 3780"/>
                  <a:gd name="T155" fmla="*/ 3785 h 105"/>
                  <a:gd name="T156" fmla="+- 0 8370 8303"/>
                  <a:gd name="T157" fmla="*/ T156 w 101"/>
                  <a:gd name="T158" fmla="+- 0 3780 3780"/>
                  <a:gd name="T159" fmla="*/ 3780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01" h="105">
                    <a:moveTo>
                      <a:pt x="67" y="0"/>
                    </a:moveTo>
                    <a:lnTo>
                      <a:pt x="44" y="0"/>
                    </a:lnTo>
                    <a:lnTo>
                      <a:pt x="38" y="2"/>
                    </a:lnTo>
                    <a:lnTo>
                      <a:pt x="32" y="4"/>
                    </a:lnTo>
                    <a:lnTo>
                      <a:pt x="25" y="6"/>
                    </a:lnTo>
                    <a:lnTo>
                      <a:pt x="20" y="10"/>
                    </a:lnTo>
                    <a:lnTo>
                      <a:pt x="15" y="14"/>
                    </a:lnTo>
                    <a:lnTo>
                      <a:pt x="11" y="19"/>
                    </a:lnTo>
                    <a:lnTo>
                      <a:pt x="7" y="25"/>
                    </a:lnTo>
                    <a:lnTo>
                      <a:pt x="4" y="31"/>
                    </a:lnTo>
                    <a:lnTo>
                      <a:pt x="1" y="39"/>
                    </a:lnTo>
                    <a:lnTo>
                      <a:pt x="0" y="46"/>
                    </a:lnTo>
                    <a:lnTo>
                      <a:pt x="0" y="65"/>
                    </a:lnTo>
                    <a:lnTo>
                      <a:pt x="32" y="103"/>
                    </a:lnTo>
                    <a:lnTo>
                      <a:pt x="38" y="104"/>
                    </a:lnTo>
                    <a:lnTo>
                      <a:pt x="44" y="105"/>
                    </a:lnTo>
                    <a:lnTo>
                      <a:pt x="58" y="105"/>
                    </a:lnTo>
                    <a:lnTo>
                      <a:pt x="65" y="104"/>
                    </a:lnTo>
                    <a:lnTo>
                      <a:pt x="71" y="102"/>
                    </a:lnTo>
                    <a:lnTo>
                      <a:pt x="77" y="99"/>
                    </a:lnTo>
                    <a:lnTo>
                      <a:pt x="82" y="96"/>
                    </a:lnTo>
                    <a:lnTo>
                      <a:pt x="47" y="96"/>
                    </a:lnTo>
                    <a:lnTo>
                      <a:pt x="44" y="95"/>
                    </a:lnTo>
                    <a:lnTo>
                      <a:pt x="41" y="93"/>
                    </a:lnTo>
                    <a:lnTo>
                      <a:pt x="39" y="91"/>
                    </a:lnTo>
                    <a:lnTo>
                      <a:pt x="37" y="88"/>
                    </a:lnTo>
                    <a:lnTo>
                      <a:pt x="35" y="85"/>
                    </a:lnTo>
                    <a:lnTo>
                      <a:pt x="33" y="81"/>
                    </a:lnTo>
                    <a:lnTo>
                      <a:pt x="32" y="77"/>
                    </a:lnTo>
                    <a:lnTo>
                      <a:pt x="32" y="72"/>
                    </a:lnTo>
                    <a:lnTo>
                      <a:pt x="31" y="67"/>
                    </a:lnTo>
                    <a:lnTo>
                      <a:pt x="30" y="62"/>
                    </a:lnTo>
                    <a:lnTo>
                      <a:pt x="30" y="40"/>
                    </a:lnTo>
                    <a:lnTo>
                      <a:pt x="32" y="28"/>
                    </a:lnTo>
                    <a:lnTo>
                      <a:pt x="36" y="21"/>
                    </a:lnTo>
                    <a:lnTo>
                      <a:pt x="40" y="13"/>
                    </a:lnTo>
                    <a:lnTo>
                      <a:pt x="45" y="10"/>
                    </a:lnTo>
                    <a:lnTo>
                      <a:pt x="84" y="10"/>
                    </a:lnTo>
                    <a:lnTo>
                      <a:pt x="79" y="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183"/>
              <p:cNvSpPr>
                <a:spLocks/>
              </p:cNvSpPr>
              <p:nvPr/>
            </p:nvSpPr>
            <p:spPr bwMode="auto">
              <a:xfrm>
                <a:off x="8303" y="3780"/>
                <a:ext cx="101" cy="105"/>
              </a:xfrm>
              <a:custGeom>
                <a:avLst/>
                <a:gdLst>
                  <a:gd name="T0" fmla="+- 0 8387 8303"/>
                  <a:gd name="T1" fmla="*/ T0 w 101"/>
                  <a:gd name="T2" fmla="+- 0 3790 3780"/>
                  <a:gd name="T3" fmla="*/ 3790 h 105"/>
                  <a:gd name="T4" fmla="+- 0 8361 8303"/>
                  <a:gd name="T5" fmla="*/ T4 w 101"/>
                  <a:gd name="T6" fmla="+- 0 3790 3780"/>
                  <a:gd name="T7" fmla="*/ 3790 h 105"/>
                  <a:gd name="T8" fmla="+- 0 8366 8303"/>
                  <a:gd name="T9" fmla="*/ T8 w 101"/>
                  <a:gd name="T10" fmla="+- 0 3793 3780"/>
                  <a:gd name="T11" fmla="*/ 3793 h 105"/>
                  <a:gd name="T12" fmla="+- 0 8369 8303"/>
                  <a:gd name="T13" fmla="*/ T12 w 101"/>
                  <a:gd name="T14" fmla="+- 0 3800 3780"/>
                  <a:gd name="T15" fmla="*/ 3800 h 105"/>
                  <a:gd name="T16" fmla="+- 0 8370 8303"/>
                  <a:gd name="T17" fmla="*/ T16 w 101"/>
                  <a:gd name="T18" fmla="+- 0 3804 3780"/>
                  <a:gd name="T19" fmla="*/ 3804 h 105"/>
                  <a:gd name="T20" fmla="+- 0 8373 8303"/>
                  <a:gd name="T21" fmla="*/ T20 w 101"/>
                  <a:gd name="T22" fmla="+- 0 3818 3780"/>
                  <a:gd name="T23" fmla="*/ 3818 h 105"/>
                  <a:gd name="T24" fmla="+- 0 8373 8303"/>
                  <a:gd name="T25" fmla="*/ T24 w 101"/>
                  <a:gd name="T26" fmla="+- 0 3848 3780"/>
                  <a:gd name="T27" fmla="*/ 3848 h 105"/>
                  <a:gd name="T28" fmla="+- 0 8366 8303"/>
                  <a:gd name="T29" fmla="*/ T28 w 101"/>
                  <a:gd name="T30" fmla="+- 0 3869 3780"/>
                  <a:gd name="T31" fmla="*/ 3869 h 105"/>
                  <a:gd name="T32" fmla="+- 0 8354 8303"/>
                  <a:gd name="T33" fmla="*/ T32 w 101"/>
                  <a:gd name="T34" fmla="+- 0 3876 3780"/>
                  <a:gd name="T35" fmla="*/ 3876 h 105"/>
                  <a:gd name="T36" fmla="+- 0 8385 8303"/>
                  <a:gd name="T37" fmla="*/ T36 w 101"/>
                  <a:gd name="T38" fmla="+- 0 3876 3780"/>
                  <a:gd name="T39" fmla="*/ 3876 h 105"/>
                  <a:gd name="T40" fmla="+- 0 8386 8303"/>
                  <a:gd name="T41" fmla="*/ T40 w 101"/>
                  <a:gd name="T42" fmla="+- 0 3876 3780"/>
                  <a:gd name="T43" fmla="*/ 3876 h 105"/>
                  <a:gd name="T44" fmla="+- 0 8390 8303"/>
                  <a:gd name="T45" fmla="*/ T44 w 101"/>
                  <a:gd name="T46" fmla="+- 0 3871 3780"/>
                  <a:gd name="T47" fmla="*/ 3871 h 105"/>
                  <a:gd name="T48" fmla="+- 0 8395 8303"/>
                  <a:gd name="T49" fmla="*/ T48 w 101"/>
                  <a:gd name="T50" fmla="+- 0 3866 3780"/>
                  <a:gd name="T51" fmla="*/ 3866 h 105"/>
                  <a:gd name="T52" fmla="+- 0 8398 8303"/>
                  <a:gd name="T53" fmla="*/ T52 w 101"/>
                  <a:gd name="T54" fmla="+- 0 3860 3780"/>
                  <a:gd name="T55" fmla="*/ 3860 h 105"/>
                  <a:gd name="T56" fmla="+- 0 8400 8303"/>
                  <a:gd name="T57" fmla="*/ T56 w 101"/>
                  <a:gd name="T58" fmla="+- 0 3854 3780"/>
                  <a:gd name="T59" fmla="*/ 3854 h 105"/>
                  <a:gd name="T60" fmla="+- 0 8403 8303"/>
                  <a:gd name="T61" fmla="*/ T60 w 101"/>
                  <a:gd name="T62" fmla="+- 0 3847 3780"/>
                  <a:gd name="T63" fmla="*/ 3847 h 105"/>
                  <a:gd name="T64" fmla="+- 0 8404 8303"/>
                  <a:gd name="T65" fmla="*/ T64 w 101"/>
                  <a:gd name="T66" fmla="+- 0 3839 3780"/>
                  <a:gd name="T67" fmla="*/ 3839 h 105"/>
                  <a:gd name="T68" fmla="+- 0 8404 8303"/>
                  <a:gd name="T69" fmla="*/ T68 w 101"/>
                  <a:gd name="T70" fmla="+- 0 3815 3780"/>
                  <a:gd name="T71" fmla="*/ 3815 h 105"/>
                  <a:gd name="T72" fmla="+- 0 8400 8303"/>
                  <a:gd name="T73" fmla="*/ T72 w 101"/>
                  <a:gd name="T74" fmla="+- 0 3803 3780"/>
                  <a:gd name="T75" fmla="*/ 3803 h 105"/>
                  <a:gd name="T76" fmla="+- 0 8391 8303"/>
                  <a:gd name="T77" fmla="*/ T76 w 101"/>
                  <a:gd name="T78" fmla="+- 0 3794 3780"/>
                  <a:gd name="T79" fmla="*/ 3794 h 105"/>
                  <a:gd name="T80" fmla="+- 0 8387 8303"/>
                  <a:gd name="T81" fmla="*/ T80 w 101"/>
                  <a:gd name="T82" fmla="+- 0 3790 3780"/>
                  <a:gd name="T83" fmla="*/ 3790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1" h="105">
                    <a:moveTo>
                      <a:pt x="84" y="10"/>
                    </a:moveTo>
                    <a:lnTo>
                      <a:pt x="58" y="10"/>
                    </a:lnTo>
                    <a:lnTo>
                      <a:pt x="63" y="13"/>
                    </a:lnTo>
                    <a:lnTo>
                      <a:pt x="66" y="20"/>
                    </a:lnTo>
                    <a:lnTo>
                      <a:pt x="67" y="24"/>
                    </a:lnTo>
                    <a:lnTo>
                      <a:pt x="70" y="38"/>
                    </a:lnTo>
                    <a:lnTo>
                      <a:pt x="70" y="68"/>
                    </a:lnTo>
                    <a:lnTo>
                      <a:pt x="63" y="89"/>
                    </a:lnTo>
                    <a:lnTo>
                      <a:pt x="51" y="96"/>
                    </a:lnTo>
                    <a:lnTo>
                      <a:pt x="82" y="96"/>
                    </a:lnTo>
                    <a:lnTo>
                      <a:pt x="83" y="96"/>
                    </a:lnTo>
                    <a:lnTo>
                      <a:pt x="87" y="91"/>
                    </a:lnTo>
                    <a:lnTo>
                      <a:pt x="92" y="86"/>
                    </a:lnTo>
                    <a:lnTo>
                      <a:pt x="95" y="80"/>
                    </a:lnTo>
                    <a:lnTo>
                      <a:pt x="97" y="74"/>
                    </a:lnTo>
                    <a:lnTo>
                      <a:pt x="100" y="67"/>
                    </a:lnTo>
                    <a:lnTo>
                      <a:pt x="101" y="59"/>
                    </a:lnTo>
                    <a:lnTo>
                      <a:pt x="101" y="35"/>
                    </a:lnTo>
                    <a:lnTo>
                      <a:pt x="97" y="23"/>
                    </a:lnTo>
                    <a:lnTo>
                      <a:pt x="88" y="14"/>
                    </a:lnTo>
                    <a:lnTo>
                      <a:pt x="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5" name="Group 184"/>
            <p:cNvGrpSpPr>
              <a:grpSpLocks/>
            </p:cNvGrpSpPr>
            <p:nvPr/>
          </p:nvGrpSpPr>
          <p:grpSpPr bwMode="auto">
            <a:xfrm>
              <a:off x="8620" y="3780"/>
              <a:ext cx="96" cy="157"/>
              <a:chOff x="8620" y="3780"/>
              <a:chExt cx="96" cy="157"/>
            </a:xfrm>
          </p:grpSpPr>
          <p:sp>
            <p:nvSpPr>
              <p:cNvPr id="1337" name="Freeform 185"/>
              <p:cNvSpPr>
                <a:spLocks/>
              </p:cNvSpPr>
              <p:nvPr/>
            </p:nvSpPr>
            <p:spPr bwMode="auto">
              <a:xfrm>
                <a:off x="8620" y="3780"/>
                <a:ext cx="96" cy="157"/>
              </a:xfrm>
              <a:custGeom>
                <a:avLst/>
                <a:gdLst>
                  <a:gd name="T0" fmla="+- 0 8652 8620"/>
                  <a:gd name="T1" fmla="*/ T0 w 96"/>
                  <a:gd name="T2" fmla="+- 0 3781 3780"/>
                  <a:gd name="T3" fmla="*/ 3781 h 157"/>
                  <a:gd name="T4" fmla="+- 0 8641 8620"/>
                  <a:gd name="T5" fmla="*/ T4 w 96"/>
                  <a:gd name="T6" fmla="+- 0 3784 3780"/>
                  <a:gd name="T7" fmla="*/ 3784 h 157"/>
                  <a:gd name="T8" fmla="+- 0 8622 8620"/>
                  <a:gd name="T9" fmla="*/ T8 w 96"/>
                  <a:gd name="T10" fmla="+- 0 3803 3780"/>
                  <a:gd name="T11" fmla="*/ 3803 h 157"/>
                  <a:gd name="T12" fmla="+- 0 8621 8620"/>
                  <a:gd name="T13" fmla="*/ T12 w 96"/>
                  <a:gd name="T14" fmla="+- 0 3822 3780"/>
                  <a:gd name="T15" fmla="*/ 3822 h 157"/>
                  <a:gd name="T16" fmla="+- 0 8628 8620"/>
                  <a:gd name="T17" fmla="*/ T16 w 96"/>
                  <a:gd name="T18" fmla="+- 0 3835 3780"/>
                  <a:gd name="T19" fmla="*/ 3835 h 157"/>
                  <a:gd name="T20" fmla="+- 0 8639 8620"/>
                  <a:gd name="T21" fmla="*/ T20 w 96"/>
                  <a:gd name="T22" fmla="+- 0 3844 3780"/>
                  <a:gd name="T23" fmla="*/ 3844 h 157"/>
                  <a:gd name="T24" fmla="+- 0 8647 8620"/>
                  <a:gd name="T25" fmla="*/ T24 w 96"/>
                  <a:gd name="T26" fmla="+- 0 3846 3780"/>
                  <a:gd name="T27" fmla="*/ 3846 h 157"/>
                  <a:gd name="T28" fmla="+- 0 8637 8620"/>
                  <a:gd name="T29" fmla="*/ T28 w 96"/>
                  <a:gd name="T30" fmla="+- 0 3851 3780"/>
                  <a:gd name="T31" fmla="*/ 3851 h 157"/>
                  <a:gd name="T32" fmla="+- 0 8628 8620"/>
                  <a:gd name="T33" fmla="*/ T32 w 96"/>
                  <a:gd name="T34" fmla="+- 0 3864 3780"/>
                  <a:gd name="T35" fmla="*/ 3864 h 157"/>
                  <a:gd name="T36" fmla="+- 0 8629 8620"/>
                  <a:gd name="T37" fmla="*/ T36 w 96"/>
                  <a:gd name="T38" fmla="+- 0 3875 3780"/>
                  <a:gd name="T39" fmla="*/ 3875 h 157"/>
                  <a:gd name="T40" fmla="+- 0 8633 8620"/>
                  <a:gd name="T41" fmla="*/ T40 w 96"/>
                  <a:gd name="T42" fmla="+- 0 3880 3780"/>
                  <a:gd name="T43" fmla="*/ 3880 h 157"/>
                  <a:gd name="T44" fmla="+- 0 8640 8620"/>
                  <a:gd name="T45" fmla="*/ T44 w 96"/>
                  <a:gd name="T46" fmla="+- 0 3884 3780"/>
                  <a:gd name="T47" fmla="*/ 3884 h 157"/>
                  <a:gd name="T48" fmla="+- 0 8620 8620"/>
                  <a:gd name="T49" fmla="*/ T48 w 96"/>
                  <a:gd name="T50" fmla="+- 0 3903 3780"/>
                  <a:gd name="T51" fmla="*/ 3903 h 157"/>
                  <a:gd name="T52" fmla="+- 0 8623 8620"/>
                  <a:gd name="T53" fmla="*/ T52 w 96"/>
                  <a:gd name="T54" fmla="+- 0 3924 3780"/>
                  <a:gd name="T55" fmla="*/ 3924 h 157"/>
                  <a:gd name="T56" fmla="+- 0 8637 8620"/>
                  <a:gd name="T57" fmla="*/ T56 w 96"/>
                  <a:gd name="T58" fmla="+- 0 3935 3780"/>
                  <a:gd name="T59" fmla="*/ 3935 h 157"/>
                  <a:gd name="T60" fmla="+- 0 8667 8620"/>
                  <a:gd name="T61" fmla="*/ T60 w 96"/>
                  <a:gd name="T62" fmla="+- 0 3937 3780"/>
                  <a:gd name="T63" fmla="*/ 3937 h 157"/>
                  <a:gd name="T64" fmla="+- 0 8686 8620"/>
                  <a:gd name="T65" fmla="*/ T64 w 96"/>
                  <a:gd name="T66" fmla="+- 0 3933 3780"/>
                  <a:gd name="T67" fmla="*/ 3933 h 157"/>
                  <a:gd name="T68" fmla="+- 0 8695 8620"/>
                  <a:gd name="T69" fmla="*/ T68 w 96"/>
                  <a:gd name="T70" fmla="+- 0 3929 3780"/>
                  <a:gd name="T71" fmla="*/ 3929 h 157"/>
                  <a:gd name="T72" fmla="+- 0 8658 8620"/>
                  <a:gd name="T73" fmla="*/ T72 w 96"/>
                  <a:gd name="T74" fmla="+- 0 3928 3780"/>
                  <a:gd name="T75" fmla="*/ 3928 h 157"/>
                  <a:gd name="T76" fmla="+- 0 8639 8620"/>
                  <a:gd name="T77" fmla="*/ T76 w 96"/>
                  <a:gd name="T78" fmla="+- 0 3912 3780"/>
                  <a:gd name="T79" fmla="*/ 3912 h 157"/>
                  <a:gd name="T80" fmla="+- 0 8638 8620"/>
                  <a:gd name="T81" fmla="*/ T80 w 96"/>
                  <a:gd name="T82" fmla="+- 0 3900 3780"/>
                  <a:gd name="T83" fmla="*/ 3900 h 157"/>
                  <a:gd name="T84" fmla="+- 0 8641 8620"/>
                  <a:gd name="T85" fmla="*/ T84 w 96"/>
                  <a:gd name="T86" fmla="+- 0 3893 3780"/>
                  <a:gd name="T87" fmla="*/ 3893 h 157"/>
                  <a:gd name="T88" fmla="+- 0 8645 8620"/>
                  <a:gd name="T89" fmla="*/ T88 w 96"/>
                  <a:gd name="T90" fmla="+- 0 3888 3780"/>
                  <a:gd name="T91" fmla="*/ 3888 h 157"/>
                  <a:gd name="T92" fmla="+- 0 8649 8620"/>
                  <a:gd name="T93" fmla="*/ T92 w 96"/>
                  <a:gd name="T94" fmla="+- 0 3885 3780"/>
                  <a:gd name="T95" fmla="*/ 3885 h 157"/>
                  <a:gd name="T96" fmla="+- 0 8715 8620"/>
                  <a:gd name="T97" fmla="*/ T96 w 96"/>
                  <a:gd name="T98" fmla="+- 0 3885 3780"/>
                  <a:gd name="T99" fmla="*/ 3885 h 157"/>
                  <a:gd name="T100" fmla="+- 0 8661 8620"/>
                  <a:gd name="T101" fmla="*/ T100 w 96"/>
                  <a:gd name="T102" fmla="+- 0 3866 3780"/>
                  <a:gd name="T103" fmla="*/ 3866 h 157"/>
                  <a:gd name="T104" fmla="+- 0 8654 8620"/>
                  <a:gd name="T105" fmla="*/ T104 w 96"/>
                  <a:gd name="T106" fmla="+- 0 3863 3780"/>
                  <a:gd name="T107" fmla="*/ 3863 h 157"/>
                  <a:gd name="T108" fmla="+- 0 8650 8620"/>
                  <a:gd name="T109" fmla="*/ T108 w 96"/>
                  <a:gd name="T110" fmla="+- 0 3858 3780"/>
                  <a:gd name="T111" fmla="*/ 3858 h 157"/>
                  <a:gd name="T112" fmla="+- 0 8651 8620"/>
                  <a:gd name="T113" fmla="*/ T112 w 96"/>
                  <a:gd name="T114" fmla="+- 0 3851 3780"/>
                  <a:gd name="T115" fmla="*/ 3851 h 157"/>
                  <a:gd name="T116" fmla="+- 0 8653 8620"/>
                  <a:gd name="T117" fmla="*/ T116 w 96"/>
                  <a:gd name="T118" fmla="+- 0 3848 3780"/>
                  <a:gd name="T119" fmla="*/ 3848 h 157"/>
                  <a:gd name="T120" fmla="+- 0 8673 8620"/>
                  <a:gd name="T121" fmla="*/ T120 w 96"/>
                  <a:gd name="T122" fmla="+- 0 3847 3780"/>
                  <a:gd name="T123" fmla="*/ 3847 h 157"/>
                  <a:gd name="T124" fmla="+- 0 8682 8620"/>
                  <a:gd name="T125" fmla="*/ T124 w 96"/>
                  <a:gd name="T126" fmla="+- 0 3845 3780"/>
                  <a:gd name="T127" fmla="*/ 3845 h 157"/>
                  <a:gd name="T128" fmla="+- 0 8691 8620"/>
                  <a:gd name="T129" fmla="*/ T128 w 96"/>
                  <a:gd name="T130" fmla="+- 0 3841 3780"/>
                  <a:gd name="T131" fmla="*/ 3841 h 157"/>
                  <a:gd name="T132" fmla="+- 0 8662 8620"/>
                  <a:gd name="T133" fmla="*/ T132 w 96"/>
                  <a:gd name="T134" fmla="+- 0 3840 3780"/>
                  <a:gd name="T135" fmla="*/ 3840 h 157"/>
                  <a:gd name="T136" fmla="+- 0 8649 8620"/>
                  <a:gd name="T137" fmla="*/ T136 w 96"/>
                  <a:gd name="T138" fmla="+- 0 3797 3780"/>
                  <a:gd name="T139" fmla="*/ 3797 h 157"/>
                  <a:gd name="T140" fmla="+- 0 8713 8620"/>
                  <a:gd name="T141" fmla="*/ T140 w 96"/>
                  <a:gd name="T142" fmla="+- 0 3788 3780"/>
                  <a:gd name="T143" fmla="*/ 3788 h 157"/>
                  <a:gd name="T144" fmla="+- 0 8713 8620"/>
                  <a:gd name="T145" fmla="*/ T144 w 96"/>
                  <a:gd name="T146" fmla="+- 0 3782 3780"/>
                  <a:gd name="T147" fmla="*/ 3782 h 157"/>
                  <a:gd name="T148" fmla="+- 0 8687 8620"/>
                  <a:gd name="T149" fmla="*/ T148 w 96"/>
                  <a:gd name="T150" fmla="+- 0 3781 3780"/>
                  <a:gd name="T151" fmla="*/ 3781 h 157"/>
                  <a:gd name="T152" fmla="+- 0 8681 8620"/>
                  <a:gd name="T153" fmla="*/ T152 w 96"/>
                  <a:gd name="T154" fmla="+- 0 3781 3780"/>
                  <a:gd name="T155" fmla="*/ 3781 h 157"/>
                  <a:gd name="T156" fmla="+- 0 8658 8620"/>
                  <a:gd name="T157" fmla="*/ T156 w 96"/>
                  <a:gd name="T158" fmla="+- 0 3780 3780"/>
                  <a:gd name="T159" fmla="*/ 3780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96" h="157">
                    <a:moveTo>
                      <a:pt x="38" y="0"/>
                    </a:moveTo>
                    <a:lnTo>
                      <a:pt x="32" y="1"/>
                    </a:lnTo>
                    <a:lnTo>
                      <a:pt x="27" y="2"/>
                    </a:lnTo>
                    <a:lnTo>
                      <a:pt x="21" y="4"/>
                    </a:lnTo>
                    <a:lnTo>
                      <a:pt x="4" y="19"/>
                    </a:lnTo>
                    <a:lnTo>
                      <a:pt x="2" y="23"/>
                    </a:lnTo>
                    <a:lnTo>
                      <a:pt x="1" y="28"/>
                    </a:lnTo>
                    <a:lnTo>
                      <a:pt x="1" y="42"/>
                    </a:lnTo>
                    <a:lnTo>
                      <a:pt x="3" y="49"/>
                    </a:lnTo>
                    <a:lnTo>
                      <a:pt x="8" y="55"/>
                    </a:lnTo>
                    <a:lnTo>
                      <a:pt x="12" y="60"/>
                    </a:lnTo>
                    <a:lnTo>
                      <a:pt x="19" y="64"/>
                    </a:lnTo>
                    <a:lnTo>
                      <a:pt x="27" y="66"/>
                    </a:lnTo>
                    <a:lnTo>
                      <a:pt x="21" y="68"/>
                    </a:lnTo>
                    <a:lnTo>
                      <a:pt x="17" y="71"/>
                    </a:lnTo>
                    <a:lnTo>
                      <a:pt x="10" y="79"/>
                    </a:lnTo>
                    <a:lnTo>
                      <a:pt x="8" y="84"/>
                    </a:lnTo>
                    <a:lnTo>
                      <a:pt x="8" y="93"/>
                    </a:lnTo>
                    <a:lnTo>
                      <a:pt x="9" y="95"/>
                    </a:lnTo>
                    <a:lnTo>
                      <a:pt x="11" y="98"/>
                    </a:lnTo>
                    <a:lnTo>
                      <a:pt x="13" y="100"/>
                    </a:lnTo>
                    <a:lnTo>
                      <a:pt x="16" y="102"/>
                    </a:lnTo>
                    <a:lnTo>
                      <a:pt x="20" y="104"/>
                    </a:lnTo>
                    <a:lnTo>
                      <a:pt x="0" y="123"/>
                    </a:lnTo>
                    <a:lnTo>
                      <a:pt x="0" y="138"/>
                    </a:lnTo>
                    <a:lnTo>
                      <a:pt x="3" y="144"/>
                    </a:lnTo>
                    <a:lnTo>
                      <a:pt x="10" y="150"/>
                    </a:lnTo>
                    <a:lnTo>
                      <a:pt x="17" y="155"/>
                    </a:lnTo>
                    <a:lnTo>
                      <a:pt x="28" y="157"/>
                    </a:lnTo>
                    <a:lnTo>
                      <a:pt x="47" y="157"/>
                    </a:lnTo>
                    <a:lnTo>
                      <a:pt x="53" y="156"/>
                    </a:lnTo>
                    <a:lnTo>
                      <a:pt x="66" y="153"/>
                    </a:lnTo>
                    <a:lnTo>
                      <a:pt x="72" y="151"/>
                    </a:lnTo>
                    <a:lnTo>
                      <a:pt x="75" y="149"/>
                    </a:lnTo>
                    <a:lnTo>
                      <a:pt x="42" y="149"/>
                    </a:lnTo>
                    <a:lnTo>
                      <a:pt x="38" y="148"/>
                    </a:lnTo>
                    <a:lnTo>
                      <a:pt x="21" y="135"/>
                    </a:lnTo>
                    <a:lnTo>
                      <a:pt x="19" y="132"/>
                    </a:lnTo>
                    <a:lnTo>
                      <a:pt x="18" y="129"/>
                    </a:lnTo>
                    <a:lnTo>
                      <a:pt x="18" y="120"/>
                    </a:lnTo>
                    <a:lnTo>
                      <a:pt x="19" y="116"/>
                    </a:lnTo>
                    <a:lnTo>
                      <a:pt x="21" y="113"/>
                    </a:lnTo>
                    <a:lnTo>
                      <a:pt x="23" y="110"/>
                    </a:lnTo>
                    <a:lnTo>
                      <a:pt x="25" y="108"/>
                    </a:lnTo>
                    <a:lnTo>
                      <a:pt x="26" y="107"/>
                    </a:lnTo>
                    <a:lnTo>
                      <a:pt x="29" y="105"/>
                    </a:lnTo>
                    <a:lnTo>
                      <a:pt x="34" y="105"/>
                    </a:lnTo>
                    <a:lnTo>
                      <a:pt x="95" y="105"/>
                    </a:lnTo>
                    <a:lnTo>
                      <a:pt x="95" y="104"/>
                    </a:lnTo>
                    <a:lnTo>
                      <a:pt x="41" y="86"/>
                    </a:lnTo>
                    <a:lnTo>
                      <a:pt x="37" y="85"/>
                    </a:lnTo>
                    <a:lnTo>
                      <a:pt x="34" y="83"/>
                    </a:lnTo>
                    <a:lnTo>
                      <a:pt x="31" y="81"/>
                    </a:lnTo>
                    <a:lnTo>
                      <a:pt x="30" y="78"/>
                    </a:lnTo>
                    <a:lnTo>
                      <a:pt x="30" y="73"/>
                    </a:lnTo>
                    <a:lnTo>
                      <a:pt x="31" y="71"/>
                    </a:lnTo>
                    <a:lnTo>
                      <a:pt x="32" y="70"/>
                    </a:lnTo>
                    <a:lnTo>
                      <a:pt x="33" y="68"/>
                    </a:lnTo>
                    <a:lnTo>
                      <a:pt x="35" y="67"/>
                    </a:lnTo>
                    <a:lnTo>
                      <a:pt x="53" y="67"/>
                    </a:lnTo>
                    <a:lnTo>
                      <a:pt x="57" y="67"/>
                    </a:lnTo>
                    <a:lnTo>
                      <a:pt x="62" y="65"/>
                    </a:lnTo>
                    <a:lnTo>
                      <a:pt x="67" y="64"/>
                    </a:lnTo>
                    <a:lnTo>
                      <a:pt x="71" y="61"/>
                    </a:lnTo>
                    <a:lnTo>
                      <a:pt x="73" y="60"/>
                    </a:lnTo>
                    <a:lnTo>
                      <a:pt x="42" y="60"/>
                    </a:lnTo>
                    <a:lnTo>
                      <a:pt x="40" y="60"/>
                    </a:lnTo>
                    <a:lnTo>
                      <a:pt x="29" y="17"/>
                    </a:lnTo>
                    <a:lnTo>
                      <a:pt x="34" y="8"/>
                    </a:lnTo>
                    <a:lnTo>
                      <a:pt x="93" y="8"/>
                    </a:lnTo>
                    <a:lnTo>
                      <a:pt x="93" y="4"/>
                    </a:lnTo>
                    <a:lnTo>
                      <a:pt x="93" y="2"/>
                    </a:lnTo>
                    <a:lnTo>
                      <a:pt x="93" y="1"/>
                    </a:lnTo>
                    <a:lnTo>
                      <a:pt x="67" y="1"/>
                    </a:lnTo>
                    <a:lnTo>
                      <a:pt x="65" y="1"/>
                    </a:lnTo>
                    <a:lnTo>
                      <a:pt x="61" y="1"/>
                    </a:lnTo>
                    <a:lnTo>
                      <a:pt x="52" y="0"/>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Freeform 186"/>
              <p:cNvSpPr>
                <a:spLocks/>
              </p:cNvSpPr>
              <p:nvPr/>
            </p:nvSpPr>
            <p:spPr bwMode="auto">
              <a:xfrm>
                <a:off x="8620" y="3780"/>
                <a:ext cx="96" cy="157"/>
              </a:xfrm>
              <a:custGeom>
                <a:avLst/>
                <a:gdLst>
                  <a:gd name="T0" fmla="+- 0 8715 8620"/>
                  <a:gd name="T1" fmla="*/ T0 w 96"/>
                  <a:gd name="T2" fmla="+- 0 3885 3780"/>
                  <a:gd name="T3" fmla="*/ 3885 h 157"/>
                  <a:gd name="T4" fmla="+- 0 8666 8620"/>
                  <a:gd name="T5" fmla="*/ T4 w 96"/>
                  <a:gd name="T6" fmla="+- 0 3885 3780"/>
                  <a:gd name="T7" fmla="*/ 3885 h 157"/>
                  <a:gd name="T8" fmla="+- 0 8670 8620"/>
                  <a:gd name="T9" fmla="*/ T8 w 96"/>
                  <a:gd name="T10" fmla="+- 0 3885 3780"/>
                  <a:gd name="T11" fmla="*/ 3885 h 157"/>
                  <a:gd name="T12" fmla="+- 0 8678 8620"/>
                  <a:gd name="T13" fmla="*/ T12 w 96"/>
                  <a:gd name="T14" fmla="+- 0 3886 3780"/>
                  <a:gd name="T15" fmla="*/ 3886 h 157"/>
                  <a:gd name="T16" fmla="+- 0 8689 8620"/>
                  <a:gd name="T17" fmla="*/ T16 w 96"/>
                  <a:gd name="T18" fmla="+- 0 3894 3780"/>
                  <a:gd name="T19" fmla="*/ 3894 h 157"/>
                  <a:gd name="T20" fmla="+- 0 8691 8620"/>
                  <a:gd name="T21" fmla="*/ T20 w 96"/>
                  <a:gd name="T22" fmla="+- 0 3897 3780"/>
                  <a:gd name="T23" fmla="*/ 3897 h 157"/>
                  <a:gd name="T24" fmla="+- 0 8691 8620"/>
                  <a:gd name="T25" fmla="*/ T24 w 96"/>
                  <a:gd name="T26" fmla="+- 0 3900 3780"/>
                  <a:gd name="T27" fmla="*/ 3900 h 157"/>
                  <a:gd name="T28" fmla="+- 0 8691 8620"/>
                  <a:gd name="T29" fmla="*/ T28 w 96"/>
                  <a:gd name="T30" fmla="+- 0 3908 3780"/>
                  <a:gd name="T31" fmla="*/ 3908 h 157"/>
                  <a:gd name="T32" fmla="+- 0 8691 8620"/>
                  <a:gd name="T33" fmla="*/ T32 w 96"/>
                  <a:gd name="T34" fmla="+- 0 3910 3780"/>
                  <a:gd name="T35" fmla="*/ 3910 h 157"/>
                  <a:gd name="T36" fmla="+- 0 8689 8620"/>
                  <a:gd name="T37" fmla="*/ T36 w 96"/>
                  <a:gd name="T38" fmla="+- 0 3914 3780"/>
                  <a:gd name="T39" fmla="*/ 3914 h 157"/>
                  <a:gd name="T40" fmla="+- 0 8688 8620"/>
                  <a:gd name="T41" fmla="*/ T40 w 96"/>
                  <a:gd name="T42" fmla="+- 0 3916 3780"/>
                  <a:gd name="T43" fmla="*/ 3916 h 157"/>
                  <a:gd name="T44" fmla="+- 0 8662 8620"/>
                  <a:gd name="T45" fmla="*/ T44 w 96"/>
                  <a:gd name="T46" fmla="+- 0 3929 3780"/>
                  <a:gd name="T47" fmla="*/ 3929 h 157"/>
                  <a:gd name="T48" fmla="+- 0 8695 8620"/>
                  <a:gd name="T49" fmla="*/ T48 w 96"/>
                  <a:gd name="T50" fmla="+- 0 3929 3780"/>
                  <a:gd name="T51" fmla="*/ 3929 h 157"/>
                  <a:gd name="T52" fmla="+- 0 8697 8620"/>
                  <a:gd name="T53" fmla="*/ T52 w 96"/>
                  <a:gd name="T54" fmla="+- 0 3927 3780"/>
                  <a:gd name="T55" fmla="*/ 3927 h 157"/>
                  <a:gd name="T56" fmla="+- 0 8703 8620"/>
                  <a:gd name="T57" fmla="*/ T56 w 96"/>
                  <a:gd name="T58" fmla="+- 0 3924 3780"/>
                  <a:gd name="T59" fmla="*/ 3924 h 157"/>
                  <a:gd name="T60" fmla="+- 0 8707 8620"/>
                  <a:gd name="T61" fmla="*/ T60 w 96"/>
                  <a:gd name="T62" fmla="+- 0 3919 3780"/>
                  <a:gd name="T63" fmla="*/ 3919 h 157"/>
                  <a:gd name="T64" fmla="+- 0 8710 8620"/>
                  <a:gd name="T65" fmla="*/ T64 w 96"/>
                  <a:gd name="T66" fmla="+- 0 3913 3780"/>
                  <a:gd name="T67" fmla="*/ 3913 h 157"/>
                  <a:gd name="T68" fmla="+- 0 8714 8620"/>
                  <a:gd name="T69" fmla="*/ T68 w 96"/>
                  <a:gd name="T70" fmla="+- 0 3908 3780"/>
                  <a:gd name="T71" fmla="*/ 3908 h 157"/>
                  <a:gd name="T72" fmla="+- 0 8715 8620"/>
                  <a:gd name="T73" fmla="*/ T72 w 96"/>
                  <a:gd name="T74" fmla="+- 0 3901 3780"/>
                  <a:gd name="T75" fmla="*/ 3901 h 157"/>
                  <a:gd name="T76" fmla="+- 0 8715 8620"/>
                  <a:gd name="T77" fmla="*/ T76 w 96"/>
                  <a:gd name="T78" fmla="+- 0 3885 3780"/>
                  <a:gd name="T79" fmla="*/ 388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6" h="157">
                    <a:moveTo>
                      <a:pt x="95" y="105"/>
                    </a:moveTo>
                    <a:lnTo>
                      <a:pt x="46" y="105"/>
                    </a:lnTo>
                    <a:lnTo>
                      <a:pt x="50" y="105"/>
                    </a:lnTo>
                    <a:lnTo>
                      <a:pt x="58" y="106"/>
                    </a:lnTo>
                    <a:lnTo>
                      <a:pt x="69" y="114"/>
                    </a:lnTo>
                    <a:lnTo>
                      <a:pt x="71" y="117"/>
                    </a:lnTo>
                    <a:lnTo>
                      <a:pt x="71" y="120"/>
                    </a:lnTo>
                    <a:lnTo>
                      <a:pt x="71" y="128"/>
                    </a:lnTo>
                    <a:lnTo>
                      <a:pt x="71" y="130"/>
                    </a:lnTo>
                    <a:lnTo>
                      <a:pt x="69" y="134"/>
                    </a:lnTo>
                    <a:lnTo>
                      <a:pt x="68" y="136"/>
                    </a:lnTo>
                    <a:lnTo>
                      <a:pt x="42" y="149"/>
                    </a:lnTo>
                    <a:lnTo>
                      <a:pt x="75" y="149"/>
                    </a:lnTo>
                    <a:lnTo>
                      <a:pt x="77" y="147"/>
                    </a:lnTo>
                    <a:lnTo>
                      <a:pt x="83" y="144"/>
                    </a:lnTo>
                    <a:lnTo>
                      <a:pt x="87" y="139"/>
                    </a:lnTo>
                    <a:lnTo>
                      <a:pt x="90" y="133"/>
                    </a:lnTo>
                    <a:lnTo>
                      <a:pt x="94" y="128"/>
                    </a:lnTo>
                    <a:lnTo>
                      <a:pt x="95" y="121"/>
                    </a:lnTo>
                    <a:lnTo>
                      <a:pt x="95"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187"/>
              <p:cNvSpPr>
                <a:spLocks/>
              </p:cNvSpPr>
              <p:nvPr/>
            </p:nvSpPr>
            <p:spPr bwMode="auto">
              <a:xfrm>
                <a:off x="8620" y="3780"/>
                <a:ext cx="96" cy="157"/>
              </a:xfrm>
              <a:custGeom>
                <a:avLst/>
                <a:gdLst>
                  <a:gd name="T0" fmla="+- 0 8673 8620"/>
                  <a:gd name="T1" fmla="*/ T0 w 96"/>
                  <a:gd name="T2" fmla="+- 0 3847 3780"/>
                  <a:gd name="T3" fmla="*/ 3847 h 157"/>
                  <a:gd name="T4" fmla="+- 0 8660 8620"/>
                  <a:gd name="T5" fmla="*/ T4 w 96"/>
                  <a:gd name="T6" fmla="+- 0 3847 3780"/>
                  <a:gd name="T7" fmla="*/ 3847 h 157"/>
                  <a:gd name="T8" fmla="+- 0 8671 8620"/>
                  <a:gd name="T9" fmla="*/ T8 w 96"/>
                  <a:gd name="T10" fmla="+- 0 3848 3780"/>
                  <a:gd name="T11" fmla="*/ 3848 h 157"/>
                  <a:gd name="T12" fmla="+- 0 8673 8620"/>
                  <a:gd name="T13" fmla="*/ T12 w 96"/>
                  <a:gd name="T14" fmla="+- 0 3847 3780"/>
                  <a:gd name="T15" fmla="*/ 3847 h 157"/>
                </a:gdLst>
                <a:ahLst/>
                <a:cxnLst>
                  <a:cxn ang="0">
                    <a:pos x="T1" y="T3"/>
                  </a:cxn>
                  <a:cxn ang="0">
                    <a:pos x="T5" y="T7"/>
                  </a:cxn>
                  <a:cxn ang="0">
                    <a:pos x="T9" y="T11"/>
                  </a:cxn>
                  <a:cxn ang="0">
                    <a:pos x="T13" y="T15"/>
                  </a:cxn>
                </a:cxnLst>
                <a:rect l="0" t="0" r="r" b="b"/>
                <a:pathLst>
                  <a:path w="96" h="157">
                    <a:moveTo>
                      <a:pt x="53" y="67"/>
                    </a:moveTo>
                    <a:lnTo>
                      <a:pt x="40" y="67"/>
                    </a:lnTo>
                    <a:lnTo>
                      <a:pt x="51" y="68"/>
                    </a:lnTo>
                    <a:lnTo>
                      <a:pt x="5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Freeform 188"/>
              <p:cNvSpPr>
                <a:spLocks/>
              </p:cNvSpPr>
              <p:nvPr/>
            </p:nvSpPr>
            <p:spPr bwMode="auto">
              <a:xfrm>
                <a:off x="8620" y="3780"/>
                <a:ext cx="96" cy="157"/>
              </a:xfrm>
              <a:custGeom>
                <a:avLst/>
                <a:gdLst>
                  <a:gd name="T0" fmla="+- 0 8713 8620"/>
                  <a:gd name="T1" fmla="*/ T0 w 96"/>
                  <a:gd name="T2" fmla="+- 0 3788 3780"/>
                  <a:gd name="T3" fmla="*/ 3788 h 157"/>
                  <a:gd name="T4" fmla="+- 0 8667 8620"/>
                  <a:gd name="T5" fmla="*/ T4 w 96"/>
                  <a:gd name="T6" fmla="+- 0 3788 3780"/>
                  <a:gd name="T7" fmla="*/ 3788 h 157"/>
                  <a:gd name="T8" fmla="+- 0 8670 8620"/>
                  <a:gd name="T9" fmla="*/ T8 w 96"/>
                  <a:gd name="T10" fmla="+- 0 3790 3780"/>
                  <a:gd name="T11" fmla="*/ 3790 h 157"/>
                  <a:gd name="T12" fmla="+- 0 8675 8620"/>
                  <a:gd name="T13" fmla="*/ T12 w 96"/>
                  <a:gd name="T14" fmla="+- 0 3798 3780"/>
                  <a:gd name="T15" fmla="*/ 3798 h 157"/>
                  <a:gd name="T16" fmla="+- 0 8677 8620"/>
                  <a:gd name="T17" fmla="*/ T16 w 96"/>
                  <a:gd name="T18" fmla="+- 0 3803 3780"/>
                  <a:gd name="T19" fmla="*/ 3803 h 157"/>
                  <a:gd name="T20" fmla="+- 0 8677 8620"/>
                  <a:gd name="T21" fmla="*/ T20 w 96"/>
                  <a:gd name="T22" fmla="+- 0 3824 3780"/>
                  <a:gd name="T23" fmla="*/ 3824 h 157"/>
                  <a:gd name="T24" fmla="+- 0 8676 8620"/>
                  <a:gd name="T25" fmla="*/ T24 w 96"/>
                  <a:gd name="T26" fmla="+- 0 3830 3780"/>
                  <a:gd name="T27" fmla="*/ 3830 h 157"/>
                  <a:gd name="T28" fmla="+- 0 8673 8620"/>
                  <a:gd name="T29" fmla="*/ T28 w 96"/>
                  <a:gd name="T30" fmla="+- 0 3835 3780"/>
                  <a:gd name="T31" fmla="*/ 3835 h 157"/>
                  <a:gd name="T32" fmla="+- 0 8671 8620"/>
                  <a:gd name="T33" fmla="*/ T32 w 96"/>
                  <a:gd name="T34" fmla="+- 0 3838 3780"/>
                  <a:gd name="T35" fmla="*/ 3838 h 157"/>
                  <a:gd name="T36" fmla="+- 0 8668 8620"/>
                  <a:gd name="T37" fmla="*/ T36 w 96"/>
                  <a:gd name="T38" fmla="+- 0 3840 3780"/>
                  <a:gd name="T39" fmla="*/ 3840 h 157"/>
                  <a:gd name="T40" fmla="+- 0 8693 8620"/>
                  <a:gd name="T41" fmla="*/ T40 w 96"/>
                  <a:gd name="T42" fmla="+- 0 3840 3780"/>
                  <a:gd name="T43" fmla="*/ 3840 h 157"/>
                  <a:gd name="T44" fmla="+- 0 8695 8620"/>
                  <a:gd name="T45" fmla="*/ T44 w 96"/>
                  <a:gd name="T46" fmla="+- 0 3838 3780"/>
                  <a:gd name="T47" fmla="*/ 3838 h 157"/>
                  <a:gd name="T48" fmla="+- 0 8698 8620"/>
                  <a:gd name="T49" fmla="*/ T48 w 96"/>
                  <a:gd name="T50" fmla="+- 0 3835 3780"/>
                  <a:gd name="T51" fmla="*/ 3835 h 157"/>
                  <a:gd name="T52" fmla="+- 0 8701 8620"/>
                  <a:gd name="T53" fmla="*/ T52 w 96"/>
                  <a:gd name="T54" fmla="+- 0 3831 3780"/>
                  <a:gd name="T55" fmla="*/ 3831 h 157"/>
                  <a:gd name="T56" fmla="+- 0 8705 8620"/>
                  <a:gd name="T57" fmla="*/ T56 w 96"/>
                  <a:gd name="T58" fmla="+- 0 3823 3780"/>
                  <a:gd name="T59" fmla="*/ 3823 h 157"/>
                  <a:gd name="T60" fmla="+- 0 8706 8620"/>
                  <a:gd name="T61" fmla="*/ T60 w 96"/>
                  <a:gd name="T62" fmla="+- 0 3818 3780"/>
                  <a:gd name="T63" fmla="*/ 3818 h 157"/>
                  <a:gd name="T64" fmla="+- 0 8706 8620"/>
                  <a:gd name="T65" fmla="*/ T64 w 96"/>
                  <a:gd name="T66" fmla="+- 0 3808 3780"/>
                  <a:gd name="T67" fmla="*/ 3808 h 157"/>
                  <a:gd name="T68" fmla="+- 0 8705 8620"/>
                  <a:gd name="T69" fmla="*/ T68 w 96"/>
                  <a:gd name="T70" fmla="+- 0 3804 3780"/>
                  <a:gd name="T71" fmla="*/ 3804 h 157"/>
                  <a:gd name="T72" fmla="+- 0 8703 8620"/>
                  <a:gd name="T73" fmla="*/ T72 w 96"/>
                  <a:gd name="T74" fmla="+- 0 3800 3780"/>
                  <a:gd name="T75" fmla="*/ 3800 h 157"/>
                  <a:gd name="T76" fmla="+- 0 8701 8620"/>
                  <a:gd name="T77" fmla="*/ T76 w 96"/>
                  <a:gd name="T78" fmla="+- 0 3796 3780"/>
                  <a:gd name="T79" fmla="*/ 3796 h 157"/>
                  <a:gd name="T80" fmla="+- 0 8698 8620"/>
                  <a:gd name="T81" fmla="*/ T80 w 96"/>
                  <a:gd name="T82" fmla="+- 0 3793 3780"/>
                  <a:gd name="T83" fmla="*/ 3793 h 157"/>
                  <a:gd name="T84" fmla="+- 0 8694 8620"/>
                  <a:gd name="T85" fmla="*/ T84 w 96"/>
                  <a:gd name="T86" fmla="+- 0 3790 3780"/>
                  <a:gd name="T87" fmla="*/ 3790 h 157"/>
                  <a:gd name="T88" fmla="+- 0 8695 8620"/>
                  <a:gd name="T89" fmla="*/ T88 w 96"/>
                  <a:gd name="T90" fmla="+- 0 3790 3780"/>
                  <a:gd name="T91" fmla="*/ 3790 h 157"/>
                  <a:gd name="T92" fmla="+- 0 8713 8620"/>
                  <a:gd name="T93" fmla="*/ T92 w 96"/>
                  <a:gd name="T94" fmla="+- 0 3790 3780"/>
                  <a:gd name="T95" fmla="*/ 3790 h 157"/>
                  <a:gd name="T96" fmla="+- 0 8713 8620"/>
                  <a:gd name="T97" fmla="*/ T96 w 96"/>
                  <a:gd name="T98" fmla="+- 0 3788 3780"/>
                  <a:gd name="T99" fmla="*/ 3788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96" h="157">
                    <a:moveTo>
                      <a:pt x="93" y="8"/>
                    </a:moveTo>
                    <a:lnTo>
                      <a:pt x="47" y="8"/>
                    </a:lnTo>
                    <a:lnTo>
                      <a:pt x="50" y="10"/>
                    </a:lnTo>
                    <a:lnTo>
                      <a:pt x="55" y="18"/>
                    </a:lnTo>
                    <a:lnTo>
                      <a:pt x="57" y="23"/>
                    </a:lnTo>
                    <a:lnTo>
                      <a:pt x="57" y="44"/>
                    </a:lnTo>
                    <a:lnTo>
                      <a:pt x="56" y="50"/>
                    </a:lnTo>
                    <a:lnTo>
                      <a:pt x="53" y="55"/>
                    </a:lnTo>
                    <a:lnTo>
                      <a:pt x="51" y="58"/>
                    </a:lnTo>
                    <a:lnTo>
                      <a:pt x="48" y="60"/>
                    </a:lnTo>
                    <a:lnTo>
                      <a:pt x="73" y="60"/>
                    </a:lnTo>
                    <a:lnTo>
                      <a:pt x="75" y="58"/>
                    </a:lnTo>
                    <a:lnTo>
                      <a:pt x="78" y="55"/>
                    </a:lnTo>
                    <a:lnTo>
                      <a:pt x="81" y="51"/>
                    </a:lnTo>
                    <a:lnTo>
                      <a:pt x="85" y="43"/>
                    </a:lnTo>
                    <a:lnTo>
                      <a:pt x="86" y="38"/>
                    </a:lnTo>
                    <a:lnTo>
                      <a:pt x="86" y="28"/>
                    </a:lnTo>
                    <a:lnTo>
                      <a:pt x="85" y="24"/>
                    </a:lnTo>
                    <a:lnTo>
                      <a:pt x="83" y="20"/>
                    </a:lnTo>
                    <a:lnTo>
                      <a:pt x="81" y="16"/>
                    </a:lnTo>
                    <a:lnTo>
                      <a:pt x="78" y="13"/>
                    </a:lnTo>
                    <a:lnTo>
                      <a:pt x="74" y="10"/>
                    </a:lnTo>
                    <a:lnTo>
                      <a:pt x="75" y="10"/>
                    </a:lnTo>
                    <a:lnTo>
                      <a:pt x="93" y="10"/>
                    </a:lnTo>
                    <a:lnTo>
                      <a:pt x="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189"/>
              <p:cNvSpPr>
                <a:spLocks/>
              </p:cNvSpPr>
              <p:nvPr/>
            </p:nvSpPr>
            <p:spPr bwMode="auto">
              <a:xfrm>
                <a:off x="8620" y="3780"/>
                <a:ext cx="96" cy="157"/>
              </a:xfrm>
              <a:custGeom>
                <a:avLst/>
                <a:gdLst>
                  <a:gd name="T0" fmla="+- 0 8713 8620"/>
                  <a:gd name="T1" fmla="*/ T0 w 96"/>
                  <a:gd name="T2" fmla="+- 0 3790 3780"/>
                  <a:gd name="T3" fmla="*/ 3790 h 157"/>
                  <a:gd name="T4" fmla="+- 0 8695 8620"/>
                  <a:gd name="T5" fmla="*/ T4 w 96"/>
                  <a:gd name="T6" fmla="+- 0 3790 3780"/>
                  <a:gd name="T7" fmla="*/ 3790 h 157"/>
                  <a:gd name="T8" fmla="+- 0 8713 8620"/>
                  <a:gd name="T9" fmla="*/ T8 w 96"/>
                  <a:gd name="T10" fmla="+- 0 3791 3780"/>
                  <a:gd name="T11" fmla="*/ 3791 h 157"/>
                  <a:gd name="T12" fmla="+- 0 8713 8620"/>
                  <a:gd name="T13" fmla="*/ T12 w 96"/>
                  <a:gd name="T14" fmla="+- 0 3790 3780"/>
                  <a:gd name="T15" fmla="*/ 3790 h 157"/>
                </a:gdLst>
                <a:ahLst/>
                <a:cxnLst>
                  <a:cxn ang="0">
                    <a:pos x="T1" y="T3"/>
                  </a:cxn>
                  <a:cxn ang="0">
                    <a:pos x="T5" y="T7"/>
                  </a:cxn>
                  <a:cxn ang="0">
                    <a:pos x="T9" y="T11"/>
                  </a:cxn>
                  <a:cxn ang="0">
                    <a:pos x="T13" y="T15"/>
                  </a:cxn>
                </a:cxnLst>
                <a:rect l="0" t="0" r="r" b="b"/>
                <a:pathLst>
                  <a:path w="96" h="157">
                    <a:moveTo>
                      <a:pt x="93" y="10"/>
                    </a:moveTo>
                    <a:lnTo>
                      <a:pt x="75" y="10"/>
                    </a:lnTo>
                    <a:lnTo>
                      <a:pt x="93" y="11"/>
                    </a:lnTo>
                    <a:lnTo>
                      <a:pt x="9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Freeform 190"/>
              <p:cNvSpPr>
                <a:spLocks/>
              </p:cNvSpPr>
              <p:nvPr/>
            </p:nvSpPr>
            <p:spPr bwMode="auto">
              <a:xfrm>
                <a:off x="8620" y="3780"/>
                <a:ext cx="96" cy="157"/>
              </a:xfrm>
              <a:custGeom>
                <a:avLst/>
                <a:gdLst>
                  <a:gd name="T0" fmla="+- 0 8713 8620"/>
                  <a:gd name="T1" fmla="*/ T0 w 96"/>
                  <a:gd name="T2" fmla="+- 0 3781 3780"/>
                  <a:gd name="T3" fmla="*/ 3781 h 157"/>
                  <a:gd name="T4" fmla="+- 0 8706 8620"/>
                  <a:gd name="T5" fmla="*/ T4 w 96"/>
                  <a:gd name="T6" fmla="+- 0 3781 3780"/>
                  <a:gd name="T7" fmla="*/ 3781 h 157"/>
                  <a:gd name="T8" fmla="+- 0 8687 8620"/>
                  <a:gd name="T9" fmla="*/ T8 w 96"/>
                  <a:gd name="T10" fmla="+- 0 3781 3780"/>
                  <a:gd name="T11" fmla="*/ 3781 h 157"/>
                  <a:gd name="T12" fmla="+- 0 8713 8620"/>
                  <a:gd name="T13" fmla="*/ T12 w 96"/>
                  <a:gd name="T14" fmla="+- 0 3781 3780"/>
                  <a:gd name="T15" fmla="*/ 3781 h 157"/>
                  <a:gd name="T16" fmla="+- 0 8713 8620"/>
                  <a:gd name="T17" fmla="*/ T16 w 96"/>
                  <a:gd name="T18" fmla="+- 0 3781 3780"/>
                  <a:gd name="T19" fmla="*/ 3781 h 157"/>
                </a:gdLst>
                <a:ahLst/>
                <a:cxnLst>
                  <a:cxn ang="0">
                    <a:pos x="T1" y="T3"/>
                  </a:cxn>
                  <a:cxn ang="0">
                    <a:pos x="T5" y="T7"/>
                  </a:cxn>
                  <a:cxn ang="0">
                    <a:pos x="T9" y="T11"/>
                  </a:cxn>
                  <a:cxn ang="0">
                    <a:pos x="T13" y="T15"/>
                  </a:cxn>
                  <a:cxn ang="0">
                    <a:pos x="T17" y="T19"/>
                  </a:cxn>
                </a:cxnLst>
                <a:rect l="0" t="0" r="r" b="b"/>
                <a:pathLst>
                  <a:path w="96" h="157">
                    <a:moveTo>
                      <a:pt x="93" y="1"/>
                    </a:moveTo>
                    <a:lnTo>
                      <a:pt x="86" y="1"/>
                    </a:lnTo>
                    <a:lnTo>
                      <a:pt x="67" y="1"/>
                    </a:lnTo>
                    <a:lnTo>
                      <a:pt x="9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6" name="Group 191"/>
            <p:cNvGrpSpPr>
              <a:grpSpLocks/>
            </p:cNvGrpSpPr>
            <p:nvPr/>
          </p:nvGrpSpPr>
          <p:grpSpPr bwMode="auto">
            <a:xfrm>
              <a:off x="8931" y="3727"/>
              <a:ext cx="33" cy="155"/>
              <a:chOff x="8931" y="3727"/>
              <a:chExt cx="33" cy="155"/>
            </a:xfrm>
          </p:grpSpPr>
          <p:sp>
            <p:nvSpPr>
              <p:cNvPr id="1333" name="Freeform 192"/>
              <p:cNvSpPr>
                <a:spLocks/>
              </p:cNvSpPr>
              <p:nvPr/>
            </p:nvSpPr>
            <p:spPr bwMode="auto">
              <a:xfrm>
                <a:off x="8931" y="3727"/>
                <a:ext cx="33" cy="155"/>
              </a:xfrm>
              <a:custGeom>
                <a:avLst/>
                <a:gdLst>
                  <a:gd name="T0" fmla="+- 0 8952 8931"/>
                  <a:gd name="T1" fmla="*/ T0 w 33"/>
                  <a:gd name="T2" fmla="+- 0 3727 3727"/>
                  <a:gd name="T3" fmla="*/ 3727 h 155"/>
                  <a:gd name="T4" fmla="+- 0 8943 8931"/>
                  <a:gd name="T5" fmla="*/ T4 w 33"/>
                  <a:gd name="T6" fmla="+- 0 3727 3727"/>
                  <a:gd name="T7" fmla="*/ 3727 h 155"/>
                  <a:gd name="T8" fmla="+- 0 8939 8931"/>
                  <a:gd name="T9" fmla="*/ T8 w 33"/>
                  <a:gd name="T10" fmla="+- 0 3728 3727"/>
                  <a:gd name="T11" fmla="*/ 3728 h 155"/>
                  <a:gd name="T12" fmla="+- 0 8936 8931"/>
                  <a:gd name="T13" fmla="*/ T12 w 33"/>
                  <a:gd name="T14" fmla="+- 0 3732 3727"/>
                  <a:gd name="T15" fmla="*/ 3732 h 155"/>
                  <a:gd name="T16" fmla="+- 0 8932 8931"/>
                  <a:gd name="T17" fmla="*/ T16 w 33"/>
                  <a:gd name="T18" fmla="+- 0 3735 3727"/>
                  <a:gd name="T19" fmla="*/ 3735 h 155"/>
                  <a:gd name="T20" fmla="+- 0 8931 8931"/>
                  <a:gd name="T21" fmla="*/ T20 w 33"/>
                  <a:gd name="T22" fmla="+- 0 3738 3727"/>
                  <a:gd name="T23" fmla="*/ 3738 h 155"/>
                  <a:gd name="T24" fmla="+- 0 8931 8931"/>
                  <a:gd name="T25" fmla="*/ T24 w 33"/>
                  <a:gd name="T26" fmla="+- 0 3748 3727"/>
                  <a:gd name="T27" fmla="*/ 3748 h 155"/>
                  <a:gd name="T28" fmla="+- 0 8933 8931"/>
                  <a:gd name="T29" fmla="*/ T28 w 33"/>
                  <a:gd name="T30" fmla="+- 0 3751 3727"/>
                  <a:gd name="T31" fmla="*/ 3751 h 155"/>
                  <a:gd name="T32" fmla="+- 0 8936 8931"/>
                  <a:gd name="T33" fmla="*/ T32 w 33"/>
                  <a:gd name="T34" fmla="+- 0 3755 3727"/>
                  <a:gd name="T35" fmla="*/ 3755 h 155"/>
                  <a:gd name="T36" fmla="+- 0 8939 8931"/>
                  <a:gd name="T37" fmla="*/ T36 w 33"/>
                  <a:gd name="T38" fmla="+- 0 3758 3727"/>
                  <a:gd name="T39" fmla="*/ 3758 h 155"/>
                  <a:gd name="T40" fmla="+- 0 8943 8931"/>
                  <a:gd name="T41" fmla="*/ T40 w 33"/>
                  <a:gd name="T42" fmla="+- 0 3759 3727"/>
                  <a:gd name="T43" fmla="*/ 3759 h 155"/>
                  <a:gd name="T44" fmla="+- 0 8952 8931"/>
                  <a:gd name="T45" fmla="*/ T44 w 33"/>
                  <a:gd name="T46" fmla="+- 0 3759 3727"/>
                  <a:gd name="T47" fmla="*/ 3759 h 155"/>
                  <a:gd name="T48" fmla="+- 0 8956 8931"/>
                  <a:gd name="T49" fmla="*/ T48 w 33"/>
                  <a:gd name="T50" fmla="+- 0 3758 3727"/>
                  <a:gd name="T51" fmla="*/ 3758 h 155"/>
                  <a:gd name="T52" fmla="+- 0 8962 8931"/>
                  <a:gd name="T53" fmla="*/ T52 w 33"/>
                  <a:gd name="T54" fmla="+- 0 3751 3727"/>
                  <a:gd name="T55" fmla="*/ 3751 h 155"/>
                  <a:gd name="T56" fmla="+- 0 8964 8931"/>
                  <a:gd name="T57" fmla="*/ T56 w 33"/>
                  <a:gd name="T58" fmla="+- 0 3748 3727"/>
                  <a:gd name="T59" fmla="*/ 3748 h 155"/>
                  <a:gd name="T60" fmla="+- 0 8964 8931"/>
                  <a:gd name="T61" fmla="*/ T60 w 33"/>
                  <a:gd name="T62" fmla="+- 0 3738 3727"/>
                  <a:gd name="T63" fmla="*/ 3738 h 155"/>
                  <a:gd name="T64" fmla="+- 0 8962 8931"/>
                  <a:gd name="T65" fmla="*/ T64 w 33"/>
                  <a:gd name="T66" fmla="+- 0 3735 3727"/>
                  <a:gd name="T67" fmla="*/ 3735 h 155"/>
                  <a:gd name="T68" fmla="+- 0 8959 8931"/>
                  <a:gd name="T69" fmla="*/ T68 w 33"/>
                  <a:gd name="T70" fmla="+- 0 3731 3727"/>
                  <a:gd name="T71" fmla="*/ 3731 h 155"/>
                  <a:gd name="T72" fmla="+- 0 8956 8931"/>
                  <a:gd name="T73" fmla="*/ T72 w 33"/>
                  <a:gd name="T74" fmla="+- 0 3728 3727"/>
                  <a:gd name="T75" fmla="*/ 3728 h 155"/>
                  <a:gd name="T76" fmla="+- 0 8952 8931"/>
                  <a:gd name="T77" fmla="*/ T76 w 33"/>
                  <a:gd name="T78" fmla="+- 0 3727 3727"/>
                  <a:gd name="T79" fmla="*/ 3727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3" h="155">
                    <a:moveTo>
                      <a:pt x="21" y="0"/>
                    </a:moveTo>
                    <a:lnTo>
                      <a:pt x="12" y="0"/>
                    </a:lnTo>
                    <a:lnTo>
                      <a:pt x="8" y="1"/>
                    </a:lnTo>
                    <a:lnTo>
                      <a:pt x="5" y="5"/>
                    </a:lnTo>
                    <a:lnTo>
                      <a:pt x="1" y="8"/>
                    </a:lnTo>
                    <a:lnTo>
                      <a:pt x="0" y="11"/>
                    </a:lnTo>
                    <a:lnTo>
                      <a:pt x="0" y="21"/>
                    </a:lnTo>
                    <a:lnTo>
                      <a:pt x="2" y="24"/>
                    </a:lnTo>
                    <a:lnTo>
                      <a:pt x="5" y="28"/>
                    </a:lnTo>
                    <a:lnTo>
                      <a:pt x="8" y="31"/>
                    </a:lnTo>
                    <a:lnTo>
                      <a:pt x="12" y="32"/>
                    </a:lnTo>
                    <a:lnTo>
                      <a:pt x="21" y="32"/>
                    </a:lnTo>
                    <a:lnTo>
                      <a:pt x="25" y="31"/>
                    </a:lnTo>
                    <a:lnTo>
                      <a:pt x="31" y="24"/>
                    </a:lnTo>
                    <a:lnTo>
                      <a:pt x="33" y="21"/>
                    </a:lnTo>
                    <a:lnTo>
                      <a:pt x="33" y="11"/>
                    </a:lnTo>
                    <a:lnTo>
                      <a:pt x="31" y="8"/>
                    </a:lnTo>
                    <a:lnTo>
                      <a:pt x="28" y="4"/>
                    </a:lnTo>
                    <a:lnTo>
                      <a:pt x="25" y="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Freeform 193"/>
              <p:cNvSpPr>
                <a:spLocks/>
              </p:cNvSpPr>
              <p:nvPr/>
            </p:nvSpPr>
            <p:spPr bwMode="auto">
              <a:xfrm>
                <a:off x="8931" y="3727"/>
                <a:ext cx="33" cy="155"/>
              </a:xfrm>
              <a:custGeom>
                <a:avLst/>
                <a:gdLst>
                  <a:gd name="T0" fmla="+- 0 8932 8931"/>
                  <a:gd name="T1" fmla="*/ T0 w 33"/>
                  <a:gd name="T2" fmla="+- 0 3782 3727"/>
                  <a:gd name="T3" fmla="*/ 3782 h 155"/>
                  <a:gd name="T4" fmla="+- 0 8932 8931"/>
                  <a:gd name="T5" fmla="*/ T4 w 33"/>
                  <a:gd name="T6" fmla="+- 0 3790 3727"/>
                  <a:gd name="T7" fmla="*/ 3790 h 155"/>
                  <a:gd name="T8" fmla="+- 0 8933 8931"/>
                  <a:gd name="T9" fmla="*/ T8 w 33"/>
                  <a:gd name="T10" fmla="+- 0 3797 3727"/>
                  <a:gd name="T11" fmla="*/ 3797 h 155"/>
                  <a:gd name="T12" fmla="+- 0 8934 8931"/>
                  <a:gd name="T13" fmla="*/ T12 w 33"/>
                  <a:gd name="T14" fmla="+- 0 3820 3727"/>
                  <a:gd name="T15" fmla="*/ 3820 h 155"/>
                  <a:gd name="T16" fmla="+- 0 8934 8931"/>
                  <a:gd name="T17" fmla="*/ T16 w 33"/>
                  <a:gd name="T18" fmla="+- 0 3828 3727"/>
                  <a:gd name="T19" fmla="*/ 3828 h 155"/>
                  <a:gd name="T20" fmla="+- 0 8933 8931"/>
                  <a:gd name="T21" fmla="*/ T20 w 33"/>
                  <a:gd name="T22" fmla="+- 0 3836 3727"/>
                  <a:gd name="T23" fmla="*/ 3836 h 155"/>
                  <a:gd name="T24" fmla="+- 0 8934 8931"/>
                  <a:gd name="T25" fmla="*/ T24 w 33"/>
                  <a:gd name="T26" fmla="+- 0 3845 3727"/>
                  <a:gd name="T27" fmla="*/ 3845 h 155"/>
                  <a:gd name="T28" fmla="+- 0 8933 8931"/>
                  <a:gd name="T29" fmla="*/ T28 w 33"/>
                  <a:gd name="T30" fmla="+- 0 3860 3727"/>
                  <a:gd name="T31" fmla="*/ 3860 h 155"/>
                  <a:gd name="T32" fmla="+- 0 8933 8931"/>
                  <a:gd name="T33" fmla="*/ T32 w 33"/>
                  <a:gd name="T34" fmla="+- 0 3868 3727"/>
                  <a:gd name="T35" fmla="*/ 3868 h 155"/>
                  <a:gd name="T36" fmla="+- 0 8933 8931"/>
                  <a:gd name="T37" fmla="*/ T36 w 33"/>
                  <a:gd name="T38" fmla="+- 0 3875 3727"/>
                  <a:gd name="T39" fmla="*/ 3875 h 155"/>
                  <a:gd name="T40" fmla="+- 0 8932 8931"/>
                  <a:gd name="T41" fmla="*/ T40 w 33"/>
                  <a:gd name="T42" fmla="+- 0 3882 3727"/>
                  <a:gd name="T43" fmla="*/ 3882 h 155"/>
                  <a:gd name="T44" fmla="+- 0 8934 8931"/>
                  <a:gd name="T45" fmla="*/ T44 w 33"/>
                  <a:gd name="T46" fmla="+- 0 3881 3727"/>
                  <a:gd name="T47" fmla="*/ 3881 h 155"/>
                  <a:gd name="T48" fmla="+- 0 8963 8931"/>
                  <a:gd name="T49" fmla="*/ T48 w 33"/>
                  <a:gd name="T50" fmla="+- 0 3881 3727"/>
                  <a:gd name="T51" fmla="*/ 3881 h 155"/>
                  <a:gd name="T52" fmla="+- 0 8962 8931"/>
                  <a:gd name="T53" fmla="*/ T52 w 33"/>
                  <a:gd name="T54" fmla="+- 0 3875 3727"/>
                  <a:gd name="T55" fmla="*/ 3875 h 155"/>
                  <a:gd name="T56" fmla="+- 0 8962 8931"/>
                  <a:gd name="T57" fmla="*/ T56 w 33"/>
                  <a:gd name="T58" fmla="+- 0 3868 3727"/>
                  <a:gd name="T59" fmla="*/ 3868 h 155"/>
                  <a:gd name="T60" fmla="+- 0 8961 8931"/>
                  <a:gd name="T61" fmla="*/ T60 w 33"/>
                  <a:gd name="T62" fmla="+- 0 3860 3727"/>
                  <a:gd name="T63" fmla="*/ 3860 h 155"/>
                  <a:gd name="T64" fmla="+- 0 8961 8931"/>
                  <a:gd name="T65" fmla="*/ T64 w 33"/>
                  <a:gd name="T66" fmla="+- 0 3804 3727"/>
                  <a:gd name="T67" fmla="*/ 3804 h 155"/>
                  <a:gd name="T68" fmla="+- 0 8962 8931"/>
                  <a:gd name="T69" fmla="*/ T68 w 33"/>
                  <a:gd name="T70" fmla="+- 0 3790 3727"/>
                  <a:gd name="T71" fmla="*/ 3790 h 155"/>
                  <a:gd name="T72" fmla="+- 0 8963 8931"/>
                  <a:gd name="T73" fmla="*/ T72 w 33"/>
                  <a:gd name="T74" fmla="+- 0 3783 3727"/>
                  <a:gd name="T75" fmla="*/ 3783 h 155"/>
                  <a:gd name="T76" fmla="+- 0 8954 8931"/>
                  <a:gd name="T77" fmla="*/ T76 w 33"/>
                  <a:gd name="T78" fmla="+- 0 3783 3727"/>
                  <a:gd name="T79" fmla="*/ 3783 h 155"/>
                  <a:gd name="T80" fmla="+- 0 8941 8931"/>
                  <a:gd name="T81" fmla="*/ T80 w 33"/>
                  <a:gd name="T82" fmla="+- 0 3783 3727"/>
                  <a:gd name="T83" fmla="*/ 3783 h 155"/>
                  <a:gd name="T84" fmla="+- 0 8936 8931"/>
                  <a:gd name="T85" fmla="*/ T84 w 33"/>
                  <a:gd name="T86" fmla="+- 0 3783 3727"/>
                  <a:gd name="T87" fmla="*/ 3783 h 155"/>
                  <a:gd name="T88" fmla="+- 0 8932 8931"/>
                  <a:gd name="T89" fmla="*/ T88 w 33"/>
                  <a:gd name="T90" fmla="+- 0 3782 3727"/>
                  <a:gd name="T91" fmla="*/ 3782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3" h="155">
                    <a:moveTo>
                      <a:pt x="1" y="55"/>
                    </a:moveTo>
                    <a:lnTo>
                      <a:pt x="1" y="63"/>
                    </a:lnTo>
                    <a:lnTo>
                      <a:pt x="2" y="70"/>
                    </a:lnTo>
                    <a:lnTo>
                      <a:pt x="3" y="93"/>
                    </a:lnTo>
                    <a:lnTo>
                      <a:pt x="3" y="101"/>
                    </a:lnTo>
                    <a:lnTo>
                      <a:pt x="2" y="109"/>
                    </a:lnTo>
                    <a:lnTo>
                      <a:pt x="3" y="118"/>
                    </a:lnTo>
                    <a:lnTo>
                      <a:pt x="2" y="133"/>
                    </a:lnTo>
                    <a:lnTo>
                      <a:pt x="2" y="141"/>
                    </a:lnTo>
                    <a:lnTo>
                      <a:pt x="2" y="148"/>
                    </a:lnTo>
                    <a:lnTo>
                      <a:pt x="1" y="155"/>
                    </a:lnTo>
                    <a:lnTo>
                      <a:pt x="3" y="154"/>
                    </a:lnTo>
                    <a:lnTo>
                      <a:pt x="32" y="154"/>
                    </a:lnTo>
                    <a:lnTo>
                      <a:pt x="31" y="148"/>
                    </a:lnTo>
                    <a:lnTo>
                      <a:pt x="31" y="141"/>
                    </a:lnTo>
                    <a:lnTo>
                      <a:pt x="30" y="133"/>
                    </a:lnTo>
                    <a:lnTo>
                      <a:pt x="30" y="77"/>
                    </a:lnTo>
                    <a:lnTo>
                      <a:pt x="31" y="63"/>
                    </a:lnTo>
                    <a:lnTo>
                      <a:pt x="32" y="56"/>
                    </a:lnTo>
                    <a:lnTo>
                      <a:pt x="23" y="56"/>
                    </a:lnTo>
                    <a:lnTo>
                      <a:pt x="10" y="56"/>
                    </a:lnTo>
                    <a:lnTo>
                      <a:pt x="5" y="56"/>
                    </a:lnTo>
                    <a:lnTo>
                      <a:pt x="1"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194"/>
              <p:cNvSpPr>
                <a:spLocks/>
              </p:cNvSpPr>
              <p:nvPr/>
            </p:nvSpPr>
            <p:spPr bwMode="auto">
              <a:xfrm>
                <a:off x="8931" y="3727"/>
                <a:ext cx="33" cy="155"/>
              </a:xfrm>
              <a:custGeom>
                <a:avLst/>
                <a:gdLst>
                  <a:gd name="T0" fmla="+- 0 8963 8931"/>
                  <a:gd name="T1" fmla="*/ T0 w 33"/>
                  <a:gd name="T2" fmla="+- 0 3881 3727"/>
                  <a:gd name="T3" fmla="*/ 3881 h 155"/>
                  <a:gd name="T4" fmla="+- 0 8961 8931"/>
                  <a:gd name="T5" fmla="*/ T4 w 33"/>
                  <a:gd name="T6" fmla="+- 0 3881 3727"/>
                  <a:gd name="T7" fmla="*/ 3881 h 155"/>
                  <a:gd name="T8" fmla="+- 0 8963 8931"/>
                  <a:gd name="T9" fmla="*/ T8 w 33"/>
                  <a:gd name="T10" fmla="+- 0 3882 3727"/>
                  <a:gd name="T11" fmla="*/ 3882 h 155"/>
                  <a:gd name="T12" fmla="+- 0 8963 8931"/>
                  <a:gd name="T13" fmla="*/ T12 w 33"/>
                  <a:gd name="T14" fmla="+- 0 3881 3727"/>
                  <a:gd name="T15" fmla="*/ 3881 h 155"/>
                </a:gdLst>
                <a:ahLst/>
                <a:cxnLst>
                  <a:cxn ang="0">
                    <a:pos x="T1" y="T3"/>
                  </a:cxn>
                  <a:cxn ang="0">
                    <a:pos x="T5" y="T7"/>
                  </a:cxn>
                  <a:cxn ang="0">
                    <a:pos x="T9" y="T11"/>
                  </a:cxn>
                  <a:cxn ang="0">
                    <a:pos x="T13" y="T15"/>
                  </a:cxn>
                </a:cxnLst>
                <a:rect l="0" t="0" r="r" b="b"/>
                <a:pathLst>
                  <a:path w="33" h="155">
                    <a:moveTo>
                      <a:pt x="32" y="154"/>
                    </a:moveTo>
                    <a:lnTo>
                      <a:pt x="30" y="154"/>
                    </a:lnTo>
                    <a:lnTo>
                      <a:pt x="32" y="155"/>
                    </a:lnTo>
                    <a:lnTo>
                      <a:pt x="32"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Freeform 195"/>
              <p:cNvSpPr>
                <a:spLocks/>
              </p:cNvSpPr>
              <p:nvPr/>
            </p:nvSpPr>
            <p:spPr bwMode="auto">
              <a:xfrm>
                <a:off x="8931" y="3727"/>
                <a:ext cx="33" cy="155"/>
              </a:xfrm>
              <a:custGeom>
                <a:avLst/>
                <a:gdLst>
                  <a:gd name="T0" fmla="+- 0 8963 8931"/>
                  <a:gd name="T1" fmla="*/ T0 w 33"/>
                  <a:gd name="T2" fmla="+- 0 3782 3727"/>
                  <a:gd name="T3" fmla="*/ 3782 h 155"/>
                  <a:gd name="T4" fmla="+- 0 8959 8931"/>
                  <a:gd name="T5" fmla="*/ T4 w 33"/>
                  <a:gd name="T6" fmla="+- 0 3783 3727"/>
                  <a:gd name="T7" fmla="*/ 3783 h 155"/>
                  <a:gd name="T8" fmla="+- 0 8954 8931"/>
                  <a:gd name="T9" fmla="*/ T8 w 33"/>
                  <a:gd name="T10" fmla="+- 0 3783 3727"/>
                  <a:gd name="T11" fmla="*/ 3783 h 155"/>
                  <a:gd name="T12" fmla="+- 0 8963 8931"/>
                  <a:gd name="T13" fmla="*/ T12 w 33"/>
                  <a:gd name="T14" fmla="+- 0 3783 3727"/>
                  <a:gd name="T15" fmla="*/ 3783 h 155"/>
                  <a:gd name="T16" fmla="+- 0 8963 8931"/>
                  <a:gd name="T17" fmla="*/ T16 w 33"/>
                  <a:gd name="T18" fmla="+- 0 3782 3727"/>
                  <a:gd name="T19" fmla="*/ 3782 h 155"/>
                </a:gdLst>
                <a:ahLst/>
                <a:cxnLst>
                  <a:cxn ang="0">
                    <a:pos x="T1" y="T3"/>
                  </a:cxn>
                  <a:cxn ang="0">
                    <a:pos x="T5" y="T7"/>
                  </a:cxn>
                  <a:cxn ang="0">
                    <a:pos x="T9" y="T11"/>
                  </a:cxn>
                  <a:cxn ang="0">
                    <a:pos x="T13" y="T15"/>
                  </a:cxn>
                  <a:cxn ang="0">
                    <a:pos x="T17" y="T19"/>
                  </a:cxn>
                </a:cxnLst>
                <a:rect l="0" t="0" r="r" b="b"/>
                <a:pathLst>
                  <a:path w="33" h="155">
                    <a:moveTo>
                      <a:pt x="32" y="55"/>
                    </a:moveTo>
                    <a:lnTo>
                      <a:pt x="28" y="56"/>
                    </a:lnTo>
                    <a:lnTo>
                      <a:pt x="23" y="56"/>
                    </a:lnTo>
                    <a:lnTo>
                      <a:pt x="32" y="56"/>
                    </a:lnTo>
                    <a:lnTo>
                      <a:pt x="32"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7" name="Group 196"/>
            <p:cNvGrpSpPr>
              <a:grpSpLocks/>
            </p:cNvGrpSpPr>
            <p:nvPr/>
          </p:nvGrpSpPr>
          <p:grpSpPr bwMode="auto">
            <a:xfrm>
              <a:off x="9184" y="3779"/>
              <a:ext cx="68" cy="105"/>
              <a:chOff x="9184" y="3779"/>
              <a:chExt cx="68" cy="105"/>
            </a:xfrm>
          </p:grpSpPr>
          <p:sp>
            <p:nvSpPr>
              <p:cNvPr id="1330" name="Freeform 197"/>
              <p:cNvSpPr>
                <a:spLocks/>
              </p:cNvSpPr>
              <p:nvPr/>
            </p:nvSpPr>
            <p:spPr bwMode="auto">
              <a:xfrm>
                <a:off x="9184" y="3779"/>
                <a:ext cx="68" cy="105"/>
              </a:xfrm>
              <a:custGeom>
                <a:avLst/>
                <a:gdLst>
                  <a:gd name="T0" fmla="+- 0 9192 9184"/>
                  <a:gd name="T1" fmla="*/ T0 w 68"/>
                  <a:gd name="T2" fmla="+- 0 3856 3779"/>
                  <a:gd name="T3" fmla="*/ 3856 h 105"/>
                  <a:gd name="T4" fmla="+- 0 9187 9184"/>
                  <a:gd name="T5" fmla="*/ T4 w 68"/>
                  <a:gd name="T6" fmla="+- 0 3856 3779"/>
                  <a:gd name="T7" fmla="*/ 3856 h 105"/>
                  <a:gd name="T8" fmla="+- 0 9187 9184"/>
                  <a:gd name="T9" fmla="*/ T8 w 68"/>
                  <a:gd name="T10" fmla="+- 0 3862 3779"/>
                  <a:gd name="T11" fmla="*/ 3862 h 105"/>
                  <a:gd name="T12" fmla="+- 0 9186 9184"/>
                  <a:gd name="T13" fmla="*/ T12 w 68"/>
                  <a:gd name="T14" fmla="+- 0 3869 3779"/>
                  <a:gd name="T15" fmla="*/ 3869 h 105"/>
                  <a:gd name="T16" fmla="+- 0 9184 9184"/>
                  <a:gd name="T17" fmla="*/ T16 w 68"/>
                  <a:gd name="T18" fmla="+- 0 3876 3779"/>
                  <a:gd name="T19" fmla="*/ 3876 h 105"/>
                  <a:gd name="T20" fmla="+- 0 9187 9184"/>
                  <a:gd name="T21" fmla="*/ T20 w 68"/>
                  <a:gd name="T22" fmla="+- 0 3877 3779"/>
                  <a:gd name="T23" fmla="*/ 3877 h 105"/>
                  <a:gd name="T24" fmla="+- 0 9191 9184"/>
                  <a:gd name="T25" fmla="*/ T24 w 68"/>
                  <a:gd name="T26" fmla="+- 0 3879 3779"/>
                  <a:gd name="T27" fmla="*/ 3879 h 105"/>
                  <a:gd name="T28" fmla="+- 0 9196 9184"/>
                  <a:gd name="T29" fmla="*/ T28 w 68"/>
                  <a:gd name="T30" fmla="+- 0 3881 3779"/>
                  <a:gd name="T31" fmla="*/ 3881 h 105"/>
                  <a:gd name="T32" fmla="+- 0 9201 9184"/>
                  <a:gd name="T33" fmla="*/ T32 w 68"/>
                  <a:gd name="T34" fmla="+- 0 3883 3779"/>
                  <a:gd name="T35" fmla="*/ 3883 h 105"/>
                  <a:gd name="T36" fmla="+- 0 9207 9184"/>
                  <a:gd name="T37" fmla="*/ T36 w 68"/>
                  <a:gd name="T38" fmla="+- 0 3884 3779"/>
                  <a:gd name="T39" fmla="*/ 3884 h 105"/>
                  <a:gd name="T40" fmla="+- 0 9218 9184"/>
                  <a:gd name="T41" fmla="*/ T40 w 68"/>
                  <a:gd name="T42" fmla="+- 0 3884 3779"/>
                  <a:gd name="T43" fmla="*/ 3884 h 105"/>
                  <a:gd name="T44" fmla="+- 0 9223 9184"/>
                  <a:gd name="T45" fmla="*/ T44 w 68"/>
                  <a:gd name="T46" fmla="+- 0 3883 3779"/>
                  <a:gd name="T47" fmla="*/ 3883 h 105"/>
                  <a:gd name="T48" fmla="+- 0 9244 9184"/>
                  <a:gd name="T49" fmla="*/ T48 w 68"/>
                  <a:gd name="T50" fmla="+- 0 3873 3779"/>
                  <a:gd name="T51" fmla="*/ 3873 h 105"/>
                  <a:gd name="T52" fmla="+- 0 9213 9184"/>
                  <a:gd name="T53" fmla="*/ T52 w 68"/>
                  <a:gd name="T54" fmla="+- 0 3873 3779"/>
                  <a:gd name="T55" fmla="*/ 3873 h 105"/>
                  <a:gd name="T56" fmla="+- 0 9210 9184"/>
                  <a:gd name="T57" fmla="*/ T56 w 68"/>
                  <a:gd name="T58" fmla="+- 0 3872 3779"/>
                  <a:gd name="T59" fmla="*/ 3872 h 105"/>
                  <a:gd name="T60" fmla="+- 0 9208 9184"/>
                  <a:gd name="T61" fmla="*/ T60 w 68"/>
                  <a:gd name="T62" fmla="+- 0 3871 3779"/>
                  <a:gd name="T63" fmla="*/ 3871 h 105"/>
                  <a:gd name="T64" fmla="+- 0 9205 9184"/>
                  <a:gd name="T65" fmla="*/ T64 w 68"/>
                  <a:gd name="T66" fmla="+- 0 3870 3779"/>
                  <a:gd name="T67" fmla="*/ 3870 h 105"/>
                  <a:gd name="T68" fmla="+- 0 9202 9184"/>
                  <a:gd name="T69" fmla="*/ T68 w 68"/>
                  <a:gd name="T70" fmla="+- 0 3869 3779"/>
                  <a:gd name="T71" fmla="*/ 3869 h 105"/>
                  <a:gd name="T72" fmla="+- 0 9201 9184"/>
                  <a:gd name="T73" fmla="*/ T72 w 68"/>
                  <a:gd name="T74" fmla="+- 0 3867 3779"/>
                  <a:gd name="T75" fmla="*/ 3867 h 105"/>
                  <a:gd name="T76" fmla="+- 0 9199 9184"/>
                  <a:gd name="T77" fmla="*/ T76 w 68"/>
                  <a:gd name="T78" fmla="+- 0 3866 3779"/>
                  <a:gd name="T79" fmla="*/ 3866 h 105"/>
                  <a:gd name="T80" fmla="+- 0 9197 9184"/>
                  <a:gd name="T81" fmla="*/ T80 w 68"/>
                  <a:gd name="T82" fmla="+- 0 3864 3779"/>
                  <a:gd name="T83" fmla="*/ 3864 h 105"/>
                  <a:gd name="T84" fmla="+- 0 9196 9184"/>
                  <a:gd name="T85" fmla="*/ T84 w 68"/>
                  <a:gd name="T86" fmla="+- 0 3862 3779"/>
                  <a:gd name="T87" fmla="*/ 3862 h 105"/>
                  <a:gd name="T88" fmla="+- 0 9195 9184"/>
                  <a:gd name="T89" fmla="*/ T88 w 68"/>
                  <a:gd name="T90" fmla="+- 0 3860 3779"/>
                  <a:gd name="T91" fmla="*/ 3860 h 105"/>
                  <a:gd name="T92" fmla="+- 0 9193 9184"/>
                  <a:gd name="T93" fmla="*/ T92 w 68"/>
                  <a:gd name="T94" fmla="+- 0 3858 3779"/>
                  <a:gd name="T95" fmla="*/ 3858 h 105"/>
                  <a:gd name="T96" fmla="+- 0 9192 9184"/>
                  <a:gd name="T97" fmla="*/ T96 w 68"/>
                  <a:gd name="T98" fmla="+- 0 3856 3779"/>
                  <a:gd name="T99" fmla="*/ 3856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8" h="105">
                    <a:moveTo>
                      <a:pt x="8" y="77"/>
                    </a:moveTo>
                    <a:lnTo>
                      <a:pt x="3" y="77"/>
                    </a:lnTo>
                    <a:lnTo>
                      <a:pt x="3" y="83"/>
                    </a:lnTo>
                    <a:lnTo>
                      <a:pt x="2" y="90"/>
                    </a:lnTo>
                    <a:lnTo>
                      <a:pt x="0" y="97"/>
                    </a:lnTo>
                    <a:lnTo>
                      <a:pt x="3" y="98"/>
                    </a:lnTo>
                    <a:lnTo>
                      <a:pt x="7" y="100"/>
                    </a:lnTo>
                    <a:lnTo>
                      <a:pt x="12" y="102"/>
                    </a:lnTo>
                    <a:lnTo>
                      <a:pt x="17" y="104"/>
                    </a:lnTo>
                    <a:lnTo>
                      <a:pt x="23" y="105"/>
                    </a:lnTo>
                    <a:lnTo>
                      <a:pt x="34" y="105"/>
                    </a:lnTo>
                    <a:lnTo>
                      <a:pt x="39" y="104"/>
                    </a:lnTo>
                    <a:lnTo>
                      <a:pt x="60" y="94"/>
                    </a:lnTo>
                    <a:lnTo>
                      <a:pt x="29" y="94"/>
                    </a:lnTo>
                    <a:lnTo>
                      <a:pt x="26" y="93"/>
                    </a:lnTo>
                    <a:lnTo>
                      <a:pt x="24" y="92"/>
                    </a:lnTo>
                    <a:lnTo>
                      <a:pt x="21" y="91"/>
                    </a:lnTo>
                    <a:lnTo>
                      <a:pt x="18" y="90"/>
                    </a:lnTo>
                    <a:lnTo>
                      <a:pt x="17" y="88"/>
                    </a:lnTo>
                    <a:lnTo>
                      <a:pt x="15" y="87"/>
                    </a:lnTo>
                    <a:lnTo>
                      <a:pt x="13" y="85"/>
                    </a:lnTo>
                    <a:lnTo>
                      <a:pt x="12" y="83"/>
                    </a:lnTo>
                    <a:lnTo>
                      <a:pt x="11" y="81"/>
                    </a:lnTo>
                    <a:lnTo>
                      <a:pt x="9" y="79"/>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198"/>
              <p:cNvSpPr>
                <a:spLocks/>
              </p:cNvSpPr>
              <p:nvPr/>
            </p:nvSpPr>
            <p:spPr bwMode="auto">
              <a:xfrm>
                <a:off x="9184" y="3779"/>
                <a:ext cx="68" cy="105"/>
              </a:xfrm>
              <a:custGeom>
                <a:avLst/>
                <a:gdLst>
                  <a:gd name="T0" fmla="+- 0 9216 9184"/>
                  <a:gd name="T1" fmla="*/ T0 w 68"/>
                  <a:gd name="T2" fmla="+- 0 3779 3779"/>
                  <a:gd name="T3" fmla="*/ 3779 h 105"/>
                  <a:gd name="T4" fmla="+- 0 9212 9184"/>
                  <a:gd name="T5" fmla="*/ T4 w 68"/>
                  <a:gd name="T6" fmla="+- 0 3780 3779"/>
                  <a:gd name="T7" fmla="*/ 3780 h 105"/>
                  <a:gd name="T8" fmla="+- 0 9208 9184"/>
                  <a:gd name="T9" fmla="*/ T8 w 68"/>
                  <a:gd name="T10" fmla="+- 0 3781 3779"/>
                  <a:gd name="T11" fmla="*/ 3781 h 105"/>
                  <a:gd name="T12" fmla="+- 0 9203 9184"/>
                  <a:gd name="T13" fmla="*/ T12 w 68"/>
                  <a:gd name="T14" fmla="+- 0 3782 3779"/>
                  <a:gd name="T15" fmla="*/ 3782 h 105"/>
                  <a:gd name="T16" fmla="+- 0 9184 9184"/>
                  <a:gd name="T17" fmla="*/ T16 w 68"/>
                  <a:gd name="T18" fmla="+- 0 3807 3779"/>
                  <a:gd name="T19" fmla="*/ 3807 h 105"/>
                  <a:gd name="T20" fmla="+- 0 9185 9184"/>
                  <a:gd name="T21" fmla="*/ T20 w 68"/>
                  <a:gd name="T22" fmla="+- 0 3818 3779"/>
                  <a:gd name="T23" fmla="*/ 3818 h 105"/>
                  <a:gd name="T24" fmla="+- 0 9186 9184"/>
                  <a:gd name="T25" fmla="*/ T24 w 68"/>
                  <a:gd name="T26" fmla="+- 0 3823 3779"/>
                  <a:gd name="T27" fmla="*/ 3823 h 105"/>
                  <a:gd name="T28" fmla="+- 0 9188 9184"/>
                  <a:gd name="T29" fmla="*/ T28 w 68"/>
                  <a:gd name="T30" fmla="+- 0 3828 3779"/>
                  <a:gd name="T31" fmla="*/ 3828 h 105"/>
                  <a:gd name="T32" fmla="+- 0 9190 9184"/>
                  <a:gd name="T33" fmla="*/ T32 w 68"/>
                  <a:gd name="T34" fmla="+- 0 3831 3779"/>
                  <a:gd name="T35" fmla="*/ 3831 h 105"/>
                  <a:gd name="T36" fmla="+- 0 9193 9184"/>
                  <a:gd name="T37" fmla="*/ T36 w 68"/>
                  <a:gd name="T38" fmla="+- 0 3834 3779"/>
                  <a:gd name="T39" fmla="*/ 3834 h 105"/>
                  <a:gd name="T40" fmla="+- 0 9197 9184"/>
                  <a:gd name="T41" fmla="*/ T40 w 68"/>
                  <a:gd name="T42" fmla="+- 0 3837 3779"/>
                  <a:gd name="T43" fmla="*/ 3837 h 105"/>
                  <a:gd name="T44" fmla="+- 0 9200 9184"/>
                  <a:gd name="T45" fmla="*/ T44 w 68"/>
                  <a:gd name="T46" fmla="+- 0 3839 3779"/>
                  <a:gd name="T47" fmla="*/ 3839 h 105"/>
                  <a:gd name="T48" fmla="+- 0 9204 9184"/>
                  <a:gd name="T49" fmla="*/ T48 w 68"/>
                  <a:gd name="T50" fmla="+- 0 3841 3779"/>
                  <a:gd name="T51" fmla="*/ 3841 h 105"/>
                  <a:gd name="T52" fmla="+- 0 9208 9184"/>
                  <a:gd name="T53" fmla="*/ T52 w 68"/>
                  <a:gd name="T54" fmla="+- 0 3843 3779"/>
                  <a:gd name="T55" fmla="*/ 3843 h 105"/>
                  <a:gd name="T56" fmla="+- 0 9212 9184"/>
                  <a:gd name="T57" fmla="*/ T56 w 68"/>
                  <a:gd name="T58" fmla="+- 0 3845 3779"/>
                  <a:gd name="T59" fmla="*/ 3845 h 105"/>
                  <a:gd name="T60" fmla="+- 0 9232 9184"/>
                  <a:gd name="T61" fmla="*/ T60 w 68"/>
                  <a:gd name="T62" fmla="+- 0 3858 3779"/>
                  <a:gd name="T63" fmla="*/ 3858 h 105"/>
                  <a:gd name="T64" fmla="+- 0 9232 9184"/>
                  <a:gd name="T65" fmla="*/ T64 w 68"/>
                  <a:gd name="T66" fmla="+- 0 3864 3779"/>
                  <a:gd name="T67" fmla="*/ 3864 h 105"/>
                  <a:gd name="T68" fmla="+- 0 9231 9184"/>
                  <a:gd name="T69" fmla="*/ T68 w 68"/>
                  <a:gd name="T70" fmla="+- 0 3866 3779"/>
                  <a:gd name="T71" fmla="*/ 3866 h 105"/>
                  <a:gd name="T72" fmla="+- 0 9228 9184"/>
                  <a:gd name="T73" fmla="*/ T72 w 68"/>
                  <a:gd name="T74" fmla="+- 0 3869 3779"/>
                  <a:gd name="T75" fmla="*/ 3869 h 105"/>
                  <a:gd name="T76" fmla="+- 0 9226 9184"/>
                  <a:gd name="T77" fmla="*/ T76 w 68"/>
                  <a:gd name="T78" fmla="+- 0 3871 3779"/>
                  <a:gd name="T79" fmla="*/ 3871 h 105"/>
                  <a:gd name="T80" fmla="+- 0 9222 9184"/>
                  <a:gd name="T81" fmla="*/ T80 w 68"/>
                  <a:gd name="T82" fmla="+- 0 3873 3779"/>
                  <a:gd name="T83" fmla="*/ 3873 h 105"/>
                  <a:gd name="T84" fmla="+- 0 9244 9184"/>
                  <a:gd name="T85" fmla="*/ T84 w 68"/>
                  <a:gd name="T86" fmla="+- 0 3873 3779"/>
                  <a:gd name="T87" fmla="*/ 3873 h 105"/>
                  <a:gd name="T88" fmla="+- 0 9247 9184"/>
                  <a:gd name="T89" fmla="*/ T88 w 68"/>
                  <a:gd name="T90" fmla="+- 0 3869 3779"/>
                  <a:gd name="T91" fmla="*/ 3869 h 105"/>
                  <a:gd name="T92" fmla="+- 0 9250 9184"/>
                  <a:gd name="T93" fmla="*/ T92 w 68"/>
                  <a:gd name="T94" fmla="+- 0 3865 3779"/>
                  <a:gd name="T95" fmla="*/ 3865 h 105"/>
                  <a:gd name="T96" fmla="+- 0 9251 9184"/>
                  <a:gd name="T97" fmla="*/ T96 w 68"/>
                  <a:gd name="T98" fmla="+- 0 3861 3779"/>
                  <a:gd name="T99" fmla="*/ 3861 h 105"/>
                  <a:gd name="T100" fmla="+- 0 9253 9184"/>
                  <a:gd name="T101" fmla="*/ T100 w 68"/>
                  <a:gd name="T102" fmla="+- 0 3856 3779"/>
                  <a:gd name="T103" fmla="*/ 3856 h 105"/>
                  <a:gd name="T104" fmla="+- 0 9253 9184"/>
                  <a:gd name="T105" fmla="*/ T104 w 68"/>
                  <a:gd name="T106" fmla="+- 0 3843 3779"/>
                  <a:gd name="T107" fmla="*/ 3843 h 105"/>
                  <a:gd name="T108" fmla="+- 0 9251 9184"/>
                  <a:gd name="T109" fmla="*/ T108 w 68"/>
                  <a:gd name="T110" fmla="+- 0 3838 3779"/>
                  <a:gd name="T111" fmla="*/ 3838 h 105"/>
                  <a:gd name="T112" fmla="+- 0 9249 9184"/>
                  <a:gd name="T113" fmla="*/ T112 w 68"/>
                  <a:gd name="T114" fmla="+- 0 3834 3779"/>
                  <a:gd name="T115" fmla="*/ 3834 h 105"/>
                  <a:gd name="T116" fmla="+- 0 9247 9184"/>
                  <a:gd name="T117" fmla="*/ T116 w 68"/>
                  <a:gd name="T118" fmla="+- 0 3831 3779"/>
                  <a:gd name="T119" fmla="*/ 3831 h 105"/>
                  <a:gd name="T120" fmla="+- 0 9224 9184"/>
                  <a:gd name="T121" fmla="*/ T120 w 68"/>
                  <a:gd name="T122" fmla="+- 0 3818 3779"/>
                  <a:gd name="T123" fmla="*/ 3818 h 105"/>
                  <a:gd name="T124" fmla="+- 0 9220 9184"/>
                  <a:gd name="T125" fmla="*/ T124 w 68"/>
                  <a:gd name="T126" fmla="+- 0 3816 3779"/>
                  <a:gd name="T127" fmla="*/ 3816 h 105"/>
                  <a:gd name="T128" fmla="+- 0 9204 9184"/>
                  <a:gd name="T129" fmla="*/ T128 w 68"/>
                  <a:gd name="T130" fmla="+- 0 3798 3779"/>
                  <a:gd name="T131" fmla="*/ 3798 h 105"/>
                  <a:gd name="T132" fmla="+- 0 9205 9184"/>
                  <a:gd name="T133" fmla="*/ T132 w 68"/>
                  <a:gd name="T134" fmla="+- 0 3795 3779"/>
                  <a:gd name="T135" fmla="*/ 3795 h 105"/>
                  <a:gd name="T136" fmla="+- 0 9208 9184"/>
                  <a:gd name="T137" fmla="*/ T136 w 68"/>
                  <a:gd name="T138" fmla="+- 0 3793 3779"/>
                  <a:gd name="T139" fmla="*/ 3793 h 105"/>
                  <a:gd name="T140" fmla="+- 0 9211 9184"/>
                  <a:gd name="T141" fmla="*/ T140 w 68"/>
                  <a:gd name="T142" fmla="+- 0 3791 3779"/>
                  <a:gd name="T143" fmla="*/ 3791 h 105"/>
                  <a:gd name="T144" fmla="+- 0 9214 9184"/>
                  <a:gd name="T145" fmla="*/ T144 w 68"/>
                  <a:gd name="T146" fmla="+- 0 3790 3779"/>
                  <a:gd name="T147" fmla="*/ 3790 h 105"/>
                  <a:gd name="T148" fmla="+- 0 9249 9184"/>
                  <a:gd name="T149" fmla="*/ T148 w 68"/>
                  <a:gd name="T150" fmla="+- 0 3789 3779"/>
                  <a:gd name="T151" fmla="*/ 3789 h 105"/>
                  <a:gd name="T152" fmla="+- 0 9250 9184"/>
                  <a:gd name="T153" fmla="*/ T152 w 68"/>
                  <a:gd name="T154" fmla="+- 0 3789 3779"/>
                  <a:gd name="T155" fmla="*/ 3789 h 105"/>
                  <a:gd name="T156" fmla="+- 0 9245 9184"/>
                  <a:gd name="T157" fmla="*/ T156 w 68"/>
                  <a:gd name="T158" fmla="+- 0 3785 3779"/>
                  <a:gd name="T159" fmla="*/ 3785 h 105"/>
                  <a:gd name="T160" fmla="+- 0 9241 9184"/>
                  <a:gd name="T161" fmla="*/ T160 w 68"/>
                  <a:gd name="T162" fmla="+- 0 3783 3779"/>
                  <a:gd name="T163" fmla="*/ 3783 h 105"/>
                  <a:gd name="T164" fmla="+- 0 9231 9184"/>
                  <a:gd name="T165" fmla="*/ T164 w 68"/>
                  <a:gd name="T166" fmla="+- 0 3780 3779"/>
                  <a:gd name="T167" fmla="*/ 3780 h 105"/>
                  <a:gd name="T168" fmla="+- 0 9226 9184"/>
                  <a:gd name="T169" fmla="*/ T168 w 68"/>
                  <a:gd name="T170" fmla="+- 0 3779 3779"/>
                  <a:gd name="T171" fmla="*/ 3779 h 105"/>
                  <a:gd name="T172" fmla="+- 0 9216 9184"/>
                  <a:gd name="T173" fmla="*/ T172 w 68"/>
                  <a:gd name="T174" fmla="+- 0 3779 3779"/>
                  <a:gd name="T175" fmla="*/ 3779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68" h="105">
                    <a:moveTo>
                      <a:pt x="32" y="0"/>
                    </a:moveTo>
                    <a:lnTo>
                      <a:pt x="28" y="1"/>
                    </a:lnTo>
                    <a:lnTo>
                      <a:pt x="24" y="2"/>
                    </a:lnTo>
                    <a:lnTo>
                      <a:pt x="19" y="3"/>
                    </a:lnTo>
                    <a:lnTo>
                      <a:pt x="0" y="28"/>
                    </a:lnTo>
                    <a:lnTo>
                      <a:pt x="1" y="39"/>
                    </a:lnTo>
                    <a:lnTo>
                      <a:pt x="2" y="44"/>
                    </a:lnTo>
                    <a:lnTo>
                      <a:pt x="4" y="49"/>
                    </a:lnTo>
                    <a:lnTo>
                      <a:pt x="6" y="52"/>
                    </a:lnTo>
                    <a:lnTo>
                      <a:pt x="9" y="55"/>
                    </a:lnTo>
                    <a:lnTo>
                      <a:pt x="13" y="58"/>
                    </a:lnTo>
                    <a:lnTo>
                      <a:pt x="16" y="60"/>
                    </a:lnTo>
                    <a:lnTo>
                      <a:pt x="20" y="62"/>
                    </a:lnTo>
                    <a:lnTo>
                      <a:pt x="24" y="64"/>
                    </a:lnTo>
                    <a:lnTo>
                      <a:pt x="28" y="66"/>
                    </a:lnTo>
                    <a:lnTo>
                      <a:pt x="48" y="79"/>
                    </a:lnTo>
                    <a:lnTo>
                      <a:pt x="48" y="85"/>
                    </a:lnTo>
                    <a:lnTo>
                      <a:pt x="47" y="87"/>
                    </a:lnTo>
                    <a:lnTo>
                      <a:pt x="44" y="90"/>
                    </a:lnTo>
                    <a:lnTo>
                      <a:pt x="42" y="92"/>
                    </a:lnTo>
                    <a:lnTo>
                      <a:pt x="38" y="94"/>
                    </a:lnTo>
                    <a:lnTo>
                      <a:pt x="60" y="94"/>
                    </a:lnTo>
                    <a:lnTo>
                      <a:pt x="63" y="90"/>
                    </a:lnTo>
                    <a:lnTo>
                      <a:pt x="66" y="86"/>
                    </a:lnTo>
                    <a:lnTo>
                      <a:pt x="67" y="82"/>
                    </a:lnTo>
                    <a:lnTo>
                      <a:pt x="69" y="77"/>
                    </a:lnTo>
                    <a:lnTo>
                      <a:pt x="69" y="64"/>
                    </a:lnTo>
                    <a:lnTo>
                      <a:pt x="67" y="59"/>
                    </a:lnTo>
                    <a:lnTo>
                      <a:pt x="65" y="55"/>
                    </a:lnTo>
                    <a:lnTo>
                      <a:pt x="63" y="52"/>
                    </a:lnTo>
                    <a:lnTo>
                      <a:pt x="40" y="39"/>
                    </a:lnTo>
                    <a:lnTo>
                      <a:pt x="36" y="37"/>
                    </a:lnTo>
                    <a:lnTo>
                      <a:pt x="20" y="19"/>
                    </a:lnTo>
                    <a:lnTo>
                      <a:pt x="21" y="16"/>
                    </a:lnTo>
                    <a:lnTo>
                      <a:pt x="24" y="14"/>
                    </a:lnTo>
                    <a:lnTo>
                      <a:pt x="27" y="12"/>
                    </a:lnTo>
                    <a:lnTo>
                      <a:pt x="30" y="11"/>
                    </a:lnTo>
                    <a:lnTo>
                      <a:pt x="65" y="10"/>
                    </a:lnTo>
                    <a:lnTo>
                      <a:pt x="66" y="10"/>
                    </a:lnTo>
                    <a:lnTo>
                      <a:pt x="61" y="6"/>
                    </a:lnTo>
                    <a:lnTo>
                      <a:pt x="57" y="4"/>
                    </a:lnTo>
                    <a:lnTo>
                      <a:pt x="47" y="1"/>
                    </a:lnTo>
                    <a:lnTo>
                      <a:pt x="4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Freeform 199"/>
              <p:cNvSpPr>
                <a:spLocks/>
              </p:cNvSpPr>
              <p:nvPr/>
            </p:nvSpPr>
            <p:spPr bwMode="auto">
              <a:xfrm>
                <a:off x="9184" y="3779"/>
                <a:ext cx="68" cy="105"/>
              </a:xfrm>
              <a:custGeom>
                <a:avLst/>
                <a:gdLst>
                  <a:gd name="T0" fmla="+- 0 9249 9184"/>
                  <a:gd name="T1" fmla="*/ T0 w 68"/>
                  <a:gd name="T2" fmla="+- 0 3789 3779"/>
                  <a:gd name="T3" fmla="*/ 3789 h 105"/>
                  <a:gd name="T4" fmla="+- 0 9222 9184"/>
                  <a:gd name="T5" fmla="*/ T4 w 68"/>
                  <a:gd name="T6" fmla="+- 0 3789 3779"/>
                  <a:gd name="T7" fmla="*/ 3789 h 105"/>
                  <a:gd name="T8" fmla="+- 0 9225 9184"/>
                  <a:gd name="T9" fmla="*/ T8 w 68"/>
                  <a:gd name="T10" fmla="+- 0 3790 3779"/>
                  <a:gd name="T11" fmla="*/ 3790 h 105"/>
                  <a:gd name="T12" fmla="+- 0 9227 9184"/>
                  <a:gd name="T13" fmla="*/ T12 w 68"/>
                  <a:gd name="T14" fmla="+- 0 3791 3779"/>
                  <a:gd name="T15" fmla="*/ 3791 h 105"/>
                  <a:gd name="T16" fmla="+- 0 9229 9184"/>
                  <a:gd name="T17" fmla="*/ T16 w 68"/>
                  <a:gd name="T18" fmla="+- 0 3792 3779"/>
                  <a:gd name="T19" fmla="*/ 3792 h 105"/>
                  <a:gd name="T20" fmla="+- 0 9231 9184"/>
                  <a:gd name="T21" fmla="*/ T20 w 68"/>
                  <a:gd name="T22" fmla="+- 0 3794 3779"/>
                  <a:gd name="T23" fmla="*/ 3794 h 105"/>
                  <a:gd name="T24" fmla="+- 0 9233 9184"/>
                  <a:gd name="T25" fmla="*/ T24 w 68"/>
                  <a:gd name="T26" fmla="+- 0 3796 3779"/>
                  <a:gd name="T27" fmla="*/ 3796 h 105"/>
                  <a:gd name="T28" fmla="+- 0 9235 9184"/>
                  <a:gd name="T29" fmla="*/ T28 w 68"/>
                  <a:gd name="T30" fmla="+- 0 3797 3779"/>
                  <a:gd name="T31" fmla="*/ 3797 h 105"/>
                  <a:gd name="T32" fmla="+- 0 9236 9184"/>
                  <a:gd name="T33" fmla="*/ T32 w 68"/>
                  <a:gd name="T34" fmla="+- 0 3799 3779"/>
                  <a:gd name="T35" fmla="*/ 3799 h 105"/>
                  <a:gd name="T36" fmla="+- 0 9237 9184"/>
                  <a:gd name="T37" fmla="*/ T36 w 68"/>
                  <a:gd name="T38" fmla="+- 0 3802 3779"/>
                  <a:gd name="T39" fmla="*/ 3802 h 105"/>
                  <a:gd name="T40" fmla="+- 0 9239 9184"/>
                  <a:gd name="T41" fmla="*/ T40 w 68"/>
                  <a:gd name="T42" fmla="+- 0 3805 3779"/>
                  <a:gd name="T43" fmla="*/ 3805 h 105"/>
                  <a:gd name="T44" fmla="+- 0 9239 9184"/>
                  <a:gd name="T45" fmla="*/ T44 w 68"/>
                  <a:gd name="T46" fmla="+- 0 3807 3779"/>
                  <a:gd name="T47" fmla="*/ 3807 h 105"/>
                  <a:gd name="T48" fmla="+- 0 9245 9184"/>
                  <a:gd name="T49" fmla="*/ T48 w 68"/>
                  <a:gd name="T50" fmla="+- 0 3807 3779"/>
                  <a:gd name="T51" fmla="*/ 3807 h 105"/>
                  <a:gd name="T52" fmla="+- 0 9249 9184"/>
                  <a:gd name="T53" fmla="*/ T52 w 68"/>
                  <a:gd name="T54" fmla="+- 0 3791 3779"/>
                  <a:gd name="T55" fmla="*/ 3791 h 105"/>
                  <a:gd name="T56" fmla="+- 0 9249 9184"/>
                  <a:gd name="T57" fmla="*/ T56 w 68"/>
                  <a:gd name="T58" fmla="+- 0 3789 3779"/>
                  <a:gd name="T59" fmla="*/ 3789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05">
                    <a:moveTo>
                      <a:pt x="65" y="10"/>
                    </a:moveTo>
                    <a:lnTo>
                      <a:pt x="38" y="10"/>
                    </a:lnTo>
                    <a:lnTo>
                      <a:pt x="41" y="11"/>
                    </a:lnTo>
                    <a:lnTo>
                      <a:pt x="43" y="12"/>
                    </a:lnTo>
                    <a:lnTo>
                      <a:pt x="45" y="13"/>
                    </a:lnTo>
                    <a:lnTo>
                      <a:pt x="47" y="15"/>
                    </a:lnTo>
                    <a:lnTo>
                      <a:pt x="49" y="17"/>
                    </a:lnTo>
                    <a:lnTo>
                      <a:pt x="51" y="18"/>
                    </a:lnTo>
                    <a:lnTo>
                      <a:pt x="52" y="20"/>
                    </a:lnTo>
                    <a:lnTo>
                      <a:pt x="53" y="23"/>
                    </a:lnTo>
                    <a:lnTo>
                      <a:pt x="55" y="26"/>
                    </a:lnTo>
                    <a:lnTo>
                      <a:pt x="55" y="28"/>
                    </a:lnTo>
                    <a:lnTo>
                      <a:pt x="61" y="28"/>
                    </a:lnTo>
                    <a:lnTo>
                      <a:pt x="65" y="12"/>
                    </a:lnTo>
                    <a:lnTo>
                      <a:pt x="6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8" name="Group 200"/>
            <p:cNvGrpSpPr>
              <a:grpSpLocks/>
            </p:cNvGrpSpPr>
            <p:nvPr/>
          </p:nvGrpSpPr>
          <p:grpSpPr bwMode="auto">
            <a:xfrm>
              <a:off x="9466" y="3745"/>
              <a:ext cx="62" cy="139"/>
              <a:chOff x="9466" y="3745"/>
              <a:chExt cx="62" cy="139"/>
            </a:xfrm>
          </p:grpSpPr>
          <p:sp>
            <p:nvSpPr>
              <p:cNvPr id="1324" name="Freeform 201"/>
              <p:cNvSpPr>
                <a:spLocks/>
              </p:cNvSpPr>
              <p:nvPr/>
            </p:nvSpPr>
            <p:spPr bwMode="auto">
              <a:xfrm>
                <a:off x="9466" y="3745"/>
                <a:ext cx="62" cy="139"/>
              </a:xfrm>
              <a:custGeom>
                <a:avLst/>
                <a:gdLst>
                  <a:gd name="T0" fmla="+- 0 9508 9466"/>
                  <a:gd name="T1" fmla="*/ T0 w 62"/>
                  <a:gd name="T2" fmla="+- 0 3793 3745"/>
                  <a:gd name="T3" fmla="*/ 3793 h 139"/>
                  <a:gd name="T4" fmla="+- 0 9480 9466"/>
                  <a:gd name="T5" fmla="*/ T4 w 62"/>
                  <a:gd name="T6" fmla="+- 0 3793 3745"/>
                  <a:gd name="T7" fmla="*/ 3793 h 139"/>
                  <a:gd name="T8" fmla="+- 0 9480 9466"/>
                  <a:gd name="T9" fmla="*/ T8 w 62"/>
                  <a:gd name="T10" fmla="+- 0 3808 3745"/>
                  <a:gd name="T11" fmla="*/ 3808 h 139"/>
                  <a:gd name="T12" fmla="+- 0 9480 9466"/>
                  <a:gd name="T13" fmla="*/ T12 w 62"/>
                  <a:gd name="T14" fmla="+- 0 3812 3745"/>
                  <a:gd name="T15" fmla="*/ 3812 h 139"/>
                  <a:gd name="T16" fmla="+- 0 9480 9466"/>
                  <a:gd name="T17" fmla="*/ T16 w 62"/>
                  <a:gd name="T18" fmla="+- 0 3823 3745"/>
                  <a:gd name="T19" fmla="*/ 3823 h 139"/>
                  <a:gd name="T20" fmla="+- 0 9479 9466"/>
                  <a:gd name="T21" fmla="*/ T20 w 62"/>
                  <a:gd name="T22" fmla="+- 0 3833 3745"/>
                  <a:gd name="T23" fmla="*/ 3833 h 139"/>
                  <a:gd name="T24" fmla="+- 0 9479 9466"/>
                  <a:gd name="T25" fmla="*/ T24 w 62"/>
                  <a:gd name="T26" fmla="+- 0 3853 3745"/>
                  <a:gd name="T27" fmla="*/ 3853 h 139"/>
                  <a:gd name="T28" fmla="+- 0 9486 9466"/>
                  <a:gd name="T29" fmla="*/ T28 w 62"/>
                  <a:gd name="T30" fmla="+- 0 3876 3745"/>
                  <a:gd name="T31" fmla="*/ 3876 h 139"/>
                  <a:gd name="T32" fmla="+- 0 9505 9466"/>
                  <a:gd name="T33" fmla="*/ T32 w 62"/>
                  <a:gd name="T34" fmla="+- 0 3883 3745"/>
                  <a:gd name="T35" fmla="*/ 3883 h 139"/>
                  <a:gd name="T36" fmla="+- 0 9509 9466"/>
                  <a:gd name="T37" fmla="*/ T36 w 62"/>
                  <a:gd name="T38" fmla="+- 0 3883 3745"/>
                  <a:gd name="T39" fmla="*/ 3883 h 139"/>
                  <a:gd name="T40" fmla="+- 0 9528 9466"/>
                  <a:gd name="T41" fmla="*/ T40 w 62"/>
                  <a:gd name="T42" fmla="+- 0 3879 3745"/>
                  <a:gd name="T43" fmla="*/ 3879 h 139"/>
                  <a:gd name="T44" fmla="+- 0 9528 9466"/>
                  <a:gd name="T45" fmla="*/ T44 w 62"/>
                  <a:gd name="T46" fmla="+- 0 3872 3745"/>
                  <a:gd name="T47" fmla="*/ 3872 h 139"/>
                  <a:gd name="T48" fmla="+- 0 9516 9466"/>
                  <a:gd name="T49" fmla="*/ T48 w 62"/>
                  <a:gd name="T50" fmla="+- 0 3872 3745"/>
                  <a:gd name="T51" fmla="*/ 3872 h 139"/>
                  <a:gd name="T52" fmla="+- 0 9514 9466"/>
                  <a:gd name="T53" fmla="*/ T52 w 62"/>
                  <a:gd name="T54" fmla="+- 0 3872 3745"/>
                  <a:gd name="T55" fmla="*/ 3872 h 139"/>
                  <a:gd name="T56" fmla="+- 0 9507 9466"/>
                  <a:gd name="T57" fmla="*/ T56 w 62"/>
                  <a:gd name="T58" fmla="+- 0 3856 3745"/>
                  <a:gd name="T59" fmla="*/ 3856 h 139"/>
                  <a:gd name="T60" fmla="+- 0 9507 9466"/>
                  <a:gd name="T61" fmla="*/ T60 w 62"/>
                  <a:gd name="T62" fmla="+- 0 3852 3745"/>
                  <a:gd name="T63" fmla="*/ 3852 h 139"/>
                  <a:gd name="T64" fmla="+- 0 9506 9466"/>
                  <a:gd name="T65" fmla="*/ T64 w 62"/>
                  <a:gd name="T66" fmla="+- 0 3846 3745"/>
                  <a:gd name="T67" fmla="*/ 3846 h 139"/>
                  <a:gd name="T68" fmla="+- 0 9506 9466"/>
                  <a:gd name="T69" fmla="*/ T68 w 62"/>
                  <a:gd name="T70" fmla="+- 0 3833 3745"/>
                  <a:gd name="T71" fmla="*/ 3833 h 139"/>
                  <a:gd name="T72" fmla="+- 0 9507 9466"/>
                  <a:gd name="T73" fmla="*/ T72 w 62"/>
                  <a:gd name="T74" fmla="+- 0 3828 3745"/>
                  <a:gd name="T75" fmla="*/ 3828 h 139"/>
                  <a:gd name="T76" fmla="+- 0 9507 9466"/>
                  <a:gd name="T77" fmla="*/ T76 w 62"/>
                  <a:gd name="T78" fmla="+- 0 3812 3745"/>
                  <a:gd name="T79" fmla="*/ 3812 h 139"/>
                  <a:gd name="T80" fmla="+- 0 9507 9466"/>
                  <a:gd name="T81" fmla="*/ T80 w 62"/>
                  <a:gd name="T82" fmla="+- 0 3808 3745"/>
                  <a:gd name="T83" fmla="*/ 3808 h 139"/>
                  <a:gd name="T84" fmla="+- 0 9507 9466"/>
                  <a:gd name="T85" fmla="*/ T84 w 62"/>
                  <a:gd name="T86" fmla="+- 0 3799 3745"/>
                  <a:gd name="T87" fmla="*/ 3799 h 139"/>
                  <a:gd name="T88" fmla="+- 0 9508 9466"/>
                  <a:gd name="T89" fmla="*/ T88 w 62"/>
                  <a:gd name="T90" fmla="+- 0 3793 3745"/>
                  <a:gd name="T91" fmla="*/ 3793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2" h="139">
                    <a:moveTo>
                      <a:pt x="42" y="48"/>
                    </a:moveTo>
                    <a:lnTo>
                      <a:pt x="14" y="48"/>
                    </a:lnTo>
                    <a:lnTo>
                      <a:pt x="14" y="63"/>
                    </a:lnTo>
                    <a:lnTo>
                      <a:pt x="14" y="67"/>
                    </a:lnTo>
                    <a:lnTo>
                      <a:pt x="14" y="78"/>
                    </a:lnTo>
                    <a:lnTo>
                      <a:pt x="13" y="88"/>
                    </a:lnTo>
                    <a:lnTo>
                      <a:pt x="13" y="108"/>
                    </a:lnTo>
                    <a:lnTo>
                      <a:pt x="20" y="131"/>
                    </a:lnTo>
                    <a:lnTo>
                      <a:pt x="39" y="138"/>
                    </a:lnTo>
                    <a:lnTo>
                      <a:pt x="43" y="138"/>
                    </a:lnTo>
                    <a:lnTo>
                      <a:pt x="62" y="134"/>
                    </a:lnTo>
                    <a:lnTo>
                      <a:pt x="62" y="127"/>
                    </a:lnTo>
                    <a:lnTo>
                      <a:pt x="50" y="127"/>
                    </a:lnTo>
                    <a:lnTo>
                      <a:pt x="48" y="127"/>
                    </a:lnTo>
                    <a:lnTo>
                      <a:pt x="41" y="111"/>
                    </a:lnTo>
                    <a:lnTo>
                      <a:pt x="41" y="107"/>
                    </a:lnTo>
                    <a:lnTo>
                      <a:pt x="40" y="101"/>
                    </a:lnTo>
                    <a:lnTo>
                      <a:pt x="40" y="88"/>
                    </a:lnTo>
                    <a:lnTo>
                      <a:pt x="41" y="83"/>
                    </a:lnTo>
                    <a:lnTo>
                      <a:pt x="41" y="67"/>
                    </a:lnTo>
                    <a:lnTo>
                      <a:pt x="41" y="63"/>
                    </a:lnTo>
                    <a:lnTo>
                      <a:pt x="41" y="54"/>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202"/>
              <p:cNvSpPr>
                <a:spLocks/>
              </p:cNvSpPr>
              <p:nvPr/>
            </p:nvSpPr>
            <p:spPr bwMode="auto">
              <a:xfrm>
                <a:off x="9466" y="3745"/>
                <a:ext cx="62" cy="139"/>
              </a:xfrm>
              <a:custGeom>
                <a:avLst/>
                <a:gdLst>
                  <a:gd name="T0" fmla="+- 0 9528 9466"/>
                  <a:gd name="T1" fmla="*/ T0 w 62"/>
                  <a:gd name="T2" fmla="+- 0 3870 3745"/>
                  <a:gd name="T3" fmla="*/ 3870 h 139"/>
                  <a:gd name="T4" fmla="+- 0 9526 9466"/>
                  <a:gd name="T5" fmla="*/ T4 w 62"/>
                  <a:gd name="T6" fmla="+- 0 3871 3745"/>
                  <a:gd name="T7" fmla="*/ 3871 h 139"/>
                  <a:gd name="T8" fmla="+- 0 9524 9466"/>
                  <a:gd name="T9" fmla="*/ T8 w 62"/>
                  <a:gd name="T10" fmla="+- 0 3872 3745"/>
                  <a:gd name="T11" fmla="*/ 3872 h 139"/>
                  <a:gd name="T12" fmla="+- 0 9523 9466"/>
                  <a:gd name="T13" fmla="*/ T12 w 62"/>
                  <a:gd name="T14" fmla="+- 0 3872 3745"/>
                  <a:gd name="T15" fmla="*/ 3872 h 139"/>
                  <a:gd name="T16" fmla="+- 0 9516 9466"/>
                  <a:gd name="T17" fmla="*/ T16 w 62"/>
                  <a:gd name="T18" fmla="+- 0 3872 3745"/>
                  <a:gd name="T19" fmla="*/ 3872 h 139"/>
                  <a:gd name="T20" fmla="+- 0 9528 9466"/>
                  <a:gd name="T21" fmla="*/ T20 w 62"/>
                  <a:gd name="T22" fmla="+- 0 3872 3745"/>
                  <a:gd name="T23" fmla="*/ 3872 h 139"/>
                  <a:gd name="T24" fmla="+- 0 9528 9466"/>
                  <a:gd name="T25" fmla="*/ T24 w 62"/>
                  <a:gd name="T26" fmla="+- 0 3870 3745"/>
                  <a:gd name="T27" fmla="*/ 3870 h 139"/>
                </a:gdLst>
                <a:ahLst/>
                <a:cxnLst>
                  <a:cxn ang="0">
                    <a:pos x="T1" y="T3"/>
                  </a:cxn>
                  <a:cxn ang="0">
                    <a:pos x="T5" y="T7"/>
                  </a:cxn>
                  <a:cxn ang="0">
                    <a:pos x="T9" y="T11"/>
                  </a:cxn>
                  <a:cxn ang="0">
                    <a:pos x="T13" y="T15"/>
                  </a:cxn>
                  <a:cxn ang="0">
                    <a:pos x="T17" y="T19"/>
                  </a:cxn>
                  <a:cxn ang="0">
                    <a:pos x="T21" y="T23"/>
                  </a:cxn>
                  <a:cxn ang="0">
                    <a:pos x="T25" y="T27"/>
                  </a:cxn>
                </a:cxnLst>
                <a:rect l="0" t="0" r="r" b="b"/>
                <a:pathLst>
                  <a:path w="62" h="139">
                    <a:moveTo>
                      <a:pt x="62" y="125"/>
                    </a:moveTo>
                    <a:lnTo>
                      <a:pt x="60" y="126"/>
                    </a:lnTo>
                    <a:lnTo>
                      <a:pt x="58" y="127"/>
                    </a:lnTo>
                    <a:lnTo>
                      <a:pt x="57" y="127"/>
                    </a:lnTo>
                    <a:lnTo>
                      <a:pt x="50" y="127"/>
                    </a:lnTo>
                    <a:lnTo>
                      <a:pt x="62" y="127"/>
                    </a:lnTo>
                    <a:lnTo>
                      <a:pt x="62"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Freeform 203"/>
              <p:cNvSpPr>
                <a:spLocks/>
              </p:cNvSpPr>
              <p:nvPr/>
            </p:nvSpPr>
            <p:spPr bwMode="auto">
              <a:xfrm>
                <a:off x="9466" y="3745"/>
                <a:ext cx="62" cy="139"/>
              </a:xfrm>
              <a:custGeom>
                <a:avLst/>
                <a:gdLst>
                  <a:gd name="T0" fmla="+- 0 9466 9466"/>
                  <a:gd name="T1" fmla="*/ T0 w 62"/>
                  <a:gd name="T2" fmla="+- 0 3782 3745"/>
                  <a:gd name="T3" fmla="*/ 3782 h 139"/>
                  <a:gd name="T4" fmla="+- 0 9466 9466"/>
                  <a:gd name="T5" fmla="*/ T4 w 62"/>
                  <a:gd name="T6" fmla="+- 0 3784 3745"/>
                  <a:gd name="T7" fmla="*/ 3784 h 139"/>
                  <a:gd name="T8" fmla="+- 0 9466 9466"/>
                  <a:gd name="T9" fmla="*/ T8 w 62"/>
                  <a:gd name="T10" fmla="+- 0 3786 3745"/>
                  <a:gd name="T11" fmla="*/ 3786 h 139"/>
                  <a:gd name="T12" fmla="+- 0 9466 9466"/>
                  <a:gd name="T13" fmla="*/ T12 w 62"/>
                  <a:gd name="T14" fmla="+- 0 3790 3745"/>
                  <a:gd name="T15" fmla="*/ 3790 h 139"/>
                  <a:gd name="T16" fmla="+- 0 9466 9466"/>
                  <a:gd name="T17" fmla="*/ T16 w 62"/>
                  <a:gd name="T18" fmla="+- 0 3791 3745"/>
                  <a:gd name="T19" fmla="*/ 3791 h 139"/>
                  <a:gd name="T20" fmla="+- 0 9466 9466"/>
                  <a:gd name="T21" fmla="*/ T20 w 62"/>
                  <a:gd name="T22" fmla="+- 0 3793 3745"/>
                  <a:gd name="T23" fmla="*/ 3793 h 139"/>
                  <a:gd name="T24" fmla="+- 0 9480 9466"/>
                  <a:gd name="T25" fmla="*/ T24 w 62"/>
                  <a:gd name="T26" fmla="+- 0 3793 3745"/>
                  <a:gd name="T27" fmla="*/ 3793 h 139"/>
                  <a:gd name="T28" fmla="+- 0 9508 9466"/>
                  <a:gd name="T29" fmla="*/ T28 w 62"/>
                  <a:gd name="T30" fmla="+- 0 3793 3745"/>
                  <a:gd name="T31" fmla="*/ 3793 h 139"/>
                  <a:gd name="T32" fmla="+- 0 9508 9466"/>
                  <a:gd name="T33" fmla="*/ T32 w 62"/>
                  <a:gd name="T34" fmla="+- 0 3793 3745"/>
                  <a:gd name="T35" fmla="*/ 3793 h 139"/>
                  <a:gd name="T36" fmla="+- 0 9526 9466"/>
                  <a:gd name="T37" fmla="*/ T36 w 62"/>
                  <a:gd name="T38" fmla="+- 0 3793 3745"/>
                  <a:gd name="T39" fmla="*/ 3793 h 139"/>
                  <a:gd name="T40" fmla="+- 0 9526 9466"/>
                  <a:gd name="T41" fmla="*/ T40 w 62"/>
                  <a:gd name="T42" fmla="+- 0 3791 3745"/>
                  <a:gd name="T43" fmla="*/ 3791 h 139"/>
                  <a:gd name="T44" fmla="+- 0 9526 9466"/>
                  <a:gd name="T45" fmla="*/ T44 w 62"/>
                  <a:gd name="T46" fmla="+- 0 3784 3745"/>
                  <a:gd name="T47" fmla="*/ 3784 h 139"/>
                  <a:gd name="T48" fmla="+- 0 9526 9466"/>
                  <a:gd name="T49" fmla="*/ T48 w 62"/>
                  <a:gd name="T50" fmla="+- 0 3783 3745"/>
                  <a:gd name="T51" fmla="*/ 3783 h 139"/>
                  <a:gd name="T52" fmla="+- 0 9480 9466"/>
                  <a:gd name="T53" fmla="*/ T52 w 62"/>
                  <a:gd name="T54" fmla="+- 0 3783 3745"/>
                  <a:gd name="T55" fmla="*/ 3783 h 139"/>
                  <a:gd name="T56" fmla="+- 0 9466 9466"/>
                  <a:gd name="T57" fmla="*/ T56 w 62"/>
                  <a:gd name="T58" fmla="+- 0 3782 3745"/>
                  <a:gd name="T59" fmla="*/ 3782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2" h="139">
                    <a:moveTo>
                      <a:pt x="0" y="37"/>
                    </a:moveTo>
                    <a:lnTo>
                      <a:pt x="0" y="39"/>
                    </a:lnTo>
                    <a:lnTo>
                      <a:pt x="0" y="41"/>
                    </a:lnTo>
                    <a:lnTo>
                      <a:pt x="0" y="45"/>
                    </a:lnTo>
                    <a:lnTo>
                      <a:pt x="0" y="46"/>
                    </a:lnTo>
                    <a:lnTo>
                      <a:pt x="0" y="48"/>
                    </a:lnTo>
                    <a:lnTo>
                      <a:pt x="14" y="48"/>
                    </a:lnTo>
                    <a:lnTo>
                      <a:pt x="42" y="48"/>
                    </a:lnTo>
                    <a:lnTo>
                      <a:pt x="60" y="48"/>
                    </a:lnTo>
                    <a:lnTo>
                      <a:pt x="60" y="46"/>
                    </a:lnTo>
                    <a:lnTo>
                      <a:pt x="60" y="39"/>
                    </a:lnTo>
                    <a:lnTo>
                      <a:pt x="60" y="38"/>
                    </a:lnTo>
                    <a:lnTo>
                      <a:pt x="14" y="38"/>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204"/>
              <p:cNvSpPr>
                <a:spLocks/>
              </p:cNvSpPr>
              <p:nvPr/>
            </p:nvSpPr>
            <p:spPr bwMode="auto">
              <a:xfrm>
                <a:off x="9466" y="3745"/>
                <a:ext cx="62" cy="139"/>
              </a:xfrm>
              <a:custGeom>
                <a:avLst/>
                <a:gdLst>
                  <a:gd name="T0" fmla="+- 0 9526 9466"/>
                  <a:gd name="T1" fmla="*/ T0 w 62"/>
                  <a:gd name="T2" fmla="+- 0 3793 3745"/>
                  <a:gd name="T3" fmla="*/ 3793 h 139"/>
                  <a:gd name="T4" fmla="+- 0 9508 9466"/>
                  <a:gd name="T5" fmla="*/ T4 w 62"/>
                  <a:gd name="T6" fmla="+- 0 3793 3745"/>
                  <a:gd name="T7" fmla="*/ 3793 h 139"/>
                  <a:gd name="T8" fmla="+- 0 9526 9466"/>
                  <a:gd name="T9" fmla="*/ T8 w 62"/>
                  <a:gd name="T10" fmla="+- 0 3793 3745"/>
                  <a:gd name="T11" fmla="*/ 3793 h 139"/>
                  <a:gd name="T12" fmla="+- 0 9526 9466"/>
                  <a:gd name="T13" fmla="*/ T12 w 62"/>
                  <a:gd name="T14" fmla="+- 0 3793 3745"/>
                  <a:gd name="T15" fmla="*/ 3793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Freeform 205"/>
              <p:cNvSpPr>
                <a:spLocks/>
              </p:cNvSpPr>
              <p:nvPr/>
            </p:nvSpPr>
            <p:spPr bwMode="auto">
              <a:xfrm>
                <a:off x="9466" y="3745"/>
                <a:ext cx="62" cy="139"/>
              </a:xfrm>
              <a:custGeom>
                <a:avLst/>
                <a:gdLst>
                  <a:gd name="T0" fmla="+- 0 9508 9466"/>
                  <a:gd name="T1" fmla="*/ T0 w 62"/>
                  <a:gd name="T2" fmla="+- 0 3745 3745"/>
                  <a:gd name="T3" fmla="*/ 3745 h 139"/>
                  <a:gd name="T4" fmla="+- 0 9479 9466"/>
                  <a:gd name="T5" fmla="*/ T4 w 62"/>
                  <a:gd name="T6" fmla="+- 0 3757 3745"/>
                  <a:gd name="T7" fmla="*/ 3757 h 139"/>
                  <a:gd name="T8" fmla="+- 0 9480 9466"/>
                  <a:gd name="T9" fmla="*/ T8 w 62"/>
                  <a:gd name="T10" fmla="+- 0 3763 3745"/>
                  <a:gd name="T11" fmla="*/ 3763 h 139"/>
                  <a:gd name="T12" fmla="+- 0 9480 9466"/>
                  <a:gd name="T13" fmla="*/ T12 w 62"/>
                  <a:gd name="T14" fmla="+- 0 3767 3745"/>
                  <a:gd name="T15" fmla="*/ 3767 h 139"/>
                  <a:gd name="T16" fmla="+- 0 9480 9466"/>
                  <a:gd name="T17" fmla="*/ T16 w 62"/>
                  <a:gd name="T18" fmla="+- 0 3783 3745"/>
                  <a:gd name="T19" fmla="*/ 3783 h 139"/>
                  <a:gd name="T20" fmla="+- 0 9526 9466"/>
                  <a:gd name="T21" fmla="*/ T20 w 62"/>
                  <a:gd name="T22" fmla="+- 0 3783 3745"/>
                  <a:gd name="T23" fmla="*/ 3783 h 139"/>
                  <a:gd name="T24" fmla="+- 0 9526 9466"/>
                  <a:gd name="T25" fmla="*/ T24 w 62"/>
                  <a:gd name="T26" fmla="+- 0 3783 3745"/>
                  <a:gd name="T27" fmla="*/ 3783 h 139"/>
                  <a:gd name="T28" fmla="+- 0 9508 9466"/>
                  <a:gd name="T29" fmla="*/ T28 w 62"/>
                  <a:gd name="T30" fmla="+- 0 3783 3745"/>
                  <a:gd name="T31" fmla="*/ 3783 h 139"/>
                  <a:gd name="T32" fmla="+- 0 9508 9466"/>
                  <a:gd name="T33" fmla="*/ T32 w 62"/>
                  <a:gd name="T34" fmla="+- 0 3780 3745"/>
                  <a:gd name="T35" fmla="*/ 3780 h 139"/>
                  <a:gd name="T36" fmla="+- 0 9508 9466"/>
                  <a:gd name="T37" fmla="*/ T36 w 62"/>
                  <a:gd name="T38" fmla="+- 0 3766 3745"/>
                  <a:gd name="T39" fmla="*/ 3766 h 139"/>
                  <a:gd name="T40" fmla="+- 0 9509 9466"/>
                  <a:gd name="T41" fmla="*/ T40 w 62"/>
                  <a:gd name="T42" fmla="+- 0 3760 3745"/>
                  <a:gd name="T43" fmla="*/ 3760 h 139"/>
                  <a:gd name="T44" fmla="+- 0 9509 9466"/>
                  <a:gd name="T45" fmla="*/ T44 w 62"/>
                  <a:gd name="T46" fmla="+- 0 3757 3745"/>
                  <a:gd name="T47" fmla="*/ 3757 h 139"/>
                  <a:gd name="T48" fmla="+- 0 9509 9466"/>
                  <a:gd name="T49" fmla="*/ T48 w 62"/>
                  <a:gd name="T50" fmla="+- 0 3754 3745"/>
                  <a:gd name="T51" fmla="*/ 3754 h 139"/>
                  <a:gd name="T52" fmla="+- 0 9509 9466"/>
                  <a:gd name="T53" fmla="*/ T52 w 62"/>
                  <a:gd name="T54" fmla="+- 0 3751 3745"/>
                  <a:gd name="T55" fmla="*/ 3751 h 139"/>
                  <a:gd name="T56" fmla="+- 0 9510 9466"/>
                  <a:gd name="T57" fmla="*/ T56 w 62"/>
                  <a:gd name="T58" fmla="+- 0 3748 3745"/>
                  <a:gd name="T59" fmla="*/ 3748 h 139"/>
                  <a:gd name="T60" fmla="+- 0 9510 9466"/>
                  <a:gd name="T61" fmla="*/ T60 w 62"/>
                  <a:gd name="T62" fmla="+- 0 3746 3745"/>
                  <a:gd name="T63" fmla="*/ 3746 h 139"/>
                  <a:gd name="T64" fmla="+- 0 9508 9466"/>
                  <a:gd name="T65" fmla="*/ T64 w 62"/>
                  <a:gd name="T66" fmla="+- 0 3745 3745"/>
                  <a:gd name="T67" fmla="*/ 37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2" h="139">
                    <a:moveTo>
                      <a:pt x="42" y="0"/>
                    </a:moveTo>
                    <a:lnTo>
                      <a:pt x="13" y="12"/>
                    </a:lnTo>
                    <a:lnTo>
                      <a:pt x="14" y="18"/>
                    </a:lnTo>
                    <a:lnTo>
                      <a:pt x="14" y="22"/>
                    </a:lnTo>
                    <a:lnTo>
                      <a:pt x="14" y="38"/>
                    </a:lnTo>
                    <a:lnTo>
                      <a:pt x="60" y="38"/>
                    </a:lnTo>
                    <a:lnTo>
                      <a:pt x="42" y="38"/>
                    </a:lnTo>
                    <a:lnTo>
                      <a:pt x="42" y="35"/>
                    </a:lnTo>
                    <a:lnTo>
                      <a:pt x="42" y="21"/>
                    </a:lnTo>
                    <a:lnTo>
                      <a:pt x="43" y="15"/>
                    </a:lnTo>
                    <a:lnTo>
                      <a:pt x="43" y="12"/>
                    </a:lnTo>
                    <a:lnTo>
                      <a:pt x="43" y="9"/>
                    </a:lnTo>
                    <a:lnTo>
                      <a:pt x="43" y="6"/>
                    </a:lnTo>
                    <a:lnTo>
                      <a:pt x="44" y="3"/>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206"/>
              <p:cNvSpPr>
                <a:spLocks/>
              </p:cNvSpPr>
              <p:nvPr/>
            </p:nvSpPr>
            <p:spPr bwMode="auto">
              <a:xfrm>
                <a:off x="9466" y="3745"/>
                <a:ext cx="62" cy="139"/>
              </a:xfrm>
              <a:custGeom>
                <a:avLst/>
                <a:gdLst>
                  <a:gd name="T0" fmla="+- 0 9526 9466"/>
                  <a:gd name="T1" fmla="*/ T0 w 62"/>
                  <a:gd name="T2" fmla="+- 0 3782 3745"/>
                  <a:gd name="T3" fmla="*/ 3782 h 139"/>
                  <a:gd name="T4" fmla="+- 0 9508 9466"/>
                  <a:gd name="T5" fmla="*/ T4 w 62"/>
                  <a:gd name="T6" fmla="+- 0 3783 3745"/>
                  <a:gd name="T7" fmla="*/ 3783 h 139"/>
                  <a:gd name="T8" fmla="+- 0 9526 9466"/>
                  <a:gd name="T9" fmla="*/ T8 w 62"/>
                  <a:gd name="T10" fmla="+- 0 3783 3745"/>
                  <a:gd name="T11" fmla="*/ 3783 h 139"/>
                  <a:gd name="T12" fmla="+- 0 9526 9466"/>
                  <a:gd name="T13" fmla="*/ T12 w 62"/>
                  <a:gd name="T14" fmla="+- 0 3782 3745"/>
                  <a:gd name="T15" fmla="*/ 3782 h 139"/>
                </a:gdLst>
                <a:ahLst/>
                <a:cxnLst>
                  <a:cxn ang="0">
                    <a:pos x="T1" y="T3"/>
                  </a:cxn>
                  <a:cxn ang="0">
                    <a:pos x="T5" y="T7"/>
                  </a:cxn>
                  <a:cxn ang="0">
                    <a:pos x="T9" y="T11"/>
                  </a:cxn>
                  <a:cxn ang="0">
                    <a:pos x="T13" y="T15"/>
                  </a:cxn>
                </a:cxnLst>
                <a:rect l="0" t="0" r="r" b="b"/>
                <a:pathLst>
                  <a:path w="62" h="139">
                    <a:moveTo>
                      <a:pt x="60" y="37"/>
                    </a:moveTo>
                    <a:lnTo>
                      <a:pt x="42" y="38"/>
                    </a:lnTo>
                    <a:lnTo>
                      <a:pt x="60" y="38"/>
                    </a:lnTo>
                    <a:lnTo>
                      <a:pt x="6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9" name="Group 207"/>
            <p:cNvGrpSpPr>
              <a:grpSpLocks/>
            </p:cNvGrpSpPr>
            <p:nvPr/>
          </p:nvGrpSpPr>
          <p:grpSpPr bwMode="auto">
            <a:xfrm>
              <a:off x="9744" y="3725"/>
              <a:ext cx="33" cy="155"/>
              <a:chOff x="9744" y="3725"/>
              <a:chExt cx="33" cy="155"/>
            </a:xfrm>
          </p:grpSpPr>
          <p:sp>
            <p:nvSpPr>
              <p:cNvPr id="1320" name="Freeform 208"/>
              <p:cNvSpPr>
                <a:spLocks/>
              </p:cNvSpPr>
              <p:nvPr/>
            </p:nvSpPr>
            <p:spPr bwMode="auto">
              <a:xfrm>
                <a:off x="9744" y="3725"/>
                <a:ext cx="33" cy="155"/>
              </a:xfrm>
              <a:custGeom>
                <a:avLst/>
                <a:gdLst>
                  <a:gd name="T0" fmla="+- 0 9765 9744"/>
                  <a:gd name="T1" fmla="*/ T0 w 33"/>
                  <a:gd name="T2" fmla="+- 0 3725 3725"/>
                  <a:gd name="T3" fmla="*/ 3725 h 155"/>
                  <a:gd name="T4" fmla="+- 0 9756 9744"/>
                  <a:gd name="T5" fmla="*/ T4 w 33"/>
                  <a:gd name="T6" fmla="+- 0 3725 3725"/>
                  <a:gd name="T7" fmla="*/ 3725 h 155"/>
                  <a:gd name="T8" fmla="+- 0 9752 9744"/>
                  <a:gd name="T9" fmla="*/ T8 w 33"/>
                  <a:gd name="T10" fmla="+- 0 3727 3725"/>
                  <a:gd name="T11" fmla="*/ 3727 h 155"/>
                  <a:gd name="T12" fmla="+- 0 9749 9744"/>
                  <a:gd name="T13" fmla="*/ T12 w 33"/>
                  <a:gd name="T14" fmla="+- 0 3730 3725"/>
                  <a:gd name="T15" fmla="*/ 3730 h 155"/>
                  <a:gd name="T16" fmla="+- 0 9746 9744"/>
                  <a:gd name="T17" fmla="*/ T16 w 33"/>
                  <a:gd name="T18" fmla="+- 0 3733 3725"/>
                  <a:gd name="T19" fmla="*/ 3733 h 155"/>
                  <a:gd name="T20" fmla="+- 0 9744 9744"/>
                  <a:gd name="T21" fmla="*/ T20 w 33"/>
                  <a:gd name="T22" fmla="+- 0 3737 3725"/>
                  <a:gd name="T23" fmla="*/ 3737 h 155"/>
                  <a:gd name="T24" fmla="+- 0 9744 9744"/>
                  <a:gd name="T25" fmla="*/ T24 w 33"/>
                  <a:gd name="T26" fmla="+- 0 3746 3725"/>
                  <a:gd name="T27" fmla="*/ 3746 h 155"/>
                  <a:gd name="T28" fmla="+- 0 9746 9744"/>
                  <a:gd name="T29" fmla="*/ T28 w 33"/>
                  <a:gd name="T30" fmla="+- 0 3750 3725"/>
                  <a:gd name="T31" fmla="*/ 3750 h 155"/>
                  <a:gd name="T32" fmla="+- 0 9752 9744"/>
                  <a:gd name="T33" fmla="*/ T32 w 33"/>
                  <a:gd name="T34" fmla="+- 0 3757 3725"/>
                  <a:gd name="T35" fmla="*/ 3757 h 155"/>
                  <a:gd name="T36" fmla="+- 0 9756 9744"/>
                  <a:gd name="T37" fmla="*/ T36 w 33"/>
                  <a:gd name="T38" fmla="+- 0 3758 3725"/>
                  <a:gd name="T39" fmla="*/ 3758 h 155"/>
                  <a:gd name="T40" fmla="+- 0 9765 9744"/>
                  <a:gd name="T41" fmla="*/ T40 w 33"/>
                  <a:gd name="T42" fmla="+- 0 3758 3725"/>
                  <a:gd name="T43" fmla="*/ 3758 h 155"/>
                  <a:gd name="T44" fmla="+- 0 9769 9744"/>
                  <a:gd name="T45" fmla="*/ T44 w 33"/>
                  <a:gd name="T46" fmla="+- 0 3757 3725"/>
                  <a:gd name="T47" fmla="*/ 3757 h 155"/>
                  <a:gd name="T48" fmla="+- 0 9772 9744"/>
                  <a:gd name="T49" fmla="*/ T48 w 33"/>
                  <a:gd name="T50" fmla="+- 0 3753 3725"/>
                  <a:gd name="T51" fmla="*/ 3753 h 155"/>
                  <a:gd name="T52" fmla="+- 0 9775 9744"/>
                  <a:gd name="T53" fmla="*/ T52 w 33"/>
                  <a:gd name="T54" fmla="+- 0 3750 3725"/>
                  <a:gd name="T55" fmla="*/ 3750 h 155"/>
                  <a:gd name="T56" fmla="+- 0 9777 9744"/>
                  <a:gd name="T57" fmla="*/ T56 w 33"/>
                  <a:gd name="T58" fmla="+- 0 3746 3725"/>
                  <a:gd name="T59" fmla="*/ 3746 h 155"/>
                  <a:gd name="T60" fmla="+- 0 9777 9744"/>
                  <a:gd name="T61" fmla="*/ T60 w 33"/>
                  <a:gd name="T62" fmla="+- 0 3737 3725"/>
                  <a:gd name="T63" fmla="*/ 3737 h 155"/>
                  <a:gd name="T64" fmla="+- 0 9775 9744"/>
                  <a:gd name="T65" fmla="*/ T64 w 33"/>
                  <a:gd name="T66" fmla="+- 0 3733 3725"/>
                  <a:gd name="T67" fmla="*/ 3733 h 155"/>
                  <a:gd name="T68" fmla="+- 0 9772 9744"/>
                  <a:gd name="T69" fmla="*/ T68 w 33"/>
                  <a:gd name="T70" fmla="+- 0 3730 3725"/>
                  <a:gd name="T71" fmla="*/ 3730 h 155"/>
                  <a:gd name="T72" fmla="+- 0 9769 9744"/>
                  <a:gd name="T73" fmla="*/ T72 w 33"/>
                  <a:gd name="T74" fmla="+- 0 3727 3725"/>
                  <a:gd name="T75" fmla="*/ 3727 h 155"/>
                  <a:gd name="T76" fmla="+- 0 9765 9744"/>
                  <a:gd name="T77" fmla="*/ T76 w 33"/>
                  <a:gd name="T78" fmla="+- 0 3725 3725"/>
                  <a:gd name="T79" fmla="*/ 3725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3" h="155">
                    <a:moveTo>
                      <a:pt x="21" y="0"/>
                    </a:moveTo>
                    <a:lnTo>
                      <a:pt x="12" y="0"/>
                    </a:lnTo>
                    <a:lnTo>
                      <a:pt x="8" y="2"/>
                    </a:lnTo>
                    <a:lnTo>
                      <a:pt x="5" y="5"/>
                    </a:lnTo>
                    <a:lnTo>
                      <a:pt x="2" y="8"/>
                    </a:lnTo>
                    <a:lnTo>
                      <a:pt x="0" y="12"/>
                    </a:lnTo>
                    <a:lnTo>
                      <a:pt x="0" y="21"/>
                    </a:lnTo>
                    <a:lnTo>
                      <a:pt x="2" y="25"/>
                    </a:lnTo>
                    <a:lnTo>
                      <a:pt x="8" y="32"/>
                    </a:lnTo>
                    <a:lnTo>
                      <a:pt x="12" y="33"/>
                    </a:lnTo>
                    <a:lnTo>
                      <a:pt x="21" y="33"/>
                    </a:lnTo>
                    <a:lnTo>
                      <a:pt x="25" y="32"/>
                    </a:lnTo>
                    <a:lnTo>
                      <a:pt x="28" y="28"/>
                    </a:lnTo>
                    <a:lnTo>
                      <a:pt x="31" y="25"/>
                    </a:lnTo>
                    <a:lnTo>
                      <a:pt x="33" y="21"/>
                    </a:lnTo>
                    <a:lnTo>
                      <a:pt x="33" y="12"/>
                    </a:lnTo>
                    <a:lnTo>
                      <a:pt x="31" y="8"/>
                    </a:lnTo>
                    <a:lnTo>
                      <a:pt x="28" y="5"/>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Freeform 209"/>
              <p:cNvSpPr>
                <a:spLocks/>
              </p:cNvSpPr>
              <p:nvPr/>
            </p:nvSpPr>
            <p:spPr bwMode="auto">
              <a:xfrm>
                <a:off x="9744" y="3725"/>
                <a:ext cx="33" cy="155"/>
              </a:xfrm>
              <a:custGeom>
                <a:avLst/>
                <a:gdLst>
                  <a:gd name="T0" fmla="+- 0 9745 9744"/>
                  <a:gd name="T1" fmla="*/ T0 w 33"/>
                  <a:gd name="T2" fmla="+- 0 3781 3725"/>
                  <a:gd name="T3" fmla="*/ 3781 h 155"/>
                  <a:gd name="T4" fmla="+- 0 9746 9744"/>
                  <a:gd name="T5" fmla="*/ T4 w 33"/>
                  <a:gd name="T6" fmla="+- 0 3788 3725"/>
                  <a:gd name="T7" fmla="*/ 3788 h 155"/>
                  <a:gd name="T8" fmla="+- 0 9746 9744"/>
                  <a:gd name="T9" fmla="*/ T8 w 33"/>
                  <a:gd name="T10" fmla="+- 0 3796 3725"/>
                  <a:gd name="T11" fmla="*/ 3796 h 155"/>
                  <a:gd name="T12" fmla="+- 0 9746 9744"/>
                  <a:gd name="T13" fmla="*/ T12 w 33"/>
                  <a:gd name="T14" fmla="+- 0 3803 3725"/>
                  <a:gd name="T15" fmla="*/ 3803 h 155"/>
                  <a:gd name="T16" fmla="+- 0 9747 9744"/>
                  <a:gd name="T17" fmla="*/ T16 w 33"/>
                  <a:gd name="T18" fmla="+- 0 3810 3725"/>
                  <a:gd name="T19" fmla="*/ 3810 h 155"/>
                  <a:gd name="T20" fmla="+- 0 9747 9744"/>
                  <a:gd name="T21" fmla="*/ T20 w 33"/>
                  <a:gd name="T22" fmla="+- 0 3835 3725"/>
                  <a:gd name="T23" fmla="*/ 3835 h 155"/>
                  <a:gd name="T24" fmla="+- 0 9747 9744"/>
                  <a:gd name="T25" fmla="*/ T24 w 33"/>
                  <a:gd name="T26" fmla="+- 0 3843 3725"/>
                  <a:gd name="T27" fmla="*/ 3843 h 155"/>
                  <a:gd name="T28" fmla="+- 0 9746 9744"/>
                  <a:gd name="T29" fmla="*/ T28 w 33"/>
                  <a:gd name="T30" fmla="+- 0 3859 3725"/>
                  <a:gd name="T31" fmla="*/ 3859 h 155"/>
                  <a:gd name="T32" fmla="+- 0 9746 9744"/>
                  <a:gd name="T33" fmla="*/ T32 w 33"/>
                  <a:gd name="T34" fmla="+- 0 3866 3725"/>
                  <a:gd name="T35" fmla="*/ 3866 h 155"/>
                  <a:gd name="T36" fmla="+- 0 9746 9744"/>
                  <a:gd name="T37" fmla="*/ T36 w 33"/>
                  <a:gd name="T38" fmla="+- 0 3873 3725"/>
                  <a:gd name="T39" fmla="*/ 3873 h 155"/>
                  <a:gd name="T40" fmla="+- 0 9745 9744"/>
                  <a:gd name="T41" fmla="*/ T40 w 33"/>
                  <a:gd name="T42" fmla="+- 0 3880 3725"/>
                  <a:gd name="T43" fmla="*/ 3880 h 155"/>
                  <a:gd name="T44" fmla="+- 0 9747 9744"/>
                  <a:gd name="T45" fmla="*/ T44 w 33"/>
                  <a:gd name="T46" fmla="+- 0 3880 3725"/>
                  <a:gd name="T47" fmla="*/ 3880 h 155"/>
                  <a:gd name="T48" fmla="+- 0 9776 9744"/>
                  <a:gd name="T49" fmla="*/ T48 w 33"/>
                  <a:gd name="T50" fmla="+- 0 3880 3725"/>
                  <a:gd name="T51" fmla="*/ 3880 h 155"/>
                  <a:gd name="T52" fmla="+- 0 9776 9744"/>
                  <a:gd name="T53" fmla="*/ T52 w 33"/>
                  <a:gd name="T54" fmla="+- 0 3873 3725"/>
                  <a:gd name="T55" fmla="*/ 3873 h 155"/>
                  <a:gd name="T56" fmla="+- 0 9775 9744"/>
                  <a:gd name="T57" fmla="*/ T56 w 33"/>
                  <a:gd name="T58" fmla="+- 0 3866 3725"/>
                  <a:gd name="T59" fmla="*/ 3866 h 155"/>
                  <a:gd name="T60" fmla="+- 0 9775 9744"/>
                  <a:gd name="T61" fmla="*/ T60 w 33"/>
                  <a:gd name="T62" fmla="+- 0 3859 3725"/>
                  <a:gd name="T63" fmla="*/ 3859 h 155"/>
                  <a:gd name="T64" fmla="+- 0 9775 9744"/>
                  <a:gd name="T65" fmla="*/ T64 w 33"/>
                  <a:gd name="T66" fmla="+- 0 3796 3725"/>
                  <a:gd name="T67" fmla="*/ 3796 h 155"/>
                  <a:gd name="T68" fmla="+- 0 9775 9744"/>
                  <a:gd name="T69" fmla="*/ T68 w 33"/>
                  <a:gd name="T70" fmla="+- 0 3788 3725"/>
                  <a:gd name="T71" fmla="*/ 3788 h 155"/>
                  <a:gd name="T72" fmla="+- 0 9776 9744"/>
                  <a:gd name="T73" fmla="*/ T72 w 33"/>
                  <a:gd name="T74" fmla="+- 0 3782 3725"/>
                  <a:gd name="T75" fmla="*/ 3782 h 155"/>
                  <a:gd name="T76" fmla="+- 0 9767 9744"/>
                  <a:gd name="T77" fmla="*/ T76 w 33"/>
                  <a:gd name="T78" fmla="+- 0 3782 3725"/>
                  <a:gd name="T79" fmla="*/ 3782 h 155"/>
                  <a:gd name="T80" fmla="+- 0 9755 9744"/>
                  <a:gd name="T81" fmla="*/ T80 w 33"/>
                  <a:gd name="T82" fmla="+- 0 3782 3725"/>
                  <a:gd name="T83" fmla="*/ 3782 h 155"/>
                  <a:gd name="T84" fmla="+- 0 9749 9744"/>
                  <a:gd name="T85" fmla="*/ T84 w 33"/>
                  <a:gd name="T86" fmla="+- 0 3781 3725"/>
                  <a:gd name="T87" fmla="*/ 3781 h 155"/>
                  <a:gd name="T88" fmla="+- 0 9747 9744"/>
                  <a:gd name="T89" fmla="*/ T88 w 33"/>
                  <a:gd name="T90" fmla="+- 0 3781 3725"/>
                  <a:gd name="T91" fmla="*/ 3781 h 155"/>
                  <a:gd name="T92" fmla="+- 0 9745 9744"/>
                  <a:gd name="T93" fmla="*/ T92 w 33"/>
                  <a:gd name="T94" fmla="+- 0 3781 3725"/>
                  <a:gd name="T95" fmla="*/ 3781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3" h="155">
                    <a:moveTo>
                      <a:pt x="1" y="56"/>
                    </a:moveTo>
                    <a:lnTo>
                      <a:pt x="2" y="63"/>
                    </a:lnTo>
                    <a:lnTo>
                      <a:pt x="2" y="71"/>
                    </a:lnTo>
                    <a:lnTo>
                      <a:pt x="2" y="78"/>
                    </a:lnTo>
                    <a:lnTo>
                      <a:pt x="3" y="85"/>
                    </a:lnTo>
                    <a:lnTo>
                      <a:pt x="3" y="110"/>
                    </a:lnTo>
                    <a:lnTo>
                      <a:pt x="3" y="118"/>
                    </a:lnTo>
                    <a:lnTo>
                      <a:pt x="2" y="134"/>
                    </a:lnTo>
                    <a:lnTo>
                      <a:pt x="2" y="141"/>
                    </a:lnTo>
                    <a:lnTo>
                      <a:pt x="2" y="148"/>
                    </a:lnTo>
                    <a:lnTo>
                      <a:pt x="1" y="155"/>
                    </a:lnTo>
                    <a:lnTo>
                      <a:pt x="3" y="155"/>
                    </a:lnTo>
                    <a:lnTo>
                      <a:pt x="32" y="155"/>
                    </a:lnTo>
                    <a:lnTo>
                      <a:pt x="32" y="148"/>
                    </a:lnTo>
                    <a:lnTo>
                      <a:pt x="31" y="141"/>
                    </a:lnTo>
                    <a:lnTo>
                      <a:pt x="31" y="134"/>
                    </a:lnTo>
                    <a:lnTo>
                      <a:pt x="31" y="71"/>
                    </a:lnTo>
                    <a:lnTo>
                      <a:pt x="31" y="63"/>
                    </a:lnTo>
                    <a:lnTo>
                      <a:pt x="32" y="57"/>
                    </a:lnTo>
                    <a:lnTo>
                      <a:pt x="23" y="57"/>
                    </a:lnTo>
                    <a:lnTo>
                      <a:pt x="11" y="57"/>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Freeform 210"/>
              <p:cNvSpPr>
                <a:spLocks/>
              </p:cNvSpPr>
              <p:nvPr/>
            </p:nvSpPr>
            <p:spPr bwMode="auto">
              <a:xfrm>
                <a:off x="9744" y="3725"/>
                <a:ext cx="33" cy="155"/>
              </a:xfrm>
              <a:custGeom>
                <a:avLst/>
                <a:gdLst>
                  <a:gd name="T0" fmla="+- 0 9776 9744"/>
                  <a:gd name="T1" fmla="*/ T0 w 33"/>
                  <a:gd name="T2" fmla="+- 0 3880 3725"/>
                  <a:gd name="T3" fmla="*/ 3880 h 155"/>
                  <a:gd name="T4" fmla="+- 0 9774 9744"/>
                  <a:gd name="T5" fmla="*/ T4 w 33"/>
                  <a:gd name="T6" fmla="+- 0 3880 3725"/>
                  <a:gd name="T7" fmla="*/ 3880 h 155"/>
                  <a:gd name="T8" fmla="+- 0 9776 9744"/>
                  <a:gd name="T9" fmla="*/ T8 w 33"/>
                  <a:gd name="T10" fmla="+- 0 3880 3725"/>
                  <a:gd name="T11" fmla="*/ 3880 h 155"/>
                  <a:gd name="T12" fmla="+- 0 9776 9744"/>
                  <a:gd name="T13" fmla="*/ T12 w 33"/>
                  <a:gd name="T14" fmla="+- 0 3880 3725"/>
                  <a:gd name="T15" fmla="*/ 3880 h 155"/>
                </a:gdLst>
                <a:ahLst/>
                <a:cxnLst>
                  <a:cxn ang="0">
                    <a:pos x="T1" y="T3"/>
                  </a:cxn>
                  <a:cxn ang="0">
                    <a:pos x="T5" y="T7"/>
                  </a:cxn>
                  <a:cxn ang="0">
                    <a:pos x="T9" y="T11"/>
                  </a:cxn>
                  <a:cxn ang="0">
                    <a:pos x="T13" y="T15"/>
                  </a:cxn>
                </a:cxnLst>
                <a:rect l="0" t="0" r="r" b="b"/>
                <a:pathLst>
                  <a:path w="33" h="155">
                    <a:moveTo>
                      <a:pt x="32" y="155"/>
                    </a:moveTo>
                    <a:lnTo>
                      <a:pt x="30"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211"/>
              <p:cNvSpPr>
                <a:spLocks/>
              </p:cNvSpPr>
              <p:nvPr/>
            </p:nvSpPr>
            <p:spPr bwMode="auto">
              <a:xfrm>
                <a:off x="9744" y="3725"/>
                <a:ext cx="33" cy="155"/>
              </a:xfrm>
              <a:custGeom>
                <a:avLst/>
                <a:gdLst>
                  <a:gd name="T0" fmla="+- 0 9776 9744"/>
                  <a:gd name="T1" fmla="*/ T0 w 33"/>
                  <a:gd name="T2" fmla="+- 0 3781 3725"/>
                  <a:gd name="T3" fmla="*/ 3781 h 155"/>
                  <a:gd name="T4" fmla="+- 0 9772 9744"/>
                  <a:gd name="T5" fmla="*/ T4 w 33"/>
                  <a:gd name="T6" fmla="+- 0 3782 3725"/>
                  <a:gd name="T7" fmla="*/ 3782 h 155"/>
                  <a:gd name="T8" fmla="+- 0 9767 9744"/>
                  <a:gd name="T9" fmla="*/ T8 w 33"/>
                  <a:gd name="T10" fmla="+- 0 3782 3725"/>
                  <a:gd name="T11" fmla="*/ 3782 h 155"/>
                  <a:gd name="T12" fmla="+- 0 9776 9744"/>
                  <a:gd name="T13" fmla="*/ T12 w 33"/>
                  <a:gd name="T14" fmla="+- 0 3782 3725"/>
                  <a:gd name="T15" fmla="*/ 3782 h 155"/>
                  <a:gd name="T16" fmla="+- 0 9776 9744"/>
                  <a:gd name="T17" fmla="*/ T16 w 33"/>
                  <a:gd name="T18" fmla="+- 0 3781 3725"/>
                  <a:gd name="T19" fmla="*/ 3781 h 155"/>
                </a:gdLst>
                <a:ahLst/>
                <a:cxnLst>
                  <a:cxn ang="0">
                    <a:pos x="T1" y="T3"/>
                  </a:cxn>
                  <a:cxn ang="0">
                    <a:pos x="T5" y="T7"/>
                  </a:cxn>
                  <a:cxn ang="0">
                    <a:pos x="T9" y="T11"/>
                  </a:cxn>
                  <a:cxn ang="0">
                    <a:pos x="T13" y="T15"/>
                  </a:cxn>
                  <a:cxn ang="0">
                    <a:pos x="T17" y="T19"/>
                  </a:cxn>
                </a:cxnLst>
                <a:rect l="0" t="0" r="r" b="b"/>
                <a:pathLst>
                  <a:path w="33" h="155">
                    <a:moveTo>
                      <a:pt x="32" y="56"/>
                    </a:moveTo>
                    <a:lnTo>
                      <a:pt x="28" y="57"/>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0" name="Group 212"/>
            <p:cNvGrpSpPr>
              <a:grpSpLocks/>
            </p:cNvGrpSpPr>
            <p:nvPr/>
          </p:nvGrpSpPr>
          <p:grpSpPr bwMode="auto">
            <a:xfrm>
              <a:off x="10000" y="3778"/>
              <a:ext cx="90" cy="105"/>
              <a:chOff x="10000" y="3778"/>
              <a:chExt cx="90" cy="105"/>
            </a:xfrm>
          </p:grpSpPr>
          <p:sp>
            <p:nvSpPr>
              <p:cNvPr id="1317" name="Freeform 213"/>
              <p:cNvSpPr>
                <a:spLocks/>
              </p:cNvSpPr>
              <p:nvPr/>
            </p:nvSpPr>
            <p:spPr bwMode="auto">
              <a:xfrm>
                <a:off x="10000" y="3778"/>
                <a:ext cx="90" cy="105"/>
              </a:xfrm>
              <a:custGeom>
                <a:avLst/>
                <a:gdLst>
                  <a:gd name="T0" fmla="+- 0 10063 10000"/>
                  <a:gd name="T1" fmla="*/ T0 w 90"/>
                  <a:gd name="T2" fmla="+- 0 3778 3778"/>
                  <a:gd name="T3" fmla="*/ 3778 h 105"/>
                  <a:gd name="T4" fmla="+- 0 10047 10000"/>
                  <a:gd name="T5" fmla="*/ T4 w 90"/>
                  <a:gd name="T6" fmla="+- 0 3778 3778"/>
                  <a:gd name="T7" fmla="*/ 3778 h 105"/>
                  <a:gd name="T8" fmla="+- 0 10039 10000"/>
                  <a:gd name="T9" fmla="*/ T8 w 90"/>
                  <a:gd name="T10" fmla="+- 0 3779 3778"/>
                  <a:gd name="T11" fmla="*/ 3779 h 105"/>
                  <a:gd name="T12" fmla="+- 0 10026 10000"/>
                  <a:gd name="T13" fmla="*/ T12 w 90"/>
                  <a:gd name="T14" fmla="+- 0 3784 3778"/>
                  <a:gd name="T15" fmla="*/ 3784 h 105"/>
                  <a:gd name="T16" fmla="+- 0 10020 10000"/>
                  <a:gd name="T17" fmla="*/ T16 w 90"/>
                  <a:gd name="T18" fmla="+- 0 3788 3778"/>
                  <a:gd name="T19" fmla="*/ 3788 h 105"/>
                  <a:gd name="T20" fmla="+- 0 10015 10000"/>
                  <a:gd name="T21" fmla="*/ T20 w 90"/>
                  <a:gd name="T22" fmla="+- 0 3793 3778"/>
                  <a:gd name="T23" fmla="*/ 3793 h 105"/>
                  <a:gd name="T24" fmla="+- 0 10010 10000"/>
                  <a:gd name="T25" fmla="*/ T24 w 90"/>
                  <a:gd name="T26" fmla="+- 0 3798 3778"/>
                  <a:gd name="T27" fmla="*/ 3798 h 105"/>
                  <a:gd name="T28" fmla="+- 0 10007 10000"/>
                  <a:gd name="T29" fmla="*/ T28 w 90"/>
                  <a:gd name="T30" fmla="+- 0 3803 3778"/>
                  <a:gd name="T31" fmla="*/ 3803 h 105"/>
                  <a:gd name="T32" fmla="+- 0 10002 10000"/>
                  <a:gd name="T33" fmla="*/ T32 w 90"/>
                  <a:gd name="T34" fmla="+- 0 3816 3778"/>
                  <a:gd name="T35" fmla="*/ 3816 h 105"/>
                  <a:gd name="T36" fmla="+- 0 10000 10000"/>
                  <a:gd name="T37" fmla="*/ T36 w 90"/>
                  <a:gd name="T38" fmla="+- 0 3823 3778"/>
                  <a:gd name="T39" fmla="*/ 3823 h 105"/>
                  <a:gd name="T40" fmla="+- 0 10001 10000"/>
                  <a:gd name="T41" fmla="*/ T40 w 90"/>
                  <a:gd name="T42" fmla="+- 0 3837 3778"/>
                  <a:gd name="T43" fmla="*/ 3837 h 105"/>
                  <a:gd name="T44" fmla="+- 0 10029 10000"/>
                  <a:gd name="T45" fmla="*/ T44 w 90"/>
                  <a:gd name="T46" fmla="+- 0 3878 3778"/>
                  <a:gd name="T47" fmla="*/ 3878 h 105"/>
                  <a:gd name="T48" fmla="+- 0 10036 10000"/>
                  <a:gd name="T49" fmla="*/ T48 w 90"/>
                  <a:gd name="T50" fmla="+- 0 3881 3778"/>
                  <a:gd name="T51" fmla="*/ 3881 h 105"/>
                  <a:gd name="T52" fmla="+- 0 10044 10000"/>
                  <a:gd name="T53" fmla="*/ T52 w 90"/>
                  <a:gd name="T54" fmla="+- 0 3882 3778"/>
                  <a:gd name="T55" fmla="*/ 3882 h 105"/>
                  <a:gd name="T56" fmla="+- 0 10061 10000"/>
                  <a:gd name="T57" fmla="*/ T56 w 90"/>
                  <a:gd name="T58" fmla="+- 0 3882 3778"/>
                  <a:gd name="T59" fmla="*/ 3882 h 105"/>
                  <a:gd name="T60" fmla="+- 0 10083 10000"/>
                  <a:gd name="T61" fmla="*/ T60 w 90"/>
                  <a:gd name="T62" fmla="+- 0 3872 3778"/>
                  <a:gd name="T63" fmla="*/ 3872 h 105"/>
                  <a:gd name="T64" fmla="+- 0 10083 10000"/>
                  <a:gd name="T65" fmla="*/ T64 w 90"/>
                  <a:gd name="T66" fmla="+- 0 3870 3778"/>
                  <a:gd name="T67" fmla="*/ 3870 h 105"/>
                  <a:gd name="T68" fmla="+- 0 10084 10000"/>
                  <a:gd name="T69" fmla="*/ T68 w 90"/>
                  <a:gd name="T70" fmla="+- 0 3870 3778"/>
                  <a:gd name="T71" fmla="*/ 3870 h 105"/>
                  <a:gd name="T72" fmla="+- 0 10053 10000"/>
                  <a:gd name="T73" fmla="*/ T72 w 90"/>
                  <a:gd name="T74" fmla="+- 0 3870 3778"/>
                  <a:gd name="T75" fmla="*/ 3870 h 105"/>
                  <a:gd name="T76" fmla="+- 0 10045 10000"/>
                  <a:gd name="T77" fmla="*/ T76 w 90"/>
                  <a:gd name="T78" fmla="+- 0 3866 3778"/>
                  <a:gd name="T79" fmla="*/ 3866 h 105"/>
                  <a:gd name="T80" fmla="+- 0 10040 10000"/>
                  <a:gd name="T81" fmla="*/ T80 w 90"/>
                  <a:gd name="T82" fmla="+- 0 3860 3778"/>
                  <a:gd name="T83" fmla="*/ 3860 h 105"/>
                  <a:gd name="T84" fmla="+- 0 10035 10000"/>
                  <a:gd name="T85" fmla="*/ T84 w 90"/>
                  <a:gd name="T86" fmla="+- 0 3853 3778"/>
                  <a:gd name="T87" fmla="*/ 3853 h 105"/>
                  <a:gd name="T88" fmla="+- 0 10032 10000"/>
                  <a:gd name="T89" fmla="*/ T88 w 90"/>
                  <a:gd name="T90" fmla="+- 0 3843 3778"/>
                  <a:gd name="T91" fmla="*/ 3843 h 105"/>
                  <a:gd name="T92" fmla="+- 0 10032 10000"/>
                  <a:gd name="T93" fmla="*/ T92 w 90"/>
                  <a:gd name="T94" fmla="+- 0 3817 3778"/>
                  <a:gd name="T95" fmla="*/ 3817 h 105"/>
                  <a:gd name="T96" fmla="+- 0 10034 10000"/>
                  <a:gd name="T97" fmla="*/ T96 w 90"/>
                  <a:gd name="T98" fmla="+- 0 3807 3778"/>
                  <a:gd name="T99" fmla="*/ 3807 h 105"/>
                  <a:gd name="T100" fmla="+- 0 10042 10000"/>
                  <a:gd name="T101" fmla="*/ T100 w 90"/>
                  <a:gd name="T102" fmla="+- 0 3792 3778"/>
                  <a:gd name="T103" fmla="*/ 3792 h 105"/>
                  <a:gd name="T104" fmla="+- 0 10048 10000"/>
                  <a:gd name="T105" fmla="*/ T104 w 90"/>
                  <a:gd name="T106" fmla="+- 0 3788 3778"/>
                  <a:gd name="T107" fmla="*/ 3788 h 105"/>
                  <a:gd name="T108" fmla="+- 0 10090 10000"/>
                  <a:gd name="T109" fmla="*/ T108 w 90"/>
                  <a:gd name="T110" fmla="+- 0 3788 3778"/>
                  <a:gd name="T111" fmla="*/ 3788 h 105"/>
                  <a:gd name="T112" fmla="+- 0 10091 10000"/>
                  <a:gd name="T113" fmla="*/ T112 w 90"/>
                  <a:gd name="T114" fmla="+- 0 3787 3778"/>
                  <a:gd name="T115" fmla="*/ 3787 h 105"/>
                  <a:gd name="T116" fmla="+- 0 10086 10000"/>
                  <a:gd name="T117" fmla="*/ T116 w 90"/>
                  <a:gd name="T118" fmla="+- 0 3784 3778"/>
                  <a:gd name="T119" fmla="*/ 3784 h 105"/>
                  <a:gd name="T120" fmla="+- 0 10080 10000"/>
                  <a:gd name="T121" fmla="*/ T120 w 90"/>
                  <a:gd name="T122" fmla="+- 0 3782 3778"/>
                  <a:gd name="T123" fmla="*/ 3782 h 105"/>
                  <a:gd name="T124" fmla="+- 0 10075 10000"/>
                  <a:gd name="T125" fmla="*/ T124 w 90"/>
                  <a:gd name="T126" fmla="+- 0 3780 3778"/>
                  <a:gd name="T127" fmla="*/ 3780 h 105"/>
                  <a:gd name="T128" fmla="+- 0 10069 10000"/>
                  <a:gd name="T129" fmla="*/ T128 w 90"/>
                  <a:gd name="T130" fmla="+- 0 3779 3778"/>
                  <a:gd name="T131" fmla="*/ 3779 h 105"/>
                  <a:gd name="T132" fmla="+- 0 10063 10000"/>
                  <a:gd name="T133" fmla="*/ T132 w 90"/>
                  <a:gd name="T134" fmla="+- 0 3778 3778"/>
                  <a:gd name="T135" fmla="*/ 3778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0" h="105">
                    <a:moveTo>
                      <a:pt x="63" y="0"/>
                    </a:moveTo>
                    <a:lnTo>
                      <a:pt x="47" y="0"/>
                    </a:lnTo>
                    <a:lnTo>
                      <a:pt x="39" y="1"/>
                    </a:lnTo>
                    <a:lnTo>
                      <a:pt x="26" y="6"/>
                    </a:lnTo>
                    <a:lnTo>
                      <a:pt x="20" y="10"/>
                    </a:lnTo>
                    <a:lnTo>
                      <a:pt x="15" y="15"/>
                    </a:lnTo>
                    <a:lnTo>
                      <a:pt x="10" y="20"/>
                    </a:lnTo>
                    <a:lnTo>
                      <a:pt x="7" y="25"/>
                    </a:lnTo>
                    <a:lnTo>
                      <a:pt x="2" y="38"/>
                    </a:lnTo>
                    <a:lnTo>
                      <a:pt x="0" y="45"/>
                    </a:lnTo>
                    <a:lnTo>
                      <a:pt x="1" y="59"/>
                    </a:lnTo>
                    <a:lnTo>
                      <a:pt x="29" y="100"/>
                    </a:lnTo>
                    <a:lnTo>
                      <a:pt x="36" y="103"/>
                    </a:lnTo>
                    <a:lnTo>
                      <a:pt x="44" y="104"/>
                    </a:lnTo>
                    <a:lnTo>
                      <a:pt x="61" y="104"/>
                    </a:lnTo>
                    <a:lnTo>
                      <a:pt x="83" y="94"/>
                    </a:lnTo>
                    <a:lnTo>
                      <a:pt x="83" y="92"/>
                    </a:lnTo>
                    <a:lnTo>
                      <a:pt x="84" y="92"/>
                    </a:lnTo>
                    <a:lnTo>
                      <a:pt x="53" y="92"/>
                    </a:lnTo>
                    <a:lnTo>
                      <a:pt x="45" y="88"/>
                    </a:lnTo>
                    <a:lnTo>
                      <a:pt x="40" y="82"/>
                    </a:lnTo>
                    <a:lnTo>
                      <a:pt x="35" y="75"/>
                    </a:lnTo>
                    <a:lnTo>
                      <a:pt x="32" y="65"/>
                    </a:lnTo>
                    <a:lnTo>
                      <a:pt x="32" y="39"/>
                    </a:lnTo>
                    <a:lnTo>
                      <a:pt x="34" y="29"/>
                    </a:lnTo>
                    <a:lnTo>
                      <a:pt x="42" y="14"/>
                    </a:lnTo>
                    <a:lnTo>
                      <a:pt x="48" y="10"/>
                    </a:lnTo>
                    <a:lnTo>
                      <a:pt x="90" y="10"/>
                    </a:lnTo>
                    <a:lnTo>
                      <a:pt x="91" y="9"/>
                    </a:lnTo>
                    <a:lnTo>
                      <a:pt x="86" y="6"/>
                    </a:lnTo>
                    <a:lnTo>
                      <a:pt x="80" y="4"/>
                    </a:lnTo>
                    <a:lnTo>
                      <a:pt x="75" y="2"/>
                    </a:lnTo>
                    <a:lnTo>
                      <a:pt x="69" y="1"/>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214"/>
              <p:cNvSpPr>
                <a:spLocks/>
              </p:cNvSpPr>
              <p:nvPr/>
            </p:nvSpPr>
            <p:spPr bwMode="auto">
              <a:xfrm>
                <a:off x="10000" y="3778"/>
                <a:ext cx="90" cy="105"/>
              </a:xfrm>
              <a:custGeom>
                <a:avLst/>
                <a:gdLst>
                  <a:gd name="T0" fmla="+- 0 10084 10000"/>
                  <a:gd name="T1" fmla="*/ T0 w 90"/>
                  <a:gd name="T2" fmla="+- 0 3860 3778"/>
                  <a:gd name="T3" fmla="*/ 3860 h 105"/>
                  <a:gd name="T4" fmla="+- 0 10067 10000"/>
                  <a:gd name="T5" fmla="*/ T4 w 90"/>
                  <a:gd name="T6" fmla="+- 0 3870 3778"/>
                  <a:gd name="T7" fmla="*/ 3870 h 105"/>
                  <a:gd name="T8" fmla="+- 0 10084 10000"/>
                  <a:gd name="T9" fmla="*/ T8 w 90"/>
                  <a:gd name="T10" fmla="+- 0 3870 3778"/>
                  <a:gd name="T11" fmla="*/ 3870 h 105"/>
                  <a:gd name="T12" fmla="+- 0 10084 10000"/>
                  <a:gd name="T13" fmla="*/ T12 w 90"/>
                  <a:gd name="T14" fmla="+- 0 3868 3778"/>
                  <a:gd name="T15" fmla="*/ 3868 h 105"/>
                  <a:gd name="T16" fmla="+- 0 10085 10000"/>
                  <a:gd name="T17" fmla="*/ T16 w 90"/>
                  <a:gd name="T18" fmla="+- 0 3866 3778"/>
                  <a:gd name="T19" fmla="*/ 3866 h 105"/>
                  <a:gd name="T20" fmla="+- 0 10086 10000"/>
                  <a:gd name="T21" fmla="*/ T20 w 90"/>
                  <a:gd name="T22" fmla="+- 0 3864 3778"/>
                  <a:gd name="T23" fmla="*/ 3864 h 105"/>
                  <a:gd name="T24" fmla="+- 0 10087 10000"/>
                  <a:gd name="T25" fmla="*/ T24 w 90"/>
                  <a:gd name="T26" fmla="+- 0 3862 3778"/>
                  <a:gd name="T27" fmla="*/ 3862 h 105"/>
                  <a:gd name="T28" fmla="+- 0 10084 10000"/>
                  <a:gd name="T29" fmla="*/ T28 w 90"/>
                  <a:gd name="T30" fmla="+- 0 3860 3778"/>
                  <a:gd name="T31" fmla="*/ 3860 h 10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105">
                    <a:moveTo>
                      <a:pt x="84" y="82"/>
                    </a:moveTo>
                    <a:lnTo>
                      <a:pt x="67" y="92"/>
                    </a:lnTo>
                    <a:lnTo>
                      <a:pt x="84" y="92"/>
                    </a:lnTo>
                    <a:lnTo>
                      <a:pt x="84" y="90"/>
                    </a:lnTo>
                    <a:lnTo>
                      <a:pt x="85" y="88"/>
                    </a:lnTo>
                    <a:lnTo>
                      <a:pt x="86" y="86"/>
                    </a:lnTo>
                    <a:lnTo>
                      <a:pt x="87" y="84"/>
                    </a:lnTo>
                    <a:lnTo>
                      <a:pt x="8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215"/>
              <p:cNvSpPr>
                <a:spLocks/>
              </p:cNvSpPr>
              <p:nvPr/>
            </p:nvSpPr>
            <p:spPr bwMode="auto">
              <a:xfrm>
                <a:off x="10000" y="3778"/>
                <a:ext cx="90" cy="105"/>
              </a:xfrm>
              <a:custGeom>
                <a:avLst/>
                <a:gdLst>
                  <a:gd name="T0" fmla="+- 0 10090 10000"/>
                  <a:gd name="T1" fmla="*/ T0 w 90"/>
                  <a:gd name="T2" fmla="+- 0 3788 3778"/>
                  <a:gd name="T3" fmla="*/ 3788 h 105"/>
                  <a:gd name="T4" fmla="+- 0 10063 10000"/>
                  <a:gd name="T5" fmla="*/ T4 w 90"/>
                  <a:gd name="T6" fmla="+- 0 3788 3778"/>
                  <a:gd name="T7" fmla="*/ 3788 h 105"/>
                  <a:gd name="T8" fmla="+- 0 10068 10000"/>
                  <a:gd name="T9" fmla="*/ T8 w 90"/>
                  <a:gd name="T10" fmla="+- 0 3790 3778"/>
                  <a:gd name="T11" fmla="*/ 3790 h 105"/>
                  <a:gd name="T12" fmla="+- 0 10071 10000"/>
                  <a:gd name="T13" fmla="*/ T12 w 90"/>
                  <a:gd name="T14" fmla="+- 0 3794 3778"/>
                  <a:gd name="T15" fmla="*/ 3794 h 105"/>
                  <a:gd name="T16" fmla="+- 0 10074 10000"/>
                  <a:gd name="T17" fmla="*/ T16 w 90"/>
                  <a:gd name="T18" fmla="+- 0 3798 3778"/>
                  <a:gd name="T19" fmla="*/ 3798 h 105"/>
                  <a:gd name="T20" fmla="+- 0 10077 10000"/>
                  <a:gd name="T21" fmla="*/ T20 w 90"/>
                  <a:gd name="T22" fmla="+- 0 3803 3778"/>
                  <a:gd name="T23" fmla="*/ 3803 h 105"/>
                  <a:gd name="T24" fmla="+- 0 10078 10000"/>
                  <a:gd name="T25" fmla="*/ T24 w 90"/>
                  <a:gd name="T26" fmla="+- 0 3809 3778"/>
                  <a:gd name="T27" fmla="*/ 3809 h 105"/>
                  <a:gd name="T28" fmla="+- 0 10083 10000"/>
                  <a:gd name="T29" fmla="*/ T28 w 90"/>
                  <a:gd name="T30" fmla="+- 0 3809 3778"/>
                  <a:gd name="T31" fmla="*/ 3809 h 105"/>
                  <a:gd name="T32" fmla="+- 0 10089 10000"/>
                  <a:gd name="T33" fmla="*/ T32 w 90"/>
                  <a:gd name="T34" fmla="+- 0 3790 3778"/>
                  <a:gd name="T35" fmla="*/ 3790 h 105"/>
                  <a:gd name="T36" fmla="+- 0 10090 10000"/>
                  <a:gd name="T37" fmla="*/ T36 w 90"/>
                  <a:gd name="T38" fmla="+- 0 3788 3778"/>
                  <a:gd name="T39" fmla="*/ 3788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05">
                    <a:moveTo>
                      <a:pt x="90" y="10"/>
                    </a:moveTo>
                    <a:lnTo>
                      <a:pt x="63" y="10"/>
                    </a:lnTo>
                    <a:lnTo>
                      <a:pt x="68" y="12"/>
                    </a:lnTo>
                    <a:lnTo>
                      <a:pt x="71" y="16"/>
                    </a:lnTo>
                    <a:lnTo>
                      <a:pt x="74" y="20"/>
                    </a:lnTo>
                    <a:lnTo>
                      <a:pt x="77" y="25"/>
                    </a:lnTo>
                    <a:lnTo>
                      <a:pt x="78" y="31"/>
                    </a:lnTo>
                    <a:lnTo>
                      <a:pt x="83" y="31"/>
                    </a:lnTo>
                    <a:lnTo>
                      <a:pt x="89" y="12"/>
                    </a:lnTo>
                    <a:lnTo>
                      <a:pt x="9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1" name="Group 216"/>
            <p:cNvGrpSpPr>
              <a:grpSpLocks/>
            </p:cNvGrpSpPr>
            <p:nvPr/>
          </p:nvGrpSpPr>
          <p:grpSpPr bwMode="auto">
            <a:xfrm>
              <a:off x="10303" y="3777"/>
              <a:ext cx="68" cy="105"/>
              <a:chOff x="10303" y="3777"/>
              <a:chExt cx="68" cy="105"/>
            </a:xfrm>
          </p:grpSpPr>
          <p:sp>
            <p:nvSpPr>
              <p:cNvPr id="1314" name="Freeform 217"/>
              <p:cNvSpPr>
                <a:spLocks/>
              </p:cNvSpPr>
              <p:nvPr/>
            </p:nvSpPr>
            <p:spPr bwMode="auto">
              <a:xfrm>
                <a:off x="10303" y="3777"/>
                <a:ext cx="68" cy="105"/>
              </a:xfrm>
              <a:custGeom>
                <a:avLst/>
                <a:gdLst>
                  <a:gd name="T0" fmla="+- 0 10311 10303"/>
                  <a:gd name="T1" fmla="*/ T0 w 68"/>
                  <a:gd name="T2" fmla="+- 0 3854 3777"/>
                  <a:gd name="T3" fmla="*/ 3854 h 105"/>
                  <a:gd name="T4" fmla="+- 0 10306 10303"/>
                  <a:gd name="T5" fmla="*/ T4 w 68"/>
                  <a:gd name="T6" fmla="+- 0 3854 3777"/>
                  <a:gd name="T7" fmla="*/ 3854 h 105"/>
                  <a:gd name="T8" fmla="+- 0 10306 10303"/>
                  <a:gd name="T9" fmla="*/ T8 w 68"/>
                  <a:gd name="T10" fmla="+- 0 3860 3777"/>
                  <a:gd name="T11" fmla="*/ 3860 h 105"/>
                  <a:gd name="T12" fmla="+- 0 10305 10303"/>
                  <a:gd name="T13" fmla="*/ T12 w 68"/>
                  <a:gd name="T14" fmla="+- 0 3867 3777"/>
                  <a:gd name="T15" fmla="*/ 3867 h 105"/>
                  <a:gd name="T16" fmla="+- 0 10325 10303"/>
                  <a:gd name="T17" fmla="*/ T16 w 68"/>
                  <a:gd name="T18" fmla="+- 0 3882 3777"/>
                  <a:gd name="T19" fmla="*/ 3882 h 105"/>
                  <a:gd name="T20" fmla="+- 0 10337 10303"/>
                  <a:gd name="T21" fmla="*/ T20 w 68"/>
                  <a:gd name="T22" fmla="+- 0 3882 3777"/>
                  <a:gd name="T23" fmla="*/ 3882 h 105"/>
                  <a:gd name="T24" fmla="+- 0 10363 10303"/>
                  <a:gd name="T25" fmla="*/ T24 w 68"/>
                  <a:gd name="T26" fmla="+- 0 3871 3777"/>
                  <a:gd name="T27" fmla="*/ 3871 h 105"/>
                  <a:gd name="T28" fmla="+- 0 10332 10303"/>
                  <a:gd name="T29" fmla="*/ T28 w 68"/>
                  <a:gd name="T30" fmla="+- 0 3871 3777"/>
                  <a:gd name="T31" fmla="*/ 3871 h 105"/>
                  <a:gd name="T32" fmla="+- 0 10329 10303"/>
                  <a:gd name="T33" fmla="*/ T32 w 68"/>
                  <a:gd name="T34" fmla="+- 0 3870 3777"/>
                  <a:gd name="T35" fmla="*/ 3870 h 105"/>
                  <a:gd name="T36" fmla="+- 0 10326 10303"/>
                  <a:gd name="T37" fmla="*/ T36 w 68"/>
                  <a:gd name="T38" fmla="+- 0 3869 3777"/>
                  <a:gd name="T39" fmla="*/ 3869 h 105"/>
                  <a:gd name="T40" fmla="+- 0 10324 10303"/>
                  <a:gd name="T41" fmla="*/ T40 w 68"/>
                  <a:gd name="T42" fmla="+- 0 3868 3777"/>
                  <a:gd name="T43" fmla="*/ 3868 h 105"/>
                  <a:gd name="T44" fmla="+- 0 10321 10303"/>
                  <a:gd name="T45" fmla="*/ T44 w 68"/>
                  <a:gd name="T46" fmla="+- 0 3867 3777"/>
                  <a:gd name="T47" fmla="*/ 3867 h 105"/>
                  <a:gd name="T48" fmla="+- 0 10319 10303"/>
                  <a:gd name="T49" fmla="*/ T48 w 68"/>
                  <a:gd name="T50" fmla="+- 0 3866 3777"/>
                  <a:gd name="T51" fmla="*/ 3866 h 105"/>
                  <a:gd name="T52" fmla="+- 0 10317 10303"/>
                  <a:gd name="T53" fmla="*/ T52 w 68"/>
                  <a:gd name="T54" fmla="+- 0 3864 3777"/>
                  <a:gd name="T55" fmla="*/ 3864 h 105"/>
                  <a:gd name="T56" fmla="+- 0 10316 10303"/>
                  <a:gd name="T57" fmla="*/ T56 w 68"/>
                  <a:gd name="T58" fmla="+- 0 3862 3777"/>
                  <a:gd name="T59" fmla="*/ 3862 h 105"/>
                  <a:gd name="T60" fmla="+- 0 10315 10303"/>
                  <a:gd name="T61" fmla="*/ T60 w 68"/>
                  <a:gd name="T62" fmla="+- 0 3860 3777"/>
                  <a:gd name="T63" fmla="*/ 3860 h 105"/>
                  <a:gd name="T64" fmla="+- 0 10313 10303"/>
                  <a:gd name="T65" fmla="*/ T64 w 68"/>
                  <a:gd name="T66" fmla="+- 0 3858 3777"/>
                  <a:gd name="T67" fmla="*/ 3858 h 105"/>
                  <a:gd name="T68" fmla="+- 0 10312 10303"/>
                  <a:gd name="T69" fmla="*/ T68 w 68"/>
                  <a:gd name="T70" fmla="+- 0 3856 3777"/>
                  <a:gd name="T71" fmla="*/ 3856 h 105"/>
                  <a:gd name="T72" fmla="+- 0 10311 10303"/>
                  <a:gd name="T73" fmla="*/ T72 w 68"/>
                  <a:gd name="T74" fmla="+- 0 3854 3777"/>
                  <a:gd name="T75" fmla="*/ 3854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8" h="105">
                    <a:moveTo>
                      <a:pt x="8" y="77"/>
                    </a:moveTo>
                    <a:lnTo>
                      <a:pt x="3" y="77"/>
                    </a:lnTo>
                    <a:lnTo>
                      <a:pt x="3" y="83"/>
                    </a:lnTo>
                    <a:lnTo>
                      <a:pt x="2" y="90"/>
                    </a:lnTo>
                    <a:lnTo>
                      <a:pt x="22" y="105"/>
                    </a:lnTo>
                    <a:lnTo>
                      <a:pt x="34" y="105"/>
                    </a:lnTo>
                    <a:lnTo>
                      <a:pt x="60" y="94"/>
                    </a:lnTo>
                    <a:lnTo>
                      <a:pt x="29" y="94"/>
                    </a:lnTo>
                    <a:lnTo>
                      <a:pt x="26" y="93"/>
                    </a:lnTo>
                    <a:lnTo>
                      <a:pt x="23" y="92"/>
                    </a:lnTo>
                    <a:lnTo>
                      <a:pt x="21" y="91"/>
                    </a:lnTo>
                    <a:lnTo>
                      <a:pt x="18" y="90"/>
                    </a:lnTo>
                    <a:lnTo>
                      <a:pt x="16" y="89"/>
                    </a:lnTo>
                    <a:lnTo>
                      <a:pt x="14" y="87"/>
                    </a:lnTo>
                    <a:lnTo>
                      <a:pt x="13" y="85"/>
                    </a:lnTo>
                    <a:lnTo>
                      <a:pt x="12" y="83"/>
                    </a:lnTo>
                    <a:lnTo>
                      <a:pt x="10" y="81"/>
                    </a:lnTo>
                    <a:lnTo>
                      <a:pt x="9" y="79"/>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218"/>
              <p:cNvSpPr>
                <a:spLocks/>
              </p:cNvSpPr>
              <p:nvPr/>
            </p:nvSpPr>
            <p:spPr bwMode="auto">
              <a:xfrm>
                <a:off x="10303" y="3777"/>
                <a:ext cx="68" cy="105"/>
              </a:xfrm>
              <a:custGeom>
                <a:avLst/>
                <a:gdLst>
                  <a:gd name="T0" fmla="+- 0 10345 10303"/>
                  <a:gd name="T1" fmla="*/ T0 w 68"/>
                  <a:gd name="T2" fmla="+- 0 3777 3777"/>
                  <a:gd name="T3" fmla="*/ 3777 h 105"/>
                  <a:gd name="T4" fmla="+- 0 10306 10303"/>
                  <a:gd name="T5" fmla="*/ T4 w 68"/>
                  <a:gd name="T6" fmla="+- 0 3796 3777"/>
                  <a:gd name="T7" fmla="*/ 3796 h 105"/>
                  <a:gd name="T8" fmla="+- 0 10304 10303"/>
                  <a:gd name="T9" fmla="*/ T8 w 68"/>
                  <a:gd name="T10" fmla="+- 0 3800 3777"/>
                  <a:gd name="T11" fmla="*/ 3800 h 105"/>
                  <a:gd name="T12" fmla="+- 0 10303 10303"/>
                  <a:gd name="T13" fmla="*/ T12 w 68"/>
                  <a:gd name="T14" fmla="+- 0 3805 3777"/>
                  <a:gd name="T15" fmla="*/ 3805 h 105"/>
                  <a:gd name="T16" fmla="+- 0 10303 10303"/>
                  <a:gd name="T17" fmla="*/ T16 w 68"/>
                  <a:gd name="T18" fmla="+- 0 3817 3777"/>
                  <a:gd name="T19" fmla="*/ 3817 h 105"/>
                  <a:gd name="T20" fmla="+- 0 10331 10303"/>
                  <a:gd name="T21" fmla="*/ T20 w 68"/>
                  <a:gd name="T22" fmla="+- 0 3843 3777"/>
                  <a:gd name="T23" fmla="*/ 3843 h 105"/>
                  <a:gd name="T24" fmla="+- 0 10335 10303"/>
                  <a:gd name="T25" fmla="*/ T24 w 68"/>
                  <a:gd name="T26" fmla="+- 0 3845 3777"/>
                  <a:gd name="T27" fmla="*/ 3845 h 105"/>
                  <a:gd name="T28" fmla="+- 0 10338 10303"/>
                  <a:gd name="T29" fmla="*/ T28 w 68"/>
                  <a:gd name="T30" fmla="+- 0 3846 3777"/>
                  <a:gd name="T31" fmla="*/ 3846 h 105"/>
                  <a:gd name="T32" fmla="+- 0 10342 10303"/>
                  <a:gd name="T33" fmla="*/ T32 w 68"/>
                  <a:gd name="T34" fmla="+- 0 3848 3777"/>
                  <a:gd name="T35" fmla="*/ 3848 h 105"/>
                  <a:gd name="T36" fmla="+- 0 10345 10303"/>
                  <a:gd name="T37" fmla="*/ T36 w 68"/>
                  <a:gd name="T38" fmla="+- 0 3850 3777"/>
                  <a:gd name="T39" fmla="*/ 3850 h 105"/>
                  <a:gd name="T40" fmla="+- 0 10347 10303"/>
                  <a:gd name="T41" fmla="*/ T40 w 68"/>
                  <a:gd name="T42" fmla="+- 0 3851 3777"/>
                  <a:gd name="T43" fmla="*/ 3851 h 105"/>
                  <a:gd name="T44" fmla="+- 0 10350 10303"/>
                  <a:gd name="T45" fmla="*/ T44 w 68"/>
                  <a:gd name="T46" fmla="+- 0 3853 3777"/>
                  <a:gd name="T47" fmla="*/ 3853 h 105"/>
                  <a:gd name="T48" fmla="+- 0 10351 10303"/>
                  <a:gd name="T49" fmla="*/ T48 w 68"/>
                  <a:gd name="T50" fmla="+- 0 3856 3777"/>
                  <a:gd name="T51" fmla="*/ 3856 h 105"/>
                  <a:gd name="T52" fmla="+- 0 10351 10303"/>
                  <a:gd name="T53" fmla="*/ T52 w 68"/>
                  <a:gd name="T54" fmla="+- 0 3862 3777"/>
                  <a:gd name="T55" fmla="*/ 3862 h 105"/>
                  <a:gd name="T56" fmla="+- 0 10350 10303"/>
                  <a:gd name="T57" fmla="*/ T56 w 68"/>
                  <a:gd name="T58" fmla="+- 0 3865 3777"/>
                  <a:gd name="T59" fmla="*/ 3865 h 105"/>
                  <a:gd name="T60" fmla="+- 0 10347 10303"/>
                  <a:gd name="T61" fmla="*/ T60 w 68"/>
                  <a:gd name="T62" fmla="+- 0 3867 3777"/>
                  <a:gd name="T63" fmla="*/ 3867 h 105"/>
                  <a:gd name="T64" fmla="+- 0 10344 10303"/>
                  <a:gd name="T65" fmla="*/ T64 w 68"/>
                  <a:gd name="T66" fmla="+- 0 3870 3777"/>
                  <a:gd name="T67" fmla="*/ 3870 h 105"/>
                  <a:gd name="T68" fmla="+- 0 10341 10303"/>
                  <a:gd name="T69" fmla="*/ T68 w 68"/>
                  <a:gd name="T70" fmla="+- 0 3871 3777"/>
                  <a:gd name="T71" fmla="*/ 3871 h 105"/>
                  <a:gd name="T72" fmla="+- 0 10363 10303"/>
                  <a:gd name="T73" fmla="*/ T72 w 68"/>
                  <a:gd name="T74" fmla="+- 0 3871 3777"/>
                  <a:gd name="T75" fmla="*/ 3871 h 105"/>
                  <a:gd name="T76" fmla="+- 0 10366 10303"/>
                  <a:gd name="T77" fmla="*/ T76 w 68"/>
                  <a:gd name="T78" fmla="+- 0 3868 3777"/>
                  <a:gd name="T79" fmla="*/ 3868 h 105"/>
                  <a:gd name="T80" fmla="+- 0 10369 10303"/>
                  <a:gd name="T81" fmla="*/ T80 w 68"/>
                  <a:gd name="T82" fmla="+- 0 3862 3777"/>
                  <a:gd name="T83" fmla="*/ 3862 h 105"/>
                  <a:gd name="T84" fmla="+- 0 10370 10303"/>
                  <a:gd name="T85" fmla="*/ T84 w 68"/>
                  <a:gd name="T86" fmla="+- 0 3859 3777"/>
                  <a:gd name="T87" fmla="*/ 3859 h 105"/>
                  <a:gd name="T88" fmla="+- 0 10372 10303"/>
                  <a:gd name="T89" fmla="*/ T88 w 68"/>
                  <a:gd name="T90" fmla="+- 0 3854 3777"/>
                  <a:gd name="T91" fmla="*/ 3854 h 105"/>
                  <a:gd name="T92" fmla="+- 0 10371 10303"/>
                  <a:gd name="T93" fmla="*/ T92 w 68"/>
                  <a:gd name="T94" fmla="+- 0 3842 3777"/>
                  <a:gd name="T95" fmla="*/ 3842 h 105"/>
                  <a:gd name="T96" fmla="+- 0 10370 10303"/>
                  <a:gd name="T97" fmla="*/ T96 w 68"/>
                  <a:gd name="T98" fmla="+- 0 3837 3777"/>
                  <a:gd name="T99" fmla="*/ 3837 h 105"/>
                  <a:gd name="T100" fmla="+- 0 10343 10303"/>
                  <a:gd name="T101" fmla="*/ T100 w 68"/>
                  <a:gd name="T102" fmla="+- 0 3816 3777"/>
                  <a:gd name="T103" fmla="*/ 3816 h 105"/>
                  <a:gd name="T104" fmla="+- 0 10339 10303"/>
                  <a:gd name="T105" fmla="*/ T104 w 68"/>
                  <a:gd name="T106" fmla="+- 0 3814 3777"/>
                  <a:gd name="T107" fmla="*/ 3814 h 105"/>
                  <a:gd name="T108" fmla="+- 0 10323 10303"/>
                  <a:gd name="T109" fmla="*/ T108 w 68"/>
                  <a:gd name="T110" fmla="+- 0 3803 3777"/>
                  <a:gd name="T111" fmla="*/ 3803 h 105"/>
                  <a:gd name="T112" fmla="+- 0 10323 10303"/>
                  <a:gd name="T113" fmla="*/ T112 w 68"/>
                  <a:gd name="T114" fmla="+- 0 3796 3777"/>
                  <a:gd name="T115" fmla="*/ 3796 h 105"/>
                  <a:gd name="T116" fmla="+- 0 10324 10303"/>
                  <a:gd name="T117" fmla="*/ T116 w 68"/>
                  <a:gd name="T118" fmla="+- 0 3793 3777"/>
                  <a:gd name="T119" fmla="*/ 3793 h 105"/>
                  <a:gd name="T120" fmla="+- 0 10327 10303"/>
                  <a:gd name="T121" fmla="*/ T120 w 68"/>
                  <a:gd name="T122" fmla="+- 0 3791 3777"/>
                  <a:gd name="T123" fmla="*/ 3791 h 105"/>
                  <a:gd name="T124" fmla="+- 0 10330 10303"/>
                  <a:gd name="T125" fmla="*/ T124 w 68"/>
                  <a:gd name="T126" fmla="+- 0 3789 3777"/>
                  <a:gd name="T127" fmla="*/ 3789 h 105"/>
                  <a:gd name="T128" fmla="+- 0 10333 10303"/>
                  <a:gd name="T129" fmla="*/ T128 w 68"/>
                  <a:gd name="T130" fmla="+- 0 3788 3777"/>
                  <a:gd name="T131" fmla="*/ 3788 h 105"/>
                  <a:gd name="T132" fmla="+- 0 10368 10303"/>
                  <a:gd name="T133" fmla="*/ T132 w 68"/>
                  <a:gd name="T134" fmla="+- 0 3788 3777"/>
                  <a:gd name="T135" fmla="*/ 3788 h 105"/>
                  <a:gd name="T136" fmla="+- 0 10368 10303"/>
                  <a:gd name="T137" fmla="*/ T136 w 68"/>
                  <a:gd name="T138" fmla="+- 0 3787 3777"/>
                  <a:gd name="T139" fmla="*/ 3787 h 105"/>
                  <a:gd name="T140" fmla="+- 0 10364 10303"/>
                  <a:gd name="T141" fmla="*/ T140 w 68"/>
                  <a:gd name="T142" fmla="+- 0 3784 3777"/>
                  <a:gd name="T143" fmla="*/ 3784 h 105"/>
                  <a:gd name="T144" fmla="+- 0 10359 10303"/>
                  <a:gd name="T145" fmla="*/ T144 w 68"/>
                  <a:gd name="T146" fmla="+- 0 3781 3777"/>
                  <a:gd name="T147" fmla="*/ 3781 h 105"/>
                  <a:gd name="T148" fmla="+- 0 10350 10303"/>
                  <a:gd name="T149" fmla="*/ T148 w 68"/>
                  <a:gd name="T150" fmla="+- 0 3778 3777"/>
                  <a:gd name="T151" fmla="*/ 3778 h 105"/>
                  <a:gd name="T152" fmla="+- 0 10345 10303"/>
                  <a:gd name="T153" fmla="*/ T152 w 68"/>
                  <a:gd name="T154" fmla="+- 0 3777 3777"/>
                  <a:gd name="T155" fmla="*/ 3777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68" h="105">
                    <a:moveTo>
                      <a:pt x="42" y="0"/>
                    </a:moveTo>
                    <a:lnTo>
                      <a:pt x="3" y="19"/>
                    </a:lnTo>
                    <a:lnTo>
                      <a:pt x="1" y="23"/>
                    </a:lnTo>
                    <a:lnTo>
                      <a:pt x="0" y="28"/>
                    </a:lnTo>
                    <a:lnTo>
                      <a:pt x="0" y="40"/>
                    </a:lnTo>
                    <a:lnTo>
                      <a:pt x="28" y="66"/>
                    </a:lnTo>
                    <a:lnTo>
                      <a:pt x="32" y="68"/>
                    </a:lnTo>
                    <a:lnTo>
                      <a:pt x="35" y="69"/>
                    </a:lnTo>
                    <a:lnTo>
                      <a:pt x="39" y="71"/>
                    </a:lnTo>
                    <a:lnTo>
                      <a:pt x="42" y="73"/>
                    </a:lnTo>
                    <a:lnTo>
                      <a:pt x="44" y="74"/>
                    </a:lnTo>
                    <a:lnTo>
                      <a:pt x="47" y="76"/>
                    </a:lnTo>
                    <a:lnTo>
                      <a:pt x="48" y="79"/>
                    </a:lnTo>
                    <a:lnTo>
                      <a:pt x="48" y="85"/>
                    </a:lnTo>
                    <a:lnTo>
                      <a:pt x="47" y="88"/>
                    </a:lnTo>
                    <a:lnTo>
                      <a:pt x="44" y="90"/>
                    </a:lnTo>
                    <a:lnTo>
                      <a:pt x="41" y="93"/>
                    </a:lnTo>
                    <a:lnTo>
                      <a:pt x="38" y="94"/>
                    </a:lnTo>
                    <a:lnTo>
                      <a:pt x="60" y="94"/>
                    </a:lnTo>
                    <a:lnTo>
                      <a:pt x="63" y="91"/>
                    </a:lnTo>
                    <a:lnTo>
                      <a:pt x="66" y="85"/>
                    </a:lnTo>
                    <a:lnTo>
                      <a:pt x="67" y="82"/>
                    </a:lnTo>
                    <a:lnTo>
                      <a:pt x="69" y="77"/>
                    </a:lnTo>
                    <a:lnTo>
                      <a:pt x="68" y="65"/>
                    </a:lnTo>
                    <a:lnTo>
                      <a:pt x="67" y="60"/>
                    </a:lnTo>
                    <a:lnTo>
                      <a:pt x="40" y="39"/>
                    </a:lnTo>
                    <a:lnTo>
                      <a:pt x="36" y="37"/>
                    </a:lnTo>
                    <a:lnTo>
                      <a:pt x="20" y="26"/>
                    </a:lnTo>
                    <a:lnTo>
                      <a:pt x="20" y="19"/>
                    </a:lnTo>
                    <a:lnTo>
                      <a:pt x="21" y="16"/>
                    </a:lnTo>
                    <a:lnTo>
                      <a:pt x="24" y="14"/>
                    </a:lnTo>
                    <a:lnTo>
                      <a:pt x="27" y="12"/>
                    </a:lnTo>
                    <a:lnTo>
                      <a:pt x="30" y="11"/>
                    </a:lnTo>
                    <a:lnTo>
                      <a:pt x="65" y="11"/>
                    </a:lnTo>
                    <a:lnTo>
                      <a:pt x="65" y="10"/>
                    </a:lnTo>
                    <a:lnTo>
                      <a:pt x="61" y="7"/>
                    </a:lnTo>
                    <a:lnTo>
                      <a:pt x="56" y="4"/>
                    </a:lnTo>
                    <a:lnTo>
                      <a:pt x="47"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219"/>
              <p:cNvSpPr>
                <a:spLocks/>
              </p:cNvSpPr>
              <p:nvPr/>
            </p:nvSpPr>
            <p:spPr bwMode="auto">
              <a:xfrm>
                <a:off x="10303" y="3777"/>
                <a:ext cx="68" cy="105"/>
              </a:xfrm>
              <a:custGeom>
                <a:avLst/>
                <a:gdLst>
                  <a:gd name="T0" fmla="+- 0 10368 10303"/>
                  <a:gd name="T1" fmla="*/ T0 w 68"/>
                  <a:gd name="T2" fmla="+- 0 3788 3777"/>
                  <a:gd name="T3" fmla="*/ 3788 h 105"/>
                  <a:gd name="T4" fmla="+- 0 10341 10303"/>
                  <a:gd name="T5" fmla="*/ T4 w 68"/>
                  <a:gd name="T6" fmla="+- 0 3788 3777"/>
                  <a:gd name="T7" fmla="*/ 3788 h 105"/>
                  <a:gd name="T8" fmla="+- 0 10343 10303"/>
                  <a:gd name="T9" fmla="*/ T8 w 68"/>
                  <a:gd name="T10" fmla="+- 0 3788 3777"/>
                  <a:gd name="T11" fmla="*/ 3788 h 105"/>
                  <a:gd name="T12" fmla="+- 0 10348 10303"/>
                  <a:gd name="T13" fmla="*/ T12 w 68"/>
                  <a:gd name="T14" fmla="+- 0 3791 3777"/>
                  <a:gd name="T15" fmla="*/ 3791 h 105"/>
                  <a:gd name="T16" fmla="+- 0 10358 10303"/>
                  <a:gd name="T17" fmla="*/ T16 w 68"/>
                  <a:gd name="T18" fmla="+- 0 3805 3777"/>
                  <a:gd name="T19" fmla="*/ 3805 h 105"/>
                  <a:gd name="T20" fmla="+- 0 10363 10303"/>
                  <a:gd name="T21" fmla="*/ T20 w 68"/>
                  <a:gd name="T22" fmla="+- 0 3805 3777"/>
                  <a:gd name="T23" fmla="*/ 3805 h 105"/>
                  <a:gd name="T24" fmla="+- 0 10364 10303"/>
                  <a:gd name="T25" fmla="*/ T24 w 68"/>
                  <a:gd name="T26" fmla="+- 0 3802 3777"/>
                  <a:gd name="T27" fmla="*/ 3802 h 105"/>
                  <a:gd name="T28" fmla="+- 0 10365 10303"/>
                  <a:gd name="T29" fmla="*/ T28 w 68"/>
                  <a:gd name="T30" fmla="+- 0 3799 3777"/>
                  <a:gd name="T31" fmla="*/ 3799 h 105"/>
                  <a:gd name="T32" fmla="+- 0 10365 10303"/>
                  <a:gd name="T33" fmla="*/ T32 w 68"/>
                  <a:gd name="T34" fmla="+- 0 3796 3777"/>
                  <a:gd name="T35" fmla="*/ 3796 h 105"/>
                  <a:gd name="T36" fmla="+- 0 10365 10303"/>
                  <a:gd name="T37" fmla="*/ T36 w 68"/>
                  <a:gd name="T38" fmla="+- 0 3796 3777"/>
                  <a:gd name="T39" fmla="*/ 3796 h 105"/>
                  <a:gd name="T40" fmla="+- 0 10366 10303"/>
                  <a:gd name="T41" fmla="*/ T40 w 68"/>
                  <a:gd name="T42" fmla="+- 0 3793 3777"/>
                  <a:gd name="T43" fmla="*/ 3793 h 105"/>
                  <a:gd name="T44" fmla="+- 0 10367 10303"/>
                  <a:gd name="T45" fmla="*/ T44 w 68"/>
                  <a:gd name="T46" fmla="+- 0 3790 3777"/>
                  <a:gd name="T47" fmla="*/ 3790 h 105"/>
                  <a:gd name="T48" fmla="+- 0 10368 10303"/>
                  <a:gd name="T49" fmla="*/ T48 w 68"/>
                  <a:gd name="T50" fmla="+- 0 3788 3777"/>
                  <a:gd name="T51" fmla="*/ 3788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 h="105">
                    <a:moveTo>
                      <a:pt x="65" y="11"/>
                    </a:moveTo>
                    <a:lnTo>
                      <a:pt x="38" y="11"/>
                    </a:lnTo>
                    <a:lnTo>
                      <a:pt x="40" y="11"/>
                    </a:lnTo>
                    <a:lnTo>
                      <a:pt x="45" y="14"/>
                    </a:lnTo>
                    <a:lnTo>
                      <a:pt x="55" y="28"/>
                    </a:lnTo>
                    <a:lnTo>
                      <a:pt x="60" y="28"/>
                    </a:lnTo>
                    <a:lnTo>
                      <a:pt x="61" y="25"/>
                    </a:lnTo>
                    <a:lnTo>
                      <a:pt x="62" y="22"/>
                    </a:lnTo>
                    <a:lnTo>
                      <a:pt x="62" y="19"/>
                    </a:lnTo>
                    <a:lnTo>
                      <a:pt x="63" y="16"/>
                    </a:lnTo>
                    <a:lnTo>
                      <a:pt x="64" y="13"/>
                    </a:lnTo>
                    <a:lnTo>
                      <a:pt x="6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44" name="Picture 2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5" y="4195"/>
                <a:ext cx="2175" cy="606"/>
              </a:xfrm>
              <a:prstGeom prst="rect">
                <a:avLst/>
              </a:prstGeom>
              <a:noFill/>
              <a:extLst>
                <a:ext uri="{909E8E84-426E-40DD-AFC4-6F175D3DCCD1}">
                  <a14:hiddenFill xmlns:a14="http://schemas.microsoft.com/office/drawing/2010/main">
                    <a:solidFill>
                      <a:srgbClr val="FFFFFF"/>
                    </a:solidFill>
                  </a14:hiddenFill>
                </a:ext>
              </a:extLst>
            </p:spPr>
          </p:pic>
          <p:pic>
            <p:nvPicPr>
              <p:cNvPr id="1245" name="Picture 2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54" y="6769"/>
                <a:ext cx="2275" cy="607"/>
              </a:xfrm>
              <a:prstGeom prst="rect">
                <a:avLst/>
              </a:prstGeom>
              <a:noFill/>
              <a:extLst>
                <a:ext uri="{909E8E84-426E-40DD-AFC4-6F175D3DCCD1}">
                  <a14:hiddenFill xmlns:a14="http://schemas.microsoft.com/office/drawing/2010/main">
                    <a:solidFill>
                      <a:srgbClr val="FFFFFF"/>
                    </a:solidFill>
                  </a14:hiddenFill>
                </a:ext>
              </a:extLst>
            </p:spPr>
          </p:pic>
          <p:pic>
            <p:nvPicPr>
              <p:cNvPr id="1246" name="Picture 2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36" y="5846"/>
                <a:ext cx="1927" cy="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2" name="Group 223"/>
            <p:cNvGrpSpPr>
              <a:grpSpLocks/>
            </p:cNvGrpSpPr>
            <p:nvPr/>
          </p:nvGrpSpPr>
          <p:grpSpPr bwMode="auto">
            <a:xfrm>
              <a:off x="12726" y="6339"/>
              <a:ext cx="35" cy="144"/>
              <a:chOff x="12726" y="6339"/>
              <a:chExt cx="35" cy="144"/>
            </a:xfrm>
          </p:grpSpPr>
          <p:sp>
            <p:nvSpPr>
              <p:cNvPr id="1311" name="Freeform 224"/>
              <p:cNvSpPr>
                <a:spLocks/>
              </p:cNvSpPr>
              <p:nvPr/>
            </p:nvSpPr>
            <p:spPr bwMode="auto">
              <a:xfrm>
                <a:off x="12726" y="6339"/>
                <a:ext cx="35" cy="144"/>
              </a:xfrm>
              <a:custGeom>
                <a:avLst/>
                <a:gdLst>
                  <a:gd name="T0" fmla="+- 0 12726 12726"/>
                  <a:gd name="T1" fmla="*/ T0 w 35"/>
                  <a:gd name="T2" fmla="+- 0 6339 6339"/>
                  <a:gd name="T3" fmla="*/ 6339 h 144"/>
                  <a:gd name="T4" fmla="+- 0 12727 12726"/>
                  <a:gd name="T5" fmla="*/ T4 w 35"/>
                  <a:gd name="T6" fmla="+- 0 6357 6339"/>
                  <a:gd name="T7" fmla="*/ 6357 h 144"/>
                  <a:gd name="T8" fmla="+- 0 12727 12726"/>
                  <a:gd name="T9" fmla="*/ T8 w 35"/>
                  <a:gd name="T10" fmla="+- 0 6366 6339"/>
                  <a:gd name="T11" fmla="*/ 6366 h 144"/>
                  <a:gd name="T12" fmla="+- 0 12728 12726"/>
                  <a:gd name="T13" fmla="*/ T12 w 35"/>
                  <a:gd name="T14" fmla="+- 0 6375 6339"/>
                  <a:gd name="T15" fmla="*/ 6375 h 144"/>
                  <a:gd name="T16" fmla="+- 0 12728 12726"/>
                  <a:gd name="T17" fmla="*/ T16 w 35"/>
                  <a:gd name="T18" fmla="+- 0 6448 6339"/>
                  <a:gd name="T19" fmla="*/ 6448 h 144"/>
                  <a:gd name="T20" fmla="+- 0 12727 12726"/>
                  <a:gd name="T21" fmla="*/ T20 w 35"/>
                  <a:gd name="T22" fmla="+- 0 6457 6339"/>
                  <a:gd name="T23" fmla="*/ 6457 h 144"/>
                  <a:gd name="T24" fmla="+- 0 12727 12726"/>
                  <a:gd name="T25" fmla="*/ T24 w 35"/>
                  <a:gd name="T26" fmla="+- 0 6466 6339"/>
                  <a:gd name="T27" fmla="*/ 6466 h 144"/>
                  <a:gd name="T28" fmla="+- 0 12726 12726"/>
                  <a:gd name="T29" fmla="*/ T28 w 35"/>
                  <a:gd name="T30" fmla="+- 0 6483 6339"/>
                  <a:gd name="T31" fmla="*/ 6483 h 144"/>
                  <a:gd name="T32" fmla="+- 0 12728 12726"/>
                  <a:gd name="T33" fmla="*/ T32 w 35"/>
                  <a:gd name="T34" fmla="+- 0 6483 6339"/>
                  <a:gd name="T35" fmla="*/ 6483 h 144"/>
                  <a:gd name="T36" fmla="+- 0 12761 12726"/>
                  <a:gd name="T37" fmla="*/ T36 w 35"/>
                  <a:gd name="T38" fmla="+- 0 6483 6339"/>
                  <a:gd name="T39" fmla="*/ 6483 h 144"/>
                  <a:gd name="T40" fmla="+- 0 12760 12726"/>
                  <a:gd name="T41" fmla="*/ T40 w 35"/>
                  <a:gd name="T42" fmla="+- 0 6474 6339"/>
                  <a:gd name="T43" fmla="*/ 6474 h 144"/>
                  <a:gd name="T44" fmla="+- 0 12759 12726"/>
                  <a:gd name="T45" fmla="*/ T44 w 35"/>
                  <a:gd name="T46" fmla="+- 0 6466 6339"/>
                  <a:gd name="T47" fmla="*/ 6466 h 144"/>
                  <a:gd name="T48" fmla="+- 0 12759 12726"/>
                  <a:gd name="T49" fmla="*/ T48 w 35"/>
                  <a:gd name="T50" fmla="+- 0 6457 6339"/>
                  <a:gd name="T51" fmla="*/ 6457 h 144"/>
                  <a:gd name="T52" fmla="+- 0 12759 12726"/>
                  <a:gd name="T53" fmla="*/ T52 w 35"/>
                  <a:gd name="T54" fmla="+- 0 6448 6339"/>
                  <a:gd name="T55" fmla="*/ 6448 h 144"/>
                  <a:gd name="T56" fmla="+- 0 12759 12726"/>
                  <a:gd name="T57" fmla="*/ T56 w 35"/>
                  <a:gd name="T58" fmla="+- 0 6375 6339"/>
                  <a:gd name="T59" fmla="*/ 6375 h 144"/>
                  <a:gd name="T60" fmla="+- 0 12759 12726"/>
                  <a:gd name="T61" fmla="*/ T60 w 35"/>
                  <a:gd name="T62" fmla="+- 0 6366 6339"/>
                  <a:gd name="T63" fmla="*/ 6366 h 144"/>
                  <a:gd name="T64" fmla="+- 0 12759 12726"/>
                  <a:gd name="T65" fmla="*/ T64 w 35"/>
                  <a:gd name="T66" fmla="+- 0 6357 6339"/>
                  <a:gd name="T67" fmla="*/ 6357 h 144"/>
                  <a:gd name="T68" fmla="+- 0 12760 12726"/>
                  <a:gd name="T69" fmla="*/ T68 w 35"/>
                  <a:gd name="T70" fmla="+- 0 6348 6339"/>
                  <a:gd name="T71" fmla="*/ 6348 h 144"/>
                  <a:gd name="T72" fmla="+- 0 12760 12726"/>
                  <a:gd name="T73" fmla="*/ T72 w 35"/>
                  <a:gd name="T74" fmla="+- 0 6340 6339"/>
                  <a:gd name="T75" fmla="*/ 6340 h 144"/>
                  <a:gd name="T76" fmla="+- 0 12740 12726"/>
                  <a:gd name="T77" fmla="*/ T76 w 35"/>
                  <a:gd name="T78" fmla="+- 0 6340 6339"/>
                  <a:gd name="T79" fmla="*/ 6340 h 144"/>
                  <a:gd name="T80" fmla="+- 0 12734 12726"/>
                  <a:gd name="T81" fmla="*/ T80 w 35"/>
                  <a:gd name="T82" fmla="+- 0 6340 6339"/>
                  <a:gd name="T83" fmla="*/ 6340 h 144"/>
                  <a:gd name="T84" fmla="+- 0 12728 12726"/>
                  <a:gd name="T85" fmla="*/ T84 w 35"/>
                  <a:gd name="T86" fmla="+- 0 6340 6339"/>
                  <a:gd name="T87" fmla="*/ 6340 h 144"/>
                  <a:gd name="T88" fmla="+- 0 12726 12726"/>
                  <a:gd name="T89" fmla="*/ T88 w 35"/>
                  <a:gd name="T90" fmla="+- 0 6339 6339"/>
                  <a:gd name="T91" fmla="*/ 6339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5" h="144">
                    <a:moveTo>
                      <a:pt x="0" y="0"/>
                    </a:moveTo>
                    <a:lnTo>
                      <a:pt x="1" y="18"/>
                    </a:lnTo>
                    <a:lnTo>
                      <a:pt x="1" y="27"/>
                    </a:lnTo>
                    <a:lnTo>
                      <a:pt x="2" y="36"/>
                    </a:lnTo>
                    <a:lnTo>
                      <a:pt x="2" y="109"/>
                    </a:lnTo>
                    <a:lnTo>
                      <a:pt x="1" y="118"/>
                    </a:lnTo>
                    <a:lnTo>
                      <a:pt x="1" y="127"/>
                    </a:lnTo>
                    <a:lnTo>
                      <a:pt x="0" y="144"/>
                    </a:lnTo>
                    <a:lnTo>
                      <a:pt x="2" y="144"/>
                    </a:lnTo>
                    <a:lnTo>
                      <a:pt x="35" y="144"/>
                    </a:lnTo>
                    <a:lnTo>
                      <a:pt x="34" y="135"/>
                    </a:lnTo>
                    <a:lnTo>
                      <a:pt x="33" y="127"/>
                    </a:lnTo>
                    <a:lnTo>
                      <a:pt x="33" y="118"/>
                    </a:lnTo>
                    <a:lnTo>
                      <a:pt x="33" y="109"/>
                    </a:lnTo>
                    <a:lnTo>
                      <a:pt x="33" y="36"/>
                    </a:lnTo>
                    <a:lnTo>
                      <a:pt x="33" y="27"/>
                    </a:lnTo>
                    <a:lnTo>
                      <a:pt x="33" y="18"/>
                    </a:lnTo>
                    <a:lnTo>
                      <a:pt x="34" y="9"/>
                    </a:lnTo>
                    <a:lnTo>
                      <a:pt x="34" y="1"/>
                    </a:lnTo>
                    <a:lnTo>
                      <a:pt x="14" y="1"/>
                    </a:lnTo>
                    <a:lnTo>
                      <a:pt x="8" y="1"/>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225"/>
              <p:cNvSpPr>
                <a:spLocks/>
              </p:cNvSpPr>
              <p:nvPr/>
            </p:nvSpPr>
            <p:spPr bwMode="auto">
              <a:xfrm>
                <a:off x="12726" y="6339"/>
                <a:ext cx="35" cy="144"/>
              </a:xfrm>
              <a:custGeom>
                <a:avLst/>
                <a:gdLst>
                  <a:gd name="T0" fmla="+- 0 12761 12726"/>
                  <a:gd name="T1" fmla="*/ T0 w 35"/>
                  <a:gd name="T2" fmla="+- 0 6483 6339"/>
                  <a:gd name="T3" fmla="*/ 6483 h 144"/>
                  <a:gd name="T4" fmla="+- 0 12758 12726"/>
                  <a:gd name="T5" fmla="*/ T4 w 35"/>
                  <a:gd name="T6" fmla="+- 0 6483 6339"/>
                  <a:gd name="T7" fmla="*/ 6483 h 144"/>
                  <a:gd name="T8" fmla="+- 0 12761 12726"/>
                  <a:gd name="T9" fmla="*/ T8 w 35"/>
                  <a:gd name="T10" fmla="+- 0 6483 6339"/>
                  <a:gd name="T11" fmla="*/ 6483 h 144"/>
                  <a:gd name="T12" fmla="+- 0 12761 12726"/>
                  <a:gd name="T13" fmla="*/ T12 w 35"/>
                  <a:gd name="T14" fmla="+- 0 6483 6339"/>
                  <a:gd name="T15" fmla="*/ 6483 h 144"/>
                </a:gdLst>
                <a:ahLst/>
                <a:cxnLst>
                  <a:cxn ang="0">
                    <a:pos x="T1" y="T3"/>
                  </a:cxn>
                  <a:cxn ang="0">
                    <a:pos x="T5" y="T7"/>
                  </a:cxn>
                  <a:cxn ang="0">
                    <a:pos x="T9" y="T11"/>
                  </a:cxn>
                  <a:cxn ang="0">
                    <a:pos x="T13" y="T15"/>
                  </a:cxn>
                </a:cxnLst>
                <a:rect l="0" t="0" r="r" b="b"/>
                <a:pathLst>
                  <a:path w="35" h="144">
                    <a:moveTo>
                      <a:pt x="35" y="144"/>
                    </a:moveTo>
                    <a:lnTo>
                      <a:pt x="32" y="144"/>
                    </a:lnTo>
                    <a:lnTo>
                      <a:pt x="35"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226"/>
              <p:cNvSpPr>
                <a:spLocks/>
              </p:cNvSpPr>
              <p:nvPr/>
            </p:nvSpPr>
            <p:spPr bwMode="auto">
              <a:xfrm>
                <a:off x="12726" y="6339"/>
                <a:ext cx="35" cy="144"/>
              </a:xfrm>
              <a:custGeom>
                <a:avLst/>
                <a:gdLst>
                  <a:gd name="T0" fmla="+- 0 12761 12726"/>
                  <a:gd name="T1" fmla="*/ T0 w 35"/>
                  <a:gd name="T2" fmla="+- 0 6339 6339"/>
                  <a:gd name="T3" fmla="*/ 6339 h 144"/>
                  <a:gd name="T4" fmla="+- 0 12758 12726"/>
                  <a:gd name="T5" fmla="*/ T4 w 35"/>
                  <a:gd name="T6" fmla="+- 0 6340 6339"/>
                  <a:gd name="T7" fmla="*/ 6340 h 144"/>
                  <a:gd name="T8" fmla="+- 0 12753 12726"/>
                  <a:gd name="T9" fmla="*/ T8 w 35"/>
                  <a:gd name="T10" fmla="+- 0 6340 6339"/>
                  <a:gd name="T11" fmla="*/ 6340 h 144"/>
                  <a:gd name="T12" fmla="+- 0 12740 12726"/>
                  <a:gd name="T13" fmla="*/ T12 w 35"/>
                  <a:gd name="T14" fmla="+- 0 6340 6339"/>
                  <a:gd name="T15" fmla="*/ 6340 h 144"/>
                  <a:gd name="T16" fmla="+- 0 12760 12726"/>
                  <a:gd name="T17" fmla="*/ T16 w 35"/>
                  <a:gd name="T18" fmla="+- 0 6340 6339"/>
                  <a:gd name="T19" fmla="*/ 6340 h 144"/>
                  <a:gd name="T20" fmla="+- 0 12761 12726"/>
                  <a:gd name="T21" fmla="*/ T20 w 35"/>
                  <a:gd name="T22" fmla="+- 0 6339 6339"/>
                  <a:gd name="T23" fmla="*/ 6339 h 144"/>
                </a:gdLst>
                <a:ahLst/>
                <a:cxnLst>
                  <a:cxn ang="0">
                    <a:pos x="T1" y="T3"/>
                  </a:cxn>
                  <a:cxn ang="0">
                    <a:pos x="T5" y="T7"/>
                  </a:cxn>
                  <a:cxn ang="0">
                    <a:pos x="T9" y="T11"/>
                  </a:cxn>
                  <a:cxn ang="0">
                    <a:pos x="T13" y="T15"/>
                  </a:cxn>
                  <a:cxn ang="0">
                    <a:pos x="T17" y="T19"/>
                  </a:cxn>
                  <a:cxn ang="0">
                    <a:pos x="T21" y="T23"/>
                  </a:cxn>
                </a:cxnLst>
                <a:rect l="0" t="0" r="r" b="b"/>
                <a:pathLst>
                  <a:path w="35" h="144">
                    <a:moveTo>
                      <a:pt x="35" y="0"/>
                    </a:moveTo>
                    <a:lnTo>
                      <a:pt x="32" y="1"/>
                    </a:lnTo>
                    <a:lnTo>
                      <a:pt x="27" y="1"/>
                    </a:lnTo>
                    <a:lnTo>
                      <a:pt x="14" y="1"/>
                    </a:lnTo>
                    <a:lnTo>
                      <a:pt x="34" y="1"/>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3" name="Group 227"/>
            <p:cNvGrpSpPr>
              <a:grpSpLocks/>
            </p:cNvGrpSpPr>
            <p:nvPr/>
          </p:nvGrpSpPr>
          <p:grpSpPr bwMode="auto">
            <a:xfrm>
              <a:off x="12990" y="6380"/>
              <a:ext cx="94" cy="103"/>
              <a:chOff x="12990" y="6380"/>
              <a:chExt cx="94" cy="103"/>
            </a:xfrm>
          </p:grpSpPr>
          <p:sp>
            <p:nvSpPr>
              <p:cNvPr id="1306" name="Freeform 228"/>
              <p:cNvSpPr>
                <a:spLocks/>
              </p:cNvSpPr>
              <p:nvPr/>
            </p:nvSpPr>
            <p:spPr bwMode="auto">
              <a:xfrm>
                <a:off x="12990" y="6380"/>
                <a:ext cx="94" cy="103"/>
              </a:xfrm>
              <a:custGeom>
                <a:avLst/>
                <a:gdLst>
                  <a:gd name="T0" fmla="+- 0 12990 12990"/>
                  <a:gd name="T1" fmla="*/ T0 w 94"/>
                  <a:gd name="T2" fmla="+- 0 6382 6380"/>
                  <a:gd name="T3" fmla="*/ 6382 h 103"/>
                  <a:gd name="T4" fmla="+- 0 12991 12990"/>
                  <a:gd name="T5" fmla="*/ T4 w 94"/>
                  <a:gd name="T6" fmla="+- 0 6390 6380"/>
                  <a:gd name="T7" fmla="*/ 6390 h 103"/>
                  <a:gd name="T8" fmla="+- 0 12991 12990"/>
                  <a:gd name="T9" fmla="*/ T8 w 94"/>
                  <a:gd name="T10" fmla="+- 0 6398 6380"/>
                  <a:gd name="T11" fmla="*/ 6398 h 103"/>
                  <a:gd name="T12" fmla="+- 0 12991 12990"/>
                  <a:gd name="T13" fmla="*/ T12 w 94"/>
                  <a:gd name="T14" fmla="+- 0 6463 6380"/>
                  <a:gd name="T15" fmla="*/ 6463 h 103"/>
                  <a:gd name="T16" fmla="+- 0 12991 12990"/>
                  <a:gd name="T17" fmla="*/ T16 w 94"/>
                  <a:gd name="T18" fmla="+- 0 6469 6380"/>
                  <a:gd name="T19" fmla="*/ 6469 h 103"/>
                  <a:gd name="T20" fmla="+- 0 12991 12990"/>
                  <a:gd name="T21" fmla="*/ T20 w 94"/>
                  <a:gd name="T22" fmla="+- 0 6476 6380"/>
                  <a:gd name="T23" fmla="*/ 6476 h 103"/>
                  <a:gd name="T24" fmla="+- 0 12990 12990"/>
                  <a:gd name="T25" fmla="*/ T24 w 94"/>
                  <a:gd name="T26" fmla="+- 0 6483 6380"/>
                  <a:gd name="T27" fmla="*/ 6483 h 103"/>
                  <a:gd name="T28" fmla="+- 0 12992 12990"/>
                  <a:gd name="T29" fmla="*/ T28 w 94"/>
                  <a:gd name="T30" fmla="+- 0 6483 6380"/>
                  <a:gd name="T31" fmla="*/ 6483 h 103"/>
                  <a:gd name="T32" fmla="+- 0 13021 12990"/>
                  <a:gd name="T33" fmla="*/ T32 w 94"/>
                  <a:gd name="T34" fmla="+- 0 6483 6380"/>
                  <a:gd name="T35" fmla="*/ 6483 h 103"/>
                  <a:gd name="T36" fmla="+- 0 13021 12990"/>
                  <a:gd name="T37" fmla="*/ T36 w 94"/>
                  <a:gd name="T38" fmla="+- 0 6476 6380"/>
                  <a:gd name="T39" fmla="*/ 6476 h 103"/>
                  <a:gd name="T40" fmla="+- 0 13020 12990"/>
                  <a:gd name="T41" fmla="*/ T40 w 94"/>
                  <a:gd name="T42" fmla="+- 0 6469 6380"/>
                  <a:gd name="T43" fmla="*/ 6469 h 103"/>
                  <a:gd name="T44" fmla="+- 0 13020 12990"/>
                  <a:gd name="T45" fmla="*/ T44 w 94"/>
                  <a:gd name="T46" fmla="+- 0 6461 6380"/>
                  <a:gd name="T47" fmla="*/ 6461 h 103"/>
                  <a:gd name="T48" fmla="+- 0 13020 12990"/>
                  <a:gd name="T49" fmla="*/ T48 w 94"/>
                  <a:gd name="T50" fmla="+- 0 6458 6380"/>
                  <a:gd name="T51" fmla="*/ 6458 h 103"/>
                  <a:gd name="T52" fmla="+- 0 13020 12990"/>
                  <a:gd name="T53" fmla="*/ T52 w 94"/>
                  <a:gd name="T54" fmla="+- 0 6419 6380"/>
                  <a:gd name="T55" fmla="*/ 6419 h 103"/>
                  <a:gd name="T56" fmla="+- 0 13021 12990"/>
                  <a:gd name="T57" fmla="*/ T56 w 94"/>
                  <a:gd name="T58" fmla="+- 0 6412 6380"/>
                  <a:gd name="T59" fmla="*/ 6412 h 103"/>
                  <a:gd name="T60" fmla="+- 0 13024 12990"/>
                  <a:gd name="T61" fmla="*/ T60 w 94"/>
                  <a:gd name="T62" fmla="+- 0 6406 6380"/>
                  <a:gd name="T63" fmla="*/ 6406 h 103"/>
                  <a:gd name="T64" fmla="+- 0 13027 12990"/>
                  <a:gd name="T65" fmla="*/ T64 w 94"/>
                  <a:gd name="T66" fmla="+- 0 6401 6380"/>
                  <a:gd name="T67" fmla="*/ 6401 h 103"/>
                  <a:gd name="T68" fmla="+- 0 13032 12990"/>
                  <a:gd name="T69" fmla="*/ T68 w 94"/>
                  <a:gd name="T70" fmla="+- 0 6398 6380"/>
                  <a:gd name="T71" fmla="*/ 6398 h 103"/>
                  <a:gd name="T72" fmla="+- 0 13019 12990"/>
                  <a:gd name="T73" fmla="*/ T72 w 94"/>
                  <a:gd name="T74" fmla="+- 0 6398 6380"/>
                  <a:gd name="T75" fmla="*/ 6398 h 103"/>
                  <a:gd name="T76" fmla="+- 0 13020 12990"/>
                  <a:gd name="T77" fmla="*/ T76 w 94"/>
                  <a:gd name="T78" fmla="+- 0 6383 6380"/>
                  <a:gd name="T79" fmla="*/ 6383 h 103"/>
                  <a:gd name="T80" fmla="+- 0 13002 12990"/>
                  <a:gd name="T81" fmla="*/ T80 w 94"/>
                  <a:gd name="T82" fmla="+- 0 6383 6380"/>
                  <a:gd name="T83" fmla="*/ 6383 h 103"/>
                  <a:gd name="T84" fmla="+- 0 12997 12990"/>
                  <a:gd name="T85" fmla="*/ T84 w 94"/>
                  <a:gd name="T86" fmla="+- 0 6383 6380"/>
                  <a:gd name="T87" fmla="*/ 6383 h 103"/>
                  <a:gd name="T88" fmla="+- 0 12993 12990"/>
                  <a:gd name="T89" fmla="*/ T88 w 94"/>
                  <a:gd name="T90" fmla="+- 0 6383 6380"/>
                  <a:gd name="T91" fmla="*/ 6383 h 103"/>
                  <a:gd name="T92" fmla="+- 0 12990 12990"/>
                  <a:gd name="T93" fmla="*/ T92 w 94"/>
                  <a:gd name="T94" fmla="+- 0 6382 6380"/>
                  <a:gd name="T95" fmla="*/ 6382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94" h="103">
                    <a:moveTo>
                      <a:pt x="0" y="2"/>
                    </a:moveTo>
                    <a:lnTo>
                      <a:pt x="1" y="10"/>
                    </a:lnTo>
                    <a:lnTo>
                      <a:pt x="1" y="18"/>
                    </a:lnTo>
                    <a:lnTo>
                      <a:pt x="1" y="83"/>
                    </a:lnTo>
                    <a:lnTo>
                      <a:pt x="1" y="89"/>
                    </a:lnTo>
                    <a:lnTo>
                      <a:pt x="1" y="96"/>
                    </a:lnTo>
                    <a:lnTo>
                      <a:pt x="0" y="103"/>
                    </a:lnTo>
                    <a:lnTo>
                      <a:pt x="2" y="103"/>
                    </a:lnTo>
                    <a:lnTo>
                      <a:pt x="31" y="103"/>
                    </a:lnTo>
                    <a:lnTo>
                      <a:pt x="31" y="96"/>
                    </a:lnTo>
                    <a:lnTo>
                      <a:pt x="30" y="89"/>
                    </a:lnTo>
                    <a:lnTo>
                      <a:pt x="30" y="81"/>
                    </a:lnTo>
                    <a:lnTo>
                      <a:pt x="30" y="78"/>
                    </a:lnTo>
                    <a:lnTo>
                      <a:pt x="30" y="39"/>
                    </a:lnTo>
                    <a:lnTo>
                      <a:pt x="31" y="32"/>
                    </a:lnTo>
                    <a:lnTo>
                      <a:pt x="34" y="26"/>
                    </a:lnTo>
                    <a:lnTo>
                      <a:pt x="37" y="21"/>
                    </a:lnTo>
                    <a:lnTo>
                      <a:pt x="42" y="18"/>
                    </a:lnTo>
                    <a:lnTo>
                      <a:pt x="29" y="18"/>
                    </a:lnTo>
                    <a:lnTo>
                      <a:pt x="30" y="3"/>
                    </a:lnTo>
                    <a:lnTo>
                      <a:pt x="12" y="3"/>
                    </a:lnTo>
                    <a:lnTo>
                      <a:pt x="7" y="3"/>
                    </a:lnTo>
                    <a:lnTo>
                      <a:pt x="3" y="3"/>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229"/>
              <p:cNvSpPr>
                <a:spLocks/>
              </p:cNvSpPr>
              <p:nvPr/>
            </p:nvSpPr>
            <p:spPr bwMode="auto">
              <a:xfrm>
                <a:off x="12990" y="6380"/>
                <a:ext cx="94" cy="103"/>
              </a:xfrm>
              <a:custGeom>
                <a:avLst/>
                <a:gdLst>
                  <a:gd name="T0" fmla="+- 0 13021 12990"/>
                  <a:gd name="T1" fmla="*/ T0 w 94"/>
                  <a:gd name="T2" fmla="+- 0 6483 6380"/>
                  <a:gd name="T3" fmla="*/ 6483 h 103"/>
                  <a:gd name="T4" fmla="+- 0 13020 12990"/>
                  <a:gd name="T5" fmla="*/ T4 w 94"/>
                  <a:gd name="T6" fmla="+- 0 6483 6380"/>
                  <a:gd name="T7" fmla="*/ 6483 h 103"/>
                  <a:gd name="T8" fmla="+- 0 13021 12990"/>
                  <a:gd name="T9" fmla="*/ T8 w 94"/>
                  <a:gd name="T10" fmla="+- 0 6483 6380"/>
                  <a:gd name="T11" fmla="*/ 6483 h 103"/>
                  <a:gd name="T12" fmla="+- 0 13021 12990"/>
                  <a:gd name="T13" fmla="*/ T12 w 94"/>
                  <a:gd name="T14" fmla="+- 0 6483 6380"/>
                  <a:gd name="T15" fmla="*/ 6483 h 103"/>
                </a:gdLst>
                <a:ahLst/>
                <a:cxnLst>
                  <a:cxn ang="0">
                    <a:pos x="T1" y="T3"/>
                  </a:cxn>
                  <a:cxn ang="0">
                    <a:pos x="T5" y="T7"/>
                  </a:cxn>
                  <a:cxn ang="0">
                    <a:pos x="T9" y="T11"/>
                  </a:cxn>
                  <a:cxn ang="0">
                    <a:pos x="T13" y="T15"/>
                  </a:cxn>
                </a:cxnLst>
                <a:rect l="0" t="0" r="r" b="b"/>
                <a:pathLst>
                  <a:path w="94" h="103">
                    <a:moveTo>
                      <a:pt x="31" y="103"/>
                    </a:moveTo>
                    <a:lnTo>
                      <a:pt x="30" y="103"/>
                    </a:lnTo>
                    <a:lnTo>
                      <a:pt x="31"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230"/>
              <p:cNvSpPr>
                <a:spLocks/>
              </p:cNvSpPr>
              <p:nvPr/>
            </p:nvSpPr>
            <p:spPr bwMode="auto">
              <a:xfrm>
                <a:off x="12990" y="6380"/>
                <a:ext cx="94" cy="103"/>
              </a:xfrm>
              <a:custGeom>
                <a:avLst/>
                <a:gdLst>
                  <a:gd name="T0" fmla="+- 0 13062 12990"/>
                  <a:gd name="T1" fmla="*/ T0 w 94"/>
                  <a:gd name="T2" fmla="+- 0 6380 6380"/>
                  <a:gd name="T3" fmla="*/ 6380 h 103"/>
                  <a:gd name="T4" fmla="+- 0 13045 12990"/>
                  <a:gd name="T5" fmla="*/ T4 w 94"/>
                  <a:gd name="T6" fmla="+- 0 6380 6380"/>
                  <a:gd name="T7" fmla="*/ 6380 h 103"/>
                  <a:gd name="T8" fmla="+- 0 13039 12990"/>
                  <a:gd name="T9" fmla="*/ T8 w 94"/>
                  <a:gd name="T10" fmla="+- 0 6381 6380"/>
                  <a:gd name="T11" fmla="*/ 6381 h 103"/>
                  <a:gd name="T12" fmla="+- 0 13033 12990"/>
                  <a:gd name="T13" fmla="*/ T12 w 94"/>
                  <a:gd name="T14" fmla="+- 0 6384 6380"/>
                  <a:gd name="T15" fmla="*/ 6384 h 103"/>
                  <a:gd name="T16" fmla="+- 0 13028 12990"/>
                  <a:gd name="T17" fmla="*/ T16 w 94"/>
                  <a:gd name="T18" fmla="+- 0 6388 6380"/>
                  <a:gd name="T19" fmla="*/ 6388 h 103"/>
                  <a:gd name="T20" fmla="+- 0 13024 12990"/>
                  <a:gd name="T21" fmla="*/ T20 w 94"/>
                  <a:gd name="T22" fmla="+- 0 6392 6380"/>
                  <a:gd name="T23" fmla="*/ 6392 h 103"/>
                  <a:gd name="T24" fmla="+- 0 13020 12990"/>
                  <a:gd name="T25" fmla="*/ T24 w 94"/>
                  <a:gd name="T26" fmla="+- 0 6398 6380"/>
                  <a:gd name="T27" fmla="*/ 6398 h 103"/>
                  <a:gd name="T28" fmla="+- 0 13043 12990"/>
                  <a:gd name="T29" fmla="*/ T28 w 94"/>
                  <a:gd name="T30" fmla="+- 0 6398 6380"/>
                  <a:gd name="T31" fmla="*/ 6398 h 103"/>
                  <a:gd name="T32" fmla="+- 0 13048 12990"/>
                  <a:gd name="T33" fmla="*/ T32 w 94"/>
                  <a:gd name="T34" fmla="+- 0 6400 6380"/>
                  <a:gd name="T35" fmla="*/ 6400 h 103"/>
                  <a:gd name="T36" fmla="+- 0 13051 12990"/>
                  <a:gd name="T37" fmla="*/ T36 w 94"/>
                  <a:gd name="T38" fmla="+- 0 6405 6380"/>
                  <a:gd name="T39" fmla="*/ 6405 h 103"/>
                  <a:gd name="T40" fmla="+- 0 13054 12990"/>
                  <a:gd name="T41" fmla="*/ T40 w 94"/>
                  <a:gd name="T42" fmla="+- 0 6408 6380"/>
                  <a:gd name="T43" fmla="*/ 6408 h 103"/>
                  <a:gd name="T44" fmla="+- 0 13055 12990"/>
                  <a:gd name="T45" fmla="*/ T44 w 94"/>
                  <a:gd name="T46" fmla="+- 0 6415 6380"/>
                  <a:gd name="T47" fmla="*/ 6415 h 103"/>
                  <a:gd name="T48" fmla="+- 0 13055 12990"/>
                  <a:gd name="T49" fmla="*/ T48 w 94"/>
                  <a:gd name="T50" fmla="+- 0 6448 6380"/>
                  <a:gd name="T51" fmla="*/ 6448 h 103"/>
                  <a:gd name="T52" fmla="+- 0 13055 12990"/>
                  <a:gd name="T53" fmla="*/ T52 w 94"/>
                  <a:gd name="T54" fmla="+- 0 6458 6380"/>
                  <a:gd name="T55" fmla="*/ 6458 h 103"/>
                  <a:gd name="T56" fmla="+- 0 13055 12990"/>
                  <a:gd name="T57" fmla="*/ T56 w 94"/>
                  <a:gd name="T58" fmla="+- 0 6467 6380"/>
                  <a:gd name="T59" fmla="*/ 6467 h 103"/>
                  <a:gd name="T60" fmla="+- 0 13054 12990"/>
                  <a:gd name="T61" fmla="*/ T60 w 94"/>
                  <a:gd name="T62" fmla="+- 0 6476 6380"/>
                  <a:gd name="T63" fmla="*/ 6476 h 103"/>
                  <a:gd name="T64" fmla="+- 0 13053 12990"/>
                  <a:gd name="T65" fmla="*/ T64 w 94"/>
                  <a:gd name="T66" fmla="+- 0 6483 6380"/>
                  <a:gd name="T67" fmla="*/ 6483 h 103"/>
                  <a:gd name="T68" fmla="+- 0 13055 12990"/>
                  <a:gd name="T69" fmla="*/ T68 w 94"/>
                  <a:gd name="T70" fmla="+- 0 6483 6380"/>
                  <a:gd name="T71" fmla="*/ 6483 h 103"/>
                  <a:gd name="T72" fmla="+- 0 13084 12990"/>
                  <a:gd name="T73" fmla="*/ T72 w 94"/>
                  <a:gd name="T74" fmla="+- 0 6483 6380"/>
                  <a:gd name="T75" fmla="*/ 6483 h 103"/>
                  <a:gd name="T76" fmla="+- 0 13084 12990"/>
                  <a:gd name="T77" fmla="*/ T76 w 94"/>
                  <a:gd name="T78" fmla="+- 0 6478 6380"/>
                  <a:gd name="T79" fmla="*/ 6478 h 103"/>
                  <a:gd name="T80" fmla="+- 0 13084 12990"/>
                  <a:gd name="T81" fmla="*/ T80 w 94"/>
                  <a:gd name="T82" fmla="+- 0 6473 6380"/>
                  <a:gd name="T83" fmla="*/ 6473 h 103"/>
                  <a:gd name="T84" fmla="+- 0 13083 12990"/>
                  <a:gd name="T85" fmla="*/ T84 w 94"/>
                  <a:gd name="T86" fmla="+- 0 6467 6380"/>
                  <a:gd name="T87" fmla="*/ 6467 h 103"/>
                  <a:gd name="T88" fmla="+- 0 13083 12990"/>
                  <a:gd name="T89" fmla="*/ T88 w 94"/>
                  <a:gd name="T90" fmla="+- 0 6461 6380"/>
                  <a:gd name="T91" fmla="*/ 6461 h 103"/>
                  <a:gd name="T92" fmla="+- 0 13083 12990"/>
                  <a:gd name="T93" fmla="*/ T92 w 94"/>
                  <a:gd name="T94" fmla="+- 0 6443 6380"/>
                  <a:gd name="T95" fmla="*/ 6443 h 103"/>
                  <a:gd name="T96" fmla="+- 0 13084 12990"/>
                  <a:gd name="T97" fmla="*/ T96 w 94"/>
                  <a:gd name="T98" fmla="+- 0 6437 6380"/>
                  <a:gd name="T99" fmla="*/ 6437 h 103"/>
                  <a:gd name="T100" fmla="+- 0 13084 12990"/>
                  <a:gd name="T101" fmla="*/ T100 w 94"/>
                  <a:gd name="T102" fmla="+- 0 6432 6380"/>
                  <a:gd name="T103" fmla="*/ 6432 h 103"/>
                  <a:gd name="T104" fmla="+- 0 13084 12990"/>
                  <a:gd name="T105" fmla="*/ T104 w 94"/>
                  <a:gd name="T106" fmla="+- 0 6404 6380"/>
                  <a:gd name="T107" fmla="*/ 6404 h 103"/>
                  <a:gd name="T108" fmla="+- 0 13081 12990"/>
                  <a:gd name="T109" fmla="*/ T108 w 94"/>
                  <a:gd name="T110" fmla="+- 0 6395 6380"/>
                  <a:gd name="T111" fmla="*/ 6395 h 103"/>
                  <a:gd name="T112" fmla="+- 0 13070 12990"/>
                  <a:gd name="T113" fmla="*/ T112 w 94"/>
                  <a:gd name="T114" fmla="+- 0 6383 6380"/>
                  <a:gd name="T115" fmla="*/ 6383 h 103"/>
                  <a:gd name="T116" fmla="+- 0 13062 12990"/>
                  <a:gd name="T117" fmla="*/ T116 w 94"/>
                  <a:gd name="T118" fmla="+- 0 6380 6380"/>
                  <a:gd name="T119" fmla="*/ 6380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94" h="103">
                    <a:moveTo>
                      <a:pt x="72" y="0"/>
                    </a:moveTo>
                    <a:lnTo>
                      <a:pt x="55" y="0"/>
                    </a:lnTo>
                    <a:lnTo>
                      <a:pt x="49" y="1"/>
                    </a:lnTo>
                    <a:lnTo>
                      <a:pt x="43" y="4"/>
                    </a:lnTo>
                    <a:lnTo>
                      <a:pt x="38" y="8"/>
                    </a:lnTo>
                    <a:lnTo>
                      <a:pt x="34" y="12"/>
                    </a:lnTo>
                    <a:lnTo>
                      <a:pt x="30" y="18"/>
                    </a:lnTo>
                    <a:lnTo>
                      <a:pt x="53" y="18"/>
                    </a:lnTo>
                    <a:lnTo>
                      <a:pt x="58" y="20"/>
                    </a:lnTo>
                    <a:lnTo>
                      <a:pt x="61" y="25"/>
                    </a:lnTo>
                    <a:lnTo>
                      <a:pt x="64" y="28"/>
                    </a:lnTo>
                    <a:lnTo>
                      <a:pt x="65" y="35"/>
                    </a:lnTo>
                    <a:lnTo>
                      <a:pt x="65" y="68"/>
                    </a:lnTo>
                    <a:lnTo>
                      <a:pt x="65" y="78"/>
                    </a:lnTo>
                    <a:lnTo>
                      <a:pt x="65" y="87"/>
                    </a:lnTo>
                    <a:lnTo>
                      <a:pt x="64" y="96"/>
                    </a:lnTo>
                    <a:lnTo>
                      <a:pt x="63" y="103"/>
                    </a:lnTo>
                    <a:lnTo>
                      <a:pt x="65" y="103"/>
                    </a:lnTo>
                    <a:lnTo>
                      <a:pt x="94" y="103"/>
                    </a:lnTo>
                    <a:lnTo>
                      <a:pt x="94" y="98"/>
                    </a:lnTo>
                    <a:lnTo>
                      <a:pt x="94" y="93"/>
                    </a:lnTo>
                    <a:lnTo>
                      <a:pt x="93" y="87"/>
                    </a:lnTo>
                    <a:lnTo>
                      <a:pt x="93" y="81"/>
                    </a:lnTo>
                    <a:lnTo>
                      <a:pt x="93" y="63"/>
                    </a:lnTo>
                    <a:lnTo>
                      <a:pt x="94" y="57"/>
                    </a:lnTo>
                    <a:lnTo>
                      <a:pt x="94" y="52"/>
                    </a:lnTo>
                    <a:lnTo>
                      <a:pt x="94" y="24"/>
                    </a:lnTo>
                    <a:lnTo>
                      <a:pt x="91" y="15"/>
                    </a:lnTo>
                    <a:lnTo>
                      <a:pt x="80" y="3"/>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231"/>
              <p:cNvSpPr>
                <a:spLocks/>
              </p:cNvSpPr>
              <p:nvPr/>
            </p:nvSpPr>
            <p:spPr bwMode="auto">
              <a:xfrm>
                <a:off x="12990" y="6380"/>
                <a:ext cx="94" cy="103"/>
              </a:xfrm>
              <a:custGeom>
                <a:avLst/>
                <a:gdLst>
                  <a:gd name="T0" fmla="+- 0 13084 12990"/>
                  <a:gd name="T1" fmla="*/ T0 w 94"/>
                  <a:gd name="T2" fmla="+- 0 6483 6380"/>
                  <a:gd name="T3" fmla="*/ 6483 h 103"/>
                  <a:gd name="T4" fmla="+- 0 13082 12990"/>
                  <a:gd name="T5" fmla="*/ T4 w 94"/>
                  <a:gd name="T6" fmla="+- 0 6483 6380"/>
                  <a:gd name="T7" fmla="*/ 6483 h 103"/>
                  <a:gd name="T8" fmla="+- 0 13084 12990"/>
                  <a:gd name="T9" fmla="*/ T8 w 94"/>
                  <a:gd name="T10" fmla="+- 0 6483 6380"/>
                  <a:gd name="T11" fmla="*/ 6483 h 103"/>
                  <a:gd name="T12" fmla="+- 0 13084 12990"/>
                  <a:gd name="T13" fmla="*/ T12 w 94"/>
                  <a:gd name="T14" fmla="+- 0 6483 6380"/>
                  <a:gd name="T15" fmla="*/ 6483 h 103"/>
                </a:gdLst>
                <a:ahLst/>
                <a:cxnLst>
                  <a:cxn ang="0">
                    <a:pos x="T1" y="T3"/>
                  </a:cxn>
                  <a:cxn ang="0">
                    <a:pos x="T5" y="T7"/>
                  </a:cxn>
                  <a:cxn ang="0">
                    <a:pos x="T9" y="T11"/>
                  </a:cxn>
                  <a:cxn ang="0">
                    <a:pos x="T13" y="T15"/>
                  </a:cxn>
                </a:cxnLst>
                <a:rect l="0" t="0" r="r" b="b"/>
                <a:pathLst>
                  <a:path w="94" h="103">
                    <a:moveTo>
                      <a:pt x="94" y="103"/>
                    </a:moveTo>
                    <a:lnTo>
                      <a:pt x="92" y="103"/>
                    </a:lnTo>
                    <a:lnTo>
                      <a:pt x="94"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Freeform 232"/>
              <p:cNvSpPr>
                <a:spLocks/>
              </p:cNvSpPr>
              <p:nvPr/>
            </p:nvSpPr>
            <p:spPr bwMode="auto">
              <a:xfrm>
                <a:off x="12990" y="6380"/>
                <a:ext cx="94" cy="103"/>
              </a:xfrm>
              <a:custGeom>
                <a:avLst/>
                <a:gdLst>
                  <a:gd name="T0" fmla="+- 0 13020 12990"/>
                  <a:gd name="T1" fmla="*/ T0 w 94"/>
                  <a:gd name="T2" fmla="+- 0 6382 6380"/>
                  <a:gd name="T3" fmla="*/ 6382 h 103"/>
                  <a:gd name="T4" fmla="+- 0 13012 12990"/>
                  <a:gd name="T5" fmla="*/ T4 w 94"/>
                  <a:gd name="T6" fmla="+- 0 6383 6380"/>
                  <a:gd name="T7" fmla="*/ 6383 h 103"/>
                  <a:gd name="T8" fmla="+- 0 13002 12990"/>
                  <a:gd name="T9" fmla="*/ T8 w 94"/>
                  <a:gd name="T10" fmla="+- 0 6383 6380"/>
                  <a:gd name="T11" fmla="*/ 6383 h 103"/>
                  <a:gd name="T12" fmla="+- 0 13020 12990"/>
                  <a:gd name="T13" fmla="*/ T12 w 94"/>
                  <a:gd name="T14" fmla="+- 0 6383 6380"/>
                  <a:gd name="T15" fmla="*/ 6383 h 103"/>
                  <a:gd name="T16" fmla="+- 0 13020 12990"/>
                  <a:gd name="T17" fmla="*/ T16 w 94"/>
                  <a:gd name="T18" fmla="+- 0 6382 6380"/>
                  <a:gd name="T19" fmla="*/ 6382 h 103"/>
                </a:gdLst>
                <a:ahLst/>
                <a:cxnLst>
                  <a:cxn ang="0">
                    <a:pos x="T1" y="T3"/>
                  </a:cxn>
                  <a:cxn ang="0">
                    <a:pos x="T5" y="T7"/>
                  </a:cxn>
                  <a:cxn ang="0">
                    <a:pos x="T9" y="T11"/>
                  </a:cxn>
                  <a:cxn ang="0">
                    <a:pos x="T13" y="T15"/>
                  </a:cxn>
                  <a:cxn ang="0">
                    <a:pos x="T17" y="T19"/>
                  </a:cxn>
                </a:cxnLst>
                <a:rect l="0" t="0" r="r" b="b"/>
                <a:pathLst>
                  <a:path w="94" h="103">
                    <a:moveTo>
                      <a:pt x="30" y="2"/>
                    </a:moveTo>
                    <a:lnTo>
                      <a:pt x="22" y="3"/>
                    </a:lnTo>
                    <a:lnTo>
                      <a:pt x="12" y="3"/>
                    </a:lnTo>
                    <a:lnTo>
                      <a:pt x="30" y="3"/>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4" name="Group 233"/>
            <p:cNvGrpSpPr>
              <a:grpSpLocks/>
            </p:cNvGrpSpPr>
            <p:nvPr/>
          </p:nvGrpSpPr>
          <p:grpSpPr bwMode="auto">
            <a:xfrm>
              <a:off x="13301" y="6345"/>
              <a:ext cx="63" cy="140"/>
              <a:chOff x="13301" y="6345"/>
              <a:chExt cx="63" cy="140"/>
            </a:xfrm>
          </p:grpSpPr>
          <p:sp>
            <p:nvSpPr>
              <p:cNvPr id="1300" name="Freeform 234"/>
              <p:cNvSpPr>
                <a:spLocks/>
              </p:cNvSpPr>
              <p:nvPr/>
            </p:nvSpPr>
            <p:spPr bwMode="auto">
              <a:xfrm>
                <a:off x="13301" y="6345"/>
                <a:ext cx="63" cy="140"/>
              </a:xfrm>
              <a:custGeom>
                <a:avLst/>
                <a:gdLst>
                  <a:gd name="T0" fmla="+- 0 13344 13301"/>
                  <a:gd name="T1" fmla="*/ T0 w 63"/>
                  <a:gd name="T2" fmla="+- 0 6394 6345"/>
                  <a:gd name="T3" fmla="*/ 6394 h 140"/>
                  <a:gd name="T4" fmla="+- 0 13316 13301"/>
                  <a:gd name="T5" fmla="*/ T4 w 63"/>
                  <a:gd name="T6" fmla="+- 0 6394 6345"/>
                  <a:gd name="T7" fmla="*/ 6394 h 140"/>
                  <a:gd name="T8" fmla="+- 0 13316 13301"/>
                  <a:gd name="T9" fmla="*/ T8 w 63"/>
                  <a:gd name="T10" fmla="+- 0 6409 6345"/>
                  <a:gd name="T11" fmla="*/ 6409 h 140"/>
                  <a:gd name="T12" fmla="+- 0 13316 13301"/>
                  <a:gd name="T13" fmla="*/ T12 w 63"/>
                  <a:gd name="T14" fmla="+- 0 6419 6345"/>
                  <a:gd name="T15" fmla="*/ 6419 h 140"/>
                  <a:gd name="T16" fmla="+- 0 13315 13301"/>
                  <a:gd name="T17" fmla="*/ T16 w 63"/>
                  <a:gd name="T18" fmla="+- 0 6425 6345"/>
                  <a:gd name="T19" fmla="*/ 6425 h 140"/>
                  <a:gd name="T20" fmla="+- 0 13315 13301"/>
                  <a:gd name="T21" fmla="*/ T20 w 63"/>
                  <a:gd name="T22" fmla="+- 0 6430 6345"/>
                  <a:gd name="T23" fmla="*/ 6430 h 140"/>
                  <a:gd name="T24" fmla="+- 0 13315 13301"/>
                  <a:gd name="T25" fmla="*/ T24 w 63"/>
                  <a:gd name="T26" fmla="+- 0 6435 6345"/>
                  <a:gd name="T27" fmla="*/ 6435 h 140"/>
                  <a:gd name="T28" fmla="+- 0 13315 13301"/>
                  <a:gd name="T29" fmla="*/ T28 w 63"/>
                  <a:gd name="T30" fmla="+- 0 6456 6345"/>
                  <a:gd name="T31" fmla="*/ 6456 h 140"/>
                  <a:gd name="T32" fmla="+- 0 13322 13301"/>
                  <a:gd name="T33" fmla="*/ T32 w 63"/>
                  <a:gd name="T34" fmla="+- 0 6478 6345"/>
                  <a:gd name="T35" fmla="*/ 6478 h 140"/>
                  <a:gd name="T36" fmla="+- 0 13341 13301"/>
                  <a:gd name="T37" fmla="*/ T36 w 63"/>
                  <a:gd name="T38" fmla="+- 0 6486 6345"/>
                  <a:gd name="T39" fmla="*/ 6486 h 140"/>
                  <a:gd name="T40" fmla="+- 0 13345 13301"/>
                  <a:gd name="T41" fmla="*/ T40 w 63"/>
                  <a:gd name="T42" fmla="+- 0 6486 6345"/>
                  <a:gd name="T43" fmla="*/ 6486 h 140"/>
                  <a:gd name="T44" fmla="+- 0 13349 13301"/>
                  <a:gd name="T45" fmla="*/ T44 w 63"/>
                  <a:gd name="T46" fmla="+- 0 6485 6345"/>
                  <a:gd name="T47" fmla="*/ 6485 h 140"/>
                  <a:gd name="T48" fmla="+- 0 13358 13301"/>
                  <a:gd name="T49" fmla="*/ T48 w 63"/>
                  <a:gd name="T50" fmla="+- 0 6483 6345"/>
                  <a:gd name="T51" fmla="*/ 6483 h 140"/>
                  <a:gd name="T52" fmla="+- 0 13361 13301"/>
                  <a:gd name="T53" fmla="*/ T52 w 63"/>
                  <a:gd name="T54" fmla="+- 0 6482 6345"/>
                  <a:gd name="T55" fmla="*/ 6482 h 140"/>
                  <a:gd name="T56" fmla="+- 0 13364 13301"/>
                  <a:gd name="T57" fmla="*/ T56 w 63"/>
                  <a:gd name="T58" fmla="+- 0 6481 6345"/>
                  <a:gd name="T59" fmla="*/ 6481 h 140"/>
                  <a:gd name="T60" fmla="+- 0 13364 13301"/>
                  <a:gd name="T61" fmla="*/ T60 w 63"/>
                  <a:gd name="T62" fmla="+- 0 6475 6345"/>
                  <a:gd name="T63" fmla="*/ 6475 h 140"/>
                  <a:gd name="T64" fmla="+- 0 13352 13301"/>
                  <a:gd name="T65" fmla="*/ T64 w 63"/>
                  <a:gd name="T66" fmla="+- 0 6475 6345"/>
                  <a:gd name="T67" fmla="*/ 6475 h 140"/>
                  <a:gd name="T68" fmla="+- 0 13350 13301"/>
                  <a:gd name="T69" fmla="*/ T68 w 63"/>
                  <a:gd name="T70" fmla="+- 0 6474 6345"/>
                  <a:gd name="T71" fmla="*/ 6474 h 140"/>
                  <a:gd name="T72" fmla="+- 0 13343 13301"/>
                  <a:gd name="T73" fmla="*/ T72 w 63"/>
                  <a:gd name="T74" fmla="+- 0 6454 6345"/>
                  <a:gd name="T75" fmla="*/ 6454 h 140"/>
                  <a:gd name="T76" fmla="+- 0 13343 13301"/>
                  <a:gd name="T77" fmla="*/ T76 w 63"/>
                  <a:gd name="T78" fmla="+- 0 6448 6345"/>
                  <a:gd name="T79" fmla="*/ 6448 h 140"/>
                  <a:gd name="T80" fmla="+- 0 13343 13301"/>
                  <a:gd name="T81" fmla="*/ T80 w 63"/>
                  <a:gd name="T82" fmla="+- 0 6430 6345"/>
                  <a:gd name="T83" fmla="*/ 6430 h 140"/>
                  <a:gd name="T84" fmla="+- 0 13343 13301"/>
                  <a:gd name="T85" fmla="*/ T84 w 63"/>
                  <a:gd name="T86" fmla="+- 0 6426 6345"/>
                  <a:gd name="T87" fmla="*/ 6426 h 140"/>
                  <a:gd name="T88" fmla="+- 0 13343 13301"/>
                  <a:gd name="T89" fmla="*/ T88 w 63"/>
                  <a:gd name="T90" fmla="+- 0 6409 6345"/>
                  <a:gd name="T91" fmla="*/ 6409 h 140"/>
                  <a:gd name="T92" fmla="+- 0 13343 13301"/>
                  <a:gd name="T93" fmla="*/ T92 w 63"/>
                  <a:gd name="T94" fmla="+- 0 6405 6345"/>
                  <a:gd name="T95" fmla="*/ 6405 h 140"/>
                  <a:gd name="T96" fmla="+- 0 13344 13301"/>
                  <a:gd name="T97" fmla="*/ T96 w 63"/>
                  <a:gd name="T98" fmla="+- 0 6397 6345"/>
                  <a:gd name="T99" fmla="*/ 6397 h 140"/>
                  <a:gd name="T100" fmla="+- 0 13344 13301"/>
                  <a:gd name="T101" fmla="*/ T100 w 63"/>
                  <a:gd name="T102" fmla="+- 0 6394 6345"/>
                  <a:gd name="T103" fmla="*/ 6394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63" h="140">
                    <a:moveTo>
                      <a:pt x="43" y="49"/>
                    </a:moveTo>
                    <a:lnTo>
                      <a:pt x="15" y="49"/>
                    </a:lnTo>
                    <a:lnTo>
                      <a:pt x="15" y="64"/>
                    </a:lnTo>
                    <a:lnTo>
                      <a:pt x="15" y="74"/>
                    </a:lnTo>
                    <a:lnTo>
                      <a:pt x="14" y="80"/>
                    </a:lnTo>
                    <a:lnTo>
                      <a:pt x="14" y="85"/>
                    </a:lnTo>
                    <a:lnTo>
                      <a:pt x="14" y="90"/>
                    </a:lnTo>
                    <a:lnTo>
                      <a:pt x="14" y="111"/>
                    </a:lnTo>
                    <a:lnTo>
                      <a:pt x="21" y="133"/>
                    </a:lnTo>
                    <a:lnTo>
                      <a:pt x="40" y="141"/>
                    </a:lnTo>
                    <a:lnTo>
                      <a:pt x="44" y="141"/>
                    </a:lnTo>
                    <a:lnTo>
                      <a:pt x="48" y="140"/>
                    </a:lnTo>
                    <a:lnTo>
                      <a:pt x="57" y="138"/>
                    </a:lnTo>
                    <a:lnTo>
                      <a:pt x="60" y="137"/>
                    </a:lnTo>
                    <a:lnTo>
                      <a:pt x="63" y="136"/>
                    </a:lnTo>
                    <a:lnTo>
                      <a:pt x="63" y="130"/>
                    </a:lnTo>
                    <a:lnTo>
                      <a:pt x="51" y="130"/>
                    </a:lnTo>
                    <a:lnTo>
                      <a:pt x="49" y="129"/>
                    </a:lnTo>
                    <a:lnTo>
                      <a:pt x="42" y="109"/>
                    </a:lnTo>
                    <a:lnTo>
                      <a:pt x="42" y="103"/>
                    </a:lnTo>
                    <a:lnTo>
                      <a:pt x="42" y="85"/>
                    </a:lnTo>
                    <a:lnTo>
                      <a:pt x="42" y="81"/>
                    </a:lnTo>
                    <a:lnTo>
                      <a:pt x="42" y="64"/>
                    </a:lnTo>
                    <a:lnTo>
                      <a:pt x="42" y="60"/>
                    </a:lnTo>
                    <a:lnTo>
                      <a:pt x="43" y="52"/>
                    </a:lnTo>
                    <a:lnTo>
                      <a:pt x="4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35"/>
              <p:cNvSpPr>
                <a:spLocks/>
              </p:cNvSpPr>
              <p:nvPr/>
            </p:nvSpPr>
            <p:spPr bwMode="auto">
              <a:xfrm>
                <a:off x="13301" y="6345"/>
                <a:ext cx="63" cy="140"/>
              </a:xfrm>
              <a:custGeom>
                <a:avLst/>
                <a:gdLst>
                  <a:gd name="T0" fmla="+- 0 13364 13301"/>
                  <a:gd name="T1" fmla="*/ T0 w 63"/>
                  <a:gd name="T2" fmla="+- 0 6472 6345"/>
                  <a:gd name="T3" fmla="*/ 6472 h 140"/>
                  <a:gd name="T4" fmla="+- 0 13363 13301"/>
                  <a:gd name="T5" fmla="*/ T4 w 63"/>
                  <a:gd name="T6" fmla="+- 0 6473 6345"/>
                  <a:gd name="T7" fmla="*/ 6473 h 140"/>
                  <a:gd name="T8" fmla="+- 0 13362 13301"/>
                  <a:gd name="T9" fmla="*/ T8 w 63"/>
                  <a:gd name="T10" fmla="+- 0 6474 6345"/>
                  <a:gd name="T11" fmla="*/ 6474 h 140"/>
                  <a:gd name="T12" fmla="+- 0 13360 13301"/>
                  <a:gd name="T13" fmla="*/ T12 w 63"/>
                  <a:gd name="T14" fmla="+- 0 6474 6345"/>
                  <a:gd name="T15" fmla="*/ 6474 h 140"/>
                  <a:gd name="T16" fmla="+- 0 13359 13301"/>
                  <a:gd name="T17" fmla="*/ T16 w 63"/>
                  <a:gd name="T18" fmla="+- 0 6474 6345"/>
                  <a:gd name="T19" fmla="*/ 6474 h 140"/>
                  <a:gd name="T20" fmla="+- 0 13352 13301"/>
                  <a:gd name="T21" fmla="*/ T20 w 63"/>
                  <a:gd name="T22" fmla="+- 0 6475 6345"/>
                  <a:gd name="T23" fmla="*/ 6475 h 140"/>
                  <a:gd name="T24" fmla="+- 0 13364 13301"/>
                  <a:gd name="T25" fmla="*/ T24 w 63"/>
                  <a:gd name="T26" fmla="+- 0 6475 6345"/>
                  <a:gd name="T27" fmla="*/ 6475 h 140"/>
                  <a:gd name="T28" fmla="+- 0 13364 13301"/>
                  <a:gd name="T29" fmla="*/ T28 w 63"/>
                  <a:gd name="T30" fmla="+- 0 6472 6345"/>
                  <a:gd name="T31" fmla="*/ 6472 h 14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3" h="140">
                    <a:moveTo>
                      <a:pt x="63" y="127"/>
                    </a:moveTo>
                    <a:lnTo>
                      <a:pt x="62" y="128"/>
                    </a:lnTo>
                    <a:lnTo>
                      <a:pt x="61" y="129"/>
                    </a:lnTo>
                    <a:lnTo>
                      <a:pt x="59" y="129"/>
                    </a:lnTo>
                    <a:lnTo>
                      <a:pt x="58" y="129"/>
                    </a:lnTo>
                    <a:lnTo>
                      <a:pt x="51" y="130"/>
                    </a:lnTo>
                    <a:lnTo>
                      <a:pt x="63" y="130"/>
                    </a:lnTo>
                    <a:lnTo>
                      <a:pt x="63"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36"/>
              <p:cNvSpPr>
                <a:spLocks/>
              </p:cNvSpPr>
              <p:nvPr/>
            </p:nvSpPr>
            <p:spPr bwMode="auto">
              <a:xfrm>
                <a:off x="13301" y="6345"/>
                <a:ext cx="63" cy="140"/>
              </a:xfrm>
              <a:custGeom>
                <a:avLst/>
                <a:gdLst>
                  <a:gd name="T0" fmla="+- 0 13362 13301"/>
                  <a:gd name="T1" fmla="*/ T0 w 63"/>
                  <a:gd name="T2" fmla="+- 0 6394 6345"/>
                  <a:gd name="T3" fmla="*/ 6394 h 140"/>
                  <a:gd name="T4" fmla="+- 0 13344 13301"/>
                  <a:gd name="T5" fmla="*/ T4 w 63"/>
                  <a:gd name="T6" fmla="+- 0 6394 6345"/>
                  <a:gd name="T7" fmla="*/ 6394 h 140"/>
                  <a:gd name="T8" fmla="+- 0 13363 13301"/>
                  <a:gd name="T9" fmla="*/ T8 w 63"/>
                  <a:gd name="T10" fmla="+- 0 6394 6345"/>
                  <a:gd name="T11" fmla="*/ 6394 h 140"/>
                  <a:gd name="T12" fmla="+- 0 13362 13301"/>
                  <a:gd name="T13" fmla="*/ T12 w 63"/>
                  <a:gd name="T14" fmla="+- 0 6394 6345"/>
                  <a:gd name="T15" fmla="*/ 6394 h 140"/>
                </a:gdLst>
                <a:ahLst/>
                <a:cxnLst>
                  <a:cxn ang="0">
                    <a:pos x="T1" y="T3"/>
                  </a:cxn>
                  <a:cxn ang="0">
                    <a:pos x="T5" y="T7"/>
                  </a:cxn>
                  <a:cxn ang="0">
                    <a:pos x="T9" y="T11"/>
                  </a:cxn>
                  <a:cxn ang="0">
                    <a:pos x="T13" y="T15"/>
                  </a:cxn>
                </a:cxnLst>
                <a:rect l="0" t="0" r="r" b="b"/>
                <a:pathLst>
                  <a:path w="63" h="140">
                    <a:moveTo>
                      <a:pt x="61" y="49"/>
                    </a:moveTo>
                    <a:lnTo>
                      <a:pt x="43" y="49"/>
                    </a:lnTo>
                    <a:lnTo>
                      <a:pt x="62" y="49"/>
                    </a:lnTo>
                    <a:lnTo>
                      <a:pt x="6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37"/>
              <p:cNvSpPr>
                <a:spLocks/>
              </p:cNvSpPr>
              <p:nvPr/>
            </p:nvSpPr>
            <p:spPr bwMode="auto">
              <a:xfrm>
                <a:off x="13301" y="6345"/>
                <a:ext cx="63" cy="140"/>
              </a:xfrm>
              <a:custGeom>
                <a:avLst/>
                <a:gdLst>
                  <a:gd name="T0" fmla="+- 0 13301 13301"/>
                  <a:gd name="T1" fmla="*/ T0 w 63"/>
                  <a:gd name="T2" fmla="+- 0 6383 6345"/>
                  <a:gd name="T3" fmla="*/ 6383 h 140"/>
                  <a:gd name="T4" fmla="+- 0 13302 13301"/>
                  <a:gd name="T5" fmla="*/ T4 w 63"/>
                  <a:gd name="T6" fmla="+- 0 6386 6345"/>
                  <a:gd name="T7" fmla="*/ 6386 h 140"/>
                  <a:gd name="T8" fmla="+- 0 13302 13301"/>
                  <a:gd name="T9" fmla="*/ T8 w 63"/>
                  <a:gd name="T10" fmla="+- 0 6387 6345"/>
                  <a:gd name="T11" fmla="*/ 6387 h 140"/>
                  <a:gd name="T12" fmla="+- 0 13302 13301"/>
                  <a:gd name="T13" fmla="*/ T12 w 63"/>
                  <a:gd name="T14" fmla="+- 0 6391 6345"/>
                  <a:gd name="T15" fmla="*/ 6391 h 140"/>
                  <a:gd name="T16" fmla="+- 0 13302 13301"/>
                  <a:gd name="T17" fmla="*/ T16 w 63"/>
                  <a:gd name="T18" fmla="+- 0 6393 6345"/>
                  <a:gd name="T19" fmla="*/ 6393 h 140"/>
                  <a:gd name="T20" fmla="+- 0 13301 13301"/>
                  <a:gd name="T21" fmla="*/ T20 w 63"/>
                  <a:gd name="T22" fmla="+- 0 6394 6345"/>
                  <a:gd name="T23" fmla="*/ 6394 h 140"/>
                  <a:gd name="T24" fmla="+- 0 13316 13301"/>
                  <a:gd name="T25" fmla="*/ T24 w 63"/>
                  <a:gd name="T26" fmla="+- 0 6394 6345"/>
                  <a:gd name="T27" fmla="*/ 6394 h 140"/>
                  <a:gd name="T28" fmla="+- 0 13344 13301"/>
                  <a:gd name="T29" fmla="*/ T28 w 63"/>
                  <a:gd name="T30" fmla="+- 0 6394 6345"/>
                  <a:gd name="T31" fmla="*/ 6394 h 140"/>
                  <a:gd name="T32" fmla="+- 0 13362 13301"/>
                  <a:gd name="T33" fmla="*/ T32 w 63"/>
                  <a:gd name="T34" fmla="+- 0 6394 6345"/>
                  <a:gd name="T35" fmla="*/ 6394 h 140"/>
                  <a:gd name="T36" fmla="+- 0 13362 13301"/>
                  <a:gd name="T37" fmla="*/ T36 w 63"/>
                  <a:gd name="T38" fmla="+- 0 6391 6345"/>
                  <a:gd name="T39" fmla="*/ 6391 h 140"/>
                  <a:gd name="T40" fmla="+- 0 13362 13301"/>
                  <a:gd name="T41" fmla="*/ T40 w 63"/>
                  <a:gd name="T42" fmla="+- 0 6387 6345"/>
                  <a:gd name="T43" fmla="*/ 6387 h 140"/>
                  <a:gd name="T44" fmla="+- 0 13362 13301"/>
                  <a:gd name="T45" fmla="*/ T44 w 63"/>
                  <a:gd name="T46" fmla="+- 0 6386 6345"/>
                  <a:gd name="T47" fmla="*/ 6386 h 140"/>
                  <a:gd name="T48" fmla="+- 0 13362 13301"/>
                  <a:gd name="T49" fmla="*/ T48 w 63"/>
                  <a:gd name="T50" fmla="+- 0 6384 6345"/>
                  <a:gd name="T51" fmla="*/ 6384 h 140"/>
                  <a:gd name="T52" fmla="+- 0 13316 13301"/>
                  <a:gd name="T53" fmla="*/ T52 w 63"/>
                  <a:gd name="T54" fmla="+- 0 6384 6345"/>
                  <a:gd name="T55" fmla="*/ 6384 h 140"/>
                  <a:gd name="T56" fmla="+- 0 13301 13301"/>
                  <a:gd name="T57" fmla="*/ T56 w 63"/>
                  <a:gd name="T58" fmla="+- 0 6383 6345"/>
                  <a:gd name="T59" fmla="*/ 6383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3" h="140">
                    <a:moveTo>
                      <a:pt x="0" y="38"/>
                    </a:moveTo>
                    <a:lnTo>
                      <a:pt x="1" y="41"/>
                    </a:lnTo>
                    <a:lnTo>
                      <a:pt x="1" y="42"/>
                    </a:lnTo>
                    <a:lnTo>
                      <a:pt x="1" y="46"/>
                    </a:lnTo>
                    <a:lnTo>
                      <a:pt x="1" y="48"/>
                    </a:lnTo>
                    <a:lnTo>
                      <a:pt x="0" y="49"/>
                    </a:lnTo>
                    <a:lnTo>
                      <a:pt x="15" y="49"/>
                    </a:lnTo>
                    <a:lnTo>
                      <a:pt x="43" y="49"/>
                    </a:lnTo>
                    <a:lnTo>
                      <a:pt x="61" y="49"/>
                    </a:lnTo>
                    <a:lnTo>
                      <a:pt x="61" y="46"/>
                    </a:lnTo>
                    <a:lnTo>
                      <a:pt x="61" y="42"/>
                    </a:lnTo>
                    <a:lnTo>
                      <a:pt x="61" y="41"/>
                    </a:lnTo>
                    <a:lnTo>
                      <a:pt x="61" y="39"/>
                    </a:lnTo>
                    <a:lnTo>
                      <a:pt x="15" y="39"/>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38"/>
              <p:cNvSpPr>
                <a:spLocks/>
              </p:cNvSpPr>
              <p:nvPr/>
            </p:nvSpPr>
            <p:spPr bwMode="auto">
              <a:xfrm>
                <a:off x="13301" y="6345"/>
                <a:ext cx="63" cy="140"/>
              </a:xfrm>
              <a:custGeom>
                <a:avLst/>
                <a:gdLst>
                  <a:gd name="T0" fmla="+- 0 13344 13301"/>
                  <a:gd name="T1" fmla="*/ T0 w 63"/>
                  <a:gd name="T2" fmla="+- 0 6345 6345"/>
                  <a:gd name="T3" fmla="*/ 6345 h 140"/>
                  <a:gd name="T4" fmla="+- 0 13315 13301"/>
                  <a:gd name="T5" fmla="*/ T4 w 63"/>
                  <a:gd name="T6" fmla="+- 0 6358 6345"/>
                  <a:gd name="T7" fmla="*/ 6358 h 140"/>
                  <a:gd name="T8" fmla="+- 0 13316 13301"/>
                  <a:gd name="T9" fmla="*/ T8 w 63"/>
                  <a:gd name="T10" fmla="+- 0 6364 6345"/>
                  <a:gd name="T11" fmla="*/ 6364 h 140"/>
                  <a:gd name="T12" fmla="+- 0 13316 13301"/>
                  <a:gd name="T13" fmla="*/ T12 w 63"/>
                  <a:gd name="T14" fmla="+- 0 6384 6345"/>
                  <a:gd name="T15" fmla="*/ 6384 h 140"/>
                  <a:gd name="T16" fmla="+- 0 13362 13301"/>
                  <a:gd name="T17" fmla="*/ T16 w 63"/>
                  <a:gd name="T18" fmla="+- 0 6384 6345"/>
                  <a:gd name="T19" fmla="*/ 6384 h 140"/>
                  <a:gd name="T20" fmla="+- 0 13344 13301"/>
                  <a:gd name="T21" fmla="*/ T20 w 63"/>
                  <a:gd name="T22" fmla="+- 0 6384 6345"/>
                  <a:gd name="T23" fmla="*/ 6384 h 140"/>
                  <a:gd name="T24" fmla="+- 0 13344 13301"/>
                  <a:gd name="T25" fmla="*/ T24 w 63"/>
                  <a:gd name="T26" fmla="+- 0 6374 6345"/>
                  <a:gd name="T27" fmla="*/ 6374 h 140"/>
                  <a:gd name="T28" fmla="+- 0 13344 13301"/>
                  <a:gd name="T29" fmla="*/ T28 w 63"/>
                  <a:gd name="T30" fmla="+- 0 6367 6345"/>
                  <a:gd name="T31" fmla="*/ 6367 h 140"/>
                  <a:gd name="T32" fmla="+- 0 13345 13301"/>
                  <a:gd name="T33" fmla="*/ T32 w 63"/>
                  <a:gd name="T34" fmla="+- 0 6364 6345"/>
                  <a:gd name="T35" fmla="*/ 6364 h 140"/>
                  <a:gd name="T36" fmla="+- 0 13345 13301"/>
                  <a:gd name="T37" fmla="*/ T36 w 63"/>
                  <a:gd name="T38" fmla="+- 0 6358 6345"/>
                  <a:gd name="T39" fmla="*/ 6358 h 140"/>
                  <a:gd name="T40" fmla="+- 0 13346 13301"/>
                  <a:gd name="T41" fmla="*/ T40 w 63"/>
                  <a:gd name="T42" fmla="+- 0 6352 6345"/>
                  <a:gd name="T43" fmla="*/ 6352 h 140"/>
                  <a:gd name="T44" fmla="+- 0 13346 13301"/>
                  <a:gd name="T45" fmla="*/ T44 w 63"/>
                  <a:gd name="T46" fmla="+- 0 6349 6345"/>
                  <a:gd name="T47" fmla="*/ 6349 h 140"/>
                  <a:gd name="T48" fmla="+- 0 13346 13301"/>
                  <a:gd name="T49" fmla="*/ T48 w 63"/>
                  <a:gd name="T50" fmla="+- 0 6347 6345"/>
                  <a:gd name="T51" fmla="*/ 6347 h 140"/>
                  <a:gd name="T52" fmla="+- 0 13344 13301"/>
                  <a:gd name="T53" fmla="*/ T52 w 63"/>
                  <a:gd name="T54" fmla="+- 0 6345 6345"/>
                  <a:gd name="T55" fmla="*/ 6345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0">
                    <a:moveTo>
                      <a:pt x="43" y="0"/>
                    </a:moveTo>
                    <a:lnTo>
                      <a:pt x="14" y="13"/>
                    </a:lnTo>
                    <a:lnTo>
                      <a:pt x="15" y="19"/>
                    </a:lnTo>
                    <a:lnTo>
                      <a:pt x="15" y="39"/>
                    </a:lnTo>
                    <a:lnTo>
                      <a:pt x="61" y="39"/>
                    </a:lnTo>
                    <a:lnTo>
                      <a:pt x="43" y="39"/>
                    </a:lnTo>
                    <a:lnTo>
                      <a:pt x="43" y="29"/>
                    </a:lnTo>
                    <a:lnTo>
                      <a:pt x="43" y="22"/>
                    </a:lnTo>
                    <a:lnTo>
                      <a:pt x="44" y="19"/>
                    </a:lnTo>
                    <a:lnTo>
                      <a:pt x="44" y="13"/>
                    </a:lnTo>
                    <a:lnTo>
                      <a:pt x="45" y="7"/>
                    </a:lnTo>
                    <a:lnTo>
                      <a:pt x="45" y="4"/>
                    </a:lnTo>
                    <a:lnTo>
                      <a:pt x="45"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39"/>
              <p:cNvSpPr>
                <a:spLocks/>
              </p:cNvSpPr>
              <p:nvPr/>
            </p:nvSpPr>
            <p:spPr bwMode="auto">
              <a:xfrm>
                <a:off x="13301" y="6345"/>
                <a:ext cx="63" cy="140"/>
              </a:xfrm>
              <a:custGeom>
                <a:avLst/>
                <a:gdLst>
                  <a:gd name="T0" fmla="+- 0 13363 13301"/>
                  <a:gd name="T1" fmla="*/ T0 w 63"/>
                  <a:gd name="T2" fmla="+- 0 6383 6345"/>
                  <a:gd name="T3" fmla="*/ 6383 h 140"/>
                  <a:gd name="T4" fmla="+- 0 13344 13301"/>
                  <a:gd name="T5" fmla="*/ T4 w 63"/>
                  <a:gd name="T6" fmla="+- 0 6384 6345"/>
                  <a:gd name="T7" fmla="*/ 6384 h 140"/>
                  <a:gd name="T8" fmla="+- 0 13362 13301"/>
                  <a:gd name="T9" fmla="*/ T8 w 63"/>
                  <a:gd name="T10" fmla="+- 0 6384 6345"/>
                  <a:gd name="T11" fmla="*/ 6384 h 140"/>
                  <a:gd name="T12" fmla="+- 0 13363 13301"/>
                  <a:gd name="T13" fmla="*/ T12 w 63"/>
                  <a:gd name="T14" fmla="+- 0 6383 6345"/>
                  <a:gd name="T15" fmla="*/ 6383 h 140"/>
                </a:gdLst>
                <a:ahLst/>
                <a:cxnLst>
                  <a:cxn ang="0">
                    <a:pos x="T1" y="T3"/>
                  </a:cxn>
                  <a:cxn ang="0">
                    <a:pos x="T5" y="T7"/>
                  </a:cxn>
                  <a:cxn ang="0">
                    <a:pos x="T9" y="T11"/>
                  </a:cxn>
                  <a:cxn ang="0">
                    <a:pos x="T13" y="T15"/>
                  </a:cxn>
                </a:cxnLst>
                <a:rect l="0" t="0" r="r" b="b"/>
                <a:pathLst>
                  <a:path w="63" h="140">
                    <a:moveTo>
                      <a:pt x="62" y="38"/>
                    </a:moveTo>
                    <a:lnTo>
                      <a:pt x="43" y="39"/>
                    </a:lnTo>
                    <a:lnTo>
                      <a:pt x="61" y="39"/>
                    </a:lnTo>
                    <a:lnTo>
                      <a:pt x="6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5" name="Group 240"/>
            <p:cNvGrpSpPr>
              <a:grpSpLocks/>
            </p:cNvGrpSpPr>
            <p:nvPr/>
          </p:nvGrpSpPr>
          <p:grpSpPr bwMode="auto">
            <a:xfrm>
              <a:off x="13574" y="6380"/>
              <a:ext cx="91" cy="106"/>
              <a:chOff x="13574" y="6380"/>
              <a:chExt cx="91" cy="106"/>
            </a:xfrm>
          </p:grpSpPr>
          <p:sp>
            <p:nvSpPr>
              <p:cNvPr id="1297" name="Freeform 241"/>
              <p:cNvSpPr>
                <a:spLocks/>
              </p:cNvSpPr>
              <p:nvPr/>
            </p:nvSpPr>
            <p:spPr bwMode="auto">
              <a:xfrm>
                <a:off x="13574" y="6380"/>
                <a:ext cx="91" cy="106"/>
              </a:xfrm>
              <a:custGeom>
                <a:avLst/>
                <a:gdLst>
                  <a:gd name="T0" fmla="+- 0 13637 13574"/>
                  <a:gd name="T1" fmla="*/ T0 w 91"/>
                  <a:gd name="T2" fmla="+- 0 6380 6380"/>
                  <a:gd name="T3" fmla="*/ 6380 h 106"/>
                  <a:gd name="T4" fmla="+- 0 13616 13574"/>
                  <a:gd name="T5" fmla="*/ T4 w 91"/>
                  <a:gd name="T6" fmla="+- 0 6380 6380"/>
                  <a:gd name="T7" fmla="*/ 6380 h 106"/>
                  <a:gd name="T8" fmla="+- 0 13609 13574"/>
                  <a:gd name="T9" fmla="*/ T8 w 91"/>
                  <a:gd name="T10" fmla="+- 0 6381 6380"/>
                  <a:gd name="T11" fmla="*/ 6381 h 106"/>
                  <a:gd name="T12" fmla="+- 0 13597 13574"/>
                  <a:gd name="T13" fmla="*/ T12 w 91"/>
                  <a:gd name="T14" fmla="+- 0 6385 6380"/>
                  <a:gd name="T15" fmla="*/ 6385 h 106"/>
                  <a:gd name="T16" fmla="+- 0 13592 13574"/>
                  <a:gd name="T17" fmla="*/ T16 w 91"/>
                  <a:gd name="T18" fmla="+- 0 6389 6380"/>
                  <a:gd name="T19" fmla="*/ 6389 h 106"/>
                  <a:gd name="T20" fmla="+- 0 13588 13574"/>
                  <a:gd name="T21" fmla="*/ T20 w 91"/>
                  <a:gd name="T22" fmla="+- 0 6393 6380"/>
                  <a:gd name="T23" fmla="*/ 6393 h 106"/>
                  <a:gd name="T24" fmla="+- 0 13584 13574"/>
                  <a:gd name="T25" fmla="*/ T24 w 91"/>
                  <a:gd name="T26" fmla="+- 0 6398 6380"/>
                  <a:gd name="T27" fmla="*/ 6398 h 106"/>
                  <a:gd name="T28" fmla="+- 0 13580 13574"/>
                  <a:gd name="T29" fmla="*/ T28 w 91"/>
                  <a:gd name="T30" fmla="+- 0 6403 6380"/>
                  <a:gd name="T31" fmla="*/ 6403 h 106"/>
                  <a:gd name="T32" fmla="+- 0 13575 13574"/>
                  <a:gd name="T33" fmla="*/ T32 w 91"/>
                  <a:gd name="T34" fmla="+- 0 6417 6380"/>
                  <a:gd name="T35" fmla="*/ 6417 h 106"/>
                  <a:gd name="T36" fmla="+- 0 13574 13574"/>
                  <a:gd name="T37" fmla="*/ T36 w 91"/>
                  <a:gd name="T38" fmla="+- 0 6424 6380"/>
                  <a:gd name="T39" fmla="*/ 6424 h 106"/>
                  <a:gd name="T40" fmla="+- 0 13574 13574"/>
                  <a:gd name="T41" fmla="*/ T40 w 91"/>
                  <a:gd name="T42" fmla="+- 0 6443 6380"/>
                  <a:gd name="T43" fmla="*/ 6443 h 106"/>
                  <a:gd name="T44" fmla="+- 0 13576 13574"/>
                  <a:gd name="T45" fmla="*/ T44 w 91"/>
                  <a:gd name="T46" fmla="+- 0 6451 6380"/>
                  <a:gd name="T47" fmla="*/ 6451 h 106"/>
                  <a:gd name="T48" fmla="+- 0 13606 13574"/>
                  <a:gd name="T49" fmla="*/ T48 w 91"/>
                  <a:gd name="T50" fmla="+- 0 6483 6380"/>
                  <a:gd name="T51" fmla="*/ 6483 h 106"/>
                  <a:gd name="T52" fmla="+- 0 13612 13574"/>
                  <a:gd name="T53" fmla="*/ T52 w 91"/>
                  <a:gd name="T54" fmla="+- 0 6485 6380"/>
                  <a:gd name="T55" fmla="*/ 6485 h 106"/>
                  <a:gd name="T56" fmla="+- 0 13618 13574"/>
                  <a:gd name="T57" fmla="*/ T56 w 91"/>
                  <a:gd name="T58" fmla="+- 0 6486 6380"/>
                  <a:gd name="T59" fmla="*/ 6486 h 106"/>
                  <a:gd name="T60" fmla="+- 0 13633 13574"/>
                  <a:gd name="T61" fmla="*/ T60 w 91"/>
                  <a:gd name="T62" fmla="+- 0 6486 6380"/>
                  <a:gd name="T63" fmla="*/ 6486 h 106"/>
                  <a:gd name="T64" fmla="+- 0 13658 13574"/>
                  <a:gd name="T65" fmla="*/ T64 w 91"/>
                  <a:gd name="T66" fmla="+- 0 6473 6380"/>
                  <a:gd name="T67" fmla="*/ 6473 h 106"/>
                  <a:gd name="T68" fmla="+- 0 13628 13574"/>
                  <a:gd name="T69" fmla="*/ T68 w 91"/>
                  <a:gd name="T70" fmla="+- 0 6473 6380"/>
                  <a:gd name="T71" fmla="*/ 6473 h 106"/>
                  <a:gd name="T72" fmla="+- 0 13624 13574"/>
                  <a:gd name="T73" fmla="*/ T72 w 91"/>
                  <a:gd name="T74" fmla="+- 0 6472 6380"/>
                  <a:gd name="T75" fmla="*/ 6472 h 106"/>
                  <a:gd name="T76" fmla="+- 0 13605 13574"/>
                  <a:gd name="T77" fmla="*/ T76 w 91"/>
                  <a:gd name="T78" fmla="+- 0 6439 6380"/>
                  <a:gd name="T79" fmla="*/ 6439 h 106"/>
                  <a:gd name="T80" fmla="+- 0 13605 13574"/>
                  <a:gd name="T81" fmla="*/ T80 w 91"/>
                  <a:gd name="T82" fmla="+- 0 6433 6380"/>
                  <a:gd name="T83" fmla="*/ 6433 h 106"/>
                  <a:gd name="T84" fmla="+- 0 13666 13574"/>
                  <a:gd name="T85" fmla="*/ T84 w 91"/>
                  <a:gd name="T86" fmla="+- 0 6433 6380"/>
                  <a:gd name="T87" fmla="*/ 6433 h 106"/>
                  <a:gd name="T88" fmla="+- 0 13666 13574"/>
                  <a:gd name="T89" fmla="*/ T88 w 91"/>
                  <a:gd name="T90" fmla="+- 0 6424 6380"/>
                  <a:gd name="T91" fmla="*/ 6424 h 106"/>
                  <a:gd name="T92" fmla="+- 0 13605 13574"/>
                  <a:gd name="T93" fmla="*/ T92 w 91"/>
                  <a:gd name="T94" fmla="+- 0 6424 6380"/>
                  <a:gd name="T95" fmla="*/ 6424 h 106"/>
                  <a:gd name="T96" fmla="+- 0 13605 13574"/>
                  <a:gd name="T97" fmla="*/ T96 w 91"/>
                  <a:gd name="T98" fmla="+- 0 6420 6380"/>
                  <a:gd name="T99" fmla="*/ 6420 h 106"/>
                  <a:gd name="T100" fmla="+- 0 13606 13574"/>
                  <a:gd name="T101" fmla="*/ T100 w 91"/>
                  <a:gd name="T102" fmla="+- 0 6415 6380"/>
                  <a:gd name="T103" fmla="*/ 6415 h 106"/>
                  <a:gd name="T104" fmla="+- 0 13606 13574"/>
                  <a:gd name="T105" fmla="*/ T104 w 91"/>
                  <a:gd name="T106" fmla="+- 0 6411 6380"/>
                  <a:gd name="T107" fmla="*/ 6411 h 106"/>
                  <a:gd name="T108" fmla="+- 0 13607 13574"/>
                  <a:gd name="T109" fmla="*/ T108 w 91"/>
                  <a:gd name="T110" fmla="+- 0 6407 6380"/>
                  <a:gd name="T111" fmla="*/ 6407 h 106"/>
                  <a:gd name="T112" fmla="+- 0 13619 13574"/>
                  <a:gd name="T113" fmla="*/ T112 w 91"/>
                  <a:gd name="T114" fmla="+- 0 6389 6380"/>
                  <a:gd name="T115" fmla="*/ 6389 h 106"/>
                  <a:gd name="T116" fmla="+- 0 13652 13574"/>
                  <a:gd name="T117" fmla="*/ T116 w 91"/>
                  <a:gd name="T118" fmla="+- 0 6389 6380"/>
                  <a:gd name="T119" fmla="*/ 6389 h 106"/>
                  <a:gd name="T120" fmla="+- 0 13647 13574"/>
                  <a:gd name="T121" fmla="*/ T120 w 91"/>
                  <a:gd name="T122" fmla="+- 0 6384 6380"/>
                  <a:gd name="T123" fmla="*/ 6384 h 106"/>
                  <a:gd name="T124" fmla="+- 0 13637 13574"/>
                  <a:gd name="T125" fmla="*/ T124 w 91"/>
                  <a:gd name="T126" fmla="+- 0 6380 6380"/>
                  <a:gd name="T127" fmla="*/ 6380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91" h="106">
                    <a:moveTo>
                      <a:pt x="63" y="0"/>
                    </a:moveTo>
                    <a:lnTo>
                      <a:pt x="42" y="0"/>
                    </a:lnTo>
                    <a:lnTo>
                      <a:pt x="35" y="1"/>
                    </a:lnTo>
                    <a:lnTo>
                      <a:pt x="23" y="5"/>
                    </a:lnTo>
                    <a:lnTo>
                      <a:pt x="18" y="9"/>
                    </a:lnTo>
                    <a:lnTo>
                      <a:pt x="14" y="13"/>
                    </a:lnTo>
                    <a:lnTo>
                      <a:pt x="10" y="18"/>
                    </a:lnTo>
                    <a:lnTo>
                      <a:pt x="6" y="23"/>
                    </a:lnTo>
                    <a:lnTo>
                      <a:pt x="1" y="37"/>
                    </a:lnTo>
                    <a:lnTo>
                      <a:pt x="0" y="44"/>
                    </a:lnTo>
                    <a:lnTo>
                      <a:pt x="0" y="63"/>
                    </a:lnTo>
                    <a:lnTo>
                      <a:pt x="2" y="71"/>
                    </a:lnTo>
                    <a:lnTo>
                      <a:pt x="32" y="103"/>
                    </a:lnTo>
                    <a:lnTo>
                      <a:pt x="38" y="105"/>
                    </a:lnTo>
                    <a:lnTo>
                      <a:pt x="44" y="106"/>
                    </a:lnTo>
                    <a:lnTo>
                      <a:pt x="59" y="106"/>
                    </a:lnTo>
                    <a:lnTo>
                      <a:pt x="84" y="93"/>
                    </a:lnTo>
                    <a:lnTo>
                      <a:pt x="54" y="93"/>
                    </a:lnTo>
                    <a:lnTo>
                      <a:pt x="50" y="92"/>
                    </a:lnTo>
                    <a:lnTo>
                      <a:pt x="31" y="59"/>
                    </a:lnTo>
                    <a:lnTo>
                      <a:pt x="31" y="53"/>
                    </a:lnTo>
                    <a:lnTo>
                      <a:pt x="92" y="53"/>
                    </a:lnTo>
                    <a:lnTo>
                      <a:pt x="92" y="44"/>
                    </a:lnTo>
                    <a:lnTo>
                      <a:pt x="31" y="44"/>
                    </a:lnTo>
                    <a:lnTo>
                      <a:pt x="31" y="40"/>
                    </a:lnTo>
                    <a:lnTo>
                      <a:pt x="32" y="35"/>
                    </a:lnTo>
                    <a:lnTo>
                      <a:pt x="32" y="31"/>
                    </a:lnTo>
                    <a:lnTo>
                      <a:pt x="33" y="27"/>
                    </a:lnTo>
                    <a:lnTo>
                      <a:pt x="45" y="9"/>
                    </a:lnTo>
                    <a:lnTo>
                      <a:pt x="78" y="9"/>
                    </a:lnTo>
                    <a:lnTo>
                      <a:pt x="73" y="4"/>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42"/>
              <p:cNvSpPr>
                <a:spLocks/>
              </p:cNvSpPr>
              <p:nvPr/>
            </p:nvSpPr>
            <p:spPr bwMode="auto">
              <a:xfrm>
                <a:off x="13574" y="6380"/>
                <a:ext cx="91" cy="106"/>
              </a:xfrm>
              <a:custGeom>
                <a:avLst/>
                <a:gdLst>
                  <a:gd name="T0" fmla="+- 0 13659 13574"/>
                  <a:gd name="T1" fmla="*/ T0 w 91"/>
                  <a:gd name="T2" fmla="+- 0 6463 6380"/>
                  <a:gd name="T3" fmla="*/ 6463 h 106"/>
                  <a:gd name="T4" fmla="+- 0 13651 13574"/>
                  <a:gd name="T5" fmla="*/ T4 w 91"/>
                  <a:gd name="T6" fmla="+- 0 6470 6380"/>
                  <a:gd name="T7" fmla="*/ 6470 h 106"/>
                  <a:gd name="T8" fmla="+- 0 13643 13574"/>
                  <a:gd name="T9" fmla="*/ T8 w 91"/>
                  <a:gd name="T10" fmla="+- 0 6473 6380"/>
                  <a:gd name="T11" fmla="*/ 6473 h 106"/>
                  <a:gd name="T12" fmla="+- 0 13658 13574"/>
                  <a:gd name="T13" fmla="*/ T12 w 91"/>
                  <a:gd name="T14" fmla="+- 0 6473 6380"/>
                  <a:gd name="T15" fmla="*/ 6473 h 106"/>
                  <a:gd name="T16" fmla="+- 0 13661 13574"/>
                  <a:gd name="T17" fmla="*/ T16 w 91"/>
                  <a:gd name="T18" fmla="+- 0 6465 6380"/>
                  <a:gd name="T19" fmla="*/ 6465 h 106"/>
                  <a:gd name="T20" fmla="+- 0 13659 13574"/>
                  <a:gd name="T21" fmla="*/ T20 w 91"/>
                  <a:gd name="T22" fmla="+- 0 6463 6380"/>
                  <a:gd name="T23" fmla="*/ 6463 h 106"/>
                </a:gdLst>
                <a:ahLst/>
                <a:cxnLst>
                  <a:cxn ang="0">
                    <a:pos x="T1" y="T3"/>
                  </a:cxn>
                  <a:cxn ang="0">
                    <a:pos x="T5" y="T7"/>
                  </a:cxn>
                  <a:cxn ang="0">
                    <a:pos x="T9" y="T11"/>
                  </a:cxn>
                  <a:cxn ang="0">
                    <a:pos x="T13" y="T15"/>
                  </a:cxn>
                  <a:cxn ang="0">
                    <a:pos x="T17" y="T19"/>
                  </a:cxn>
                  <a:cxn ang="0">
                    <a:pos x="T21" y="T23"/>
                  </a:cxn>
                </a:cxnLst>
                <a:rect l="0" t="0" r="r" b="b"/>
                <a:pathLst>
                  <a:path w="91" h="106">
                    <a:moveTo>
                      <a:pt x="85" y="83"/>
                    </a:moveTo>
                    <a:lnTo>
                      <a:pt x="77" y="90"/>
                    </a:lnTo>
                    <a:lnTo>
                      <a:pt x="69" y="93"/>
                    </a:lnTo>
                    <a:lnTo>
                      <a:pt x="84" y="93"/>
                    </a:lnTo>
                    <a:lnTo>
                      <a:pt x="87" y="85"/>
                    </a:lnTo>
                    <a:lnTo>
                      <a:pt x="8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43"/>
              <p:cNvSpPr>
                <a:spLocks/>
              </p:cNvSpPr>
              <p:nvPr/>
            </p:nvSpPr>
            <p:spPr bwMode="auto">
              <a:xfrm>
                <a:off x="13574" y="6380"/>
                <a:ext cx="91" cy="106"/>
              </a:xfrm>
              <a:custGeom>
                <a:avLst/>
                <a:gdLst>
                  <a:gd name="T0" fmla="+- 0 13652 13574"/>
                  <a:gd name="T1" fmla="*/ T0 w 91"/>
                  <a:gd name="T2" fmla="+- 0 6389 6380"/>
                  <a:gd name="T3" fmla="*/ 6389 h 106"/>
                  <a:gd name="T4" fmla="+- 0 13627 13574"/>
                  <a:gd name="T5" fmla="*/ T4 w 91"/>
                  <a:gd name="T6" fmla="+- 0 6389 6380"/>
                  <a:gd name="T7" fmla="*/ 6389 h 106"/>
                  <a:gd name="T8" fmla="+- 0 13631 13574"/>
                  <a:gd name="T9" fmla="*/ T8 w 91"/>
                  <a:gd name="T10" fmla="+- 0 6392 6380"/>
                  <a:gd name="T11" fmla="*/ 6392 h 106"/>
                  <a:gd name="T12" fmla="+- 0 13633 13574"/>
                  <a:gd name="T13" fmla="*/ T12 w 91"/>
                  <a:gd name="T14" fmla="+- 0 6398 6380"/>
                  <a:gd name="T15" fmla="*/ 6398 h 106"/>
                  <a:gd name="T16" fmla="+- 0 13636 13574"/>
                  <a:gd name="T17" fmla="*/ T16 w 91"/>
                  <a:gd name="T18" fmla="+- 0 6405 6380"/>
                  <a:gd name="T19" fmla="*/ 6405 h 106"/>
                  <a:gd name="T20" fmla="+- 0 13637 13574"/>
                  <a:gd name="T21" fmla="*/ T20 w 91"/>
                  <a:gd name="T22" fmla="+- 0 6413 6380"/>
                  <a:gd name="T23" fmla="*/ 6413 h 106"/>
                  <a:gd name="T24" fmla="+- 0 13637 13574"/>
                  <a:gd name="T25" fmla="*/ T24 w 91"/>
                  <a:gd name="T26" fmla="+- 0 6424 6380"/>
                  <a:gd name="T27" fmla="*/ 6424 h 106"/>
                  <a:gd name="T28" fmla="+- 0 13666 13574"/>
                  <a:gd name="T29" fmla="*/ T28 w 91"/>
                  <a:gd name="T30" fmla="+- 0 6424 6380"/>
                  <a:gd name="T31" fmla="*/ 6424 h 106"/>
                  <a:gd name="T32" fmla="+- 0 13666 13574"/>
                  <a:gd name="T33" fmla="*/ T32 w 91"/>
                  <a:gd name="T34" fmla="+- 0 6411 6380"/>
                  <a:gd name="T35" fmla="*/ 6411 h 106"/>
                  <a:gd name="T36" fmla="+- 0 13662 13574"/>
                  <a:gd name="T37" fmla="*/ T36 w 91"/>
                  <a:gd name="T38" fmla="+- 0 6400 6380"/>
                  <a:gd name="T39" fmla="*/ 6400 h 106"/>
                  <a:gd name="T40" fmla="+- 0 13655 13574"/>
                  <a:gd name="T41" fmla="*/ T40 w 91"/>
                  <a:gd name="T42" fmla="+- 0 6392 6380"/>
                  <a:gd name="T43" fmla="*/ 6392 h 106"/>
                  <a:gd name="T44" fmla="+- 0 13652 13574"/>
                  <a:gd name="T45" fmla="*/ T44 w 91"/>
                  <a:gd name="T46" fmla="+- 0 6389 6380"/>
                  <a:gd name="T47" fmla="*/ 6389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1" h="106">
                    <a:moveTo>
                      <a:pt x="78" y="9"/>
                    </a:moveTo>
                    <a:lnTo>
                      <a:pt x="53" y="9"/>
                    </a:lnTo>
                    <a:lnTo>
                      <a:pt x="57" y="12"/>
                    </a:lnTo>
                    <a:lnTo>
                      <a:pt x="59" y="18"/>
                    </a:lnTo>
                    <a:lnTo>
                      <a:pt x="62" y="25"/>
                    </a:lnTo>
                    <a:lnTo>
                      <a:pt x="63" y="33"/>
                    </a:lnTo>
                    <a:lnTo>
                      <a:pt x="63" y="44"/>
                    </a:lnTo>
                    <a:lnTo>
                      <a:pt x="92" y="44"/>
                    </a:lnTo>
                    <a:lnTo>
                      <a:pt x="92" y="31"/>
                    </a:lnTo>
                    <a:lnTo>
                      <a:pt x="88" y="20"/>
                    </a:lnTo>
                    <a:lnTo>
                      <a:pt x="81" y="12"/>
                    </a:lnTo>
                    <a:lnTo>
                      <a:pt x="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6" name="Group 244"/>
            <p:cNvGrpSpPr>
              <a:grpSpLocks/>
            </p:cNvGrpSpPr>
            <p:nvPr/>
          </p:nvGrpSpPr>
          <p:grpSpPr bwMode="auto">
            <a:xfrm>
              <a:off x="13886" y="6380"/>
              <a:ext cx="63" cy="103"/>
              <a:chOff x="13886" y="6380"/>
              <a:chExt cx="63" cy="103"/>
            </a:xfrm>
          </p:grpSpPr>
          <p:sp>
            <p:nvSpPr>
              <p:cNvPr id="1289" name="Freeform 245"/>
              <p:cNvSpPr>
                <a:spLocks/>
              </p:cNvSpPr>
              <p:nvPr/>
            </p:nvSpPr>
            <p:spPr bwMode="auto">
              <a:xfrm>
                <a:off x="13886" y="6380"/>
                <a:ext cx="63" cy="103"/>
              </a:xfrm>
              <a:custGeom>
                <a:avLst/>
                <a:gdLst>
                  <a:gd name="T0" fmla="+- 0 13886 13886"/>
                  <a:gd name="T1" fmla="*/ T0 w 63"/>
                  <a:gd name="T2" fmla="+- 0 6382 6380"/>
                  <a:gd name="T3" fmla="*/ 6382 h 103"/>
                  <a:gd name="T4" fmla="+- 0 13886 13886"/>
                  <a:gd name="T5" fmla="*/ T4 w 63"/>
                  <a:gd name="T6" fmla="+- 0 6390 6380"/>
                  <a:gd name="T7" fmla="*/ 6390 h 103"/>
                  <a:gd name="T8" fmla="+- 0 13887 13886"/>
                  <a:gd name="T9" fmla="*/ T8 w 63"/>
                  <a:gd name="T10" fmla="+- 0 6405 6380"/>
                  <a:gd name="T11" fmla="*/ 6405 h 103"/>
                  <a:gd name="T12" fmla="+- 0 13887 13886"/>
                  <a:gd name="T13" fmla="*/ T12 w 63"/>
                  <a:gd name="T14" fmla="+- 0 6454 6380"/>
                  <a:gd name="T15" fmla="*/ 6454 h 103"/>
                  <a:gd name="T16" fmla="+- 0 13887 13886"/>
                  <a:gd name="T17" fmla="*/ T16 w 63"/>
                  <a:gd name="T18" fmla="+- 0 6461 6380"/>
                  <a:gd name="T19" fmla="*/ 6461 h 103"/>
                  <a:gd name="T20" fmla="+- 0 13886 13886"/>
                  <a:gd name="T21" fmla="*/ T20 w 63"/>
                  <a:gd name="T22" fmla="+- 0 6476 6380"/>
                  <a:gd name="T23" fmla="*/ 6476 h 103"/>
                  <a:gd name="T24" fmla="+- 0 13886 13886"/>
                  <a:gd name="T25" fmla="*/ T24 w 63"/>
                  <a:gd name="T26" fmla="+- 0 6483 6380"/>
                  <a:gd name="T27" fmla="*/ 6483 h 103"/>
                  <a:gd name="T28" fmla="+- 0 13888 13886"/>
                  <a:gd name="T29" fmla="*/ T28 w 63"/>
                  <a:gd name="T30" fmla="+- 0 6483 6380"/>
                  <a:gd name="T31" fmla="*/ 6483 h 103"/>
                  <a:gd name="T32" fmla="+- 0 13917 13886"/>
                  <a:gd name="T33" fmla="*/ T32 w 63"/>
                  <a:gd name="T34" fmla="+- 0 6483 6380"/>
                  <a:gd name="T35" fmla="*/ 6483 h 103"/>
                  <a:gd name="T36" fmla="+- 0 13916 13886"/>
                  <a:gd name="T37" fmla="*/ T36 w 63"/>
                  <a:gd name="T38" fmla="+- 0 6476 6380"/>
                  <a:gd name="T39" fmla="*/ 6476 h 103"/>
                  <a:gd name="T40" fmla="+- 0 13916 13886"/>
                  <a:gd name="T41" fmla="*/ T40 w 63"/>
                  <a:gd name="T42" fmla="+- 0 6469 6380"/>
                  <a:gd name="T43" fmla="*/ 6469 h 103"/>
                  <a:gd name="T44" fmla="+- 0 13916 13886"/>
                  <a:gd name="T45" fmla="*/ T44 w 63"/>
                  <a:gd name="T46" fmla="+- 0 6461 6380"/>
                  <a:gd name="T47" fmla="*/ 6461 h 103"/>
                  <a:gd name="T48" fmla="+- 0 13915 13886"/>
                  <a:gd name="T49" fmla="*/ T48 w 63"/>
                  <a:gd name="T50" fmla="+- 0 6454 6380"/>
                  <a:gd name="T51" fmla="*/ 6454 h 103"/>
                  <a:gd name="T52" fmla="+- 0 13915 13886"/>
                  <a:gd name="T53" fmla="*/ T52 w 63"/>
                  <a:gd name="T54" fmla="+- 0 6423 6380"/>
                  <a:gd name="T55" fmla="*/ 6423 h 103"/>
                  <a:gd name="T56" fmla="+- 0 13917 13886"/>
                  <a:gd name="T57" fmla="*/ T56 w 63"/>
                  <a:gd name="T58" fmla="+- 0 6418 6380"/>
                  <a:gd name="T59" fmla="*/ 6418 h 103"/>
                  <a:gd name="T60" fmla="+- 0 13924 13886"/>
                  <a:gd name="T61" fmla="*/ T60 w 63"/>
                  <a:gd name="T62" fmla="+- 0 6410 6380"/>
                  <a:gd name="T63" fmla="*/ 6410 h 103"/>
                  <a:gd name="T64" fmla="+- 0 13929 13886"/>
                  <a:gd name="T65" fmla="*/ T64 w 63"/>
                  <a:gd name="T66" fmla="+- 0 6408 6380"/>
                  <a:gd name="T67" fmla="*/ 6408 h 103"/>
                  <a:gd name="T68" fmla="+- 0 13914 13886"/>
                  <a:gd name="T69" fmla="*/ T68 w 63"/>
                  <a:gd name="T70" fmla="+- 0 6408 6380"/>
                  <a:gd name="T71" fmla="*/ 6408 h 103"/>
                  <a:gd name="T72" fmla="+- 0 13914 13886"/>
                  <a:gd name="T73" fmla="*/ T72 w 63"/>
                  <a:gd name="T74" fmla="+- 0 6408 6380"/>
                  <a:gd name="T75" fmla="*/ 6408 h 103"/>
                  <a:gd name="T76" fmla="+- 0 13914 13886"/>
                  <a:gd name="T77" fmla="*/ T76 w 63"/>
                  <a:gd name="T78" fmla="+- 0 6392 6380"/>
                  <a:gd name="T79" fmla="*/ 6392 h 103"/>
                  <a:gd name="T80" fmla="+- 0 13914 13886"/>
                  <a:gd name="T81" fmla="*/ T80 w 63"/>
                  <a:gd name="T82" fmla="+- 0 6383 6380"/>
                  <a:gd name="T83" fmla="*/ 6383 h 103"/>
                  <a:gd name="T84" fmla="+- 0 13895 13886"/>
                  <a:gd name="T85" fmla="*/ T84 w 63"/>
                  <a:gd name="T86" fmla="+- 0 6383 6380"/>
                  <a:gd name="T87" fmla="*/ 6383 h 103"/>
                  <a:gd name="T88" fmla="+- 0 13893 13886"/>
                  <a:gd name="T89" fmla="*/ T88 w 63"/>
                  <a:gd name="T90" fmla="+- 0 6383 6380"/>
                  <a:gd name="T91" fmla="*/ 6383 h 103"/>
                  <a:gd name="T92" fmla="+- 0 13888 13886"/>
                  <a:gd name="T93" fmla="*/ T92 w 63"/>
                  <a:gd name="T94" fmla="+- 0 6383 6380"/>
                  <a:gd name="T95" fmla="*/ 6383 h 103"/>
                  <a:gd name="T96" fmla="+- 0 13886 13886"/>
                  <a:gd name="T97" fmla="*/ T96 w 63"/>
                  <a:gd name="T98" fmla="+- 0 6382 6380"/>
                  <a:gd name="T99" fmla="*/ 6382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3" h="103">
                    <a:moveTo>
                      <a:pt x="0" y="2"/>
                    </a:moveTo>
                    <a:lnTo>
                      <a:pt x="0" y="10"/>
                    </a:lnTo>
                    <a:lnTo>
                      <a:pt x="1" y="25"/>
                    </a:lnTo>
                    <a:lnTo>
                      <a:pt x="1" y="74"/>
                    </a:lnTo>
                    <a:lnTo>
                      <a:pt x="1" y="81"/>
                    </a:lnTo>
                    <a:lnTo>
                      <a:pt x="0" y="96"/>
                    </a:lnTo>
                    <a:lnTo>
                      <a:pt x="0" y="103"/>
                    </a:lnTo>
                    <a:lnTo>
                      <a:pt x="2" y="103"/>
                    </a:lnTo>
                    <a:lnTo>
                      <a:pt x="31" y="103"/>
                    </a:lnTo>
                    <a:lnTo>
                      <a:pt x="30" y="96"/>
                    </a:lnTo>
                    <a:lnTo>
                      <a:pt x="30" y="89"/>
                    </a:lnTo>
                    <a:lnTo>
                      <a:pt x="30" y="81"/>
                    </a:lnTo>
                    <a:lnTo>
                      <a:pt x="29" y="74"/>
                    </a:lnTo>
                    <a:lnTo>
                      <a:pt x="29" y="43"/>
                    </a:lnTo>
                    <a:lnTo>
                      <a:pt x="31" y="38"/>
                    </a:lnTo>
                    <a:lnTo>
                      <a:pt x="38" y="30"/>
                    </a:lnTo>
                    <a:lnTo>
                      <a:pt x="43" y="28"/>
                    </a:lnTo>
                    <a:lnTo>
                      <a:pt x="28" y="28"/>
                    </a:lnTo>
                    <a:lnTo>
                      <a:pt x="28" y="12"/>
                    </a:lnTo>
                    <a:lnTo>
                      <a:pt x="28" y="3"/>
                    </a:lnTo>
                    <a:lnTo>
                      <a:pt x="9" y="3"/>
                    </a:lnTo>
                    <a:lnTo>
                      <a:pt x="7" y="3"/>
                    </a:lnTo>
                    <a:lnTo>
                      <a:pt x="2" y="3"/>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246"/>
              <p:cNvSpPr>
                <a:spLocks/>
              </p:cNvSpPr>
              <p:nvPr/>
            </p:nvSpPr>
            <p:spPr bwMode="auto">
              <a:xfrm>
                <a:off x="13886" y="6380"/>
                <a:ext cx="63" cy="103"/>
              </a:xfrm>
              <a:custGeom>
                <a:avLst/>
                <a:gdLst>
                  <a:gd name="T0" fmla="+- 0 13917 13886"/>
                  <a:gd name="T1" fmla="*/ T0 w 63"/>
                  <a:gd name="T2" fmla="+- 0 6483 6380"/>
                  <a:gd name="T3" fmla="*/ 6483 h 103"/>
                  <a:gd name="T4" fmla="+- 0 13915 13886"/>
                  <a:gd name="T5" fmla="*/ T4 w 63"/>
                  <a:gd name="T6" fmla="+- 0 6483 6380"/>
                  <a:gd name="T7" fmla="*/ 6483 h 103"/>
                  <a:gd name="T8" fmla="+- 0 13917 13886"/>
                  <a:gd name="T9" fmla="*/ T8 w 63"/>
                  <a:gd name="T10" fmla="+- 0 6483 6380"/>
                  <a:gd name="T11" fmla="*/ 6483 h 103"/>
                  <a:gd name="T12" fmla="+- 0 13917 13886"/>
                  <a:gd name="T13" fmla="*/ T12 w 63"/>
                  <a:gd name="T14" fmla="+- 0 6483 6380"/>
                  <a:gd name="T15" fmla="*/ 6483 h 103"/>
                </a:gdLst>
                <a:ahLst/>
                <a:cxnLst>
                  <a:cxn ang="0">
                    <a:pos x="T1" y="T3"/>
                  </a:cxn>
                  <a:cxn ang="0">
                    <a:pos x="T5" y="T7"/>
                  </a:cxn>
                  <a:cxn ang="0">
                    <a:pos x="T9" y="T11"/>
                  </a:cxn>
                  <a:cxn ang="0">
                    <a:pos x="T13" y="T15"/>
                  </a:cxn>
                </a:cxnLst>
                <a:rect l="0" t="0" r="r" b="b"/>
                <a:pathLst>
                  <a:path w="63" h="103">
                    <a:moveTo>
                      <a:pt x="31" y="103"/>
                    </a:moveTo>
                    <a:lnTo>
                      <a:pt x="29" y="103"/>
                    </a:lnTo>
                    <a:lnTo>
                      <a:pt x="31"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247"/>
              <p:cNvSpPr>
                <a:spLocks/>
              </p:cNvSpPr>
              <p:nvPr/>
            </p:nvSpPr>
            <p:spPr bwMode="auto">
              <a:xfrm>
                <a:off x="13886" y="6380"/>
                <a:ext cx="63" cy="103"/>
              </a:xfrm>
              <a:custGeom>
                <a:avLst/>
                <a:gdLst>
                  <a:gd name="T0" fmla="+- 0 13948 13886"/>
                  <a:gd name="T1" fmla="*/ T0 w 63"/>
                  <a:gd name="T2" fmla="+- 0 6408 6380"/>
                  <a:gd name="T3" fmla="*/ 6408 h 103"/>
                  <a:gd name="T4" fmla="+- 0 13938 13886"/>
                  <a:gd name="T5" fmla="*/ T4 w 63"/>
                  <a:gd name="T6" fmla="+- 0 6408 6380"/>
                  <a:gd name="T7" fmla="*/ 6408 h 103"/>
                  <a:gd name="T8" fmla="+- 0 13940 13886"/>
                  <a:gd name="T9" fmla="*/ T8 w 63"/>
                  <a:gd name="T10" fmla="+- 0 6408 6380"/>
                  <a:gd name="T11" fmla="*/ 6408 h 103"/>
                  <a:gd name="T12" fmla="+- 0 13941 13886"/>
                  <a:gd name="T13" fmla="*/ T12 w 63"/>
                  <a:gd name="T14" fmla="+- 0 6409 6380"/>
                  <a:gd name="T15" fmla="*/ 6409 h 103"/>
                  <a:gd name="T16" fmla="+- 0 13943 13886"/>
                  <a:gd name="T17" fmla="*/ T16 w 63"/>
                  <a:gd name="T18" fmla="+- 0 6410 6380"/>
                  <a:gd name="T19" fmla="*/ 6410 h 103"/>
                  <a:gd name="T20" fmla="+- 0 13945 13886"/>
                  <a:gd name="T21" fmla="*/ T20 w 63"/>
                  <a:gd name="T22" fmla="+- 0 6410 6380"/>
                  <a:gd name="T23" fmla="*/ 6410 h 103"/>
                  <a:gd name="T24" fmla="+- 0 13946 13886"/>
                  <a:gd name="T25" fmla="*/ T24 w 63"/>
                  <a:gd name="T26" fmla="+- 0 6411 6380"/>
                  <a:gd name="T27" fmla="*/ 6411 h 103"/>
                  <a:gd name="T28" fmla="+- 0 13948 13886"/>
                  <a:gd name="T29" fmla="*/ T28 w 63"/>
                  <a:gd name="T30" fmla="+- 0 6410 6380"/>
                  <a:gd name="T31" fmla="*/ 6410 h 103"/>
                  <a:gd name="T32" fmla="+- 0 13948 13886"/>
                  <a:gd name="T33" fmla="*/ T32 w 63"/>
                  <a:gd name="T34" fmla="+- 0 6408 6380"/>
                  <a:gd name="T35" fmla="*/ 6408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3" h="103">
                    <a:moveTo>
                      <a:pt x="62" y="28"/>
                    </a:moveTo>
                    <a:lnTo>
                      <a:pt x="52" y="28"/>
                    </a:lnTo>
                    <a:lnTo>
                      <a:pt x="54" y="28"/>
                    </a:lnTo>
                    <a:lnTo>
                      <a:pt x="55" y="29"/>
                    </a:lnTo>
                    <a:lnTo>
                      <a:pt x="57" y="30"/>
                    </a:lnTo>
                    <a:lnTo>
                      <a:pt x="59" y="30"/>
                    </a:lnTo>
                    <a:lnTo>
                      <a:pt x="60" y="31"/>
                    </a:lnTo>
                    <a:lnTo>
                      <a:pt x="62" y="30"/>
                    </a:lnTo>
                    <a:lnTo>
                      <a:pt x="6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248"/>
              <p:cNvSpPr>
                <a:spLocks/>
              </p:cNvSpPr>
              <p:nvPr/>
            </p:nvSpPr>
            <p:spPr bwMode="auto">
              <a:xfrm>
                <a:off x="13886" y="6380"/>
                <a:ext cx="63" cy="103"/>
              </a:xfrm>
              <a:custGeom>
                <a:avLst/>
                <a:gdLst>
                  <a:gd name="T0" fmla="+- 0 13939 13886"/>
                  <a:gd name="T1" fmla="*/ T0 w 63"/>
                  <a:gd name="T2" fmla="+- 0 6380 6380"/>
                  <a:gd name="T3" fmla="*/ 6380 h 103"/>
                  <a:gd name="T4" fmla="+- 0 13932 13886"/>
                  <a:gd name="T5" fmla="*/ T4 w 63"/>
                  <a:gd name="T6" fmla="+- 0 6383 6380"/>
                  <a:gd name="T7" fmla="*/ 6383 h 103"/>
                  <a:gd name="T8" fmla="+- 0 13922 13886"/>
                  <a:gd name="T9" fmla="*/ T8 w 63"/>
                  <a:gd name="T10" fmla="+- 0 6392 6380"/>
                  <a:gd name="T11" fmla="*/ 6392 h 103"/>
                  <a:gd name="T12" fmla="+- 0 13918 13886"/>
                  <a:gd name="T13" fmla="*/ T12 w 63"/>
                  <a:gd name="T14" fmla="+- 0 6399 6380"/>
                  <a:gd name="T15" fmla="*/ 6399 h 103"/>
                  <a:gd name="T16" fmla="+- 0 13914 13886"/>
                  <a:gd name="T17" fmla="*/ T16 w 63"/>
                  <a:gd name="T18" fmla="+- 0 6408 6380"/>
                  <a:gd name="T19" fmla="*/ 6408 h 103"/>
                  <a:gd name="T20" fmla="+- 0 13929 13886"/>
                  <a:gd name="T21" fmla="*/ T20 w 63"/>
                  <a:gd name="T22" fmla="+- 0 6408 6380"/>
                  <a:gd name="T23" fmla="*/ 6408 h 103"/>
                  <a:gd name="T24" fmla="+- 0 13929 13886"/>
                  <a:gd name="T25" fmla="*/ T24 w 63"/>
                  <a:gd name="T26" fmla="+- 0 6408 6380"/>
                  <a:gd name="T27" fmla="*/ 6408 h 103"/>
                  <a:gd name="T28" fmla="+- 0 13948 13886"/>
                  <a:gd name="T29" fmla="*/ T28 w 63"/>
                  <a:gd name="T30" fmla="+- 0 6408 6380"/>
                  <a:gd name="T31" fmla="*/ 6408 h 103"/>
                  <a:gd name="T32" fmla="+- 0 13948 13886"/>
                  <a:gd name="T33" fmla="*/ T32 w 63"/>
                  <a:gd name="T34" fmla="+- 0 6387 6380"/>
                  <a:gd name="T35" fmla="*/ 6387 h 103"/>
                  <a:gd name="T36" fmla="+- 0 13948 13886"/>
                  <a:gd name="T37" fmla="*/ T36 w 63"/>
                  <a:gd name="T38" fmla="+- 0 6385 6380"/>
                  <a:gd name="T39" fmla="*/ 6385 h 103"/>
                  <a:gd name="T40" fmla="+- 0 13949 13886"/>
                  <a:gd name="T41" fmla="*/ T40 w 63"/>
                  <a:gd name="T42" fmla="+- 0 6380 6380"/>
                  <a:gd name="T43" fmla="*/ 6380 h 103"/>
                  <a:gd name="T44" fmla="+- 0 13939 13886"/>
                  <a:gd name="T45" fmla="*/ T44 w 63"/>
                  <a:gd name="T46" fmla="+- 0 6380 6380"/>
                  <a:gd name="T47" fmla="*/ 6380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3" h="103">
                    <a:moveTo>
                      <a:pt x="53" y="0"/>
                    </a:moveTo>
                    <a:lnTo>
                      <a:pt x="46" y="3"/>
                    </a:lnTo>
                    <a:lnTo>
                      <a:pt x="36" y="12"/>
                    </a:lnTo>
                    <a:lnTo>
                      <a:pt x="32" y="19"/>
                    </a:lnTo>
                    <a:lnTo>
                      <a:pt x="28" y="28"/>
                    </a:lnTo>
                    <a:lnTo>
                      <a:pt x="43" y="28"/>
                    </a:lnTo>
                    <a:lnTo>
                      <a:pt x="62" y="28"/>
                    </a:lnTo>
                    <a:lnTo>
                      <a:pt x="62" y="7"/>
                    </a:lnTo>
                    <a:lnTo>
                      <a:pt x="62" y="5"/>
                    </a:lnTo>
                    <a:lnTo>
                      <a:pt x="63"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249"/>
              <p:cNvSpPr>
                <a:spLocks/>
              </p:cNvSpPr>
              <p:nvPr/>
            </p:nvSpPr>
            <p:spPr bwMode="auto">
              <a:xfrm>
                <a:off x="13886" y="6380"/>
                <a:ext cx="63" cy="103"/>
              </a:xfrm>
              <a:custGeom>
                <a:avLst/>
                <a:gdLst>
                  <a:gd name="T0" fmla="+- 0 13914 13886"/>
                  <a:gd name="T1" fmla="*/ T0 w 63"/>
                  <a:gd name="T2" fmla="+- 0 6382 6380"/>
                  <a:gd name="T3" fmla="*/ 6382 h 103"/>
                  <a:gd name="T4" fmla="+- 0 13912 13886"/>
                  <a:gd name="T5" fmla="*/ T4 w 63"/>
                  <a:gd name="T6" fmla="+- 0 6383 6380"/>
                  <a:gd name="T7" fmla="*/ 6383 h 103"/>
                  <a:gd name="T8" fmla="+- 0 13907 13886"/>
                  <a:gd name="T9" fmla="*/ T8 w 63"/>
                  <a:gd name="T10" fmla="+- 0 6383 6380"/>
                  <a:gd name="T11" fmla="*/ 6383 h 103"/>
                  <a:gd name="T12" fmla="+- 0 13905 13886"/>
                  <a:gd name="T13" fmla="*/ T12 w 63"/>
                  <a:gd name="T14" fmla="+- 0 6383 6380"/>
                  <a:gd name="T15" fmla="*/ 6383 h 103"/>
                  <a:gd name="T16" fmla="+- 0 13914 13886"/>
                  <a:gd name="T17" fmla="*/ T16 w 63"/>
                  <a:gd name="T18" fmla="+- 0 6383 6380"/>
                  <a:gd name="T19" fmla="*/ 6383 h 103"/>
                  <a:gd name="T20" fmla="+- 0 13914 13886"/>
                  <a:gd name="T21" fmla="*/ T20 w 63"/>
                  <a:gd name="T22" fmla="+- 0 6382 6380"/>
                  <a:gd name="T23" fmla="*/ 6382 h 103"/>
                </a:gdLst>
                <a:ahLst/>
                <a:cxnLst>
                  <a:cxn ang="0">
                    <a:pos x="T1" y="T3"/>
                  </a:cxn>
                  <a:cxn ang="0">
                    <a:pos x="T5" y="T7"/>
                  </a:cxn>
                  <a:cxn ang="0">
                    <a:pos x="T9" y="T11"/>
                  </a:cxn>
                  <a:cxn ang="0">
                    <a:pos x="T13" y="T15"/>
                  </a:cxn>
                  <a:cxn ang="0">
                    <a:pos x="T17" y="T19"/>
                  </a:cxn>
                  <a:cxn ang="0">
                    <a:pos x="T21" y="T23"/>
                  </a:cxn>
                </a:cxnLst>
                <a:rect l="0" t="0" r="r" b="b"/>
                <a:pathLst>
                  <a:path w="63" h="103">
                    <a:moveTo>
                      <a:pt x="28" y="2"/>
                    </a:moveTo>
                    <a:lnTo>
                      <a:pt x="26" y="3"/>
                    </a:lnTo>
                    <a:lnTo>
                      <a:pt x="21" y="3"/>
                    </a:lnTo>
                    <a:lnTo>
                      <a:pt x="19" y="3"/>
                    </a:lnTo>
                    <a:lnTo>
                      <a:pt x="28" y="3"/>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7" name="Group 250"/>
            <p:cNvGrpSpPr>
              <a:grpSpLocks/>
            </p:cNvGrpSpPr>
            <p:nvPr/>
          </p:nvGrpSpPr>
          <p:grpSpPr bwMode="auto">
            <a:xfrm>
              <a:off x="14168" y="6326"/>
              <a:ext cx="32" cy="157"/>
              <a:chOff x="14168" y="6326"/>
              <a:chExt cx="32" cy="157"/>
            </a:xfrm>
          </p:grpSpPr>
          <p:sp>
            <p:nvSpPr>
              <p:cNvPr id="1285" name="Freeform 251"/>
              <p:cNvSpPr>
                <a:spLocks/>
              </p:cNvSpPr>
              <p:nvPr/>
            </p:nvSpPr>
            <p:spPr bwMode="auto">
              <a:xfrm>
                <a:off x="14168" y="6326"/>
                <a:ext cx="32" cy="157"/>
              </a:xfrm>
              <a:custGeom>
                <a:avLst/>
                <a:gdLst>
                  <a:gd name="T0" fmla="+- 0 14169 14168"/>
                  <a:gd name="T1" fmla="*/ T0 w 32"/>
                  <a:gd name="T2" fmla="+- 0 6382 6326"/>
                  <a:gd name="T3" fmla="*/ 6382 h 157"/>
                  <a:gd name="T4" fmla="+- 0 14169 14168"/>
                  <a:gd name="T5" fmla="*/ T4 w 32"/>
                  <a:gd name="T6" fmla="+- 0 6390 6326"/>
                  <a:gd name="T7" fmla="*/ 6390 h 157"/>
                  <a:gd name="T8" fmla="+- 0 14170 14168"/>
                  <a:gd name="T9" fmla="*/ T8 w 32"/>
                  <a:gd name="T10" fmla="+- 0 6397 6326"/>
                  <a:gd name="T11" fmla="*/ 6397 h 157"/>
                  <a:gd name="T12" fmla="+- 0 14170 14168"/>
                  <a:gd name="T13" fmla="*/ T12 w 32"/>
                  <a:gd name="T14" fmla="+- 0 6405 6326"/>
                  <a:gd name="T15" fmla="*/ 6405 h 157"/>
                  <a:gd name="T16" fmla="+- 0 14171 14168"/>
                  <a:gd name="T17" fmla="*/ T16 w 32"/>
                  <a:gd name="T18" fmla="+- 0 6412 6326"/>
                  <a:gd name="T19" fmla="*/ 6412 h 157"/>
                  <a:gd name="T20" fmla="+- 0 14171 14168"/>
                  <a:gd name="T21" fmla="*/ T20 w 32"/>
                  <a:gd name="T22" fmla="+- 0 6454 6326"/>
                  <a:gd name="T23" fmla="*/ 6454 h 157"/>
                  <a:gd name="T24" fmla="+- 0 14170 14168"/>
                  <a:gd name="T25" fmla="*/ T24 w 32"/>
                  <a:gd name="T26" fmla="+- 0 6461 6326"/>
                  <a:gd name="T27" fmla="*/ 6461 h 157"/>
                  <a:gd name="T28" fmla="+- 0 14170 14168"/>
                  <a:gd name="T29" fmla="*/ T28 w 32"/>
                  <a:gd name="T30" fmla="+- 0 6469 6326"/>
                  <a:gd name="T31" fmla="*/ 6469 h 157"/>
                  <a:gd name="T32" fmla="+- 0 14169 14168"/>
                  <a:gd name="T33" fmla="*/ T32 w 32"/>
                  <a:gd name="T34" fmla="+- 0 6476 6326"/>
                  <a:gd name="T35" fmla="*/ 6476 h 157"/>
                  <a:gd name="T36" fmla="+- 0 14169 14168"/>
                  <a:gd name="T37" fmla="*/ T36 w 32"/>
                  <a:gd name="T38" fmla="+- 0 6483 6326"/>
                  <a:gd name="T39" fmla="*/ 6483 h 157"/>
                  <a:gd name="T40" fmla="+- 0 14171 14168"/>
                  <a:gd name="T41" fmla="*/ T40 w 32"/>
                  <a:gd name="T42" fmla="+- 0 6483 6326"/>
                  <a:gd name="T43" fmla="*/ 6483 h 157"/>
                  <a:gd name="T44" fmla="+- 0 14200 14168"/>
                  <a:gd name="T45" fmla="*/ T44 w 32"/>
                  <a:gd name="T46" fmla="+- 0 6483 6326"/>
                  <a:gd name="T47" fmla="*/ 6483 h 157"/>
                  <a:gd name="T48" fmla="+- 0 14200 14168"/>
                  <a:gd name="T49" fmla="*/ T48 w 32"/>
                  <a:gd name="T50" fmla="+- 0 6476 6326"/>
                  <a:gd name="T51" fmla="*/ 6476 h 157"/>
                  <a:gd name="T52" fmla="+- 0 14199 14168"/>
                  <a:gd name="T53" fmla="*/ T52 w 32"/>
                  <a:gd name="T54" fmla="+- 0 6469 6326"/>
                  <a:gd name="T55" fmla="*/ 6469 h 157"/>
                  <a:gd name="T56" fmla="+- 0 14199 14168"/>
                  <a:gd name="T57" fmla="*/ T56 w 32"/>
                  <a:gd name="T58" fmla="+- 0 6454 6326"/>
                  <a:gd name="T59" fmla="*/ 6454 h 157"/>
                  <a:gd name="T60" fmla="+- 0 14199 14168"/>
                  <a:gd name="T61" fmla="*/ T60 w 32"/>
                  <a:gd name="T62" fmla="+- 0 6446 6326"/>
                  <a:gd name="T63" fmla="*/ 6446 h 157"/>
                  <a:gd name="T64" fmla="+- 0 14199 14168"/>
                  <a:gd name="T65" fmla="*/ T64 w 32"/>
                  <a:gd name="T66" fmla="+- 0 6420 6326"/>
                  <a:gd name="T67" fmla="*/ 6420 h 157"/>
                  <a:gd name="T68" fmla="+- 0 14199 14168"/>
                  <a:gd name="T69" fmla="*/ T68 w 32"/>
                  <a:gd name="T70" fmla="+- 0 6412 6326"/>
                  <a:gd name="T71" fmla="*/ 6412 h 157"/>
                  <a:gd name="T72" fmla="+- 0 14199 14168"/>
                  <a:gd name="T73" fmla="*/ T72 w 32"/>
                  <a:gd name="T74" fmla="+- 0 6397 6326"/>
                  <a:gd name="T75" fmla="*/ 6397 h 157"/>
                  <a:gd name="T76" fmla="+- 0 14200 14168"/>
                  <a:gd name="T77" fmla="*/ T76 w 32"/>
                  <a:gd name="T78" fmla="+- 0 6390 6326"/>
                  <a:gd name="T79" fmla="*/ 6390 h 157"/>
                  <a:gd name="T80" fmla="+- 0 14200 14168"/>
                  <a:gd name="T81" fmla="*/ T80 w 32"/>
                  <a:gd name="T82" fmla="+- 0 6383 6326"/>
                  <a:gd name="T83" fmla="*/ 6383 h 157"/>
                  <a:gd name="T84" fmla="+- 0 14181 14168"/>
                  <a:gd name="T85" fmla="*/ T84 w 32"/>
                  <a:gd name="T86" fmla="+- 0 6383 6326"/>
                  <a:gd name="T87" fmla="*/ 6383 h 157"/>
                  <a:gd name="T88" fmla="+- 0 14176 14168"/>
                  <a:gd name="T89" fmla="*/ T88 w 32"/>
                  <a:gd name="T90" fmla="+- 0 6383 6326"/>
                  <a:gd name="T91" fmla="*/ 6383 h 157"/>
                  <a:gd name="T92" fmla="+- 0 14171 14168"/>
                  <a:gd name="T93" fmla="*/ T92 w 32"/>
                  <a:gd name="T94" fmla="+- 0 6383 6326"/>
                  <a:gd name="T95" fmla="*/ 6383 h 157"/>
                  <a:gd name="T96" fmla="+- 0 14169 14168"/>
                  <a:gd name="T97" fmla="*/ T96 w 32"/>
                  <a:gd name="T98" fmla="+- 0 6382 6326"/>
                  <a:gd name="T99" fmla="*/ 6382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2" h="157">
                    <a:moveTo>
                      <a:pt x="1" y="56"/>
                    </a:moveTo>
                    <a:lnTo>
                      <a:pt x="1" y="64"/>
                    </a:lnTo>
                    <a:lnTo>
                      <a:pt x="2" y="71"/>
                    </a:lnTo>
                    <a:lnTo>
                      <a:pt x="2" y="79"/>
                    </a:lnTo>
                    <a:lnTo>
                      <a:pt x="3" y="86"/>
                    </a:lnTo>
                    <a:lnTo>
                      <a:pt x="3" y="128"/>
                    </a:lnTo>
                    <a:lnTo>
                      <a:pt x="2" y="135"/>
                    </a:lnTo>
                    <a:lnTo>
                      <a:pt x="2" y="143"/>
                    </a:lnTo>
                    <a:lnTo>
                      <a:pt x="1" y="150"/>
                    </a:lnTo>
                    <a:lnTo>
                      <a:pt x="1" y="157"/>
                    </a:lnTo>
                    <a:lnTo>
                      <a:pt x="3" y="157"/>
                    </a:lnTo>
                    <a:lnTo>
                      <a:pt x="32" y="157"/>
                    </a:lnTo>
                    <a:lnTo>
                      <a:pt x="32" y="150"/>
                    </a:lnTo>
                    <a:lnTo>
                      <a:pt x="31" y="143"/>
                    </a:lnTo>
                    <a:lnTo>
                      <a:pt x="31" y="128"/>
                    </a:lnTo>
                    <a:lnTo>
                      <a:pt x="31" y="120"/>
                    </a:lnTo>
                    <a:lnTo>
                      <a:pt x="31" y="94"/>
                    </a:lnTo>
                    <a:lnTo>
                      <a:pt x="31" y="86"/>
                    </a:lnTo>
                    <a:lnTo>
                      <a:pt x="31" y="71"/>
                    </a:lnTo>
                    <a:lnTo>
                      <a:pt x="32" y="64"/>
                    </a:lnTo>
                    <a:lnTo>
                      <a:pt x="32" y="57"/>
                    </a:lnTo>
                    <a:lnTo>
                      <a:pt x="13" y="57"/>
                    </a:lnTo>
                    <a:lnTo>
                      <a:pt x="8" y="57"/>
                    </a:lnTo>
                    <a:lnTo>
                      <a:pt x="3" y="57"/>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Freeform 252"/>
              <p:cNvSpPr>
                <a:spLocks/>
              </p:cNvSpPr>
              <p:nvPr/>
            </p:nvSpPr>
            <p:spPr bwMode="auto">
              <a:xfrm>
                <a:off x="14168" y="6326"/>
                <a:ext cx="32" cy="157"/>
              </a:xfrm>
              <a:custGeom>
                <a:avLst/>
                <a:gdLst>
                  <a:gd name="T0" fmla="+- 0 14200 14168"/>
                  <a:gd name="T1" fmla="*/ T0 w 32"/>
                  <a:gd name="T2" fmla="+- 0 6483 6326"/>
                  <a:gd name="T3" fmla="*/ 6483 h 157"/>
                  <a:gd name="T4" fmla="+- 0 14198 14168"/>
                  <a:gd name="T5" fmla="*/ T4 w 32"/>
                  <a:gd name="T6" fmla="+- 0 6483 6326"/>
                  <a:gd name="T7" fmla="*/ 6483 h 157"/>
                  <a:gd name="T8" fmla="+- 0 14200 14168"/>
                  <a:gd name="T9" fmla="*/ T8 w 32"/>
                  <a:gd name="T10" fmla="+- 0 6483 6326"/>
                  <a:gd name="T11" fmla="*/ 6483 h 157"/>
                  <a:gd name="T12" fmla="+- 0 14200 14168"/>
                  <a:gd name="T13" fmla="*/ T12 w 32"/>
                  <a:gd name="T14" fmla="+- 0 6483 6326"/>
                  <a:gd name="T15" fmla="*/ 6483 h 157"/>
                </a:gdLst>
                <a:ahLst/>
                <a:cxnLst>
                  <a:cxn ang="0">
                    <a:pos x="T1" y="T3"/>
                  </a:cxn>
                  <a:cxn ang="0">
                    <a:pos x="T5" y="T7"/>
                  </a:cxn>
                  <a:cxn ang="0">
                    <a:pos x="T9" y="T11"/>
                  </a:cxn>
                  <a:cxn ang="0">
                    <a:pos x="T13" y="T15"/>
                  </a:cxn>
                </a:cxnLst>
                <a:rect l="0" t="0" r="r" b="b"/>
                <a:pathLst>
                  <a:path w="32" h="157">
                    <a:moveTo>
                      <a:pt x="32" y="157"/>
                    </a:moveTo>
                    <a:lnTo>
                      <a:pt x="30" y="157"/>
                    </a:lnTo>
                    <a:lnTo>
                      <a:pt x="32"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Freeform 253"/>
              <p:cNvSpPr>
                <a:spLocks/>
              </p:cNvSpPr>
              <p:nvPr/>
            </p:nvSpPr>
            <p:spPr bwMode="auto">
              <a:xfrm>
                <a:off x="14168" y="6326"/>
                <a:ext cx="32" cy="157"/>
              </a:xfrm>
              <a:custGeom>
                <a:avLst/>
                <a:gdLst>
                  <a:gd name="T0" fmla="+- 0 14200 14168"/>
                  <a:gd name="T1" fmla="*/ T0 w 32"/>
                  <a:gd name="T2" fmla="+- 0 6382 6326"/>
                  <a:gd name="T3" fmla="*/ 6382 h 157"/>
                  <a:gd name="T4" fmla="+- 0 14196 14168"/>
                  <a:gd name="T5" fmla="*/ T4 w 32"/>
                  <a:gd name="T6" fmla="+- 0 6383 6326"/>
                  <a:gd name="T7" fmla="*/ 6383 h 157"/>
                  <a:gd name="T8" fmla="+- 0 14191 14168"/>
                  <a:gd name="T9" fmla="*/ T8 w 32"/>
                  <a:gd name="T10" fmla="+- 0 6383 6326"/>
                  <a:gd name="T11" fmla="*/ 6383 h 157"/>
                  <a:gd name="T12" fmla="+- 0 14200 14168"/>
                  <a:gd name="T13" fmla="*/ T12 w 32"/>
                  <a:gd name="T14" fmla="+- 0 6383 6326"/>
                  <a:gd name="T15" fmla="*/ 6383 h 157"/>
                  <a:gd name="T16" fmla="+- 0 14200 14168"/>
                  <a:gd name="T17" fmla="*/ T16 w 32"/>
                  <a:gd name="T18" fmla="+- 0 6382 6326"/>
                  <a:gd name="T19" fmla="*/ 6382 h 157"/>
                </a:gdLst>
                <a:ahLst/>
                <a:cxnLst>
                  <a:cxn ang="0">
                    <a:pos x="T1" y="T3"/>
                  </a:cxn>
                  <a:cxn ang="0">
                    <a:pos x="T5" y="T7"/>
                  </a:cxn>
                  <a:cxn ang="0">
                    <a:pos x="T9" y="T11"/>
                  </a:cxn>
                  <a:cxn ang="0">
                    <a:pos x="T13" y="T15"/>
                  </a:cxn>
                  <a:cxn ang="0">
                    <a:pos x="T17" y="T19"/>
                  </a:cxn>
                </a:cxnLst>
                <a:rect l="0" t="0" r="r" b="b"/>
                <a:pathLst>
                  <a:path w="32" h="157">
                    <a:moveTo>
                      <a:pt x="32" y="56"/>
                    </a:moveTo>
                    <a:lnTo>
                      <a:pt x="28" y="57"/>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Freeform 254"/>
              <p:cNvSpPr>
                <a:spLocks/>
              </p:cNvSpPr>
              <p:nvPr/>
            </p:nvSpPr>
            <p:spPr bwMode="auto">
              <a:xfrm>
                <a:off x="14168" y="6326"/>
                <a:ext cx="32" cy="157"/>
              </a:xfrm>
              <a:custGeom>
                <a:avLst/>
                <a:gdLst>
                  <a:gd name="T0" fmla="+- 0 14189 14168"/>
                  <a:gd name="T1" fmla="*/ T0 w 32"/>
                  <a:gd name="T2" fmla="+- 0 6326 6326"/>
                  <a:gd name="T3" fmla="*/ 6326 h 157"/>
                  <a:gd name="T4" fmla="+- 0 14180 14168"/>
                  <a:gd name="T5" fmla="*/ T4 w 32"/>
                  <a:gd name="T6" fmla="+- 0 6326 6326"/>
                  <a:gd name="T7" fmla="*/ 6326 h 157"/>
                  <a:gd name="T8" fmla="+- 0 14176 14168"/>
                  <a:gd name="T9" fmla="*/ T8 w 32"/>
                  <a:gd name="T10" fmla="+- 0 6328 6326"/>
                  <a:gd name="T11" fmla="*/ 6328 h 157"/>
                  <a:gd name="T12" fmla="+- 0 14173 14168"/>
                  <a:gd name="T13" fmla="*/ T12 w 32"/>
                  <a:gd name="T14" fmla="+- 0 6331 6326"/>
                  <a:gd name="T15" fmla="*/ 6331 h 157"/>
                  <a:gd name="T16" fmla="+- 0 14170 14168"/>
                  <a:gd name="T17" fmla="*/ T16 w 32"/>
                  <a:gd name="T18" fmla="+- 0 6334 6326"/>
                  <a:gd name="T19" fmla="*/ 6334 h 157"/>
                  <a:gd name="T20" fmla="+- 0 14168 14168"/>
                  <a:gd name="T21" fmla="*/ T20 w 32"/>
                  <a:gd name="T22" fmla="+- 0 6338 6326"/>
                  <a:gd name="T23" fmla="*/ 6338 h 157"/>
                  <a:gd name="T24" fmla="+- 0 14168 14168"/>
                  <a:gd name="T25" fmla="*/ T24 w 32"/>
                  <a:gd name="T26" fmla="+- 0 6347 6326"/>
                  <a:gd name="T27" fmla="*/ 6347 h 157"/>
                  <a:gd name="T28" fmla="+- 0 14170 14168"/>
                  <a:gd name="T29" fmla="*/ T28 w 32"/>
                  <a:gd name="T30" fmla="+- 0 6351 6326"/>
                  <a:gd name="T31" fmla="*/ 6351 h 157"/>
                  <a:gd name="T32" fmla="+- 0 14173 14168"/>
                  <a:gd name="T33" fmla="*/ T32 w 32"/>
                  <a:gd name="T34" fmla="+- 0 6355 6326"/>
                  <a:gd name="T35" fmla="*/ 6355 h 157"/>
                  <a:gd name="T36" fmla="+- 0 14176 14168"/>
                  <a:gd name="T37" fmla="*/ T36 w 32"/>
                  <a:gd name="T38" fmla="+- 0 6358 6326"/>
                  <a:gd name="T39" fmla="*/ 6358 h 157"/>
                  <a:gd name="T40" fmla="+- 0 14180 14168"/>
                  <a:gd name="T41" fmla="*/ T40 w 32"/>
                  <a:gd name="T42" fmla="+- 0 6359 6326"/>
                  <a:gd name="T43" fmla="*/ 6359 h 157"/>
                  <a:gd name="T44" fmla="+- 0 14189 14168"/>
                  <a:gd name="T45" fmla="*/ T44 w 32"/>
                  <a:gd name="T46" fmla="+- 0 6359 6326"/>
                  <a:gd name="T47" fmla="*/ 6359 h 157"/>
                  <a:gd name="T48" fmla="+- 0 14193 14168"/>
                  <a:gd name="T49" fmla="*/ T48 w 32"/>
                  <a:gd name="T50" fmla="+- 0 6358 6326"/>
                  <a:gd name="T51" fmla="*/ 6358 h 157"/>
                  <a:gd name="T52" fmla="+- 0 14196 14168"/>
                  <a:gd name="T53" fmla="*/ T52 w 32"/>
                  <a:gd name="T54" fmla="+- 0 6355 6326"/>
                  <a:gd name="T55" fmla="*/ 6355 h 157"/>
                  <a:gd name="T56" fmla="+- 0 14200 14168"/>
                  <a:gd name="T57" fmla="*/ T56 w 32"/>
                  <a:gd name="T58" fmla="+- 0 6351 6326"/>
                  <a:gd name="T59" fmla="*/ 6351 h 157"/>
                  <a:gd name="T60" fmla="+- 0 14201 14168"/>
                  <a:gd name="T61" fmla="*/ T60 w 32"/>
                  <a:gd name="T62" fmla="+- 0 6347 6326"/>
                  <a:gd name="T63" fmla="*/ 6347 h 157"/>
                  <a:gd name="T64" fmla="+- 0 14201 14168"/>
                  <a:gd name="T65" fmla="*/ T64 w 32"/>
                  <a:gd name="T66" fmla="+- 0 6338 6326"/>
                  <a:gd name="T67" fmla="*/ 6338 h 157"/>
                  <a:gd name="T68" fmla="+- 0 14200 14168"/>
                  <a:gd name="T69" fmla="*/ T68 w 32"/>
                  <a:gd name="T70" fmla="+- 0 6334 6326"/>
                  <a:gd name="T71" fmla="*/ 6334 h 157"/>
                  <a:gd name="T72" fmla="+- 0 14193 14168"/>
                  <a:gd name="T73" fmla="*/ T72 w 32"/>
                  <a:gd name="T74" fmla="+- 0 6328 6326"/>
                  <a:gd name="T75" fmla="*/ 6328 h 157"/>
                  <a:gd name="T76" fmla="+- 0 14189 14168"/>
                  <a:gd name="T77" fmla="*/ T76 w 32"/>
                  <a:gd name="T78" fmla="+- 0 6326 6326"/>
                  <a:gd name="T79" fmla="*/ 632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2" h="157">
                    <a:moveTo>
                      <a:pt x="21" y="0"/>
                    </a:moveTo>
                    <a:lnTo>
                      <a:pt x="12" y="0"/>
                    </a:lnTo>
                    <a:lnTo>
                      <a:pt x="8" y="2"/>
                    </a:lnTo>
                    <a:lnTo>
                      <a:pt x="5" y="5"/>
                    </a:lnTo>
                    <a:lnTo>
                      <a:pt x="2" y="8"/>
                    </a:lnTo>
                    <a:lnTo>
                      <a:pt x="0" y="12"/>
                    </a:lnTo>
                    <a:lnTo>
                      <a:pt x="0" y="21"/>
                    </a:lnTo>
                    <a:lnTo>
                      <a:pt x="2" y="25"/>
                    </a:lnTo>
                    <a:lnTo>
                      <a:pt x="5" y="29"/>
                    </a:lnTo>
                    <a:lnTo>
                      <a:pt x="8" y="32"/>
                    </a:lnTo>
                    <a:lnTo>
                      <a:pt x="12" y="33"/>
                    </a:lnTo>
                    <a:lnTo>
                      <a:pt x="21" y="33"/>
                    </a:lnTo>
                    <a:lnTo>
                      <a:pt x="25" y="32"/>
                    </a:lnTo>
                    <a:lnTo>
                      <a:pt x="28" y="29"/>
                    </a:lnTo>
                    <a:lnTo>
                      <a:pt x="32" y="25"/>
                    </a:lnTo>
                    <a:lnTo>
                      <a:pt x="33" y="21"/>
                    </a:lnTo>
                    <a:lnTo>
                      <a:pt x="33" y="12"/>
                    </a:lnTo>
                    <a:lnTo>
                      <a:pt x="32"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8" name="Group 255"/>
            <p:cNvGrpSpPr>
              <a:grpSpLocks/>
            </p:cNvGrpSpPr>
            <p:nvPr/>
          </p:nvGrpSpPr>
          <p:grpSpPr bwMode="auto">
            <a:xfrm>
              <a:off x="14422" y="6380"/>
              <a:ext cx="103" cy="106"/>
              <a:chOff x="14422" y="6380"/>
              <a:chExt cx="103" cy="106"/>
            </a:xfrm>
          </p:grpSpPr>
          <p:sp>
            <p:nvSpPr>
              <p:cNvPr id="1283" name="Freeform 256"/>
              <p:cNvSpPr>
                <a:spLocks/>
              </p:cNvSpPr>
              <p:nvPr/>
            </p:nvSpPr>
            <p:spPr bwMode="auto">
              <a:xfrm>
                <a:off x="14422" y="6380"/>
                <a:ext cx="103" cy="106"/>
              </a:xfrm>
              <a:custGeom>
                <a:avLst/>
                <a:gdLst>
                  <a:gd name="T0" fmla="+- 0 14473 14422"/>
                  <a:gd name="T1" fmla="*/ T0 w 103"/>
                  <a:gd name="T2" fmla="+- 0 6380 6380"/>
                  <a:gd name="T3" fmla="*/ 6380 h 106"/>
                  <a:gd name="T4" fmla="+- 0 14466 14422"/>
                  <a:gd name="T5" fmla="*/ T4 w 103"/>
                  <a:gd name="T6" fmla="+- 0 6380 6380"/>
                  <a:gd name="T7" fmla="*/ 6380 h 106"/>
                  <a:gd name="T8" fmla="+- 0 14460 14422"/>
                  <a:gd name="T9" fmla="*/ T8 w 103"/>
                  <a:gd name="T10" fmla="+- 0 6381 6380"/>
                  <a:gd name="T11" fmla="*/ 6381 h 106"/>
                  <a:gd name="T12" fmla="+- 0 14454 14422"/>
                  <a:gd name="T13" fmla="*/ T12 w 103"/>
                  <a:gd name="T14" fmla="+- 0 6383 6380"/>
                  <a:gd name="T15" fmla="*/ 6383 h 106"/>
                  <a:gd name="T16" fmla="+- 0 14448 14422"/>
                  <a:gd name="T17" fmla="*/ T16 w 103"/>
                  <a:gd name="T18" fmla="+- 0 6385 6380"/>
                  <a:gd name="T19" fmla="*/ 6385 h 106"/>
                  <a:gd name="T20" fmla="+- 0 14422 14422"/>
                  <a:gd name="T21" fmla="*/ T20 w 103"/>
                  <a:gd name="T22" fmla="+- 0 6426 6380"/>
                  <a:gd name="T23" fmla="*/ 6426 h 106"/>
                  <a:gd name="T24" fmla="+- 0 14422 14422"/>
                  <a:gd name="T25" fmla="*/ T24 w 103"/>
                  <a:gd name="T26" fmla="+- 0 6445 6380"/>
                  <a:gd name="T27" fmla="*/ 6445 h 106"/>
                  <a:gd name="T28" fmla="+- 0 14467 14422"/>
                  <a:gd name="T29" fmla="*/ T28 w 103"/>
                  <a:gd name="T30" fmla="+- 0 6486 6380"/>
                  <a:gd name="T31" fmla="*/ 6486 h 106"/>
                  <a:gd name="T32" fmla="+- 0 14481 14422"/>
                  <a:gd name="T33" fmla="*/ T32 w 103"/>
                  <a:gd name="T34" fmla="+- 0 6486 6380"/>
                  <a:gd name="T35" fmla="*/ 6486 h 106"/>
                  <a:gd name="T36" fmla="+- 0 14487 14422"/>
                  <a:gd name="T37" fmla="*/ T36 w 103"/>
                  <a:gd name="T38" fmla="+- 0 6485 6380"/>
                  <a:gd name="T39" fmla="*/ 6485 h 106"/>
                  <a:gd name="T40" fmla="+- 0 14494 14422"/>
                  <a:gd name="T41" fmla="*/ T40 w 103"/>
                  <a:gd name="T42" fmla="+- 0 6482 6380"/>
                  <a:gd name="T43" fmla="*/ 6482 h 106"/>
                  <a:gd name="T44" fmla="+- 0 14500 14422"/>
                  <a:gd name="T45" fmla="*/ T44 w 103"/>
                  <a:gd name="T46" fmla="+- 0 6480 6380"/>
                  <a:gd name="T47" fmla="*/ 6480 h 106"/>
                  <a:gd name="T48" fmla="+- 0 14504 14422"/>
                  <a:gd name="T49" fmla="*/ T48 w 103"/>
                  <a:gd name="T50" fmla="+- 0 6477 6380"/>
                  <a:gd name="T51" fmla="*/ 6477 h 106"/>
                  <a:gd name="T52" fmla="+- 0 14469 14422"/>
                  <a:gd name="T53" fmla="*/ T52 w 103"/>
                  <a:gd name="T54" fmla="+- 0 6477 6380"/>
                  <a:gd name="T55" fmla="*/ 6477 h 106"/>
                  <a:gd name="T56" fmla="+- 0 14466 14422"/>
                  <a:gd name="T57" fmla="*/ T56 w 103"/>
                  <a:gd name="T58" fmla="+- 0 6476 6380"/>
                  <a:gd name="T59" fmla="*/ 6476 h 106"/>
                  <a:gd name="T60" fmla="+- 0 14453 14422"/>
                  <a:gd name="T61" fmla="*/ T60 w 103"/>
                  <a:gd name="T62" fmla="+- 0 6442 6380"/>
                  <a:gd name="T63" fmla="*/ 6442 h 106"/>
                  <a:gd name="T64" fmla="+- 0 14453 14422"/>
                  <a:gd name="T65" fmla="*/ T64 w 103"/>
                  <a:gd name="T66" fmla="+- 0 6419 6380"/>
                  <a:gd name="T67" fmla="*/ 6419 h 106"/>
                  <a:gd name="T68" fmla="+- 0 14454 14422"/>
                  <a:gd name="T69" fmla="*/ T68 w 103"/>
                  <a:gd name="T70" fmla="+- 0 6408 6380"/>
                  <a:gd name="T71" fmla="*/ 6408 h 106"/>
                  <a:gd name="T72" fmla="+- 0 14462 14422"/>
                  <a:gd name="T73" fmla="*/ T72 w 103"/>
                  <a:gd name="T74" fmla="+- 0 6393 6380"/>
                  <a:gd name="T75" fmla="*/ 6393 h 106"/>
                  <a:gd name="T76" fmla="+- 0 14467 14422"/>
                  <a:gd name="T77" fmla="*/ T76 w 103"/>
                  <a:gd name="T78" fmla="+- 0 6389 6380"/>
                  <a:gd name="T79" fmla="*/ 6389 h 106"/>
                  <a:gd name="T80" fmla="+- 0 14504 14422"/>
                  <a:gd name="T81" fmla="*/ T80 w 103"/>
                  <a:gd name="T82" fmla="+- 0 6389 6380"/>
                  <a:gd name="T83" fmla="*/ 6389 h 106"/>
                  <a:gd name="T84" fmla="+- 0 14495 14422"/>
                  <a:gd name="T85" fmla="*/ T84 w 103"/>
                  <a:gd name="T86" fmla="+- 0 6383 6380"/>
                  <a:gd name="T87" fmla="*/ 6383 h 106"/>
                  <a:gd name="T88" fmla="+- 0 14473 14422"/>
                  <a:gd name="T89" fmla="*/ T88 w 103"/>
                  <a:gd name="T90" fmla="+- 0 6380 6380"/>
                  <a:gd name="T91" fmla="*/ 6380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03" h="106">
                    <a:moveTo>
                      <a:pt x="51" y="0"/>
                    </a:moveTo>
                    <a:lnTo>
                      <a:pt x="44" y="0"/>
                    </a:lnTo>
                    <a:lnTo>
                      <a:pt x="38" y="1"/>
                    </a:lnTo>
                    <a:lnTo>
                      <a:pt x="32" y="3"/>
                    </a:lnTo>
                    <a:lnTo>
                      <a:pt x="26" y="5"/>
                    </a:lnTo>
                    <a:lnTo>
                      <a:pt x="0" y="46"/>
                    </a:lnTo>
                    <a:lnTo>
                      <a:pt x="0" y="65"/>
                    </a:lnTo>
                    <a:lnTo>
                      <a:pt x="45" y="106"/>
                    </a:lnTo>
                    <a:lnTo>
                      <a:pt x="59" y="106"/>
                    </a:lnTo>
                    <a:lnTo>
                      <a:pt x="65" y="105"/>
                    </a:lnTo>
                    <a:lnTo>
                      <a:pt x="72" y="102"/>
                    </a:lnTo>
                    <a:lnTo>
                      <a:pt x="78" y="100"/>
                    </a:lnTo>
                    <a:lnTo>
                      <a:pt x="82" y="97"/>
                    </a:lnTo>
                    <a:lnTo>
                      <a:pt x="47" y="97"/>
                    </a:lnTo>
                    <a:lnTo>
                      <a:pt x="44" y="96"/>
                    </a:lnTo>
                    <a:lnTo>
                      <a:pt x="31" y="62"/>
                    </a:lnTo>
                    <a:lnTo>
                      <a:pt x="31" y="39"/>
                    </a:lnTo>
                    <a:lnTo>
                      <a:pt x="32" y="28"/>
                    </a:lnTo>
                    <a:lnTo>
                      <a:pt x="40" y="13"/>
                    </a:lnTo>
                    <a:lnTo>
                      <a:pt x="45" y="9"/>
                    </a:lnTo>
                    <a:lnTo>
                      <a:pt x="82" y="9"/>
                    </a:lnTo>
                    <a:lnTo>
                      <a:pt x="73" y="3"/>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57"/>
              <p:cNvSpPr>
                <a:spLocks/>
              </p:cNvSpPr>
              <p:nvPr/>
            </p:nvSpPr>
            <p:spPr bwMode="auto">
              <a:xfrm>
                <a:off x="14422" y="6380"/>
                <a:ext cx="103" cy="106"/>
              </a:xfrm>
              <a:custGeom>
                <a:avLst/>
                <a:gdLst>
                  <a:gd name="T0" fmla="+- 0 14504 14422"/>
                  <a:gd name="T1" fmla="*/ T0 w 103"/>
                  <a:gd name="T2" fmla="+- 0 6389 6380"/>
                  <a:gd name="T3" fmla="*/ 6389 h 106"/>
                  <a:gd name="T4" fmla="+- 0 14481 14422"/>
                  <a:gd name="T5" fmla="*/ T4 w 103"/>
                  <a:gd name="T6" fmla="+- 0 6389 6380"/>
                  <a:gd name="T7" fmla="*/ 6389 h 106"/>
                  <a:gd name="T8" fmla="+- 0 14486 14422"/>
                  <a:gd name="T9" fmla="*/ T8 w 103"/>
                  <a:gd name="T10" fmla="+- 0 6392 6380"/>
                  <a:gd name="T11" fmla="*/ 6392 h 106"/>
                  <a:gd name="T12" fmla="+- 0 14489 14422"/>
                  <a:gd name="T13" fmla="*/ T12 w 103"/>
                  <a:gd name="T14" fmla="+- 0 6399 6380"/>
                  <a:gd name="T15" fmla="*/ 6399 h 106"/>
                  <a:gd name="T16" fmla="+- 0 14490 14422"/>
                  <a:gd name="T17" fmla="*/ T16 w 103"/>
                  <a:gd name="T18" fmla="+- 0 6404 6380"/>
                  <a:gd name="T19" fmla="*/ 6404 h 106"/>
                  <a:gd name="T20" fmla="+- 0 14492 14422"/>
                  <a:gd name="T21" fmla="*/ T20 w 103"/>
                  <a:gd name="T22" fmla="+- 0 6418 6380"/>
                  <a:gd name="T23" fmla="*/ 6418 h 106"/>
                  <a:gd name="T24" fmla="+- 0 14492 14422"/>
                  <a:gd name="T25" fmla="*/ T24 w 103"/>
                  <a:gd name="T26" fmla="+- 0 6426 6380"/>
                  <a:gd name="T27" fmla="*/ 6426 h 106"/>
                  <a:gd name="T28" fmla="+- 0 14492 14422"/>
                  <a:gd name="T29" fmla="*/ T28 w 103"/>
                  <a:gd name="T30" fmla="+- 0 6449 6380"/>
                  <a:gd name="T31" fmla="*/ 6449 h 106"/>
                  <a:gd name="T32" fmla="+- 0 14485 14422"/>
                  <a:gd name="T33" fmla="*/ T32 w 103"/>
                  <a:gd name="T34" fmla="+- 0 6470 6380"/>
                  <a:gd name="T35" fmla="*/ 6470 h 106"/>
                  <a:gd name="T36" fmla="+- 0 14473 14422"/>
                  <a:gd name="T37" fmla="*/ T36 w 103"/>
                  <a:gd name="T38" fmla="+- 0 6477 6380"/>
                  <a:gd name="T39" fmla="*/ 6477 h 106"/>
                  <a:gd name="T40" fmla="+- 0 14504 14422"/>
                  <a:gd name="T41" fmla="*/ T40 w 103"/>
                  <a:gd name="T42" fmla="+- 0 6477 6380"/>
                  <a:gd name="T43" fmla="*/ 6477 h 106"/>
                  <a:gd name="T44" fmla="+- 0 14506 14422"/>
                  <a:gd name="T45" fmla="*/ T44 w 103"/>
                  <a:gd name="T46" fmla="+- 0 6476 6380"/>
                  <a:gd name="T47" fmla="*/ 6476 h 106"/>
                  <a:gd name="T48" fmla="+- 0 14510 14422"/>
                  <a:gd name="T49" fmla="*/ T48 w 103"/>
                  <a:gd name="T50" fmla="+- 0 6471 6380"/>
                  <a:gd name="T51" fmla="*/ 6471 h 106"/>
                  <a:gd name="T52" fmla="+- 0 14514 14422"/>
                  <a:gd name="T53" fmla="*/ T52 w 103"/>
                  <a:gd name="T54" fmla="+- 0 6467 6380"/>
                  <a:gd name="T55" fmla="*/ 6467 h 106"/>
                  <a:gd name="T56" fmla="+- 0 14518 14422"/>
                  <a:gd name="T57" fmla="*/ T56 w 103"/>
                  <a:gd name="T58" fmla="+- 0 6461 6380"/>
                  <a:gd name="T59" fmla="*/ 6461 h 106"/>
                  <a:gd name="T60" fmla="+- 0 14523 14422"/>
                  <a:gd name="T61" fmla="*/ T60 w 103"/>
                  <a:gd name="T62" fmla="+- 0 6447 6380"/>
                  <a:gd name="T63" fmla="*/ 6447 h 106"/>
                  <a:gd name="T64" fmla="+- 0 14524 14422"/>
                  <a:gd name="T65" fmla="*/ T64 w 103"/>
                  <a:gd name="T66" fmla="+- 0 6439 6380"/>
                  <a:gd name="T67" fmla="*/ 6439 h 106"/>
                  <a:gd name="T68" fmla="+- 0 14524 14422"/>
                  <a:gd name="T69" fmla="*/ T68 w 103"/>
                  <a:gd name="T70" fmla="+- 0 6431 6380"/>
                  <a:gd name="T71" fmla="*/ 6431 h 106"/>
                  <a:gd name="T72" fmla="+- 0 14521 14422"/>
                  <a:gd name="T73" fmla="*/ T72 w 103"/>
                  <a:gd name="T74" fmla="+- 0 6410 6380"/>
                  <a:gd name="T75" fmla="*/ 6410 h 106"/>
                  <a:gd name="T76" fmla="+- 0 14511 14422"/>
                  <a:gd name="T77" fmla="*/ T76 w 103"/>
                  <a:gd name="T78" fmla="+- 0 6393 6380"/>
                  <a:gd name="T79" fmla="*/ 6393 h 106"/>
                  <a:gd name="T80" fmla="+- 0 14504 14422"/>
                  <a:gd name="T81" fmla="*/ T80 w 103"/>
                  <a:gd name="T82" fmla="+- 0 6389 6380"/>
                  <a:gd name="T83" fmla="*/ 6389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3" h="106">
                    <a:moveTo>
                      <a:pt x="82" y="9"/>
                    </a:moveTo>
                    <a:lnTo>
                      <a:pt x="59" y="9"/>
                    </a:lnTo>
                    <a:lnTo>
                      <a:pt x="64" y="12"/>
                    </a:lnTo>
                    <a:lnTo>
                      <a:pt x="67" y="19"/>
                    </a:lnTo>
                    <a:lnTo>
                      <a:pt x="68" y="24"/>
                    </a:lnTo>
                    <a:lnTo>
                      <a:pt x="70" y="38"/>
                    </a:lnTo>
                    <a:lnTo>
                      <a:pt x="70" y="46"/>
                    </a:lnTo>
                    <a:lnTo>
                      <a:pt x="70" y="69"/>
                    </a:lnTo>
                    <a:lnTo>
                      <a:pt x="63" y="90"/>
                    </a:lnTo>
                    <a:lnTo>
                      <a:pt x="51" y="97"/>
                    </a:lnTo>
                    <a:lnTo>
                      <a:pt x="82" y="97"/>
                    </a:lnTo>
                    <a:lnTo>
                      <a:pt x="84" y="96"/>
                    </a:lnTo>
                    <a:lnTo>
                      <a:pt x="88" y="91"/>
                    </a:lnTo>
                    <a:lnTo>
                      <a:pt x="92" y="87"/>
                    </a:lnTo>
                    <a:lnTo>
                      <a:pt x="96" y="81"/>
                    </a:lnTo>
                    <a:lnTo>
                      <a:pt x="101" y="67"/>
                    </a:lnTo>
                    <a:lnTo>
                      <a:pt x="102" y="59"/>
                    </a:lnTo>
                    <a:lnTo>
                      <a:pt x="102" y="51"/>
                    </a:lnTo>
                    <a:lnTo>
                      <a:pt x="99" y="30"/>
                    </a:lnTo>
                    <a:lnTo>
                      <a:pt x="89" y="13"/>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9" name="Group 258"/>
            <p:cNvGrpSpPr>
              <a:grpSpLocks/>
            </p:cNvGrpSpPr>
            <p:nvPr/>
          </p:nvGrpSpPr>
          <p:grpSpPr bwMode="auto">
            <a:xfrm>
              <a:off x="14745" y="6380"/>
              <a:ext cx="63" cy="103"/>
              <a:chOff x="14745" y="6380"/>
              <a:chExt cx="63" cy="103"/>
            </a:xfrm>
          </p:grpSpPr>
          <p:sp>
            <p:nvSpPr>
              <p:cNvPr id="1054" name="Freeform 259"/>
              <p:cNvSpPr>
                <a:spLocks/>
              </p:cNvSpPr>
              <p:nvPr/>
            </p:nvSpPr>
            <p:spPr bwMode="auto">
              <a:xfrm>
                <a:off x="14745" y="6380"/>
                <a:ext cx="63" cy="103"/>
              </a:xfrm>
              <a:custGeom>
                <a:avLst/>
                <a:gdLst>
                  <a:gd name="T0" fmla="+- 0 14745 14745"/>
                  <a:gd name="T1" fmla="*/ T0 w 63"/>
                  <a:gd name="T2" fmla="+- 0 6382 6380"/>
                  <a:gd name="T3" fmla="*/ 6382 h 103"/>
                  <a:gd name="T4" fmla="+- 0 14746 14745"/>
                  <a:gd name="T5" fmla="*/ T4 w 63"/>
                  <a:gd name="T6" fmla="+- 0 6390 6380"/>
                  <a:gd name="T7" fmla="*/ 6390 h 103"/>
                  <a:gd name="T8" fmla="+- 0 14746 14745"/>
                  <a:gd name="T9" fmla="*/ T8 w 63"/>
                  <a:gd name="T10" fmla="+- 0 6399 6380"/>
                  <a:gd name="T11" fmla="*/ 6399 h 103"/>
                  <a:gd name="T12" fmla="+- 0 14746 14745"/>
                  <a:gd name="T13" fmla="*/ T12 w 63"/>
                  <a:gd name="T14" fmla="+- 0 6405 6380"/>
                  <a:gd name="T15" fmla="*/ 6405 h 103"/>
                  <a:gd name="T16" fmla="+- 0 14746 14745"/>
                  <a:gd name="T17" fmla="*/ T16 w 63"/>
                  <a:gd name="T18" fmla="+- 0 6461 6380"/>
                  <a:gd name="T19" fmla="*/ 6461 h 103"/>
                  <a:gd name="T20" fmla="+- 0 14746 14745"/>
                  <a:gd name="T21" fmla="*/ T20 w 63"/>
                  <a:gd name="T22" fmla="+- 0 6469 6380"/>
                  <a:gd name="T23" fmla="*/ 6469 h 103"/>
                  <a:gd name="T24" fmla="+- 0 14746 14745"/>
                  <a:gd name="T25" fmla="*/ T24 w 63"/>
                  <a:gd name="T26" fmla="+- 0 6476 6380"/>
                  <a:gd name="T27" fmla="*/ 6476 h 103"/>
                  <a:gd name="T28" fmla="+- 0 14745 14745"/>
                  <a:gd name="T29" fmla="*/ T28 w 63"/>
                  <a:gd name="T30" fmla="+- 0 6483 6380"/>
                  <a:gd name="T31" fmla="*/ 6483 h 103"/>
                  <a:gd name="T32" fmla="+- 0 14747 14745"/>
                  <a:gd name="T33" fmla="*/ T32 w 63"/>
                  <a:gd name="T34" fmla="+- 0 6483 6380"/>
                  <a:gd name="T35" fmla="*/ 6483 h 103"/>
                  <a:gd name="T36" fmla="+- 0 14776 14745"/>
                  <a:gd name="T37" fmla="*/ T36 w 63"/>
                  <a:gd name="T38" fmla="+- 0 6483 6380"/>
                  <a:gd name="T39" fmla="*/ 6483 h 103"/>
                  <a:gd name="T40" fmla="+- 0 14776 14745"/>
                  <a:gd name="T41" fmla="*/ T40 w 63"/>
                  <a:gd name="T42" fmla="+- 0 6476 6380"/>
                  <a:gd name="T43" fmla="*/ 6476 h 103"/>
                  <a:gd name="T44" fmla="+- 0 14775 14745"/>
                  <a:gd name="T45" fmla="*/ T44 w 63"/>
                  <a:gd name="T46" fmla="+- 0 6469 6380"/>
                  <a:gd name="T47" fmla="*/ 6469 h 103"/>
                  <a:gd name="T48" fmla="+- 0 14775 14745"/>
                  <a:gd name="T49" fmla="*/ T48 w 63"/>
                  <a:gd name="T50" fmla="+- 0 6461 6380"/>
                  <a:gd name="T51" fmla="*/ 6461 h 103"/>
                  <a:gd name="T52" fmla="+- 0 14788 14745"/>
                  <a:gd name="T53" fmla="*/ T52 w 63"/>
                  <a:gd name="T54" fmla="+- 0 6408 6380"/>
                  <a:gd name="T55" fmla="*/ 6408 h 103"/>
                  <a:gd name="T56" fmla="+- 0 14773 14745"/>
                  <a:gd name="T57" fmla="*/ T56 w 63"/>
                  <a:gd name="T58" fmla="+- 0 6408 6380"/>
                  <a:gd name="T59" fmla="*/ 6408 h 103"/>
                  <a:gd name="T60" fmla="+- 0 14773 14745"/>
                  <a:gd name="T61" fmla="*/ T60 w 63"/>
                  <a:gd name="T62" fmla="+- 0 6408 6380"/>
                  <a:gd name="T63" fmla="*/ 6408 h 103"/>
                  <a:gd name="T64" fmla="+- 0 14773 14745"/>
                  <a:gd name="T65" fmla="*/ T64 w 63"/>
                  <a:gd name="T66" fmla="+- 0 6397 6380"/>
                  <a:gd name="T67" fmla="*/ 6397 h 103"/>
                  <a:gd name="T68" fmla="+- 0 14774 14745"/>
                  <a:gd name="T69" fmla="*/ T68 w 63"/>
                  <a:gd name="T70" fmla="+- 0 6383 6380"/>
                  <a:gd name="T71" fmla="*/ 6383 h 103"/>
                  <a:gd name="T72" fmla="+- 0 14754 14745"/>
                  <a:gd name="T73" fmla="*/ T72 w 63"/>
                  <a:gd name="T74" fmla="+- 0 6383 6380"/>
                  <a:gd name="T75" fmla="*/ 6383 h 103"/>
                  <a:gd name="T76" fmla="+- 0 14752 14745"/>
                  <a:gd name="T77" fmla="*/ T76 w 63"/>
                  <a:gd name="T78" fmla="+- 0 6383 6380"/>
                  <a:gd name="T79" fmla="*/ 6383 h 103"/>
                  <a:gd name="T80" fmla="+- 0 14747 14745"/>
                  <a:gd name="T81" fmla="*/ T80 w 63"/>
                  <a:gd name="T82" fmla="+- 0 6383 6380"/>
                  <a:gd name="T83" fmla="*/ 6383 h 103"/>
                  <a:gd name="T84" fmla="+- 0 14745 14745"/>
                  <a:gd name="T85" fmla="*/ T84 w 63"/>
                  <a:gd name="T86" fmla="+- 0 6382 6380"/>
                  <a:gd name="T87" fmla="*/ 6382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3" h="103">
                    <a:moveTo>
                      <a:pt x="0" y="2"/>
                    </a:moveTo>
                    <a:lnTo>
                      <a:pt x="1" y="10"/>
                    </a:lnTo>
                    <a:lnTo>
                      <a:pt x="1" y="19"/>
                    </a:lnTo>
                    <a:lnTo>
                      <a:pt x="1" y="25"/>
                    </a:lnTo>
                    <a:lnTo>
                      <a:pt x="1" y="81"/>
                    </a:lnTo>
                    <a:lnTo>
                      <a:pt x="1" y="89"/>
                    </a:lnTo>
                    <a:lnTo>
                      <a:pt x="1" y="96"/>
                    </a:lnTo>
                    <a:lnTo>
                      <a:pt x="0" y="103"/>
                    </a:lnTo>
                    <a:lnTo>
                      <a:pt x="2" y="103"/>
                    </a:lnTo>
                    <a:lnTo>
                      <a:pt x="31" y="103"/>
                    </a:lnTo>
                    <a:lnTo>
                      <a:pt x="31" y="96"/>
                    </a:lnTo>
                    <a:lnTo>
                      <a:pt x="30" y="89"/>
                    </a:lnTo>
                    <a:lnTo>
                      <a:pt x="30" y="81"/>
                    </a:lnTo>
                    <a:lnTo>
                      <a:pt x="43" y="28"/>
                    </a:lnTo>
                    <a:lnTo>
                      <a:pt x="28" y="28"/>
                    </a:lnTo>
                    <a:lnTo>
                      <a:pt x="28" y="17"/>
                    </a:lnTo>
                    <a:lnTo>
                      <a:pt x="29" y="3"/>
                    </a:lnTo>
                    <a:lnTo>
                      <a:pt x="9" y="3"/>
                    </a:lnTo>
                    <a:lnTo>
                      <a:pt x="7" y="3"/>
                    </a:lnTo>
                    <a:lnTo>
                      <a:pt x="2" y="3"/>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260"/>
              <p:cNvSpPr>
                <a:spLocks/>
              </p:cNvSpPr>
              <p:nvPr/>
            </p:nvSpPr>
            <p:spPr bwMode="auto">
              <a:xfrm>
                <a:off x="14745" y="6380"/>
                <a:ext cx="63" cy="103"/>
              </a:xfrm>
              <a:custGeom>
                <a:avLst/>
                <a:gdLst>
                  <a:gd name="T0" fmla="+- 0 14776 14745"/>
                  <a:gd name="T1" fmla="*/ T0 w 63"/>
                  <a:gd name="T2" fmla="+- 0 6483 6380"/>
                  <a:gd name="T3" fmla="*/ 6483 h 103"/>
                  <a:gd name="T4" fmla="+- 0 14774 14745"/>
                  <a:gd name="T5" fmla="*/ T4 w 63"/>
                  <a:gd name="T6" fmla="+- 0 6483 6380"/>
                  <a:gd name="T7" fmla="*/ 6483 h 103"/>
                  <a:gd name="T8" fmla="+- 0 14776 14745"/>
                  <a:gd name="T9" fmla="*/ T8 w 63"/>
                  <a:gd name="T10" fmla="+- 0 6483 6380"/>
                  <a:gd name="T11" fmla="*/ 6483 h 103"/>
                  <a:gd name="T12" fmla="+- 0 14776 14745"/>
                  <a:gd name="T13" fmla="*/ T12 w 63"/>
                  <a:gd name="T14" fmla="+- 0 6483 6380"/>
                  <a:gd name="T15" fmla="*/ 6483 h 103"/>
                </a:gdLst>
                <a:ahLst/>
                <a:cxnLst>
                  <a:cxn ang="0">
                    <a:pos x="T1" y="T3"/>
                  </a:cxn>
                  <a:cxn ang="0">
                    <a:pos x="T5" y="T7"/>
                  </a:cxn>
                  <a:cxn ang="0">
                    <a:pos x="T9" y="T11"/>
                  </a:cxn>
                  <a:cxn ang="0">
                    <a:pos x="T13" y="T15"/>
                  </a:cxn>
                </a:cxnLst>
                <a:rect l="0" t="0" r="r" b="b"/>
                <a:pathLst>
                  <a:path w="63" h="103">
                    <a:moveTo>
                      <a:pt x="31" y="103"/>
                    </a:moveTo>
                    <a:lnTo>
                      <a:pt x="29" y="103"/>
                    </a:lnTo>
                    <a:lnTo>
                      <a:pt x="31"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61"/>
              <p:cNvSpPr>
                <a:spLocks/>
              </p:cNvSpPr>
              <p:nvPr/>
            </p:nvSpPr>
            <p:spPr bwMode="auto">
              <a:xfrm>
                <a:off x="14745" y="6380"/>
                <a:ext cx="63" cy="103"/>
              </a:xfrm>
              <a:custGeom>
                <a:avLst/>
                <a:gdLst>
                  <a:gd name="T0" fmla="+- 0 14807 14745"/>
                  <a:gd name="T1" fmla="*/ T0 w 63"/>
                  <a:gd name="T2" fmla="+- 0 6408 6380"/>
                  <a:gd name="T3" fmla="*/ 6408 h 103"/>
                  <a:gd name="T4" fmla="+- 0 14797 14745"/>
                  <a:gd name="T5" fmla="*/ T4 w 63"/>
                  <a:gd name="T6" fmla="+- 0 6408 6380"/>
                  <a:gd name="T7" fmla="*/ 6408 h 103"/>
                  <a:gd name="T8" fmla="+- 0 14799 14745"/>
                  <a:gd name="T9" fmla="*/ T8 w 63"/>
                  <a:gd name="T10" fmla="+- 0 6408 6380"/>
                  <a:gd name="T11" fmla="*/ 6408 h 103"/>
                  <a:gd name="T12" fmla="+- 0 14802 14745"/>
                  <a:gd name="T13" fmla="*/ T12 w 63"/>
                  <a:gd name="T14" fmla="+- 0 6410 6380"/>
                  <a:gd name="T15" fmla="*/ 6410 h 103"/>
                  <a:gd name="T16" fmla="+- 0 14804 14745"/>
                  <a:gd name="T17" fmla="*/ T16 w 63"/>
                  <a:gd name="T18" fmla="+- 0 6410 6380"/>
                  <a:gd name="T19" fmla="*/ 6410 h 103"/>
                  <a:gd name="T20" fmla="+- 0 14806 14745"/>
                  <a:gd name="T21" fmla="*/ T20 w 63"/>
                  <a:gd name="T22" fmla="+- 0 6411 6380"/>
                  <a:gd name="T23" fmla="*/ 6411 h 103"/>
                  <a:gd name="T24" fmla="+- 0 14807 14745"/>
                  <a:gd name="T25" fmla="*/ T24 w 63"/>
                  <a:gd name="T26" fmla="+- 0 6410 6380"/>
                  <a:gd name="T27" fmla="*/ 6410 h 103"/>
                  <a:gd name="T28" fmla="+- 0 14807 14745"/>
                  <a:gd name="T29" fmla="*/ T28 w 63"/>
                  <a:gd name="T30" fmla="+- 0 6408 6380"/>
                  <a:gd name="T31" fmla="*/ 6408 h 10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3" h="103">
                    <a:moveTo>
                      <a:pt x="62" y="28"/>
                    </a:moveTo>
                    <a:lnTo>
                      <a:pt x="52" y="28"/>
                    </a:lnTo>
                    <a:lnTo>
                      <a:pt x="54" y="28"/>
                    </a:lnTo>
                    <a:lnTo>
                      <a:pt x="57" y="30"/>
                    </a:lnTo>
                    <a:lnTo>
                      <a:pt x="59" y="30"/>
                    </a:lnTo>
                    <a:lnTo>
                      <a:pt x="61" y="31"/>
                    </a:lnTo>
                    <a:lnTo>
                      <a:pt x="62" y="30"/>
                    </a:lnTo>
                    <a:lnTo>
                      <a:pt x="6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62"/>
              <p:cNvSpPr>
                <a:spLocks/>
              </p:cNvSpPr>
              <p:nvPr/>
            </p:nvSpPr>
            <p:spPr bwMode="auto">
              <a:xfrm>
                <a:off x="14745" y="6380"/>
                <a:ext cx="63" cy="103"/>
              </a:xfrm>
              <a:custGeom>
                <a:avLst/>
                <a:gdLst>
                  <a:gd name="T0" fmla="+- 0 14798 14745"/>
                  <a:gd name="T1" fmla="*/ T0 w 63"/>
                  <a:gd name="T2" fmla="+- 0 6380 6380"/>
                  <a:gd name="T3" fmla="*/ 6380 h 103"/>
                  <a:gd name="T4" fmla="+- 0 14792 14745"/>
                  <a:gd name="T5" fmla="*/ T4 w 63"/>
                  <a:gd name="T6" fmla="+- 0 6383 6380"/>
                  <a:gd name="T7" fmla="*/ 6383 h 103"/>
                  <a:gd name="T8" fmla="+- 0 14781 14745"/>
                  <a:gd name="T9" fmla="*/ T8 w 63"/>
                  <a:gd name="T10" fmla="+- 0 6392 6380"/>
                  <a:gd name="T11" fmla="*/ 6392 h 103"/>
                  <a:gd name="T12" fmla="+- 0 14777 14745"/>
                  <a:gd name="T13" fmla="*/ T12 w 63"/>
                  <a:gd name="T14" fmla="+- 0 6399 6380"/>
                  <a:gd name="T15" fmla="*/ 6399 h 103"/>
                  <a:gd name="T16" fmla="+- 0 14773 14745"/>
                  <a:gd name="T17" fmla="*/ T16 w 63"/>
                  <a:gd name="T18" fmla="+- 0 6408 6380"/>
                  <a:gd name="T19" fmla="*/ 6408 h 103"/>
                  <a:gd name="T20" fmla="+- 0 14788 14745"/>
                  <a:gd name="T21" fmla="*/ T20 w 63"/>
                  <a:gd name="T22" fmla="+- 0 6408 6380"/>
                  <a:gd name="T23" fmla="*/ 6408 h 103"/>
                  <a:gd name="T24" fmla="+- 0 14788 14745"/>
                  <a:gd name="T25" fmla="*/ T24 w 63"/>
                  <a:gd name="T26" fmla="+- 0 6408 6380"/>
                  <a:gd name="T27" fmla="*/ 6408 h 103"/>
                  <a:gd name="T28" fmla="+- 0 14807 14745"/>
                  <a:gd name="T29" fmla="*/ T28 w 63"/>
                  <a:gd name="T30" fmla="+- 0 6408 6380"/>
                  <a:gd name="T31" fmla="*/ 6408 h 103"/>
                  <a:gd name="T32" fmla="+- 0 14807 14745"/>
                  <a:gd name="T33" fmla="*/ T32 w 63"/>
                  <a:gd name="T34" fmla="+- 0 6387 6380"/>
                  <a:gd name="T35" fmla="*/ 6387 h 103"/>
                  <a:gd name="T36" fmla="+- 0 14808 14745"/>
                  <a:gd name="T37" fmla="*/ T36 w 63"/>
                  <a:gd name="T38" fmla="+- 0 6385 6380"/>
                  <a:gd name="T39" fmla="*/ 6385 h 103"/>
                  <a:gd name="T40" fmla="+- 0 14808 14745"/>
                  <a:gd name="T41" fmla="*/ T40 w 63"/>
                  <a:gd name="T42" fmla="+- 0 6382 6380"/>
                  <a:gd name="T43" fmla="*/ 6382 h 103"/>
                  <a:gd name="T44" fmla="+- 0 14808 14745"/>
                  <a:gd name="T45" fmla="*/ T44 w 63"/>
                  <a:gd name="T46" fmla="+- 0 6380 6380"/>
                  <a:gd name="T47" fmla="*/ 6380 h 103"/>
                  <a:gd name="T48" fmla="+- 0 14798 14745"/>
                  <a:gd name="T49" fmla="*/ T48 w 63"/>
                  <a:gd name="T50" fmla="+- 0 6380 6380"/>
                  <a:gd name="T51" fmla="*/ 6380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3" h="103">
                    <a:moveTo>
                      <a:pt x="53" y="0"/>
                    </a:moveTo>
                    <a:lnTo>
                      <a:pt x="47" y="3"/>
                    </a:lnTo>
                    <a:lnTo>
                      <a:pt x="36" y="12"/>
                    </a:lnTo>
                    <a:lnTo>
                      <a:pt x="32" y="19"/>
                    </a:lnTo>
                    <a:lnTo>
                      <a:pt x="28" y="28"/>
                    </a:lnTo>
                    <a:lnTo>
                      <a:pt x="43" y="28"/>
                    </a:lnTo>
                    <a:lnTo>
                      <a:pt x="62" y="28"/>
                    </a:lnTo>
                    <a:lnTo>
                      <a:pt x="62" y="7"/>
                    </a:lnTo>
                    <a:lnTo>
                      <a:pt x="63" y="5"/>
                    </a:lnTo>
                    <a:lnTo>
                      <a:pt x="63" y="2"/>
                    </a:lnTo>
                    <a:lnTo>
                      <a:pt x="63" y="0"/>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63"/>
              <p:cNvSpPr>
                <a:spLocks/>
              </p:cNvSpPr>
              <p:nvPr/>
            </p:nvSpPr>
            <p:spPr bwMode="auto">
              <a:xfrm>
                <a:off x="14745" y="6380"/>
                <a:ext cx="63" cy="103"/>
              </a:xfrm>
              <a:custGeom>
                <a:avLst/>
                <a:gdLst>
                  <a:gd name="T0" fmla="+- 0 14774 14745"/>
                  <a:gd name="T1" fmla="*/ T0 w 63"/>
                  <a:gd name="T2" fmla="+- 0 6382 6380"/>
                  <a:gd name="T3" fmla="*/ 6382 h 103"/>
                  <a:gd name="T4" fmla="+- 0 14771 14745"/>
                  <a:gd name="T5" fmla="*/ T4 w 63"/>
                  <a:gd name="T6" fmla="+- 0 6383 6380"/>
                  <a:gd name="T7" fmla="*/ 6383 h 103"/>
                  <a:gd name="T8" fmla="+- 0 14766 14745"/>
                  <a:gd name="T9" fmla="*/ T8 w 63"/>
                  <a:gd name="T10" fmla="+- 0 6383 6380"/>
                  <a:gd name="T11" fmla="*/ 6383 h 103"/>
                  <a:gd name="T12" fmla="+- 0 14764 14745"/>
                  <a:gd name="T13" fmla="*/ T12 w 63"/>
                  <a:gd name="T14" fmla="+- 0 6383 6380"/>
                  <a:gd name="T15" fmla="*/ 6383 h 103"/>
                  <a:gd name="T16" fmla="+- 0 14774 14745"/>
                  <a:gd name="T17" fmla="*/ T16 w 63"/>
                  <a:gd name="T18" fmla="+- 0 6383 6380"/>
                  <a:gd name="T19" fmla="*/ 6383 h 103"/>
                  <a:gd name="T20" fmla="+- 0 14774 14745"/>
                  <a:gd name="T21" fmla="*/ T20 w 63"/>
                  <a:gd name="T22" fmla="+- 0 6382 6380"/>
                  <a:gd name="T23" fmla="*/ 6382 h 103"/>
                </a:gdLst>
                <a:ahLst/>
                <a:cxnLst>
                  <a:cxn ang="0">
                    <a:pos x="T1" y="T3"/>
                  </a:cxn>
                  <a:cxn ang="0">
                    <a:pos x="T5" y="T7"/>
                  </a:cxn>
                  <a:cxn ang="0">
                    <a:pos x="T9" y="T11"/>
                  </a:cxn>
                  <a:cxn ang="0">
                    <a:pos x="T13" y="T15"/>
                  </a:cxn>
                  <a:cxn ang="0">
                    <a:pos x="T17" y="T19"/>
                  </a:cxn>
                  <a:cxn ang="0">
                    <a:pos x="T21" y="T23"/>
                  </a:cxn>
                </a:cxnLst>
                <a:rect l="0" t="0" r="r" b="b"/>
                <a:pathLst>
                  <a:path w="63" h="103">
                    <a:moveTo>
                      <a:pt x="29" y="2"/>
                    </a:moveTo>
                    <a:lnTo>
                      <a:pt x="26" y="3"/>
                    </a:lnTo>
                    <a:lnTo>
                      <a:pt x="21" y="3"/>
                    </a:lnTo>
                    <a:lnTo>
                      <a:pt x="19" y="3"/>
                    </a:lnTo>
                    <a:lnTo>
                      <a:pt x="29" y="3"/>
                    </a:lnTo>
                    <a:lnTo>
                      <a:pt x="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0" name="Group 264"/>
            <p:cNvGrpSpPr>
              <a:grpSpLocks/>
            </p:cNvGrpSpPr>
            <p:nvPr/>
          </p:nvGrpSpPr>
          <p:grpSpPr bwMode="auto">
            <a:xfrm>
              <a:off x="15021" y="6380"/>
              <a:ext cx="69" cy="106"/>
              <a:chOff x="15021" y="6380"/>
              <a:chExt cx="69" cy="106"/>
            </a:xfrm>
          </p:grpSpPr>
          <p:sp>
            <p:nvSpPr>
              <p:cNvPr id="1051" name="Freeform 265"/>
              <p:cNvSpPr>
                <a:spLocks/>
              </p:cNvSpPr>
              <p:nvPr/>
            </p:nvSpPr>
            <p:spPr bwMode="auto">
              <a:xfrm>
                <a:off x="15021" y="6380"/>
                <a:ext cx="69" cy="106"/>
              </a:xfrm>
              <a:custGeom>
                <a:avLst/>
                <a:gdLst>
                  <a:gd name="T0" fmla="+- 0 15029 15021"/>
                  <a:gd name="T1" fmla="*/ T0 w 69"/>
                  <a:gd name="T2" fmla="+- 0 6457 6380"/>
                  <a:gd name="T3" fmla="*/ 6457 h 106"/>
                  <a:gd name="T4" fmla="+- 0 15024 15021"/>
                  <a:gd name="T5" fmla="*/ T4 w 69"/>
                  <a:gd name="T6" fmla="+- 0 6457 6380"/>
                  <a:gd name="T7" fmla="*/ 6457 h 106"/>
                  <a:gd name="T8" fmla="+- 0 15024 15021"/>
                  <a:gd name="T9" fmla="*/ T8 w 69"/>
                  <a:gd name="T10" fmla="+- 0 6464 6380"/>
                  <a:gd name="T11" fmla="*/ 6464 h 106"/>
                  <a:gd name="T12" fmla="+- 0 15022 15021"/>
                  <a:gd name="T13" fmla="*/ T12 w 69"/>
                  <a:gd name="T14" fmla="+- 0 6471 6380"/>
                  <a:gd name="T15" fmla="*/ 6471 h 106"/>
                  <a:gd name="T16" fmla="+- 0 15043 15021"/>
                  <a:gd name="T17" fmla="*/ T16 w 69"/>
                  <a:gd name="T18" fmla="+- 0 6486 6380"/>
                  <a:gd name="T19" fmla="*/ 6486 h 106"/>
                  <a:gd name="T20" fmla="+- 0 15055 15021"/>
                  <a:gd name="T21" fmla="*/ T20 w 69"/>
                  <a:gd name="T22" fmla="+- 0 6486 6380"/>
                  <a:gd name="T23" fmla="*/ 6486 h 106"/>
                  <a:gd name="T24" fmla="+- 0 15082 15021"/>
                  <a:gd name="T25" fmla="*/ T24 w 69"/>
                  <a:gd name="T26" fmla="+- 0 6475 6380"/>
                  <a:gd name="T27" fmla="*/ 6475 h 106"/>
                  <a:gd name="T28" fmla="+- 0 15050 15021"/>
                  <a:gd name="T29" fmla="*/ T28 w 69"/>
                  <a:gd name="T30" fmla="+- 0 6475 6380"/>
                  <a:gd name="T31" fmla="*/ 6475 h 106"/>
                  <a:gd name="T32" fmla="+- 0 15047 15021"/>
                  <a:gd name="T33" fmla="*/ T32 w 69"/>
                  <a:gd name="T34" fmla="+- 0 6474 6380"/>
                  <a:gd name="T35" fmla="*/ 6474 h 106"/>
                  <a:gd name="T36" fmla="+- 0 15030 15021"/>
                  <a:gd name="T37" fmla="*/ T36 w 69"/>
                  <a:gd name="T38" fmla="+- 0 6460 6380"/>
                  <a:gd name="T39" fmla="*/ 6460 h 106"/>
                  <a:gd name="T40" fmla="+- 0 15029 15021"/>
                  <a:gd name="T41" fmla="*/ T40 w 69"/>
                  <a:gd name="T42" fmla="+- 0 6457 6380"/>
                  <a:gd name="T43" fmla="*/ 6457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9" h="106">
                    <a:moveTo>
                      <a:pt x="8" y="77"/>
                    </a:moveTo>
                    <a:lnTo>
                      <a:pt x="3" y="77"/>
                    </a:lnTo>
                    <a:lnTo>
                      <a:pt x="3" y="84"/>
                    </a:lnTo>
                    <a:lnTo>
                      <a:pt x="1" y="91"/>
                    </a:lnTo>
                    <a:lnTo>
                      <a:pt x="22" y="106"/>
                    </a:lnTo>
                    <a:lnTo>
                      <a:pt x="34" y="106"/>
                    </a:lnTo>
                    <a:lnTo>
                      <a:pt x="61" y="95"/>
                    </a:lnTo>
                    <a:lnTo>
                      <a:pt x="29" y="95"/>
                    </a:lnTo>
                    <a:lnTo>
                      <a:pt x="26" y="94"/>
                    </a:lnTo>
                    <a:lnTo>
                      <a:pt x="9" y="8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266"/>
              <p:cNvSpPr>
                <a:spLocks/>
              </p:cNvSpPr>
              <p:nvPr/>
            </p:nvSpPr>
            <p:spPr bwMode="auto">
              <a:xfrm>
                <a:off x="15021" y="6380"/>
                <a:ext cx="69" cy="106"/>
              </a:xfrm>
              <a:custGeom>
                <a:avLst/>
                <a:gdLst>
                  <a:gd name="T0" fmla="+- 0 15063 15021"/>
                  <a:gd name="T1" fmla="*/ T0 w 69"/>
                  <a:gd name="T2" fmla="+- 0 6380 6380"/>
                  <a:gd name="T3" fmla="*/ 6380 h 106"/>
                  <a:gd name="T4" fmla="+- 0 15053 15021"/>
                  <a:gd name="T5" fmla="*/ T4 w 69"/>
                  <a:gd name="T6" fmla="+- 0 6380 6380"/>
                  <a:gd name="T7" fmla="*/ 6380 h 106"/>
                  <a:gd name="T8" fmla="+- 0 15049 15021"/>
                  <a:gd name="T9" fmla="*/ T8 w 69"/>
                  <a:gd name="T10" fmla="+- 0 6380 6380"/>
                  <a:gd name="T11" fmla="*/ 6380 h 106"/>
                  <a:gd name="T12" fmla="+- 0 15045 15021"/>
                  <a:gd name="T13" fmla="*/ T12 w 69"/>
                  <a:gd name="T14" fmla="+- 0 6382 6380"/>
                  <a:gd name="T15" fmla="*/ 6382 h 106"/>
                  <a:gd name="T16" fmla="+- 0 15040 15021"/>
                  <a:gd name="T17" fmla="*/ T16 w 69"/>
                  <a:gd name="T18" fmla="+- 0 6383 6380"/>
                  <a:gd name="T19" fmla="*/ 6383 h 106"/>
                  <a:gd name="T20" fmla="+- 0 15021 15021"/>
                  <a:gd name="T21" fmla="*/ T20 w 69"/>
                  <a:gd name="T22" fmla="+- 0 6408 6380"/>
                  <a:gd name="T23" fmla="*/ 6408 h 106"/>
                  <a:gd name="T24" fmla="+- 0 15021 15021"/>
                  <a:gd name="T25" fmla="*/ T24 w 69"/>
                  <a:gd name="T26" fmla="+- 0 6420 6380"/>
                  <a:gd name="T27" fmla="*/ 6420 h 106"/>
                  <a:gd name="T28" fmla="+- 0 15022 15021"/>
                  <a:gd name="T29" fmla="*/ T28 w 69"/>
                  <a:gd name="T30" fmla="+- 0 6425 6380"/>
                  <a:gd name="T31" fmla="*/ 6425 h 106"/>
                  <a:gd name="T32" fmla="+- 0 15025 15021"/>
                  <a:gd name="T33" fmla="*/ T32 w 69"/>
                  <a:gd name="T34" fmla="+- 0 6428 6380"/>
                  <a:gd name="T35" fmla="*/ 6428 h 106"/>
                  <a:gd name="T36" fmla="+- 0 15027 15021"/>
                  <a:gd name="T37" fmla="*/ T36 w 69"/>
                  <a:gd name="T38" fmla="+- 0 6432 6380"/>
                  <a:gd name="T39" fmla="*/ 6432 h 106"/>
                  <a:gd name="T40" fmla="+- 0 15030 15021"/>
                  <a:gd name="T41" fmla="*/ T40 w 69"/>
                  <a:gd name="T42" fmla="+- 0 6436 6380"/>
                  <a:gd name="T43" fmla="*/ 6436 h 106"/>
                  <a:gd name="T44" fmla="+- 0 15037 15021"/>
                  <a:gd name="T45" fmla="*/ T44 w 69"/>
                  <a:gd name="T46" fmla="+- 0 6441 6380"/>
                  <a:gd name="T47" fmla="*/ 6441 h 106"/>
                  <a:gd name="T48" fmla="+- 0 15041 15021"/>
                  <a:gd name="T49" fmla="*/ T48 w 69"/>
                  <a:gd name="T50" fmla="+- 0 6443 6380"/>
                  <a:gd name="T51" fmla="*/ 6443 h 106"/>
                  <a:gd name="T52" fmla="+- 0 15049 15021"/>
                  <a:gd name="T53" fmla="*/ T52 w 69"/>
                  <a:gd name="T54" fmla="+- 0 6446 6380"/>
                  <a:gd name="T55" fmla="*/ 6446 h 106"/>
                  <a:gd name="T56" fmla="+- 0 15053 15021"/>
                  <a:gd name="T57" fmla="*/ T56 w 69"/>
                  <a:gd name="T58" fmla="+- 0 6448 6380"/>
                  <a:gd name="T59" fmla="*/ 6448 h 106"/>
                  <a:gd name="T60" fmla="+- 0 15060 15021"/>
                  <a:gd name="T61" fmla="*/ T60 w 69"/>
                  <a:gd name="T62" fmla="+- 0 6451 6380"/>
                  <a:gd name="T63" fmla="*/ 6451 h 106"/>
                  <a:gd name="T64" fmla="+- 0 15063 15021"/>
                  <a:gd name="T65" fmla="*/ T64 w 69"/>
                  <a:gd name="T66" fmla="+- 0 6453 6380"/>
                  <a:gd name="T67" fmla="*/ 6453 h 106"/>
                  <a:gd name="T68" fmla="+- 0 15068 15021"/>
                  <a:gd name="T69" fmla="*/ T68 w 69"/>
                  <a:gd name="T70" fmla="+- 0 6457 6380"/>
                  <a:gd name="T71" fmla="*/ 6457 h 106"/>
                  <a:gd name="T72" fmla="+- 0 15069 15021"/>
                  <a:gd name="T73" fmla="*/ T72 w 69"/>
                  <a:gd name="T74" fmla="+- 0 6459 6380"/>
                  <a:gd name="T75" fmla="*/ 6459 h 106"/>
                  <a:gd name="T76" fmla="+- 0 15069 15021"/>
                  <a:gd name="T77" fmla="*/ T76 w 69"/>
                  <a:gd name="T78" fmla="+- 0 6466 6380"/>
                  <a:gd name="T79" fmla="*/ 6466 h 106"/>
                  <a:gd name="T80" fmla="+- 0 15068 15021"/>
                  <a:gd name="T81" fmla="*/ T80 w 69"/>
                  <a:gd name="T82" fmla="+- 0 6468 6380"/>
                  <a:gd name="T83" fmla="*/ 6468 h 106"/>
                  <a:gd name="T84" fmla="+- 0 15065 15021"/>
                  <a:gd name="T85" fmla="*/ T84 w 69"/>
                  <a:gd name="T86" fmla="+- 0 6471 6380"/>
                  <a:gd name="T87" fmla="*/ 6471 h 106"/>
                  <a:gd name="T88" fmla="+- 0 15062 15021"/>
                  <a:gd name="T89" fmla="*/ T88 w 69"/>
                  <a:gd name="T90" fmla="+- 0 6473 6380"/>
                  <a:gd name="T91" fmla="*/ 6473 h 106"/>
                  <a:gd name="T92" fmla="+- 0 15059 15021"/>
                  <a:gd name="T93" fmla="*/ T92 w 69"/>
                  <a:gd name="T94" fmla="+- 0 6475 6380"/>
                  <a:gd name="T95" fmla="*/ 6475 h 106"/>
                  <a:gd name="T96" fmla="+- 0 15082 15021"/>
                  <a:gd name="T97" fmla="*/ T96 w 69"/>
                  <a:gd name="T98" fmla="+- 0 6475 6380"/>
                  <a:gd name="T99" fmla="*/ 6475 h 106"/>
                  <a:gd name="T100" fmla="+- 0 15084 15021"/>
                  <a:gd name="T101" fmla="*/ T100 w 69"/>
                  <a:gd name="T102" fmla="+- 0 6471 6380"/>
                  <a:gd name="T103" fmla="*/ 6471 h 106"/>
                  <a:gd name="T104" fmla="+- 0 15089 15021"/>
                  <a:gd name="T105" fmla="*/ T104 w 69"/>
                  <a:gd name="T106" fmla="+- 0 6462 6380"/>
                  <a:gd name="T107" fmla="*/ 6462 h 106"/>
                  <a:gd name="T108" fmla="+- 0 15090 15021"/>
                  <a:gd name="T109" fmla="*/ T108 w 69"/>
                  <a:gd name="T110" fmla="+- 0 6457 6380"/>
                  <a:gd name="T111" fmla="*/ 6457 h 106"/>
                  <a:gd name="T112" fmla="+- 0 15090 15021"/>
                  <a:gd name="T113" fmla="*/ T112 w 69"/>
                  <a:gd name="T114" fmla="+- 0 6445 6380"/>
                  <a:gd name="T115" fmla="*/ 6445 h 106"/>
                  <a:gd name="T116" fmla="+- 0 15089 15021"/>
                  <a:gd name="T117" fmla="*/ T116 w 69"/>
                  <a:gd name="T118" fmla="+- 0 6440 6380"/>
                  <a:gd name="T119" fmla="*/ 6440 h 106"/>
                  <a:gd name="T120" fmla="+- 0 15061 15021"/>
                  <a:gd name="T121" fmla="*/ T120 w 69"/>
                  <a:gd name="T122" fmla="+- 0 6419 6380"/>
                  <a:gd name="T123" fmla="*/ 6419 h 106"/>
                  <a:gd name="T124" fmla="+- 0 15053 15021"/>
                  <a:gd name="T125" fmla="*/ T124 w 69"/>
                  <a:gd name="T126" fmla="+- 0 6416 6380"/>
                  <a:gd name="T127" fmla="*/ 6416 h 106"/>
                  <a:gd name="T128" fmla="+- 0 15050 15021"/>
                  <a:gd name="T129" fmla="*/ T128 w 69"/>
                  <a:gd name="T130" fmla="+- 0 6414 6380"/>
                  <a:gd name="T131" fmla="*/ 6414 h 106"/>
                  <a:gd name="T132" fmla="+- 0 15047 15021"/>
                  <a:gd name="T133" fmla="*/ T132 w 69"/>
                  <a:gd name="T134" fmla="+- 0 6413 6380"/>
                  <a:gd name="T135" fmla="*/ 6413 h 106"/>
                  <a:gd name="T136" fmla="+- 0 15042 15021"/>
                  <a:gd name="T137" fmla="*/ T136 w 69"/>
                  <a:gd name="T138" fmla="+- 0 6409 6380"/>
                  <a:gd name="T139" fmla="*/ 6409 h 106"/>
                  <a:gd name="T140" fmla="+- 0 15041 15021"/>
                  <a:gd name="T141" fmla="*/ T140 w 69"/>
                  <a:gd name="T142" fmla="+- 0 6406 6380"/>
                  <a:gd name="T143" fmla="*/ 6406 h 106"/>
                  <a:gd name="T144" fmla="+- 0 15041 15021"/>
                  <a:gd name="T145" fmla="*/ T144 w 69"/>
                  <a:gd name="T146" fmla="+- 0 6399 6380"/>
                  <a:gd name="T147" fmla="*/ 6399 h 106"/>
                  <a:gd name="T148" fmla="+- 0 15042 15021"/>
                  <a:gd name="T149" fmla="*/ T148 w 69"/>
                  <a:gd name="T150" fmla="+- 0 6396 6380"/>
                  <a:gd name="T151" fmla="*/ 6396 h 106"/>
                  <a:gd name="T152" fmla="+- 0 15045 15021"/>
                  <a:gd name="T153" fmla="*/ T152 w 69"/>
                  <a:gd name="T154" fmla="+- 0 6394 6380"/>
                  <a:gd name="T155" fmla="*/ 6394 h 106"/>
                  <a:gd name="T156" fmla="+- 0 15048 15021"/>
                  <a:gd name="T157" fmla="*/ T156 w 69"/>
                  <a:gd name="T158" fmla="+- 0 6391 6380"/>
                  <a:gd name="T159" fmla="*/ 6391 h 106"/>
                  <a:gd name="T160" fmla="+- 0 15051 15021"/>
                  <a:gd name="T161" fmla="*/ T160 w 69"/>
                  <a:gd name="T162" fmla="+- 0 6390 6380"/>
                  <a:gd name="T163" fmla="*/ 6390 h 106"/>
                  <a:gd name="T164" fmla="+- 0 15087 15021"/>
                  <a:gd name="T165" fmla="*/ T164 w 69"/>
                  <a:gd name="T166" fmla="+- 0 6390 6380"/>
                  <a:gd name="T167" fmla="*/ 6390 h 106"/>
                  <a:gd name="T168" fmla="+- 0 15087 15021"/>
                  <a:gd name="T169" fmla="*/ T168 w 69"/>
                  <a:gd name="T170" fmla="+- 0 6389 6380"/>
                  <a:gd name="T171" fmla="*/ 6389 h 106"/>
                  <a:gd name="T172" fmla="+- 0 15082 15021"/>
                  <a:gd name="T173" fmla="*/ T172 w 69"/>
                  <a:gd name="T174" fmla="+- 0 6386 6380"/>
                  <a:gd name="T175" fmla="*/ 6386 h 106"/>
                  <a:gd name="T176" fmla="+- 0 15078 15021"/>
                  <a:gd name="T177" fmla="*/ T176 w 69"/>
                  <a:gd name="T178" fmla="+- 0 6384 6380"/>
                  <a:gd name="T179" fmla="*/ 6384 h 106"/>
                  <a:gd name="T180" fmla="+- 0 15073 15021"/>
                  <a:gd name="T181" fmla="*/ T180 w 69"/>
                  <a:gd name="T182" fmla="+- 0 6382 6380"/>
                  <a:gd name="T183" fmla="*/ 6382 h 106"/>
                  <a:gd name="T184" fmla="+- 0 15069 15021"/>
                  <a:gd name="T185" fmla="*/ T184 w 69"/>
                  <a:gd name="T186" fmla="+- 0 6381 6380"/>
                  <a:gd name="T187" fmla="*/ 6381 h 106"/>
                  <a:gd name="T188" fmla="+- 0 15063 15021"/>
                  <a:gd name="T189" fmla="*/ T188 w 69"/>
                  <a:gd name="T190" fmla="+- 0 6380 6380"/>
                  <a:gd name="T191" fmla="*/ 6380 h 1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69" h="106">
                    <a:moveTo>
                      <a:pt x="42" y="0"/>
                    </a:moveTo>
                    <a:lnTo>
                      <a:pt x="32" y="0"/>
                    </a:lnTo>
                    <a:lnTo>
                      <a:pt x="28" y="0"/>
                    </a:lnTo>
                    <a:lnTo>
                      <a:pt x="24" y="2"/>
                    </a:lnTo>
                    <a:lnTo>
                      <a:pt x="19" y="3"/>
                    </a:lnTo>
                    <a:lnTo>
                      <a:pt x="0" y="28"/>
                    </a:lnTo>
                    <a:lnTo>
                      <a:pt x="0" y="40"/>
                    </a:lnTo>
                    <a:lnTo>
                      <a:pt x="1" y="45"/>
                    </a:lnTo>
                    <a:lnTo>
                      <a:pt x="4" y="48"/>
                    </a:lnTo>
                    <a:lnTo>
                      <a:pt x="6" y="52"/>
                    </a:lnTo>
                    <a:lnTo>
                      <a:pt x="9" y="56"/>
                    </a:lnTo>
                    <a:lnTo>
                      <a:pt x="16" y="61"/>
                    </a:lnTo>
                    <a:lnTo>
                      <a:pt x="20" y="63"/>
                    </a:lnTo>
                    <a:lnTo>
                      <a:pt x="28" y="66"/>
                    </a:lnTo>
                    <a:lnTo>
                      <a:pt x="32" y="68"/>
                    </a:lnTo>
                    <a:lnTo>
                      <a:pt x="39" y="71"/>
                    </a:lnTo>
                    <a:lnTo>
                      <a:pt x="42" y="73"/>
                    </a:lnTo>
                    <a:lnTo>
                      <a:pt x="47" y="77"/>
                    </a:lnTo>
                    <a:lnTo>
                      <a:pt x="48" y="79"/>
                    </a:lnTo>
                    <a:lnTo>
                      <a:pt x="48" y="86"/>
                    </a:lnTo>
                    <a:lnTo>
                      <a:pt x="47" y="88"/>
                    </a:lnTo>
                    <a:lnTo>
                      <a:pt x="44" y="91"/>
                    </a:lnTo>
                    <a:lnTo>
                      <a:pt x="41" y="93"/>
                    </a:lnTo>
                    <a:lnTo>
                      <a:pt x="38" y="95"/>
                    </a:lnTo>
                    <a:lnTo>
                      <a:pt x="61" y="95"/>
                    </a:lnTo>
                    <a:lnTo>
                      <a:pt x="63" y="91"/>
                    </a:lnTo>
                    <a:lnTo>
                      <a:pt x="68" y="82"/>
                    </a:lnTo>
                    <a:lnTo>
                      <a:pt x="69" y="77"/>
                    </a:lnTo>
                    <a:lnTo>
                      <a:pt x="69" y="65"/>
                    </a:lnTo>
                    <a:lnTo>
                      <a:pt x="68" y="60"/>
                    </a:lnTo>
                    <a:lnTo>
                      <a:pt x="40" y="39"/>
                    </a:lnTo>
                    <a:lnTo>
                      <a:pt x="32" y="36"/>
                    </a:lnTo>
                    <a:lnTo>
                      <a:pt x="29" y="34"/>
                    </a:lnTo>
                    <a:lnTo>
                      <a:pt x="26" y="33"/>
                    </a:lnTo>
                    <a:lnTo>
                      <a:pt x="21" y="29"/>
                    </a:lnTo>
                    <a:lnTo>
                      <a:pt x="20" y="26"/>
                    </a:lnTo>
                    <a:lnTo>
                      <a:pt x="20" y="19"/>
                    </a:lnTo>
                    <a:lnTo>
                      <a:pt x="21" y="16"/>
                    </a:lnTo>
                    <a:lnTo>
                      <a:pt x="24" y="14"/>
                    </a:lnTo>
                    <a:lnTo>
                      <a:pt x="27" y="11"/>
                    </a:lnTo>
                    <a:lnTo>
                      <a:pt x="30" y="10"/>
                    </a:lnTo>
                    <a:lnTo>
                      <a:pt x="66" y="10"/>
                    </a:lnTo>
                    <a:lnTo>
                      <a:pt x="66" y="9"/>
                    </a:lnTo>
                    <a:lnTo>
                      <a:pt x="61" y="6"/>
                    </a:lnTo>
                    <a:lnTo>
                      <a:pt x="57" y="4"/>
                    </a:lnTo>
                    <a:lnTo>
                      <a:pt x="52" y="2"/>
                    </a:lnTo>
                    <a:lnTo>
                      <a:pt x="48"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267"/>
              <p:cNvSpPr>
                <a:spLocks/>
              </p:cNvSpPr>
              <p:nvPr/>
            </p:nvSpPr>
            <p:spPr bwMode="auto">
              <a:xfrm>
                <a:off x="15021" y="6380"/>
                <a:ext cx="69" cy="106"/>
              </a:xfrm>
              <a:custGeom>
                <a:avLst/>
                <a:gdLst>
                  <a:gd name="T0" fmla="+- 0 15087 15021"/>
                  <a:gd name="T1" fmla="*/ T0 w 69"/>
                  <a:gd name="T2" fmla="+- 0 6390 6380"/>
                  <a:gd name="T3" fmla="*/ 6390 h 106"/>
                  <a:gd name="T4" fmla="+- 0 15059 15021"/>
                  <a:gd name="T5" fmla="*/ T4 w 69"/>
                  <a:gd name="T6" fmla="+- 0 6390 6380"/>
                  <a:gd name="T7" fmla="*/ 6390 h 106"/>
                  <a:gd name="T8" fmla="+- 0 15062 15021"/>
                  <a:gd name="T9" fmla="*/ T8 w 69"/>
                  <a:gd name="T10" fmla="+- 0 6391 6380"/>
                  <a:gd name="T11" fmla="*/ 6391 h 106"/>
                  <a:gd name="T12" fmla="+- 0 15066 15021"/>
                  <a:gd name="T13" fmla="*/ T12 w 69"/>
                  <a:gd name="T14" fmla="+- 0 6393 6380"/>
                  <a:gd name="T15" fmla="*/ 6393 h 106"/>
                  <a:gd name="T16" fmla="+- 0 15076 15021"/>
                  <a:gd name="T17" fmla="*/ T16 w 69"/>
                  <a:gd name="T18" fmla="+- 0 6408 6380"/>
                  <a:gd name="T19" fmla="*/ 6408 h 106"/>
                  <a:gd name="T20" fmla="+- 0 15082 15021"/>
                  <a:gd name="T21" fmla="*/ T20 w 69"/>
                  <a:gd name="T22" fmla="+- 0 6408 6380"/>
                  <a:gd name="T23" fmla="*/ 6408 h 106"/>
                  <a:gd name="T24" fmla="+- 0 15086 15021"/>
                  <a:gd name="T25" fmla="*/ T24 w 69"/>
                  <a:gd name="T26" fmla="+- 0 6392 6380"/>
                  <a:gd name="T27" fmla="*/ 6392 h 106"/>
                  <a:gd name="T28" fmla="+- 0 15087 15021"/>
                  <a:gd name="T29" fmla="*/ T28 w 69"/>
                  <a:gd name="T30" fmla="+- 0 6390 6380"/>
                  <a:gd name="T31" fmla="*/ 6390 h 1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9" h="106">
                    <a:moveTo>
                      <a:pt x="66" y="10"/>
                    </a:moveTo>
                    <a:lnTo>
                      <a:pt x="38" y="10"/>
                    </a:lnTo>
                    <a:lnTo>
                      <a:pt x="41" y="11"/>
                    </a:lnTo>
                    <a:lnTo>
                      <a:pt x="45" y="13"/>
                    </a:lnTo>
                    <a:lnTo>
                      <a:pt x="55" y="28"/>
                    </a:lnTo>
                    <a:lnTo>
                      <a:pt x="61" y="28"/>
                    </a:lnTo>
                    <a:lnTo>
                      <a:pt x="65" y="12"/>
                    </a:lnTo>
                    <a:lnTo>
                      <a:pt x="6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92" name="Picture 2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42" y="5842"/>
                <a:ext cx="2161" cy="660"/>
              </a:xfrm>
              <a:prstGeom prst="rect">
                <a:avLst/>
              </a:prstGeom>
              <a:noFill/>
              <a:extLst>
                <a:ext uri="{909E8E84-426E-40DD-AFC4-6F175D3DCCD1}">
                  <a14:hiddenFill xmlns:a14="http://schemas.microsoft.com/office/drawing/2010/main">
                    <a:solidFill>
                      <a:srgbClr val="FFFFFF"/>
                    </a:solidFill>
                  </a14:hiddenFill>
                </a:ext>
              </a:extLst>
            </p:spPr>
          </p:pic>
          <p:pic>
            <p:nvPicPr>
              <p:cNvPr id="1293" name="Picture 26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011" y="6319"/>
                <a:ext cx="623" cy="145"/>
              </a:xfrm>
              <a:prstGeom prst="rect">
                <a:avLst/>
              </a:prstGeom>
              <a:noFill/>
              <a:extLst>
                <a:ext uri="{909E8E84-426E-40DD-AFC4-6F175D3DCCD1}">
                  <a14:hiddenFill xmlns:a14="http://schemas.microsoft.com/office/drawing/2010/main">
                    <a:solidFill>
                      <a:srgbClr val="FFFFFF"/>
                    </a:solidFill>
                  </a14:hiddenFill>
                </a:ext>
              </a:extLst>
            </p:spPr>
          </p:pic>
          <p:pic>
            <p:nvPicPr>
              <p:cNvPr id="1294" name="Picture 27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054" y="6769"/>
                <a:ext cx="2275" cy="60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06" name="TextBox 1105"/>
          <p:cNvSpPr txBox="1"/>
          <p:nvPr/>
        </p:nvSpPr>
        <p:spPr>
          <a:xfrm>
            <a:off x="413171" y="580572"/>
            <a:ext cx="6588497" cy="523220"/>
          </a:xfrm>
          <a:prstGeom prst="rect">
            <a:avLst/>
          </a:prstGeom>
          <a:noFill/>
        </p:spPr>
        <p:txBody>
          <a:bodyPr wrap="square" rtlCol="0">
            <a:spAutoFit/>
          </a:bodyPr>
          <a:lstStyle/>
          <a:p>
            <a:r>
              <a:rPr lang="en-IN" sz="2800" b="1" dirty="0">
                <a:solidFill>
                  <a:schemeClr val="bg1">
                    <a:lumMod val="65000"/>
                  </a:schemeClr>
                </a:solidFill>
                <a:latin typeface="Times New Roman" panose="02020603050405020304" pitchFamily="18" charset="0"/>
                <a:cs typeface="Times New Roman" panose="02020603050405020304" pitchFamily="18" charset="0"/>
              </a:rPr>
              <a:t>GROUP</a:t>
            </a:r>
            <a:r>
              <a:rPr lang="en-IN" sz="2800" b="1" dirty="0">
                <a:solidFill>
                  <a:srgbClr val="C00000"/>
                </a:solidFill>
                <a:latin typeface="Times New Roman" panose="02020603050405020304" pitchFamily="18" charset="0"/>
                <a:cs typeface="Times New Roman" panose="02020603050405020304" pitchFamily="18" charset="0"/>
              </a:rPr>
              <a:t> </a:t>
            </a:r>
            <a:r>
              <a:rPr lang="en-IN" sz="2800" b="1" dirty="0">
                <a:solidFill>
                  <a:srgbClr val="FF6600"/>
                </a:solidFill>
                <a:latin typeface="Times New Roman" panose="02020603050405020304" pitchFamily="18" charset="0"/>
                <a:cs typeface="Times New Roman" panose="02020603050405020304" pitchFamily="18" charset="0"/>
              </a:rPr>
              <a:t>BUSINESS</a:t>
            </a:r>
            <a:r>
              <a:rPr lang="en-IN" sz="2800" b="1" dirty="0">
                <a:solidFill>
                  <a:srgbClr val="C00000"/>
                </a:solidFill>
                <a:latin typeface="Times New Roman" panose="02020603050405020304" pitchFamily="18" charset="0"/>
                <a:cs typeface="Times New Roman" panose="02020603050405020304" pitchFamily="18" charset="0"/>
              </a:rPr>
              <a:t> </a:t>
            </a:r>
            <a:r>
              <a:rPr lang="en-IN" sz="2800" b="1" dirty="0" smtClean="0">
                <a:solidFill>
                  <a:srgbClr val="C00000"/>
                </a:solidFill>
                <a:latin typeface="Times New Roman" panose="02020603050405020304" pitchFamily="18" charset="0"/>
                <a:cs typeface="Times New Roman" panose="02020603050405020304" pitchFamily="18" charset="0"/>
              </a:rPr>
              <a:t>STRUCTURE</a:t>
            </a:r>
            <a:endParaRPr lang="en-IN" sz="2800" b="1" dirty="0">
              <a:solidFill>
                <a:srgbClr val="C00000"/>
              </a:solidFill>
              <a:latin typeface="Times New Roman" panose="02020603050405020304" pitchFamily="18" charset="0"/>
              <a:cs typeface="Times New Roman" panose="02020603050405020304" pitchFamily="18" charset="0"/>
            </a:endParaRPr>
          </a:p>
        </p:txBody>
      </p:sp>
      <p:sp>
        <p:nvSpPr>
          <p:cNvPr id="1108" name="Rectangle 1107"/>
          <p:cNvSpPr/>
          <p:nvPr/>
        </p:nvSpPr>
        <p:spPr>
          <a:xfrm rot="10800000" flipV="1">
            <a:off x="3512457" y="4753434"/>
            <a:ext cx="5863664" cy="954107"/>
          </a:xfrm>
          <a:prstGeom prst="rect">
            <a:avLst/>
          </a:prstGeom>
        </p:spPr>
        <p:txBody>
          <a:bodyPr wrap="square">
            <a:spAutoFit/>
          </a:bodyPr>
          <a:lstStyle/>
          <a:p>
            <a:pPr algn="ctr"/>
            <a:r>
              <a:rPr lang="en-US" sz="2800" b="1" dirty="0">
                <a:solidFill>
                  <a:schemeClr val="bg1">
                    <a:lumMod val="75000"/>
                  </a:schemeClr>
                </a:solidFill>
                <a:latin typeface="Calibri" pitchFamily="34" charset="0"/>
              </a:rPr>
              <a:t>KAR</a:t>
            </a:r>
            <a:r>
              <a:rPr lang="en-US" sz="2800" b="1" dirty="0">
                <a:solidFill>
                  <a:schemeClr val="bg1">
                    <a:lumMod val="50000"/>
                  </a:schemeClr>
                </a:solidFill>
                <a:latin typeface="Calibri" pitchFamily="34" charset="0"/>
              </a:rPr>
              <a:t> </a:t>
            </a:r>
            <a:r>
              <a:rPr lang="en-US" sz="2800" b="1" dirty="0">
                <a:solidFill>
                  <a:srgbClr val="FF6600"/>
                </a:solidFill>
                <a:latin typeface="Calibri" pitchFamily="34" charset="0"/>
              </a:rPr>
              <a:t>FREIGHT &amp;</a:t>
            </a:r>
            <a:r>
              <a:rPr lang="en-US" sz="2800" b="1" dirty="0">
                <a:solidFill>
                  <a:srgbClr val="FFC000"/>
                </a:solidFill>
                <a:latin typeface="Calibri" pitchFamily="34" charset="0"/>
              </a:rPr>
              <a:t> </a:t>
            </a:r>
            <a:r>
              <a:rPr lang="en-US" sz="2800" b="1" dirty="0">
                <a:solidFill>
                  <a:srgbClr val="C00000"/>
                </a:solidFill>
                <a:latin typeface="Calibri" pitchFamily="34" charset="0"/>
              </a:rPr>
              <a:t>FORWARDING  </a:t>
            </a:r>
            <a:r>
              <a:rPr lang="en-US" sz="2800" b="1" dirty="0" smtClean="0">
                <a:solidFill>
                  <a:srgbClr val="C00000"/>
                </a:solidFill>
                <a:latin typeface="Calibri" pitchFamily="34" charset="0"/>
              </a:rPr>
              <a:t>LLC</a:t>
            </a:r>
          </a:p>
          <a:p>
            <a:pPr algn="ctr"/>
            <a:r>
              <a:rPr lang="en-US" sz="2800" b="1" dirty="0" smtClean="0">
                <a:solidFill>
                  <a:schemeClr val="bg1">
                    <a:lumMod val="75000"/>
                  </a:schemeClr>
                </a:solidFill>
                <a:latin typeface="Calibri" pitchFamily="34" charset="0"/>
              </a:rPr>
              <a:t>K</a:t>
            </a:r>
            <a:r>
              <a:rPr lang="en-US" sz="2800" b="1" dirty="0" smtClean="0">
                <a:solidFill>
                  <a:srgbClr val="FF6600"/>
                </a:solidFill>
                <a:latin typeface="Calibri" pitchFamily="34" charset="0"/>
              </a:rPr>
              <a:t>A</a:t>
            </a:r>
            <a:r>
              <a:rPr lang="en-US" sz="2800" b="1" dirty="0" smtClean="0">
                <a:solidFill>
                  <a:srgbClr val="C00000"/>
                </a:solidFill>
                <a:latin typeface="Calibri" pitchFamily="34" charset="0"/>
              </a:rPr>
              <a:t>R TRANSPORT  LLC</a:t>
            </a:r>
            <a:endParaRPr lang="en-US" sz="2800" b="1" dirty="0">
              <a:solidFill>
                <a:srgbClr val="C00000"/>
              </a:solidFill>
              <a:latin typeface="Calibri" pitchFamily="34" charset="0"/>
            </a:endParaRPr>
          </a:p>
        </p:txBody>
      </p:sp>
      <p:sp>
        <p:nvSpPr>
          <p:cNvPr id="1110" name="Rectangle 1109"/>
          <p:cNvSpPr/>
          <p:nvPr/>
        </p:nvSpPr>
        <p:spPr>
          <a:xfrm rot="10800000" flipV="1">
            <a:off x="5642267" y="4513949"/>
            <a:ext cx="1411414" cy="369332"/>
          </a:xfrm>
          <a:prstGeom prst="rect">
            <a:avLst/>
          </a:prstGeom>
        </p:spPr>
        <p:txBody>
          <a:bodyPr wrap="square">
            <a:spAutoFit/>
          </a:bodyPr>
          <a:lstStyle/>
          <a:p>
            <a:r>
              <a:rPr lang="en-US" dirty="0" smtClean="0">
                <a:solidFill>
                  <a:srgbClr val="FFC000"/>
                </a:solidFill>
              </a:rPr>
              <a:t>       &amp;</a:t>
            </a:r>
            <a:endParaRPr lang="en-US" dirty="0">
              <a:solidFill>
                <a:srgbClr val="FFC000"/>
              </a:solidFill>
            </a:endParaRPr>
          </a:p>
        </p:txBody>
      </p:sp>
      <p:sp>
        <p:nvSpPr>
          <p:cNvPr id="2" name="TextBox 1"/>
          <p:cNvSpPr txBox="1"/>
          <p:nvPr/>
        </p:nvSpPr>
        <p:spPr>
          <a:xfrm>
            <a:off x="6237236" y="6234553"/>
            <a:ext cx="6077498" cy="584775"/>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p:txBody>
      </p:sp>
      <p:sp>
        <p:nvSpPr>
          <p:cNvPr id="3" name="TextBox 2"/>
          <p:cNvSpPr txBox="1"/>
          <p:nvPr/>
        </p:nvSpPr>
        <p:spPr>
          <a:xfrm>
            <a:off x="448906" y="282633"/>
            <a:ext cx="2624245" cy="523220"/>
          </a:xfrm>
          <a:prstGeom prst="rect">
            <a:avLst/>
          </a:prstGeom>
          <a:noFill/>
        </p:spPr>
        <p:txBody>
          <a:bodyPr wrap="none" rtlCol="0">
            <a:spAutoFit/>
          </a:bodyPr>
          <a:lstStyle/>
          <a:p>
            <a:r>
              <a:rPr lang="en-US" sz="2800" b="1" dirty="0" smtClean="0">
                <a:solidFill>
                  <a:srgbClr val="FF0000"/>
                </a:solidFill>
                <a:latin typeface="Calibri" pitchFamily="34" charset="0"/>
              </a:rPr>
              <a:t>INTRODUCTION </a:t>
            </a:r>
            <a:endParaRPr lang="en-US" sz="2800" b="1" dirty="0">
              <a:solidFill>
                <a:srgbClr val="FF0000"/>
              </a:solidFill>
              <a:latin typeface="Calibri" pitchFamily="34" charset="0"/>
            </a:endParaRPr>
          </a:p>
        </p:txBody>
      </p:sp>
    </p:spTree>
    <p:extLst>
      <p:ext uri="{BB962C8B-B14F-4D97-AF65-F5344CB8AC3E}">
        <p14:creationId xmlns:p14="http://schemas.microsoft.com/office/powerpoint/2010/main" val="1744990023"/>
      </p:ext>
    </p:extLst>
  </p:cSld>
  <p:clrMapOvr>
    <a:masterClrMapping/>
  </p:clrMapOvr>
  <p:transition spd="slow"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65" y="1197029"/>
            <a:ext cx="11055928" cy="3462486"/>
          </a:xfrm>
          <a:prstGeom prst="rect">
            <a:avLst/>
          </a:prstGeom>
          <a:solidFill>
            <a:schemeClr val="tx1"/>
          </a:solidFill>
        </p:spPr>
        <p:txBody>
          <a:bodyPr wrap="square" rtlCol="0">
            <a:spAutoFit/>
          </a:bodyPr>
          <a:lstStyle/>
          <a:p>
            <a:pPr algn="just"/>
            <a:endParaRPr lang="en-US" sz="1600" dirty="0" smtClean="0">
              <a:solidFill>
                <a:schemeClr val="bg1">
                  <a:lumMod val="50000"/>
                </a:schemeClr>
              </a:solidFill>
            </a:endParaRPr>
          </a:p>
          <a:p>
            <a:pPr algn="just"/>
            <a:r>
              <a:rPr lang="en-US" sz="1600" dirty="0">
                <a:solidFill>
                  <a:schemeClr val="bg1">
                    <a:lumMod val="50000"/>
                  </a:schemeClr>
                </a:solidFill>
              </a:rPr>
              <a:t>K</a:t>
            </a:r>
            <a:r>
              <a:rPr lang="en-US" sz="1600" dirty="0">
                <a:solidFill>
                  <a:srgbClr val="FF6600"/>
                </a:solidFill>
              </a:rPr>
              <a:t>A</a:t>
            </a:r>
            <a:r>
              <a:rPr lang="en-US" sz="1600" dirty="0">
                <a:solidFill>
                  <a:srgbClr val="FF0000"/>
                </a:solidFill>
              </a:rPr>
              <a:t>R Freight &amp; Forwarding LLC </a:t>
            </a:r>
            <a:r>
              <a:rPr lang="en-US" sz="1700" dirty="0" smtClean="0">
                <a:solidFill>
                  <a:schemeClr val="bg1">
                    <a:lumMod val="50000"/>
                  </a:schemeClr>
                </a:solidFill>
              </a:rPr>
              <a:t>is an </a:t>
            </a:r>
            <a:r>
              <a:rPr lang="en-US" sz="1700" dirty="0">
                <a:solidFill>
                  <a:schemeClr val="bg1">
                    <a:lumMod val="50000"/>
                  </a:schemeClr>
                </a:solidFill>
              </a:rPr>
              <a:t>integrated logistics company associated with trusted A</a:t>
            </a:r>
            <a:r>
              <a:rPr lang="en-US" sz="1700" dirty="0">
                <a:solidFill>
                  <a:srgbClr val="FF6600"/>
                </a:solidFill>
              </a:rPr>
              <a:t>W</a:t>
            </a:r>
            <a:r>
              <a:rPr lang="en-US" sz="1700" dirty="0">
                <a:solidFill>
                  <a:schemeClr val="bg1">
                    <a:lumMod val="50000"/>
                  </a:schemeClr>
                </a:solidFill>
              </a:rPr>
              <a:t> </a:t>
            </a:r>
            <a:r>
              <a:rPr lang="en-US" sz="1700" dirty="0">
                <a:solidFill>
                  <a:srgbClr val="C00000"/>
                </a:solidFill>
              </a:rPr>
              <a:t>Rostamani</a:t>
            </a:r>
            <a:r>
              <a:rPr lang="en-US" sz="1700" dirty="0">
                <a:solidFill>
                  <a:schemeClr val="bg1">
                    <a:lumMod val="50000"/>
                  </a:schemeClr>
                </a:solidFill>
              </a:rPr>
              <a:t> </a:t>
            </a:r>
            <a:r>
              <a:rPr lang="en-US" sz="1700" dirty="0">
                <a:solidFill>
                  <a:schemeClr val="bg1"/>
                </a:solidFill>
              </a:rPr>
              <a:t>Group</a:t>
            </a:r>
            <a:r>
              <a:rPr lang="en-US" sz="1700" dirty="0">
                <a:solidFill>
                  <a:schemeClr val="bg1">
                    <a:lumMod val="50000"/>
                  </a:schemeClr>
                </a:solidFill>
              </a:rPr>
              <a:t>, Dubai, (</a:t>
            </a:r>
            <a:r>
              <a:rPr lang="en-US" sz="1700" u="sng" dirty="0">
                <a:solidFill>
                  <a:schemeClr val="bg1"/>
                </a:solidFill>
                <a:hlinkClick r:id="rId2"/>
              </a:rPr>
              <a:t>www.awristamani.com</a:t>
            </a:r>
            <a:r>
              <a:rPr lang="en-US" sz="1700" dirty="0" smtClean="0">
                <a:solidFill>
                  <a:schemeClr val="bg1">
                    <a:lumMod val="50000"/>
                  </a:schemeClr>
                </a:solidFill>
              </a:rPr>
              <a:t>). Our </a:t>
            </a:r>
            <a:r>
              <a:rPr lang="en-US" sz="1700" dirty="0">
                <a:solidFill>
                  <a:schemeClr val="bg1">
                    <a:lumMod val="50000"/>
                  </a:schemeClr>
                </a:solidFill>
              </a:rPr>
              <a:t>vision is to be an admired services provider. Our mission is to deliver what we promise and build long-term </a:t>
            </a:r>
            <a:r>
              <a:rPr lang="en-US" sz="1700" dirty="0" smtClean="0">
                <a:solidFill>
                  <a:schemeClr val="bg1">
                    <a:lumMod val="50000"/>
                  </a:schemeClr>
                </a:solidFill>
              </a:rPr>
              <a:t>relationships with </a:t>
            </a:r>
            <a:r>
              <a:rPr lang="en-US" sz="1700" dirty="0">
                <a:solidFill>
                  <a:schemeClr val="bg1">
                    <a:lumMod val="50000"/>
                  </a:schemeClr>
                </a:solidFill>
              </a:rPr>
              <a:t>our stakeholders. We have a culture of team work responsible organizational and personal behavior, we encourage and </a:t>
            </a:r>
            <a:r>
              <a:rPr lang="en-US" sz="1700" dirty="0" smtClean="0">
                <a:solidFill>
                  <a:schemeClr val="bg1">
                    <a:lumMod val="50000"/>
                  </a:schemeClr>
                </a:solidFill>
              </a:rPr>
              <a:t> facilitate </a:t>
            </a:r>
            <a:r>
              <a:rPr lang="en-US" sz="1700" dirty="0">
                <a:solidFill>
                  <a:schemeClr val="bg1">
                    <a:lumMod val="50000"/>
                  </a:schemeClr>
                </a:solidFill>
              </a:rPr>
              <a:t>free flow of ideas for continual improvement.</a:t>
            </a:r>
          </a:p>
          <a:p>
            <a:pPr algn="just"/>
            <a:r>
              <a:rPr lang="en-US" sz="1700" dirty="0">
                <a:solidFill>
                  <a:schemeClr val="bg1">
                    <a:lumMod val="50000"/>
                  </a:schemeClr>
                </a:solidFill>
              </a:rPr>
              <a:t> </a:t>
            </a:r>
          </a:p>
          <a:p>
            <a:pPr algn="just"/>
            <a:r>
              <a:rPr lang="en-US" sz="1700" dirty="0">
                <a:solidFill>
                  <a:schemeClr val="bg1">
                    <a:lumMod val="50000"/>
                  </a:schemeClr>
                </a:solidFill>
              </a:rPr>
              <a:t>Supported by a network of partner worldwide with extensive local knowledge and distinct capabilities, </a:t>
            </a:r>
            <a:r>
              <a:rPr lang="en-US" sz="1600" dirty="0">
                <a:solidFill>
                  <a:schemeClr val="bg1">
                    <a:lumMod val="50000"/>
                  </a:schemeClr>
                </a:solidFill>
              </a:rPr>
              <a:t>K</a:t>
            </a:r>
            <a:r>
              <a:rPr lang="en-US" sz="1600" dirty="0">
                <a:solidFill>
                  <a:srgbClr val="FF6600"/>
                </a:solidFill>
              </a:rPr>
              <a:t>A</a:t>
            </a:r>
            <a:r>
              <a:rPr lang="en-US" sz="1600" dirty="0">
                <a:solidFill>
                  <a:srgbClr val="FF0000"/>
                </a:solidFill>
              </a:rPr>
              <a:t>R Freight &amp; Forwarding LLC </a:t>
            </a:r>
            <a:r>
              <a:rPr lang="en-US" sz="1700" dirty="0" smtClean="0">
                <a:solidFill>
                  <a:schemeClr val="bg1">
                    <a:lumMod val="50000"/>
                  </a:schemeClr>
                </a:solidFill>
              </a:rPr>
              <a:t>is </a:t>
            </a:r>
            <a:r>
              <a:rPr lang="en-US" sz="1700" dirty="0">
                <a:solidFill>
                  <a:schemeClr val="bg1">
                    <a:lumMod val="50000"/>
                  </a:schemeClr>
                </a:solidFill>
              </a:rPr>
              <a:t>able to provide you customized solutions to all your freight transport, storages, distributions and management need</a:t>
            </a:r>
            <a:r>
              <a:rPr lang="en-US" sz="1700" dirty="0" smtClean="0">
                <a:solidFill>
                  <a:schemeClr val="bg1">
                    <a:lumMod val="50000"/>
                  </a:schemeClr>
                </a:solidFill>
              </a:rPr>
              <a:t>.</a:t>
            </a:r>
          </a:p>
          <a:p>
            <a:pPr algn="just"/>
            <a:endParaRPr lang="en-US" sz="1700" dirty="0">
              <a:solidFill>
                <a:schemeClr val="bg1">
                  <a:lumMod val="50000"/>
                </a:schemeClr>
              </a:solidFill>
            </a:endParaRPr>
          </a:p>
          <a:p>
            <a:pPr algn="just"/>
            <a:r>
              <a:rPr lang="en-US" sz="1700" dirty="0" smtClean="0">
                <a:solidFill>
                  <a:schemeClr val="bg1">
                    <a:lumMod val="50000"/>
                  </a:schemeClr>
                </a:solidFill>
              </a:rPr>
              <a:t>We assured the best of services &amp; cooperation to all our estimated customer &amp; stakeholders. </a:t>
            </a:r>
          </a:p>
          <a:p>
            <a:pPr algn="just"/>
            <a:endParaRPr lang="en-US" sz="16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067525"/>
            <a:ext cx="1217295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76604" y="6184672"/>
            <a:ext cx="6077498" cy="861774"/>
          </a:xfrm>
          <a:prstGeom prst="rect">
            <a:avLst/>
          </a:prstGeom>
          <a:noFill/>
        </p:spPr>
        <p:txBody>
          <a:bodyPr wrap="non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LLC</a:t>
            </a:r>
            <a:endParaRPr lang="en-US" sz="3200" b="1" dirty="0">
              <a:latin typeface="Calibri" pitchFamily="34" charset="0"/>
            </a:endParaRPr>
          </a:p>
          <a:p>
            <a:endParaRPr lang="en-US" dirty="0"/>
          </a:p>
        </p:txBody>
      </p:sp>
      <p:sp>
        <p:nvSpPr>
          <p:cNvPr id="5" name="TextBox 4"/>
          <p:cNvSpPr txBox="1"/>
          <p:nvPr/>
        </p:nvSpPr>
        <p:spPr>
          <a:xfrm>
            <a:off x="515406" y="382383"/>
            <a:ext cx="2624245" cy="523220"/>
          </a:xfrm>
          <a:prstGeom prst="rect">
            <a:avLst/>
          </a:prstGeom>
          <a:noFill/>
        </p:spPr>
        <p:txBody>
          <a:bodyPr wrap="none" rtlCol="0">
            <a:spAutoFit/>
          </a:bodyPr>
          <a:lstStyle/>
          <a:p>
            <a:r>
              <a:rPr lang="en-US" sz="2800" b="1" dirty="0" smtClean="0">
                <a:solidFill>
                  <a:srgbClr val="FF0000"/>
                </a:solidFill>
                <a:latin typeface="Calibri" pitchFamily="34" charset="0"/>
              </a:rPr>
              <a:t>INTRODUCTION </a:t>
            </a:r>
            <a:endParaRPr lang="en-US" sz="2800" b="1" dirty="0">
              <a:solidFill>
                <a:srgbClr val="FF0000"/>
              </a:solidFill>
              <a:latin typeface="Calibri" pitchFamily="34" charset="0"/>
            </a:endParaRPr>
          </a:p>
        </p:txBody>
      </p:sp>
      <p:sp>
        <p:nvSpPr>
          <p:cNvPr id="6" name="TextBox 5"/>
          <p:cNvSpPr txBox="1"/>
          <p:nvPr/>
        </p:nvSpPr>
        <p:spPr>
          <a:xfrm>
            <a:off x="532100" y="693868"/>
            <a:ext cx="5347105" cy="523220"/>
          </a:xfrm>
          <a:prstGeom prst="rect">
            <a:avLst/>
          </a:prstGeom>
          <a:noFill/>
        </p:spPr>
        <p:txBody>
          <a:bodyPr wrap="none" rtlCol="0">
            <a:spAutoFit/>
          </a:bodyPr>
          <a:lstStyle/>
          <a:p>
            <a:r>
              <a:rPr lang="en-US" sz="2800" b="1" dirty="0">
                <a:solidFill>
                  <a:schemeClr val="tx1">
                    <a:lumMod val="85000"/>
                    <a:lumOff val="15000"/>
                  </a:schemeClr>
                </a:solidFill>
                <a:latin typeface="Calibri" pitchFamily="34" charset="0"/>
              </a:rPr>
              <a:t>KAR</a:t>
            </a:r>
            <a:r>
              <a:rPr lang="en-US" sz="2800" b="1" dirty="0">
                <a:solidFill>
                  <a:schemeClr val="bg1">
                    <a:lumMod val="50000"/>
                  </a:schemeClr>
                </a:solidFill>
                <a:latin typeface="Calibri" pitchFamily="34" charset="0"/>
              </a:rPr>
              <a:t> </a:t>
            </a:r>
            <a:r>
              <a:rPr lang="en-US" sz="2800" b="1" dirty="0">
                <a:solidFill>
                  <a:srgbClr val="FF6600"/>
                </a:solidFill>
                <a:latin typeface="Calibri" pitchFamily="34" charset="0"/>
              </a:rPr>
              <a:t>FREIGHT &amp;</a:t>
            </a:r>
            <a:r>
              <a:rPr lang="en-US" sz="2800" b="1" dirty="0">
                <a:solidFill>
                  <a:srgbClr val="FFC000"/>
                </a:solidFill>
                <a:latin typeface="Calibri" pitchFamily="34" charset="0"/>
              </a:rPr>
              <a:t> </a:t>
            </a:r>
            <a:r>
              <a:rPr lang="en-US" sz="2800" b="1" dirty="0">
                <a:solidFill>
                  <a:srgbClr val="C00000"/>
                </a:solidFill>
                <a:latin typeface="Calibri" pitchFamily="34" charset="0"/>
              </a:rPr>
              <a:t>FORWARDING  </a:t>
            </a:r>
            <a:r>
              <a:rPr lang="en-US" sz="2800" b="1" dirty="0" smtClean="0">
                <a:solidFill>
                  <a:srgbClr val="C00000"/>
                </a:solidFill>
                <a:latin typeface="Calibri" pitchFamily="34" charset="0"/>
              </a:rPr>
              <a:t>LLC</a:t>
            </a:r>
            <a:endParaRPr lang="en-US" sz="2800" b="1" dirty="0">
              <a:latin typeface="Calibri" pitchFamily="34" charset="0"/>
            </a:endParaRPr>
          </a:p>
        </p:txBody>
      </p:sp>
    </p:spTree>
    <p:extLst>
      <p:ext uri="{BB962C8B-B14F-4D97-AF65-F5344CB8AC3E}">
        <p14:creationId xmlns:p14="http://schemas.microsoft.com/office/powerpoint/2010/main" val="2122628819"/>
      </p:ext>
    </p:extLst>
  </p:cSld>
  <p:clrMapOvr>
    <a:masterClrMapping/>
  </p:clrMapOvr>
  <p:transition spd="slow"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 y="0"/>
            <a:ext cx="12191999" cy="6858000"/>
            <a:chOff x="0" y="0"/>
            <a:chExt cx="22677" cy="11906"/>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 cy="11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0" y="10691"/>
              <a:ext cx="22677" cy="70"/>
              <a:chOff x="0" y="10691"/>
              <a:chExt cx="22677" cy="70"/>
            </a:xfrm>
          </p:grpSpPr>
          <p:sp>
            <p:nvSpPr>
              <p:cNvPr id="3530" name="Freeform 5"/>
              <p:cNvSpPr>
                <a:spLocks/>
              </p:cNvSpPr>
              <p:nvPr/>
            </p:nvSpPr>
            <p:spPr bwMode="auto">
              <a:xfrm>
                <a:off x="0" y="10691"/>
                <a:ext cx="22677" cy="70"/>
              </a:xfrm>
              <a:custGeom>
                <a:avLst/>
                <a:gdLst>
                  <a:gd name="T0" fmla="*/ 0 w 22677"/>
                  <a:gd name="T1" fmla="+- 0 10761 10691"/>
                  <a:gd name="T2" fmla="*/ 10761 h 70"/>
                  <a:gd name="T3" fmla="*/ 22677 w 22677"/>
                  <a:gd name="T4" fmla="+- 0 10761 10691"/>
                  <a:gd name="T5" fmla="*/ 10761 h 70"/>
                  <a:gd name="T6" fmla="*/ 22677 w 22677"/>
                  <a:gd name="T7" fmla="+- 0 10691 10691"/>
                  <a:gd name="T8" fmla="*/ 10691 h 70"/>
                  <a:gd name="T9" fmla="*/ 0 w 22677"/>
                  <a:gd name="T10" fmla="+- 0 10691 10691"/>
                  <a:gd name="T11" fmla="*/ 10691 h 70"/>
                  <a:gd name="T12" fmla="*/ 0 w 22677"/>
                  <a:gd name="T13" fmla="+- 0 10761 10691"/>
                  <a:gd name="T14" fmla="*/ 10761 h 70"/>
                </a:gdLst>
                <a:ahLst/>
                <a:cxnLst>
                  <a:cxn ang="0">
                    <a:pos x="T0" y="T2"/>
                  </a:cxn>
                  <a:cxn ang="0">
                    <a:pos x="T3" y="T5"/>
                  </a:cxn>
                  <a:cxn ang="0">
                    <a:pos x="T6" y="T8"/>
                  </a:cxn>
                  <a:cxn ang="0">
                    <a:pos x="T9" y="T11"/>
                  </a:cxn>
                  <a:cxn ang="0">
                    <a:pos x="T12" y="T14"/>
                  </a:cxn>
                </a:cxnLst>
                <a:rect l="0" t="0" r="r" b="b"/>
                <a:pathLst>
                  <a:path w="22677" h="70">
                    <a:moveTo>
                      <a:pt x="0" y="70"/>
                    </a:moveTo>
                    <a:lnTo>
                      <a:pt x="22677" y="70"/>
                    </a:lnTo>
                    <a:lnTo>
                      <a:pt x="22677" y="0"/>
                    </a:lnTo>
                    <a:lnTo>
                      <a:pt x="0" y="0"/>
                    </a:lnTo>
                    <a:lnTo>
                      <a:pt x="0" y="7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6"/>
            <p:cNvGrpSpPr>
              <a:grpSpLocks/>
            </p:cNvGrpSpPr>
            <p:nvPr/>
          </p:nvGrpSpPr>
          <p:grpSpPr bwMode="auto">
            <a:xfrm>
              <a:off x="0" y="10755"/>
              <a:ext cx="22677" cy="66"/>
              <a:chOff x="0" y="10755"/>
              <a:chExt cx="22677" cy="66"/>
            </a:xfrm>
          </p:grpSpPr>
          <p:sp>
            <p:nvSpPr>
              <p:cNvPr id="3529" name="Freeform 7"/>
              <p:cNvSpPr>
                <a:spLocks/>
              </p:cNvSpPr>
              <p:nvPr/>
            </p:nvSpPr>
            <p:spPr bwMode="auto">
              <a:xfrm>
                <a:off x="0" y="10755"/>
                <a:ext cx="22677" cy="66"/>
              </a:xfrm>
              <a:custGeom>
                <a:avLst/>
                <a:gdLst>
                  <a:gd name="T0" fmla="*/ 0 w 22677"/>
                  <a:gd name="T1" fmla="+- 0 10821 10755"/>
                  <a:gd name="T2" fmla="*/ 10821 h 66"/>
                  <a:gd name="T3" fmla="*/ 22677 w 22677"/>
                  <a:gd name="T4" fmla="+- 0 10821 10755"/>
                  <a:gd name="T5" fmla="*/ 10821 h 66"/>
                  <a:gd name="T6" fmla="*/ 22677 w 22677"/>
                  <a:gd name="T7" fmla="+- 0 10755 10755"/>
                  <a:gd name="T8" fmla="*/ 10755 h 66"/>
                  <a:gd name="T9" fmla="*/ 0 w 22677"/>
                  <a:gd name="T10" fmla="+- 0 10755 10755"/>
                  <a:gd name="T11" fmla="*/ 10755 h 66"/>
                  <a:gd name="T12" fmla="*/ 0 w 22677"/>
                  <a:gd name="T13" fmla="+- 0 10821 10755"/>
                  <a:gd name="T14" fmla="*/ 10821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8"/>
            <p:cNvGrpSpPr>
              <a:grpSpLocks/>
            </p:cNvGrpSpPr>
            <p:nvPr/>
          </p:nvGrpSpPr>
          <p:grpSpPr bwMode="auto">
            <a:xfrm>
              <a:off x="0" y="10818"/>
              <a:ext cx="22677" cy="66"/>
              <a:chOff x="0" y="10818"/>
              <a:chExt cx="22677" cy="66"/>
            </a:xfrm>
          </p:grpSpPr>
          <p:sp>
            <p:nvSpPr>
              <p:cNvPr id="3528" name="Freeform 9"/>
              <p:cNvSpPr>
                <a:spLocks/>
              </p:cNvSpPr>
              <p:nvPr/>
            </p:nvSpPr>
            <p:spPr bwMode="auto">
              <a:xfrm>
                <a:off x="0" y="10818"/>
                <a:ext cx="22677" cy="66"/>
              </a:xfrm>
              <a:custGeom>
                <a:avLst/>
                <a:gdLst>
                  <a:gd name="T0" fmla="*/ 0 w 22677"/>
                  <a:gd name="T1" fmla="+- 0 10884 10818"/>
                  <a:gd name="T2" fmla="*/ 10884 h 66"/>
                  <a:gd name="T3" fmla="*/ 22677 w 22677"/>
                  <a:gd name="T4" fmla="+- 0 10884 10818"/>
                  <a:gd name="T5" fmla="*/ 10884 h 66"/>
                  <a:gd name="T6" fmla="*/ 22677 w 22677"/>
                  <a:gd name="T7" fmla="+- 0 10818 10818"/>
                  <a:gd name="T8" fmla="*/ 10818 h 66"/>
                  <a:gd name="T9" fmla="*/ 0 w 22677"/>
                  <a:gd name="T10" fmla="+- 0 10818 10818"/>
                  <a:gd name="T11" fmla="*/ 10818 h 66"/>
                  <a:gd name="T12" fmla="*/ 0 w 22677"/>
                  <a:gd name="T13" fmla="+- 0 10884 10818"/>
                  <a:gd name="T14" fmla="*/ 10884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5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 y="4725"/>
              <a:ext cx="2588" cy="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Group 13"/>
            <p:cNvGrpSpPr>
              <a:grpSpLocks/>
            </p:cNvGrpSpPr>
            <p:nvPr/>
          </p:nvGrpSpPr>
          <p:grpSpPr bwMode="auto">
            <a:xfrm>
              <a:off x="7329" y="4735"/>
              <a:ext cx="2" cy="142"/>
              <a:chOff x="7329" y="4735"/>
              <a:chExt cx="2" cy="142"/>
            </a:xfrm>
          </p:grpSpPr>
          <p:sp>
            <p:nvSpPr>
              <p:cNvPr id="3525" name="Freeform 14"/>
              <p:cNvSpPr>
                <a:spLocks/>
              </p:cNvSpPr>
              <p:nvPr/>
            </p:nvSpPr>
            <p:spPr bwMode="auto">
              <a:xfrm>
                <a:off x="732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15"/>
            <p:cNvGrpSpPr>
              <a:grpSpLocks/>
            </p:cNvGrpSpPr>
            <p:nvPr/>
          </p:nvGrpSpPr>
          <p:grpSpPr bwMode="auto">
            <a:xfrm>
              <a:off x="7384" y="4735"/>
              <a:ext cx="2" cy="142"/>
              <a:chOff x="7384" y="4735"/>
              <a:chExt cx="2" cy="142"/>
            </a:xfrm>
          </p:grpSpPr>
          <p:sp>
            <p:nvSpPr>
              <p:cNvPr id="3524" name="Freeform 16"/>
              <p:cNvSpPr>
                <a:spLocks/>
              </p:cNvSpPr>
              <p:nvPr/>
            </p:nvSpPr>
            <p:spPr bwMode="auto">
              <a:xfrm>
                <a:off x="7384"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7"/>
            <p:cNvGrpSpPr>
              <a:grpSpLocks/>
            </p:cNvGrpSpPr>
            <p:nvPr/>
          </p:nvGrpSpPr>
          <p:grpSpPr bwMode="auto">
            <a:xfrm>
              <a:off x="7418" y="4781"/>
              <a:ext cx="91" cy="141"/>
              <a:chOff x="7418" y="4781"/>
              <a:chExt cx="91" cy="141"/>
            </a:xfrm>
          </p:grpSpPr>
          <p:sp>
            <p:nvSpPr>
              <p:cNvPr id="3522" name="Freeform 18"/>
              <p:cNvSpPr>
                <a:spLocks/>
              </p:cNvSpPr>
              <p:nvPr/>
            </p:nvSpPr>
            <p:spPr bwMode="auto">
              <a:xfrm>
                <a:off x="7418" y="4781"/>
                <a:ext cx="91" cy="141"/>
              </a:xfrm>
              <a:custGeom>
                <a:avLst/>
                <a:gdLst>
                  <a:gd name="T0" fmla="+- 0 7437 7418"/>
                  <a:gd name="T1" fmla="*/ T0 w 91"/>
                  <a:gd name="T2" fmla="+- 0 4781 4781"/>
                  <a:gd name="T3" fmla="*/ 4781 h 141"/>
                  <a:gd name="T4" fmla="+- 0 7418 7418"/>
                  <a:gd name="T5" fmla="*/ T4 w 91"/>
                  <a:gd name="T6" fmla="+- 0 4781 4781"/>
                  <a:gd name="T7" fmla="*/ 4781 h 141"/>
                  <a:gd name="T8" fmla="+- 0 7453 7418"/>
                  <a:gd name="T9" fmla="*/ T8 w 91"/>
                  <a:gd name="T10" fmla="+- 0 4870 4781"/>
                  <a:gd name="T11" fmla="*/ 4870 h 141"/>
                  <a:gd name="T12" fmla="+- 0 7454 7418"/>
                  <a:gd name="T13" fmla="*/ T12 w 91"/>
                  <a:gd name="T14" fmla="+- 0 4872 4781"/>
                  <a:gd name="T15" fmla="*/ 4872 h 141"/>
                  <a:gd name="T16" fmla="+- 0 7455 7418"/>
                  <a:gd name="T17" fmla="*/ T16 w 91"/>
                  <a:gd name="T18" fmla="+- 0 4873 4781"/>
                  <a:gd name="T19" fmla="*/ 4873 h 141"/>
                  <a:gd name="T20" fmla="+- 0 7455 7418"/>
                  <a:gd name="T21" fmla="*/ T20 w 91"/>
                  <a:gd name="T22" fmla="+- 0 4875 4781"/>
                  <a:gd name="T23" fmla="*/ 4875 h 141"/>
                  <a:gd name="T24" fmla="+- 0 7449 7418"/>
                  <a:gd name="T25" fmla="*/ T24 w 91"/>
                  <a:gd name="T26" fmla="+- 0 4888 4781"/>
                  <a:gd name="T27" fmla="*/ 4888 h 141"/>
                  <a:gd name="T28" fmla="+- 0 7443 7418"/>
                  <a:gd name="T29" fmla="*/ T28 w 91"/>
                  <a:gd name="T30" fmla="+- 0 4894 4781"/>
                  <a:gd name="T31" fmla="*/ 4894 h 141"/>
                  <a:gd name="T32" fmla="+- 0 7438 7418"/>
                  <a:gd name="T33" fmla="*/ T32 w 91"/>
                  <a:gd name="T34" fmla="+- 0 4898 4781"/>
                  <a:gd name="T35" fmla="*/ 4898 h 141"/>
                  <a:gd name="T36" fmla="+- 0 7433 7418"/>
                  <a:gd name="T37" fmla="*/ T36 w 91"/>
                  <a:gd name="T38" fmla="+- 0 4903 4781"/>
                  <a:gd name="T39" fmla="*/ 4903 h 141"/>
                  <a:gd name="T40" fmla="+- 0 7427 7418"/>
                  <a:gd name="T41" fmla="*/ T40 w 91"/>
                  <a:gd name="T42" fmla="+- 0 4905 4781"/>
                  <a:gd name="T43" fmla="*/ 4905 h 141"/>
                  <a:gd name="T44" fmla="+- 0 7423 7418"/>
                  <a:gd name="T45" fmla="*/ T44 w 91"/>
                  <a:gd name="T46" fmla="+- 0 4907 4781"/>
                  <a:gd name="T47" fmla="*/ 4907 h 141"/>
                  <a:gd name="T48" fmla="+- 0 7427 7418"/>
                  <a:gd name="T49" fmla="*/ T48 w 91"/>
                  <a:gd name="T50" fmla="+- 0 4922 4781"/>
                  <a:gd name="T51" fmla="*/ 4922 h 141"/>
                  <a:gd name="T52" fmla="+- 0 7472 7418"/>
                  <a:gd name="T53" fmla="*/ T52 w 91"/>
                  <a:gd name="T54" fmla="+- 0 4875 4781"/>
                  <a:gd name="T55" fmla="*/ 4875 h 141"/>
                  <a:gd name="T56" fmla="+- 0 7479 7418"/>
                  <a:gd name="T57" fmla="*/ T56 w 91"/>
                  <a:gd name="T58" fmla="+- 0 4858 4781"/>
                  <a:gd name="T59" fmla="*/ 4858 h 141"/>
                  <a:gd name="T60" fmla="+- 0 7464 7418"/>
                  <a:gd name="T61" fmla="*/ T60 w 91"/>
                  <a:gd name="T62" fmla="+- 0 4858 4781"/>
                  <a:gd name="T63" fmla="*/ 4858 h 141"/>
                  <a:gd name="T64" fmla="+- 0 7463 7418"/>
                  <a:gd name="T65" fmla="*/ T64 w 91"/>
                  <a:gd name="T66" fmla="+- 0 4852 4781"/>
                  <a:gd name="T67" fmla="*/ 4852 h 141"/>
                  <a:gd name="T68" fmla="+- 0 7460 7418"/>
                  <a:gd name="T69" fmla="*/ T68 w 91"/>
                  <a:gd name="T70" fmla="+- 0 4844 4781"/>
                  <a:gd name="T71" fmla="*/ 4844 h 141"/>
                  <a:gd name="T72" fmla="+- 0 7458 7418"/>
                  <a:gd name="T73" fmla="*/ T72 w 91"/>
                  <a:gd name="T74" fmla="+- 0 4837 4781"/>
                  <a:gd name="T75" fmla="*/ 4837 h 141"/>
                  <a:gd name="T76" fmla="+- 0 7437 7418"/>
                  <a:gd name="T77" fmla="*/ T76 w 91"/>
                  <a:gd name="T78" fmla="+- 0 4781 4781"/>
                  <a:gd name="T79"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1" h="141">
                    <a:moveTo>
                      <a:pt x="19" y="0"/>
                    </a:moveTo>
                    <a:lnTo>
                      <a:pt x="0" y="0"/>
                    </a:lnTo>
                    <a:lnTo>
                      <a:pt x="35" y="89"/>
                    </a:lnTo>
                    <a:lnTo>
                      <a:pt x="36" y="91"/>
                    </a:lnTo>
                    <a:lnTo>
                      <a:pt x="37" y="92"/>
                    </a:lnTo>
                    <a:lnTo>
                      <a:pt x="37" y="94"/>
                    </a:lnTo>
                    <a:lnTo>
                      <a:pt x="31" y="107"/>
                    </a:lnTo>
                    <a:lnTo>
                      <a:pt x="25" y="113"/>
                    </a:lnTo>
                    <a:lnTo>
                      <a:pt x="20" y="117"/>
                    </a:lnTo>
                    <a:lnTo>
                      <a:pt x="15" y="122"/>
                    </a:lnTo>
                    <a:lnTo>
                      <a:pt x="9" y="124"/>
                    </a:lnTo>
                    <a:lnTo>
                      <a:pt x="5" y="126"/>
                    </a:lnTo>
                    <a:lnTo>
                      <a:pt x="9"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3" name="Freeform 19"/>
              <p:cNvSpPr>
                <a:spLocks/>
              </p:cNvSpPr>
              <p:nvPr/>
            </p:nvSpPr>
            <p:spPr bwMode="auto">
              <a:xfrm>
                <a:off x="7418" y="4781"/>
                <a:ext cx="91" cy="141"/>
              </a:xfrm>
              <a:custGeom>
                <a:avLst/>
                <a:gdLst>
                  <a:gd name="T0" fmla="+- 0 7509 7418"/>
                  <a:gd name="T1" fmla="*/ T0 w 91"/>
                  <a:gd name="T2" fmla="+- 0 4781 4781"/>
                  <a:gd name="T3" fmla="*/ 4781 h 141"/>
                  <a:gd name="T4" fmla="+- 0 7490 7418"/>
                  <a:gd name="T5" fmla="*/ T4 w 91"/>
                  <a:gd name="T6" fmla="+- 0 4781 4781"/>
                  <a:gd name="T7" fmla="*/ 4781 h 141"/>
                  <a:gd name="T8" fmla="+- 0 7471 7418"/>
                  <a:gd name="T9" fmla="*/ T8 w 91"/>
                  <a:gd name="T10" fmla="+- 0 4838 4781"/>
                  <a:gd name="T11" fmla="*/ 4838 h 141"/>
                  <a:gd name="T12" fmla="+- 0 7468 7418"/>
                  <a:gd name="T13" fmla="*/ T12 w 91"/>
                  <a:gd name="T14" fmla="+- 0 4844 4781"/>
                  <a:gd name="T15" fmla="*/ 4844 h 141"/>
                  <a:gd name="T16" fmla="+- 0 7466 7418"/>
                  <a:gd name="T17" fmla="*/ T16 w 91"/>
                  <a:gd name="T18" fmla="+- 0 4852 4781"/>
                  <a:gd name="T19" fmla="*/ 4852 h 141"/>
                  <a:gd name="T20" fmla="+- 0 7465 7418"/>
                  <a:gd name="T21" fmla="*/ T20 w 91"/>
                  <a:gd name="T22" fmla="+- 0 4858 4781"/>
                  <a:gd name="T23" fmla="*/ 4858 h 141"/>
                  <a:gd name="T24" fmla="+- 0 7479 7418"/>
                  <a:gd name="T25" fmla="*/ T24 w 91"/>
                  <a:gd name="T26" fmla="+- 0 4858 4781"/>
                  <a:gd name="T27" fmla="*/ 4858 h 141"/>
                  <a:gd name="T28" fmla="+- 0 7482 7418"/>
                  <a:gd name="T29" fmla="*/ T28 w 91"/>
                  <a:gd name="T30" fmla="+- 0 4850 4781"/>
                  <a:gd name="T31" fmla="*/ 4850 h 141"/>
                  <a:gd name="T32" fmla="+- 0 7509 7418"/>
                  <a:gd name="T33" fmla="*/ T32 w 91"/>
                  <a:gd name="T34" fmla="+- 0 4781 4781"/>
                  <a:gd name="T35"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0" y="63"/>
                    </a:lnTo>
                    <a:lnTo>
                      <a:pt x="48"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20"/>
            <p:cNvGrpSpPr>
              <a:grpSpLocks/>
            </p:cNvGrpSpPr>
            <p:nvPr/>
          </p:nvGrpSpPr>
          <p:grpSpPr bwMode="auto">
            <a:xfrm>
              <a:off x="7603" y="4757"/>
              <a:ext cx="56" cy="122"/>
              <a:chOff x="7603" y="4757"/>
              <a:chExt cx="56" cy="122"/>
            </a:xfrm>
          </p:grpSpPr>
          <p:sp>
            <p:nvSpPr>
              <p:cNvPr id="3198" name="Freeform 21"/>
              <p:cNvSpPr>
                <a:spLocks/>
              </p:cNvSpPr>
              <p:nvPr/>
            </p:nvSpPr>
            <p:spPr bwMode="auto">
              <a:xfrm>
                <a:off x="7603" y="4757"/>
                <a:ext cx="56" cy="122"/>
              </a:xfrm>
              <a:custGeom>
                <a:avLst/>
                <a:gdLst>
                  <a:gd name="T0" fmla="+- 0 7635 7603"/>
                  <a:gd name="T1" fmla="*/ T0 w 56"/>
                  <a:gd name="T2" fmla="+- 0 4794 4757"/>
                  <a:gd name="T3" fmla="*/ 4794 h 122"/>
                  <a:gd name="T4" fmla="+- 0 7618 7603"/>
                  <a:gd name="T5" fmla="*/ T4 w 56"/>
                  <a:gd name="T6" fmla="+- 0 4794 4757"/>
                  <a:gd name="T7" fmla="*/ 4794 h 122"/>
                  <a:gd name="T8" fmla="+- 0 7618 7603"/>
                  <a:gd name="T9" fmla="*/ T8 w 56"/>
                  <a:gd name="T10" fmla="+- 0 4858 4757"/>
                  <a:gd name="T11" fmla="*/ 4858 h 122"/>
                  <a:gd name="T12" fmla="+- 0 7620 7603"/>
                  <a:gd name="T13" fmla="*/ T12 w 56"/>
                  <a:gd name="T14" fmla="+- 0 4867 4757"/>
                  <a:gd name="T15" fmla="*/ 4867 h 122"/>
                  <a:gd name="T16" fmla="+- 0 7625 7603"/>
                  <a:gd name="T17" fmla="*/ T16 w 56"/>
                  <a:gd name="T18" fmla="+- 0 4872 4757"/>
                  <a:gd name="T19" fmla="*/ 4872 h 122"/>
                  <a:gd name="T20" fmla="+- 0 7629 7603"/>
                  <a:gd name="T21" fmla="*/ T20 w 56"/>
                  <a:gd name="T22" fmla="+- 0 4877 4757"/>
                  <a:gd name="T23" fmla="*/ 4877 h 122"/>
                  <a:gd name="T24" fmla="+- 0 7635 7603"/>
                  <a:gd name="T25" fmla="*/ T24 w 56"/>
                  <a:gd name="T26" fmla="+- 0 4880 4757"/>
                  <a:gd name="T27" fmla="*/ 4880 h 122"/>
                  <a:gd name="T28" fmla="+- 0 7650 7603"/>
                  <a:gd name="T29" fmla="*/ T28 w 56"/>
                  <a:gd name="T30" fmla="+- 0 4880 4757"/>
                  <a:gd name="T31" fmla="*/ 4880 h 122"/>
                  <a:gd name="T32" fmla="+- 0 7656 7603"/>
                  <a:gd name="T33" fmla="*/ T32 w 56"/>
                  <a:gd name="T34" fmla="+- 0 4878 4757"/>
                  <a:gd name="T35" fmla="*/ 4878 h 122"/>
                  <a:gd name="T36" fmla="+- 0 7659 7603"/>
                  <a:gd name="T37" fmla="*/ T36 w 56"/>
                  <a:gd name="T38" fmla="+- 0 4877 4757"/>
                  <a:gd name="T39" fmla="*/ 4877 h 122"/>
                  <a:gd name="T40" fmla="+- 0 7658 7603"/>
                  <a:gd name="T41" fmla="*/ T40 w 56"/>
                  <a:gd name="T42" fmla="+- 0 4865 4757"/>
                  <a:gd name="T43" fmla="*/ 4865 h 122"/>
                  <a:gd name="T44" fmla="+- 0 7638 7603"/>
                  <a:gd name="T45" fmla="*/ T44 w 56"/>
                  <a:gd name="T46" fmla="+- 0 4865 4757"/>
                  <a:gd name="T47" fmla="*/ 4865 h 122"/>
                  <a:gd name="T48" fmla="+- 0 7635 7603"/>
                  <a:gd name="T49" fmla="*/ T48 w 56"/>
                  <a:gd name="T50" fmla="+- 0 4858 4757"/>
                  <a:gd name="T51" fmla="*/ 4858 h 122"/>
                  <a:gd name="T52" fmla="+- 0 7635 7603"/>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9" name="Freeform 22"/>
              <p:cNvSpPr>
                <a:spLocks/>
              </p:cNvSpPr>
              <p:nvPr/>
            </p:nvSpPr>
            <p:spPr bwMode="auto">
              <a:xfrm>
                <a:off x="7603" y="4757"/>
                <a:ext cx="56" cy="122"/>
              </a:xfrm>
              <a:custGeom>
                <a:avLst/>
                <a:gdLst>
                  <a:gd name="T0" fmla="+- 0 7658 7603"/>
                  <a:gd name="T1" fmla="*/ T0 w 56"/>
                  <a:gd name="T2" fmla="+- 0 4864 4757"/>
                  <a:gd name="T3" fmla="*/ 4864 h 122"/>
                  <a:gd name="T4" fmla="+- 0 7656 7603"/>
                  <a:gd name="T5" fmla="*/ T4 w 56"/>
                  <a:gd name="T6" fmla="+- 0 4865 4757"/>
                  <a:gd name="T7" fmla="*/ 4865 h 122"/>
                  <a:gd name="T8" fmla="+- 0 7653 7603"/>
                  <a:gd name="T9" fmla="*/ T8 w 56"/>
                  <a:gd name="T10" fmla="+- 0 4865 4757"/>
                  <a:gd name="T11" fmla="*/ 4865 h 122"/>
                  <a:gd name="T12" fmla="+- 0 7658 7603"/>
                  <a:gd name="T13" fmla="*/ T12 w 56"/>
                  <a:gd name="T14" fmla="+- 0 4865 4757"/>
                  <a:gd name="T15" fmla="*/ 4865 h 122"/>
                  <a:gd name="T16" fmla="+- 0 7658 7603"/>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0" name="Freeform 23"/>
              <p:cNvSpPr>
                <a:spLocks/>
              </p:cNvSpPr>
              <p:nvPr/>
            </p:nvSpPr>
            <p:spPr bwMode="auto">
              <a:xfrm>
                <a:off x="7603" y="4757"/>
                <a:ext cx="56" cy="122"/>
              </a:xfrm>
              <a:custGeom>
                <a:avLst/>
                <a:gdLst>
                  <a:gd name="T0" fmla="+- 0 7660 7603"/>
                  <a:gd name="T1" fmla="*/ T0 w 56"/>
                  <a:gd name="T2" fmla="+- 0 4781 4757"/>
                  <a:gd name="T3" fmla="*/ 4781 h 122"/>
                  <a:gd name="T4" fmla="+- 0 7603 7603"/>
                  <a:gd name="T5" fmla="*/ T4 w 56"/>
                  <a:gd name="T6" fmla="+- 0 4781 4757"/>
                  <a:gd name="T7" fmla="*/ 4781 h 122"/>
                  <a:gd name="T8" fmla="+- 0 7603 7603"/>
                  <a:gd name="T9" fmla="*/ T8 w 56"/>
                  <a:gd name="T10" fmla="+- 0 4794 4757"/>
                  <a:gd name="T11" fmla="*/ 4794 h 122"/>
                  <a:gd name="T12" fmla="+- 0 7660 7603"/>
                  <a:gd name="T13" fmla="*/ T12 w 56"/>
                  <a:gd name="T14" fmla="+- 0 4794 4757"/>
                  <a:gd name="T15" fmla="*/ 4794 h 122"/>
                  <a:gd name="T16" fmla="+- 0 7660 7603"/>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1" name="Freeform 24"/>
              <p:cNvSpPr>
                <a:spLocks/>
              </p:cNvSpPr>
              <p:nvPr/>
            </p:nvSpPr>
            <p:spPr bwMode="auto">
              <a:xfrm>
                <a:off x="7603" y="4757"/>
                <a:ext cx="56" cy="122"/>
              </a:xfrm>
              <a:custGeom>
                <a:avLst/>
                <a:gdLst>
                  <a:gd name="T0" fmla="+- 0 7635 7603"/>
                  <a:gd name="T1" fmla="*/ T0 w 56"/>
                  <a:gd name="T2" fmla="+- 0 4757 4757"/>
                  <a:gd name="T3" fmla="*/ 4757 h 122"/>
                  <a:gd name="T4" fmla="+- 0 7618 7603"/>
                  <a:gd name="T5" fmla="*/ T4 w 56"/>
                  <a:gd name="T6" fmla="+- 0 4763 4757"/>
                  <a:gd name="T7" fmla="*/ 4763 h 122"/>
                  <a:gd name="T8" fmla="+- 0 7618 7603"/>
                  <a:gd name="T9" fmla="*/ T8 w 56"/>
                  <a:gd name="T10" fmla="+- 0 4781 4757"/>
                  <a:gd name="T11" fmla="*/ 4781 h 122"/>
                  <a:gd name="T12" fmla="+- 0 7635 7603"/>
                  <a:gd name="T13" fmla="*/ T12 w 56"/>
                  <a:gd name="T14" fmla="+- 0 4781 4757"/>
                  <a:gd name="T15" fmla="*/ 4781 h 122"/>
                  <a:gd name="T16" fmla="+- 0 7635 7603"/>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5"/>
            <p:cNvGrpSpPr>
              <a:grpSpLocks/>
            </p:cNvGrpSpPr>
            <p:nvPr/>
          </p:nvGrpSpPr>
          <p:grpSpPr bwMode="auto">
            <a:xfrm>
              <a:off x="7682" y="4779"/>
              <a:ext cx="92" cy="100"/>
              <a:chOff x="7682" y="4779"/>
              <a:chExt cx="92" cy="100"/>
            </a:xfrm>
          </p:grpSpPr>
          <p:sp>
            <p:nvSpPr>
              <p:cNvPr id="3196" name="Freeform 26"/>
              <p:cNvSpPr>
                <a:spLocks/>
              </p:cNvSpPr>
              <p:nvPr/>
            </p:nvSpPr>
            <p:spPr bwMode="auto">
              <a:xfrm>
                <a:off x="7682" y="4779"/>
                <a:ext cx="92" cy="100"/>
              </a:xfrm>
              <a:custGeom>
                <a:avLst/>
                <a:gdLst>
                  <a:gd name="T0" fmla="+- 0 7722 7682"/>
                  <a:gd name="T1" fmla="*/ T0 w 92"/>
                  <a:gd name="T2" fmla="+- 0 4779 4779"/>
                  <a:gd name="T3" fmla="*/ 4779 h 100"/>
                  <a:gd name="T4" fmla="+- 0 7706 7682"/>
                  <a:gd name="T5" fmla="*/ T4 w 92"/>
                  <a:gd name="T6" fmla="+- 0 4784 4779"/>
                  <a:gd name="T7" fmla="*/ 4784 h 100"/>
                  <a:gd name="T8" fmla="+- 0 7692 7682"/>
                  <a:gd name="T9" fmla="*/ T8 w 92"/>
                  <a:gd name="T10" fmla="+- 0 4797 4779"/>
                  <a:gd name="T11" fmla="*/ 4797 h 100"/>
                  <a:gd name="T12" fmla="+- 0 7684 7682"/>
                  <a:gd name="T13" fmla="*/ T12 w 92"/>
                  <a:gd name="T14" fmla="+- 0 4818 4779"/>
                  <a:gd name="T15" fmla="*/ 4818 h 100"/>
                  <a:gd name="T16" fmla="+- 0 7682 7682"/>
                  <a:gd name="T17" fmla="*/ T16 w 92"/>
                  <a:gd name="T18" fmla="+- 0 4848 4779"/>
                  <a:gd name="T19" fmla="*/ 4848 h 100"/>
                  <a:gd name="T20" fmla="+- 0 7693 7682"/>
                  <a:gd name="T21" fmla="*/ T20 w 92"/>
                  <a:gd name="T22" fmla="+- 0 4865 4779"/>
                  <a:gd name="T23" fmla="*/ 4865 h 100"/>
                  <a:gd name="T24" fmla="+- 0 7711 7682"/>
                  <a:gd name="T25" fmla="*/ T24 w 92"/>
                  <a:gd name="T26" fmla="+- 0 4875 4779"/>
                  <a:gd name="T27" fmla="*/ 4875 h 100"/>
                  <a:gd name="T28" fmla="+- 0 7737 7682"/>
                  <a:gd name="T29" fmla="*/ T28 w 92"/>
                  <a:gd name="T30" fmla="+- 0 4879 4779"/>
                  <a:gd name="T31" fmla="*/ 4879 h 100"/>
                  <a:gd name="T32" fmla="+- 0 7755 7682"/>
                  <a:gd name="T33" fmla="*/ T32 w 92"/>
                  <a:gd name="T34" fmla="+- 0 4871 4779"/>
                  <a:gd name="T35" fmla="*/ 4871 h 100"/>
                  <a:gd name="T36" fmla="+- 0 7760 7682"/>
                  <a:gd name="T37" fmla="*/ T36 w 92"/>
                  <a:gd name="T38" fmla="+- 0 4865 4779"/>
                  <a:gd name="T39" fmla="*/ 4865 h 100"/>
                  <a:gd name="T40" fmla="+- 0 7719 7682"/>
                  <a:gd name="T41" fmla="*/ T40 w 92"/>
                  <a:gd name="T42" fmla="+- 0 4865 4779"/>
                  <a:gd name="T43" fmla="*/ 4865 h 100"/>
                  <a:gd name="T44" fmla="+- 0 7704 7682"/>
                  <a:gd name="T45" fmla="*/ T44 w 92"/>
                  <a:gd name="T46" fmla="+- 0 4852 4779"/>
                  <a:gd name="T47" fmla="*/ 4852 h 100"/>
                  <a:gd name="T48" fmla="+- 0 7698 7682"/>
                  <a:gd name="T49" fmla="*/ T48 w 92"/>
                  <a:gd name="T50" fmla="+- 0 4829 4779"/>
                  <a:gd name="T51" fmla="*/ 4829 h 100"/>
                  <a:gd name="T52" fmla="+- 0 7698 7682"/>
                  <a:gd name="T53" fmla="*/ T52 w 92"/>
                  <a:gd name="T54" fmla="+- 0 4819 4779"/>
                  <a:gd name="T55" fmla="*/ 4819 h 100"/>
                  <a:gd name="T56" fmla="+- 0 7708 7682"/>
                  <a:gd name="T57" fmla="*/ T56 w 92"/>
                  <a:gd name="T58" fmla="+- 0 4800 4779"/>
                  <a:gd name="T59" fmla="*/ 4800 h 100"/>
                  <a:gd name="T60" fmla="+- 0 7729 7682"/>
                  <a:gd name="T61" fmla="*/ T60 w 92"/>
                  <a:gd name="T62" fmla="+- 0 4792 4779"/>
                  <a:gd name="T63" fmla="*/ 4792 h 100"/>
                  <a:gd name="T64" fmla="+- 0 7759 7682"/>
                  <a:gd name="T65" fmla="*/ T64 w 92"/>
                  <a:gd name="T66" fmla="+- 0 4792 4779"/>
                  <a:gd name="T67" fmla="*/ 4792 h 100"/>
                  <a:gd name="T68" fmla="+- 0 7747 7682"/>
                  <a:gd name="T69" fmla="*/ T68 w 92"/>
                  <a:gd name="T70" fmla="+- 0 4783 4779"/>
                  <a:gd name="T71" fmla="*/ 4783 h 100"/>
                  <a:gd name="T72" fmla="+- 0 7722 7682"/>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3"/>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7" name="Freeform 27"/>
              <p:cNvSpPr>
                <a:spLocks/>
              </p:cNvSpPr>
              <p:nvPr/>
            </p:nvSpPr>
            <p:spPr bwMode="auto">
              <a:xfrm>
                <a:off x="7682" y="4779"/>
                <a:ext cx="92" cy="100"/>
              </a:xfrm>
              <a:custGeom>
                <a:avLst/>
                <a:gdLst>
                  <a:gd name="T0" fmla="+- 0 7759 7682"/>
                  <a:gd name="T1" fmla="*/ T0 w 92"/>
                  <a:gd name="T2" fmla="+- 0 4792 4779"/>
                  <a:gd name="T3" fmla="*/ 4792 h 100"/>
                  <a:gd name="T4" fmla="+- 0 7729 7682"/>
                  <a:gd name="T5" fmla="*/ T4 w 92"/>
                  <a:gd name="T6" fmla="+- 0 4792 4779"/>
                  <a:gd name="T7" fmla="*/ 4792 h 100"/>
                  <a:gd name="T8" fmla="+- 0 7745 7682"/>
                  <a:gd name="T9" fmla="*/ T8 w 92"/>
                  <a:gd name="T10" fmla="+- 0 4799 4779"/>
                  <a:gd name="T11" fmla="*/ 4799 h 100"/>
                  <a:gd name="T12" fmla="+- 0 7753 7682"/>
                  <a:gd name="T13" fmla="*/ T12 w 92"/>
                  <a:gd name="T14" fmla="+- 0 4817 4779"/>
                  <a:gd name="T15" fmla="*/ 4817 h 100"/>
                  <a:gd name="T16" fmla="+- 0 7754 7682"/>
                  <a:gd name="T17" fmla="*/ T16 w 92"/>
                  <a:gd name="T18" fmla="+- 0 4844 4779"/>
                  <a:gd name="T19" fmla="*/ 4844 h 100"/>
                  <a:gd name="T20" fmla="+- 0 7742 7682"/>
                  <a:gd name="T21" fmla="*/ T20 w 92"/>
                  <a:gd name="T22" fmla="+- 0 4860 4779"/>
                  <a:gd name="T23" fmla="*/ 4860 h 100"/>
                  <a:gd name="T24" fmla="+- 0 7719 7682"/>
                  <a:gd name="T25" fmla="*/ T24 w 92"/>
                  <a:gd name="T26" fmla="+- 0 4865 4779"/>
                  <a:gd name="T27" fmla="*/ 4865 h 100"/>
                  <a:gd name="T28" fmla="+- 0 7760 7682"/>
                  <a:gd name="T29" fmla="*/ T28 w 92"/>
                  <a:gd name="T30" fmla="+- 0 4865 4779"/>
                  <a:gd name="T31" fmla="*/ 4865 h 100"/>
                  <a:gd name="T32" fmla="+- 0 7769 7682"/>
                  <a:gd name="T33" fmla="*/ T32 w 92"/>
                  <a:gd name="T34" fmla="+- 0 4854 4779"/>
                  <a:gd name="T35" fmla="*/ 4854 h 100"/>
                  <a:gd name="T36" fmla="+- 0 7774 7682"/>
                  <a:gd name="T37" fmla="*/ T36 w 92"/>
                  <a:gd name="T38" fmla="+- 0 4828 4779"/>
                  <a:gd name="T39" fmla="*/ 4828 h 100"/>
                  <a:gd name="T40" fmla="+- 0 7773 7682"/>
                  <a:gd name="T41" fmla="*/ T40 w 92"/>
                  <a:gd name="T42" fmla="+- 0 4814 4779"/>
                  <a:gd name="T43" fmla="*/ 4814 h 100"/>
                  <a:gd name="T44" fmla="+- 0 7764 7682"/>
                  <a:gd name="T45" fmla="*/ T44 w 92"/>
                  <a:gd name="T46" fmla="+- 0 4795 4779"/>
                  <a:gd name="T47" fmla="*/ 4795 h 100"/>
                  <a:gd name="T48" fmla="+- 0 7759 7682"/>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28"/>
            <p:cNvGrpSpPr>
              <a:grpSpLocks/>
            </p:cNvGrpSpPr>
            <p:nvPr/>
          </p:nvGrpSpPr>
          <p:grpSpPr bwMode="auto">
            <a:xfrm>
              <a:off x="7885" y="4735"/>
              <a:ext cx="92" cy="143"/>
              <a:chOff x="7885" y="4735"/>
              <a:chExt cx="92" cy="143"/>
            </a:xfrm>
          </p:grpSpPr>
          <p:sp>
            <p:nvSpPr>
              <p:cNvPr id="3192" name="Freeform 29"/>
              <p:cNvSpPr>
                <a:spLocks/>
              </p:cNvSpPr>
              <p:nvPr/>
            </p:nvSpPr>
            <p:spPr bwMode="auto">
              <a:xfrm>
                <a:off x="7885" y="4735"/>
                <a:ext cx="92" cy="143"/>
              </a:xfrm>
              <a:custGeom>
                <a:avLst/>
                <a:gdLst>
                  <a:gd name="T0" fmla="+- 0 7912 7885"/>
                  <a:gd name="T1" fmla="*/ T0 w 92"/>
                  <a:gd name="T2" fmla="+- 0 4861 4735"/>
                  <a:gd name="T3" fmla="*/ 4861 h 143"/>
                  <a:gd name="T4" fmla="+- 0 7901 7885"/>
                  <a:gd name="T5" fmla="*/ T4 w 92"/>
                  <a:gd name="T6" fmla="+- 0 4861 4735"/>
                  <a:gd name="T7" fmla="*/ 4861 h 143"/>
                  <a:gd name="T8" fmla="+- 0 7905 7885"/>
                  <a:gd name="T9" fmla="*/ T8 w 92"/>
                  <a:gd name="T10" fmla="+- 0 4867 4735"/>
                  <a:gd name="T11" fmla="*/ 4867 h 143"/>
                  <a:gd name="T12" fmla="+- 0 7920 7885"/>
                  <a:gd name="T13" fmla="*/ T12 w 92"/>
                  <a:gd name="T14" fmla="+- 0 4876 4735"/>
                  <a:gd name="T15" fmla="*/ 4876 h 143"/>
                  <a:gd name="T16" fmla="+- 0 7945 7885"/>
                  <a:gd name="T17" fmla="*/ T16 w 92"/>
                  <a:gd name="T18" fmla="+- 0 4878 4735"/>
                  <a:gd name="T19" fmla="*/ 4878 h 143"/>
                  <a:gd name="T20" fmla="+- 0 7961 7885"/>
                  <a:gd name="T21" fmla="*/ T20 w 92"/>
                  <a:gd name="T22" fmla="+- 0 4869 4735"/>
                  <a:gd name="T23" fmla="*/ 4869 h 143"/>
                  <a:gd name="T24" fmla="+- 0 7963 7885"/>
                  <a:gd name="T25" fmla="*/ T24 w 92"/>
                  <a:gd name="T26" fmla="+- 0 4866 4735"/>
                  <a:gd name="T27" fmla="*/ 4866 h 143"/>
                  <a:gd name="T28" fmla="+- 0 7918 7885"/>
                  <a:gd name="T29" fmla="*/ T28 w 92"/>
                  <a:gd name="T30" fmla="+- 0 4866 4735"/>
                  <a:gd name="T31" fmla="*/ 4866 h 143"/>
                  <a:gd name="T32" fmla="+- 0 7912 7885"/>
                  <a:gd name="T33" fmla="*/ T32 w 92"/>
                  <a:gd name="T34" fmla="+- 0 4861 4735"/>
                  <a:gd name="T35" fmla="*/ 486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7" y="126"/>
                    </a:moveTo>
                    <a:lnTo>
                      <a:pt x="16" y="126"/>
                    </a:lnTo>
                    <a:lnTo>
                      <a:pt x="20" y="132"/>
                    </a:lnTo>
                    <a:lnTo>
                      <a:pt x="35" y="141"/>
                    </a:lnTo>
                    <a:lnTo>
                      <a:pt x="60" y="143"/>
                    </a:lnTo>
                    <a:lnTo>
                      <a:pt x="76" y="134"/>
                    </a:lnTo>
                    <a:lnTo>
                      <a:pt x="78" y="131"/>
                    </a:lnTo>
                    <a:lnTo>
                      <a:pt x="33" y="131"/>
                    </a:lnTo>
                    <a:lnTo>
                      <a:pt x="2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3" name="Freeform 30"/>
              <p:cNvSpPr>
                <a:spLocks/>
              </p:cNvSpPr>
              <p:nvPr/>
            </p:nvSpPr>
            <p:spPr bwMode="auto">
              <a:xfrm>
                <a:off x="7885" y="4735"/>
                <a:ext cx="92" cy="143"/>
              </a:xfrm>
              <a:custGeom>
                <a:avLst/>
                <a:gdLst>
                  <a:gd name="T0" fmla="+- 0 7903 7885"/>
                  <a:gd name="T1" fmla="*/ T0 w 92"/>
                  <a:gd name="T2" fmla="+- 0 4735 4735"/>
                  <a:gd name="T3" fmla="*/ 4735 h 143"/>
                  <a:gd name="T4" fmla="+- 0 7886 7885"/>
                  <a:gd name="T5" fmla="*/ T4 w 92"/>
                  <a:gd name="T6" fmla="+- 0 4735 4735"/>
                  <a:gd name="T7" fmla="*/ 4735 h 143"/>
                  <a:gd name="T8" fmla="+- 0 7886 7885"/>
                  <a:gd name="T9" fmla="*/ T8 w 92"/>
                  <a:gd name="T10" fmla="+- 0 4866 4735"/>
                  <a:gd name="T11" fmla="*/ 4866 h 143"/>
                  <a:gd name="T12" fmla="+- 0 7885 7885"/>
                  <a:gd name="T13" fmla="*/ T12 w 92"/>
                  <a:gd name="T14" fmla="+- 0 4871 4735"/>
                  <a:gd name="T15" fmla="*/ 4871 h 143"/>
                  <a:gd name="T16" fmla="+- 0 7885 7885"/>
                  <a:gd name="T17" fmla="*/ T16 w 92"/>
                  <a:gd name="T18" fmla="+- 0 4877 4735"/>
                  <a:gd name="T19" fmla="*/ 4877 h 143"/>
                  <a:gd name="T20" fmla="+- 0 7900 7885"/>
                  <a:gd name="T21" fmla="*/ T20 w 92"/>
                  <a:gd name="T22" fmla="+- 0 4877 4735"/>
                  <a:gd name="T23" fmla="*/ 4877 h 143"/>
                  <a:gd name="T24" fmla="+- 0 7901 7885"/>
                  <a:gd name="T25" fmla="*/ T24 w 92"/>
                  <a:gd name="T26" fmla="+- 0 4861 4735"/>
                  <a:gd name="T27" fmla="*/ 4861 h 143"/>
                  <a:gd name="T28" fmla="+- 0 7912 7885"/>
                  <a:gd name="T29" fmla="*/ T28 w 92"/>
                  <a:gd name="T30" fmla="+- 0 4861 4735"/>
                  <a:gd name="T31" fmla="*/ 4861 h 143"/>
                  <a:gd name="T32" fmla="+- 0 7907 7885"/>
                  <a:gd name="T33" fmla="*/ T32 w 92"/>
                  <a:gd name="T34" fmla="+- 0 4857 4735"/>
                  <a:gd name="T35" fmla="*/ 4857 h 143"/>
                  <a:gd name="T36" fmla="+- 0 7904 7885"/>
                  <a:gd name="T37" fmla="*/ T36 w 92"/>
                  <a:gd name="T38" fmla="+- 0 4845 4735"/>
                  <a:gd name="T39" fmla="*/ 4845 h 143"/>
                  <a:gd name="T40" fmla="+- 0 7903 7885"/>
                  <a:gd name="T41" fmla="*/ T40 w 92"/>
                  <a:gd name="T42" fmla="+- 0 4841 4735"/>
                  <a:gd name="T43" fmla="*/ 4841 h 143"/>
                  <a:gd name="T44" fmla="+- 0 7903 7885"/>
                  <a:gd name="T45" fmla="*/ T44 w 92"/>
                  <a:gd name="T46" fmla="+- 0 4818 4735"/>
                  <a:gd name="T47" fmla="*/ 4818 h 143"/>
                  <a:gd name="T48" fmla="+- 0 7904 7885"/>
                  <a:gd name="T49" fmla="*/ T48 w 92"/>
                  <a:gd name="T50" fmla="+- 0 4816 4735"/>
                  <a:gd name="T51" fmla="*/ 4816 h 143"/>
                  <a:gd name="T52" fmla="+- 0 7906 7885"/>
                  <a:gd name="T53" fmla="*/ T52 w 92"/>
                  <a:gd name="T54" fmla="+- 0 4808 4735"/>
                  <a:gd name="T55" fmla="*/ 4808 h 143"/>
                  <a:gd name="T56" fmla="+- 0 7919 7885"/>
                  <a:gd name="T57" fmla="*/ T56 w 92"/>
                  <a:gd name="T58" fmla="+- 0 4797 4735"/>
                  <a:gd name="T59" fmla="*/ 4797 h 143"/>
                  <a:gd name="T60" fmla="+- 0 7938 7885"/>
                  <a:gd name="T61" fmla="*/ T60 w 92"/>
                  <a:gd name="T62" fmla="+- 0 4796 4735"/>
                  <a:gd name="T63" fmla="*/ 4796 h 143"/>
                  <a:gd name="T64" fmla="+- 0 7903 7885"/>
                  <a:gd name="T65" fmla="*/ T64 w 92"/>
                  <a:gd name="T66" fmla="+- 0 4796 4735"/>
                  <a:gd name="T67" fmla="*/ 4796 h 143"/>
                  <a:gd name="T68" fmla="+- 0 7903 7885"/>
                  <a:gd name="T69" fmla="*/ T68 w 92"/>
                  <a:gd name="T70" fmla="+- 0 4735 4735"/>
                  <a:gd name="T71" fmla="*/ 4735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0" y="136"/>
                    </a:lnTo>
                    <a:lnTo>
                      <a:pt x="0" y="142"/>
                    </a:lnTo>
                    <a:lnTo>
                      <a:pt x="15" y="142"/>
                    </a:lnTo>
                    <a:lnTo>
                      <a:pt x="16" y="126"/>
                    </a:lnTo>
                    <a:lnTo>
                      <a:pt x="27" y="126"/>
                    </a:lnTo>
                    <a:lnTo>
                      <a:pt x="22" y="122"/>
                    </a:lnTo>
                    <a:lnTo>
                      <a:pt x="19" y="110"/>
                    </a:lnTo>
                    <a:lnTo>
                      <a:pt x="18" y="106"/>
                    </a:lnTo>
                    <a:lnTo>
                      <a:pt x="18" y="83"/>
                    </a:lnTo>
                    <a:lnTo>
                      <a:pt x="19" y="81"/>
                    </a:lnTo>
                    <a:lnTo>
                      <a:pt x="21" y="73"/>
                    </a:lnTo>
                    <a:lnTo>
                      <a:pt x="34" y="62"/>
                    </a:lnTo>
                    <a:lnTo>
                      <a:pt x="53"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4" name="Freeform 31"/>
              <p:cNvSpPr>
                <a:spLocks/>
              </p:cNvSpPr>
              <p:nvPr/>
            </p:nvSpPr>
            <p:spPr bwMode="auto">
              <a:xfrm>
                <a:off x="7885" y="4735"/>
                <a:ext cx="92" cy="143"/>
              </a:xfrm>
              <a:custGeom>
                <a:avLst/>
                <a:gdLst>
                  <a:gd name="T0" fmla="+- 0 7968 7885"/>
                  <a:gd name="T1" fmla="*/ T0 w 92"/>
                  <a:gd name="T2" fmla="+- 0 4796 4735"/>
                  <a:gd name="T3" fmla="*/ 4796 h 143"/>
                  <a:gd name="T4" fmla="+- 0 7944 7885"/>
                  <a:gd name="T5" fmla="*/ T4 w 92"/>
                  <a:gd name="T6" fmla="+- 0 4796 4735"/>
                  <a:gd name="T7" fmla="*/ 4796 h 143"/>
                  <a:gd name="T8" fmla="+- 0 7956 7885"/>
                  <a:gd name="T9" fmla="*/ T8 w 92"/>
                  <a:gd name="T10" fmla="+- 0 4811 4735"/>
                  <a:gd name="T11" fmla="*/ 4811 h 143"/>
                  <a:gd name="T12" fmla="+- 0 7959 7885"/>
                  <a:gd name="T13" fmla="*/ T12 w 92"/>
                  <a:gd name="T14" fmla="+- 0 4838 4735"/>
                  <a:gd name="T15" fmla="*/ 4838 h 143"/>
                  <a:gd name="T16" fmla="+- 0 7949 7885"/>
                  <a:gd name="T17" fmla="*/ T16 w 92"/>
                  <a:gd name="T18" fmla="+- 0 4858 4735"/>
                  <a:gd name="T19" fmla="*/ 4858 h 143"/>
                  <a:gd name="T20" fmla="+- 0 7930 7885"/>
                  <a:gd name="T21" fmla="*/ T20 w 92"/>
                  <a:gd name="T22" fmla="+- 0 4866 4735"/>
                  <a:gd name="T23" fmla="*/ 4866 h 143"/>
                  <a:gd name="T24" fmla="+- 0 7963 7885"/>
                  <a:gd name="T25" fmla="*/ T24 w 92"/>
                  <a:gd name="T26" fmla="+- 0 4866 4735"/>
                  <a:gd name="T27" fmla="*/ 4866 h 143"/>
                  <a:gd name="T28" fmla="+- 0 7973 7885"/>
                  <a:gd name="T29" fmla="*/ T28 w 92"/>
                  <a:gd name="T30" fmla="+- 0 4850 4735"/>
                  <a:gd name="T31" fmla="*/ 4850 h 143"/>
                  <a:gd name="T32" fmla="+- 0 7977 7885"/>
                  <a:gd name="T33" fmla="*/ T32 w 92"/>
                  <a:gd name="T34" fmla="+- 0 4822 4735"/>
                  <a:gd name="T35" fmla="*/ 4822 h 143"/>
                  <a:gd name="T36" fmla="+- 0 7971 7885"/>
                  <a:gd name="T37" fmla="*/ T36 w 92"/>
                  <a:gd name="T38" fmla="+- 0 4799 4735"/>
                  <a:gd name="T39" fmla="*/ 4799 h 143"/>
                  <a:gd name="T40" fmla="+- 0 7968 7885"/>
                  <a:gd name="T41" fmla="*/ T40 w 92"/>
                  <a:gd name="T42" fmla="+- 0 4796 4735"/>
                  <a:gd name="T43" fmla="*/ 4796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4" y="123"/>
                    </a:lnTo>
                    <a:lnTo>
                      <a:pt x="45"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5" name="Freeform 32"/>
              <p:cNvSpPr>
                <a:spLocks/>
              </p:cNvSpPr>
              <p:nvPr/>
            </p:nvSpPr>
            <p:spPr bwMode="auto">
              <a:xfrm>
                <a:off x="7885" y="4735"/>
                <a:ext cx="92" cy="143"/>
              </a:xfrm>
              <a:custGeom>
                <a:avLst/>
                <a:gdLst>
                  <a:gd name="T0" fmla="+- 0 7937 7885"/>
                  <a:gd name="T1" fmla="*/ T0 w 92"/>
                  <a:gd name="T2" fmla="+- 0 4778 4735"/>
                  <a:gd name="T3" fmla="*/ 4778 h 143"/>
                  <a:gd name="T4" fmla="+- 0 7921 7885"/>
                  <a:gd name="T5" fmla="*/ T4 w 92"/>
                  <a:gd name="T6" fmla="+- 0 4778 4735"/>
                  <a:gd name="T7" fmla="*/ 4778 h 143"/>
                  <a:gd name="T8" fmla="+- 0 7910 7885"/>
                  <a:gd name="T9" fmla="*/ T8 w 92"/>
                  <a:gd name="T10" fmla="+- 0 4785 4735"/>
                  <a:gd name="T11" fmla="*/ 4785 h 143"/>
                  <a:gd name="T12" fmla="+- 0 7904 7885"/>
                  <a:gd name="T13" fmla="*/ T12 w 92"/>
                  <a:gd name="T14" fmla="+- 0 4796 4735"/>
                  <a:gd name="T15" fmla="*/ 4796 h 143"/>
                  <a:gd name="T16" fmla="+- 0 7938 7885"/>
                  <a:gd name="T17" fmla="*/ T16 w 92"/>
                  <a:gd name="T18" fmla="+- 0 4796 4735"/>
                  <a:gd name="T19" fmla="*/ 4796 h 143"/>
                  <a:gd name="T20" fmla="+- 0 7944 7885"/>
                  <a:gd name="T21" fmla="*/ T20 w 92"/>
                  <a:gd name="T22" fmla="+- 0 4796 4735"/>
                  <a:gd name="T23" fmla="*/ 4796 h 143"/>
                  <a:gd name="T24" fmla="+- 0 7968 7885"/>
                  <a:gd name="T25" fmla="*/ T24 w 92"/>
                  <a:gd name="T26" fmla="+- 0 4796 4735"/>
                  <a:gd name="T27" fmla="*/ 4796 h 143"/>
                  <a:gd name="T28" fmla="+- 0 7957 7885"/>
                  <a:gd name="T29" fmla="*/ T28 w 92"/>
                  <a:gd name="T30" fmla="+- 0 4784 4735"/>
                  <a:gd name="T31" fmla="*/ 4784 h 143"/>
                  <a:gd name="T32" fmla="+- 0 7937 7885"/>
                  <a:gd name="T33" fmla="*/ T32 w 92"/>
                  <a:gd name="T34" fmla="+- 0 4778 4735"/>
                  <a:gd name="T35" fmla="*/ 477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3"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33"/>
            <p:cNvGrpSpPr>
              <a:grpSpLocks/>
            </p:cNvGrpSpPr>
            <p:nvPr/>
          </p:nvGrpSpPr>
          <p:grpSpPr bwMode="auto">
            <a:xfrm>
              <a:off x="8007" y="4781"/>
              <a:ext cx="82" cy="99"/>
              <a:chOff x="8007" y="4781"/>
              <a:chExt cx="82" cy="99"/>
            </a:xfrm>
          </p:grpSpPr>
          <p:sp>
            <p:nvSpPr>
              <p:cNvPr id="3189" name="Freeform 34"/>
              <p:cNvSpPr>
                <a:spLocks/>
              </p:cNvSpPr>
              <p:nvPr/>
            </p:nvSpPr>
            <p:spPr bwMode="auto">
              <a:xfrm>
                <a:off x="8007" y="4781"/>
                <a:ext cx="82" cy="99"/>
              </a:xfrm>
              <a:custGeom>
                <a:avLst/>
                <a:gdLst>
                  <a:gd name="T0" fmla="+- 0 8025 8007"/>
                  <a:gd name="T1" fmla="*/ T0 w 82"/>
                  <a:gd name="T2" fmla="+- 0 4781 4781"/>
                  <a:gd name="T3" fmla="*/ 4781 h 99"/>
                  <a:gd name="T4" fmla="+- 0 8007 8007"/>
                  <a:gd name="T5" fmla="*/ T4 w 82"/>
                  <a:gd name="T6" fmla="+- 0 4781 4781"/>
                  <a:gd name="T7" fmla="*/ 4781 h 99"/>
                  <a:gd name="T8" fmla="+- 0 8010 8007"/>
                  <a:gd name="T9" fmla="*/ T8 w 82"/>
                  <a:gd name="T10" fmla="+- 0 4859 4781"/>
                  <a:gd name="T11" fmla="*/ 4859 h 99"/>
                  <a:gd name="T12" fmla="+- 0 8023 8007"/>
                  <a:gd name="T13" fmla="*/ T12 w 82"/>
                  <a:gd name="T14" fmla="+- 0 4875 4781"/>
                  <a:gd name="T15" fmla="*/ 4875 h 99"/>
                  <a:gd name="T16" fmla="+- 0 8040 8007"/>
                  <a:gd name="T17" fmla="*/ T16 w 82"/>
                  <a:gd name="T18" fmla="+- 0 4880 4781"/>
                  <a:gd name="T19" fmla="*/ 4880 h 99"/>
                  <a:gd name="T20" fmla="+- 0 8058 8007"/>
                  <a:gd name="T21" fmla="*/ T20 w 82"/>
                  <a:gd name="T22" fmla="+- 0 4880 4781"/>
                  <a:gd name="T23" fmla="*/ 4880 h 99"/>
                  <a:gd name="T24" fmla="+- 0 8068 8007"/>
                  <a:gd name="T25" fmla="*/ T24 w 82"/>
                  <a:gd name="T26" fmla="+- 0 4869 4781"/>
                  <a:gd name="T27" fmla="*/ 4869 h 99"/>
                  <a:gd name="T28" fmla="+- 0 8070 8007"/>
                  <a:gd name="T29" fmla="*/ T28 w 82"/>
                  <a:gd name="T30" fmla="+- 0 4865 4781"/>
                  <a:gd name="T31" fmla="*/ 4865 h 99"/>
                  <a:gd name="T32" fmla="+- 0 8030 8007"/>
                  <a:gd name="T33" fmla="*/ T32 w 82"/>
                  <a:gd name="T34" fmla="+- 0 4865 4781"/>
                  <a:gd name="T35" fmla="*/ 4865 h 99"/>
                  <a:gd name="T36" fmla="+- 0 8025 8007"/>
                  <a:gd name="T37" fmla="*/ T36 w 82"/>
                  <a:gd name="T38" fmla="+- 0 4853 4781"/>
                  <a:gd name="T39" fmla="*/ 4853 h 99"/>
                  <a:gd name="T40" fmla="+- 0 8025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3" y="99"/>
                    </a:lnTo>
                    <a:lnTo>
                      <a:pt x="51" y="99"/>
                    </a:lnTo>
                    <a:lnTo>
                      <a:pt x="61" y="88"/>
                    </a:lnTo>
                    <a:lnTo>
                      <a:pt x="63"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0" name="Freeform 35"/>
              <p:cNvSpPr>
                <a:spLocks/>
              </p:cNvSpPr>
              <p:nvPr/>
            </p:nvSpPr>
            <p:spPr bwMode="auto">
              <a:xfrm>
                <a:off x="8007" y="4781"/>
                <a:ext cx="82" cy="99"/>
              </a:xfrm>
              <a:custGeom>
                <a:avLst/>
                <a:gdLst>
                  <a:gd name="T0" fmla="+- 0 8089 8007"/>
                  <a:gd name="T1" fmla="*/ T0 w 82"/>
                  <a:gd name="T2" fmla="+- 0 4862 4781"/>
                  <a:gd name="T3" fmla="*/ 4862 h 99"/>
                  <a:gd name="T4" fmla="+- 0 8073 8007"/>
                  <a:gd name="T5" fmla="*/ T4 w 82"/>
                  <a:gd name="T6" fmla="+- 0 4862 4781"/>
                  <a:gd name="T7" fmla="*/ 4862 h 99"/>
                  <a:gd name="T8" fmla="+- 0 8074 8007"/>
                  <a:gd name="T9" fmla="*/ T8 w 82"/>
                  <a:gd name="T10" fmla="+- 0 4877 4781"/>
                  <a:gd name="T11" fmla="*/ 4877 h 99"/>
                  <a:gd name="T12" fmla="+- 0 8089 8007"/>
                  <a:gd name="T13" fmla="*/ T12 w 82"/>
                  <a:gd name="T14" fmla="+- 0 4877 4781"/>
                  <a:gd name="T15" fmla="*/ 4877 h 99"/>
                  <a:gd name="T16" fmla="+- 0 8089 8007"/>
                  <a:gd name="T17" fmla="*/ T16 w 82"/>
                  <a:gd name="T18" fmla="+- 0 4870 4781"/>
                  <a:gd name="T19" fmla="*/ 4870 h 99"/>
                  <a:gd name="T20" fmla="+- 0 8089 8007"/>
                  <a:gd name="T21" fmla="*/ T20 w 82"/>
                  <a:gd name="T22" fmla="+- 0 4862 4781"/>
                  <a:gd name="T23" fmla="*/ 4862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1" name="Freeform 36"/>
              <p:cNvSpPr>
                <a:spLocks/>
              </p:cNvSpPr>
              <p:nvPr/>
            </p:nvSpPr>
            <p:spPr bwMode="auto">
              <a:xfrm>
                <a:off x="8007" y="4781"/>
                <a:ext cx="82" cy="99"/>
              </a:xfrm>
              <a:custGeom>
                <a:avLst/>
                <a:gdLst>
                  <a:gd name="T0" fmla="+- 0 8089 8007"/>
                  <a:gd name="T1" fmla="*/ T0 w 82"/>
                  <a:gd name="T2" fmla="+- 0 4781 4781"/>
                  <a:gd name="T3" fmla="*/ 4781 h 99"/>
                  <a:gd name="T4" fmla="+- 0 8071 8007"/>
                  <a:gd name="T5" fmla="*/ T4 w 82"/>
                  <a:gd name="T6" fmla="+- 0 4781 4781"/>
                  <a:gd name="T7" fmla="*/ 4781 h 99"/>
                  <a:gd name="T8" fmla="+- 0 8071 8007"/>
                  <a:gd name="T9" fmla="*/ T8 w 82"/>
                  <a:gd name="T10" fmla="+- 0 4843 4781"/>
                  <a:gd name="T11" fmla="*/ 4843 h 99"/>
                  <a:gd name="T12" fmla="+- 0 8070 8007"/>
                  <a:gd name="T13" fmla="*/ T12 w 82"/>
                  <a:gd name="T14" fmla="+- 0 4846 4781"/>
                  <a:gd name="T15" fmla="*/ 4846 h 99"/>
                  <a:gd name="T16" fmla="+- 0 8069 8007"/>
                  <a:gd name="T17" fmla="*/ T16 w 82"/>
                  <a:gd name="T18" fmla="+- 0 4849 4781"/>
                  <a:gd name="T19" fmla="*/ 4849 h 99"/>
                  <a:gd name="T20" fmla="+- 0 8066 8007"/>
                  <a:gd name="T21" fmla="*/ T20 w 82"/>
                  <a:gd name="T22" fmla="+- 0 4857 4781"/>
                  <a:gd name="T23" fmla="*/ 4857 h 99"/>
                  <a:gd name="T24" fmla="+- 0 8058 8007"/>
                  <a:gd name="T25" fmla="*/ T24 w 82"/>
                  <a:gd name="T26" fmla="+- 0 4865 4781"/>
                  <a:gd name="T27" fmla="*/ 4865 h 99"/>
                  <a:gd name="T28" fmla="+- 0 8070 8007"/>
                  <a:gd name="T29" fmla="*/ T28 w 82"/>
                  <a:gd name="T30" fmla="+- 0 4865 4781"/>
                  <a:gd name="T31" fmla="*/ 4865 h 99"/>
                  <a:gd name="T32" fmla="+- 0 8072 8007"/>
                  <a:gd name="T33" fmla="*/ T32 w 82"/>
                  <a:gd name="T34" fmla="+- 0 4862 4781"/>
                  <a:gd name="T35" fmla="*/ 4862 h 99"/>
                  <a:gd name="T36" fmla="+- 0 8089 8007"/>
                  <a:gd name="T37" fmla="*/ T36 w 82"/>
                  <a:gd name="T38" fmla="+- 0 4862 4781"/>
                  <a:gd name="T39" fmla="*/ 4862 h 99"/>
                  <a:gd name="T40" fmla="+- 0 8089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3" y="65"/>
                    </a:lnTo>
                    <a:lnTo>
                      <a:pt x="62" y="68"/>
                    </a:lnTo>
                    <a:lnTo>
                      <a:pt x="59" y="76"/>
                    </a:lnTo>
                    <a:lnTo>
                      <a:pt x="51" y="84"/>
                    </a:lnTo>
                    <a:lnTo>
                      <a:pt x="63" y="84"/>
                    </a:lnTo>
                    <a:lnTo>
                      <a:pt x="65"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37"/>
            <p:cNvGrpSpPr>
              <a:grpSpLocks/>
            </p:cNvGrpSpPr>
            <p:nvPr/>
          </p:nvGrpSpPr>
          <p:grpSpPr bwMode="auto">
            <a:xfrm>
              <a:off x="8124" y="4742"/>
              <a:ext cx="20" cy="135"/>
              <a:chOff x="8124" y="4742"/>
              <a:chExt cx="20" cy="135"/>
            </a:xfrm>
          </p:grpSpPr>
          <p:sp>
            <p:nvSpPr>
              <p:cNvPr id="3187" name="Freeform 38"/>
              <p:cNvSpPr>
                <a:spLocks/>
              </p:cNvSpPr>
              <p:nvPr/>
            </p:nvSpPr>
            <p:spPr bwMode="auto">
              <a:xfrm>
                <a:off x="8124" y="4742"/>
                <a:ext cx="20" cy="135"/>
              </a:xfrm>
              <a:custGeom>
                <a:avLst/>
                <a:gdLst>
                  <a:gd name="T0" fmla="+- 0 8143 8124"/>
                  <a:gd name="T1" fmla="*/ T0 w 20"/>
                  <a:gd name="T2" fmla="+- 0 4781 4742"/>
                  <a:gd name="T3" fmla="*/ 4781 h 135"/>
                  <a:gd name="T4" fmla="+- 0 8126 8124"/>
                  <a:gd name="T5" fmla="*/ T4 w 20"/>
                  <a:gd name="T6" fmla="+- 0 4781 4742"/>
                  <a:gd name="T7" fmla="*/ 4781 h 135"/>
                  <a:gd name="T8" fmla="+- 0 8126 8124"/>
                  <a:gd name="T9" fmla="*/ T8 w 20"/>
                  <a:gd name="T10" fmla="+- 0 4877 4742"/>
                  <a:gd name="T11" fmla="*/ 4877 h 135"/>
                  <a:gd name="T12" fmla="+- 0 8143 8124"/>
                  <a:gd name="T13" fmla="*/ T12 w 20"/>
                  <a:gd name="T14" fmla="+- 0 4877 4742"/>
                  <a:gd name="T15" fmla="*/ 4877 h 135"/>
                  <a:gd name="T16" fmla="+- 0 8143 812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8" name="Freeform 39"/>
              <p:cNvSpPr>
                <a:spLocks/>
              </p:cNvSpPr>
              <p:nvPr/>
            </p:nvSpPr>
            <p:spPr bwMode="auto">
              <a:xfrm>
                <a:off x="8124" y="4742"/>
                <a:ext cx="20" cy="135"/>
              </a:xfrm>
              <a:custGeom>
                <a:avLst/>
                <a:gdLst>
                  <a:gd name="T0" fmla="+- 0 8141 8124"/>
                  <a:gd name="T1" fmla="*/ T0 w 20"/>
                  <a:gd name="T2" fmla="+- 0 4742 4742"/>
                  <a:gd name="T3" fmla="*/ 4742 h 135"/>
                  <a:gd name="T4" fmla="+- 0 8128 8124"/>
                  <a:gd name="T5" fmla="*/ T4 w 20"/>
                  <a:gd name="T6" fmla="+- 0 4742 4742"/>
                  <a:gd name="T7" fmla="*/ 4742 h 135"/>
                  <a:gd name="T8" fmla="+- 0 8124 8124"/>
                  <a:gd name="T9" fmla="*/ T8 w 20"/>
                  <a:gd name="T10" fmla="+- 0 4747 4742"/>
                  <a:gd name="T11" fmla="*/ 4747 h 135"/>
                  <a:gd name="T12" fmla="+- 0 8124 8124"/>
                  <a:gd name="T13" fmla="*/ T12 w 20"/>
                  <a:gd name="T14" fmla="+- 0 4759 4742"/>
                  <a:gd name="T15" fmla="*/ 4759 h 135"/>
                  <a:gd name="T16" fmla="+- 0 8128 8124"/>
                  <a:gd name="T17" fmla="*/ T16 w 20"/>
                  <a:gd name="T18" fmla="+- 0 4764 4742"/>
                  <a:gd name="T19" fmla="*/ 4764 h 135"/>
                  <a:gd name="T20" fmla="+- 0 8141 8124"/>
                  <a:gd name="T21" fmla="*/ T20 w 20"/>
                  <a:gd name="T22" fmla="+- 0 4764 4742"/>
                  <a:gd name="T23" fmla="*/ 4764 h 135"/>
                  <a:gd name="T24" fmla="+- 0 8146 8124"/>
                  <a:gd name="T25" fmla="*/ T24 w 20"/>
                  <a:gd name="T26" fmla="+- 0 4759 4742"/>
                  <a:gd name="T27" fmla="*/ 4759 h 135"/>
                  <a:gd name="T28" fmla="+- 0 8145 8124"/>
                  <a:gd name="T29" fmla="*/ T28 w 20"/>
                  <a:gd name="T30" fmla="+- 0 4747 4742"/>
                  <a:gd name="T31" fmla="*/ 4747 h 135"/>
                  <a:gd name="T32" fmla="+- 0 8141 812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40"/>
            <p:cNvGrpSpPr>
              <a:grpSpLocks/>
            </p:cNvGrpSpPr>
            <p:nvPr/>
          </p:nvGrpSpPr>
          <p:grpSpPr bwMode="auto">
            <a:xfrm>
              <a:off x="8189" y="4735"/>
              <a:ext cx="2" cy="142"/>
              <a:chOff x="8189" y="4735"/>
              <a:chExt cx="2" cy="142"/>
            </a:xfrm>
          </p:grpSpPr>
          <p:sp>
            <p:nvSpPr>
              <p:cNvPr id="3186" name="Freeform 41"/>
              <p:cNvSpPr>
                <a:spLocks/>
              </p:cNvSpPr>
              <p:nvPr/>
            </p:nvSpPr>
            <p:spPr bwMode="auto">
              <a:xfrm>
                <a:off x="818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2"/>
            <p:cNvGrpSpPr>
              <a:grpSpLocks/>
            </p:cNvGrpSpPr>
            <p:nvPr/>
          </p:nvGrpSpPr>
          <p:grpSpPr bwMode="auto">
            <a:xfrm>
              <a:off x="8229" y="4735"/>
              <a:ext cx="91" cy="144"/>
              <a:chOff x="8229" y="4735"/>
              <a:chExt cx="91" cy="144"/>
            </a:xfrm>
          </p:grpSpPr>
          <p:sp>
            <p:nvSpPr>
              <p:cNvPr id="3180" name="Freeform 43"/>
              <p:cNvSpPr>
                <a:spLocks/>
              </p:cNvSpPr>
              <p:nvPr/>
            </p:nvSpPr>
            <p:spPr bwMode="auto">
              <a:xfrm>
                <a:off x="8229" y="4735"/>
                <a:ext cx="91" cy="144"/>
              </a:xfrm>
              <a:custGeom>
                <a:avLst/>
                <a:gdLst>
                  <a:gd name="T0" fmla="+- 0 8260 8229"/>
                  <a:gd name="T1" fmla="*/ T0 w 91"/>
                  <a:gd name="T2" fmla="+- 0 4780 4735"/>
                  <a:gd name="T3" fmla="*/ 4780 h 144"/>
                  <a:gd name="T4" fmla="+- 0 8244 8229"/>
                  <a:gd name="T5" fmla="*/ T4 w 91"/>
                  <a:gd name="T6" fmla="+- 0 4790 4735"/>
                  <a:gd name="T7" fmla="*/ 4790 h 144"/>
                  <a:gd name="T8" fmla="+- 0 8233 8229"/>
                  <a:gd name="T9" fmla="*/ T8 w 91"/>
                  <a:gd name="T10" fmla="+- 0 4809 4735"/>
                  <a:gd name="T11" fmla="*/ 4809 h 144"/>
                  <a:gd name="T12" fmla="+- 0 8229 8229"/>
                  <a:gd name="T13" fmla="*/ T12 w 91"/>
                  <a:gd name="T14" fmla="+- 0 4836 4735"/>
                  <a:gd name="T15" fmla="*/ 4836 h 144"/>
                  <a:gd name="T16" fmla="+- 0 8236 8229"/>
                  <a:gd name="T17" fmla="*/ T16 w 91"/>
                  <a:gd name="T18" fmla="+- 0 4859 4735"/>
                  <a:gd name="T19" fmla="*/ 4859 h 144"/>
                  <a:gd name="T20" fmla="+- 0 8250 8229"/>
                  <a:gd name="T21" fmla="*/ T20 w 91"/>
                  <a:gd name="T22" fmla="+- 0 4874 4735"/>
                  <a:gd name="T23" fmla="*/ 4874 h 144"/>
                  <a:gd name="T24" fmla="+- 0 8270 8229"/>
                  <a:gd name="T25" fmla="*/ T24 w 91"/>
                  <a:gd name="T26" fmla="+- 0 4880 4735"/>
                  <a:gd name="T27" fmla="*/ 4880 h 144"/>
                  <a:gd name="T28" fmla="+- 0 8286 8229"/>
                  <a:gd name="T29" fmla="*/ T28 w 91"/>
                  <a:gd name="T30" fmla="+- 0 4880 4735"/>
                  <a:gd name="T31" fmla="*/ 4880 h 144"/>
                  <a:gd name="T32" fmla="+- 0 8298 8229"/>
                  <a:gd name="T33" fmla="*/ T32 w 91"/>
                  <a:gd name="T34" fmla="+- 0 4871 4735"/>
                  <a:gd name="T35" fmla="*/ 4871 h 144"/>
                  <a:gd name="T36" fmla="+- 0 8302 8229"/>
                  <a:gd name="T37" fmla="*/ T36 w 91"/>
                  <a:gd name="T38" fmla="+- 0 4862 4735"/>
                  <a:gd name="T39" fmla="*/ 4862 h 144"/>
                  <a:gd name="T40" fmla="+- 0 8262 8229"/>
                  <a:gd name="T41" fmla="*/ T40 w 91"/>
                  <a:gd name="T42" fmla="+- 0 4862 4735"/>
                  <a:gd name="T43" fmla="*/ 4862 h 144"/>
                  <a:gd name="T44" fmla="+- 0 8251 8229"/>
                  <a:gd name="T45" fmla="*/ T44 w 91"/>
                  <a:gd name="T46" fmla="+- 0 4847 4735"/>
                  <a:gd name="T47" fmla="*/ 4847 h 144"/>
                  <a:gd name="T48" fmla="+- 0 8247 8229"/>
                  <a:gd name="T49" fmla="*/ T48 w 91"/>
                  <a:gd name="T50" fmla="+- 0 4820 4735"/>
                  <a:gd name="T51" fmla="*/ 4820 h 144"/>
                  <a:gd name="T52" fmla="+- 0 8257 8229"/>
                  <a:gd name="T53" fmla="*/ T52 w 91"/>
                  <a:gd name="T54" fmla="+- 0 4800 4735"/>
                  <a:gd name="T55" fmla="*/ 4800 h 144"/>
                  <a:gd name="T56" fmla="+- 0 8276 8229"/>
                  <a:gd name="T57" fmla="*/ T56 w 91"/>
                  <a:gd name="T58" fmla="+- 0 4792 4735"/>
                  <a:gd name="T59" fmla="*/ 4792 h 144"/>
                  <a:gd name="T60" fmla="+- 0 8301 8229"/>
                  <a:gd name="T61" fmla="*/ T60 w 91"/>
                  <a:gd name="T62" fmla="+- 0 4792 4735"/>
                  <a:gd name="T63" fmla="*/ 4792 h 144"/>
                  <a:gd name="T64" fmla="+- 0 8300 8229"/>
                  <a:gd name="T65" fmla="*/ T64 w 91"/>
                  <a:gd name="T66" fmla="+- 0 4791 4735"/>
                  <a:gd name="T67" fmla="*/ 4791 h 144"/>
                  <a:gd name="T68" fmla="+- 0 8287 8229"/>
                  <a:gd name="T69" fmla="*/ T68 w 91"/>
                  <a:gd name="T70" fmla="+- 0 4782 4735"/>
                  <a:gd name="T71" fmla="*/ 4782 h 144"/>
                  <a:gd name="T72" fmla="+- 0 8260 8229"/>
                  <a:gd name="T73" fmla="*/ T72 w 91"/>
                  <a:gd name="T74" fmla="+- 0 4780 4735"/>
                  <a:gd name="T75" fmla="*/ 478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1" name="Freeform 44"/>
              <p:cNvSpPr>
                <a:spLocks/>
              </p:cNvSpPr>
              <p:nvPr/>
            </p:nvSpPr>
            <p:spPr bwMode="auto">
              <a:xfrm>
                <a:off x="8229" y="4735"/>
                <a:ext cx="91" cy="144"/>
              </a:xfrm>
              <a:custGeom>
                <a:avLst/>
                <a:gdLst>
                  <a:gd name="T0" fmla="+- 0 8319 8229"/>
                  <a:gd name="T1" fmla="*/ T0 w 91"/>
                  <a:gd name="T2" fmla="+- 0 4861 4735"/>
                  <a:gd name="T3" fmla="*/ 4861 h 144"/>
                  <a:gd name="T4" fmla="+- 0 8304 8229"/>
                  <a:gd name="T5" fmla="*/ T4 w 91"/>
                  <a:gd name="T6" fmla="+- 0 4861 4735"/>
                  <a:gd name="T7" fmla="*/ 4861 h 144"/>
                  <a:gd name="T8" fmla="+- 0 8304 8229"/>
                  <a:gd name="T9" fmla="*/ T8 w 91"/>
                  <a:gd name="T10" fmla="+- 0 4877 4735"/>
                  <a:gd name="T11" fmla="*/ 4877 h 144"/>
                  <a:gd name="T12" fmla="+- 0 8320 8229"/>
                  <a:gd name="T13" fmla="*/ T12 w 91"/>
                  <a:gd name="T14" fmla="+- 0 4877 4735"/>
                  <a:gd name="T15" fmla="*/ 4877 h 144"/>
                  <a:gd name="T16" fmla="+- 0 8320 8229"/>
                  <a:gd name="T17" fmla="*/ T16 w 91"/>
                  <a:gd name="T18" fmla="+- 0 4871 4735"/>
                  <a:gd name="T19" fmla="*/ 4871 h 144"/>
                  <a:gd name="T20" fmla="+- 0 8319 8229"/>
                  <a:gd name="T21" fmla="*/ T20 w 91"/>
                  <a:gd name="T22" fmla="+- 0 4861 4735"/>
                  <a:gd name="T23" fmla="*/ 486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2" name="Freeform 45"/>
              <p:cNvSpPr>
                <a:spLocks/>
              </p:cNvSpPr>
              <p:nvPr/>
            </p:nvSpPr>
            <p:spPr bwMode="auto">
              <a:xfrm>
                <a:off x="8229" y="4735"/>
                <a:ext cx="91" cy="144"/>
              </a:xfrm>
              <a:custGeom>
                <a:avLst/>
                <a:gdLst>
                  <a:gd name="T0" fmla="+- 0 8301 8229"/>
                  <a:gd name="T1" fmla="*/ T0 w 91"/>
                  <a:gd name="T2" fmla="+- 0 4792 4735"/>
                  <a:gd name="T3" fmla="*/ 4792 h 144"/>
                  <a:gd name="T4" fmla="+- 0 8289 8229"/>
                  <a:gd name="T5" fmla="*/ T4 w 91"/>
                  <a:gd name="T6" fmla="+- 0 4792 4735"/>
                  <a:gd name="T7" fmla="*/ 4792 h 144"/>
                  <a:gd name="T8" fmla="+- 0 8298 8229"/>
                  <a:gd name="T9" fmla="*/ T8 w 91"/>
                  <a:gd name="T10" fmla="+- 0 4801 4735"/>
                  <a:gd name="T11" fmla="*/ 4801 h 144"/>
                  <a:gd name="T12" fmla="+- 0 8301 8229"/>
                  <a:gd name="T13" fmla="*/ T12 w 91"/>
                  <a:gd name="T14" fmla="+- 0 4813 4735"/>
                  <a:gd name="T15" fmla="*/ 4813 h 144"/>
                  <a:gd name="T16" fmla="+- 0 8302 8229"/>
                  <a:gd name="T17" fmla="*/ T16 w 91"/>
                  <a:gd name="T18" fmla="+- 0 4815 4735"/>
                  <a:gd name="T19" fmla="*/ 4815 h 144"/>
                  <a:gd name="T20" fmla="+- 0 8302 8229"/>
                  <a:gd name="T21" fmla="*/ T20 w 91"/>
                  <a:gd name="T22" fmla="+- 0 4818 4735"/>
                  <a:gd name="T23" fmla="*/ 4818 h 144"/>
                  <a:gd name="T24" fmla="+- 0 8302 8229"/>
                  <a:gd name="T25" fmla="*/ T24 w 91"/>
                  <a:gd name="T26" fmla="+- 0 4840 4735"/>
                  <a:gd name="T27" fmla="*/ 4840 h 144"/>
                  <a:gd name="T28" fmla="+- 0 8302 8229"/>
                  <a:gd name="T29" fmla="*/ T28 w 91"/>
                  <a:gd name="T30" fmla="+- 0 4842 4735"/>
                  <a:gd name="T31" fmla="*/ 4842 h 144"/>
                  <a:gd name="T32" fmla="+- 0 8299 8229"/>
                  <a:gd name="T33" fmla="*/ T32 w 91"/>
                  <a:gd name="T34" fmla="+- 0 4849 4735"/>
                  <a:gd name="T35" fmla="*/ 4849 h 144"/>
                  <a:gd name="T36" fmla="+- 0 8287 8229"/>
                  <a:gd name="T37" fmla="*/ T36 w 91"/>
                  <a:gd name="T38" fmla="+- 0 4861 4735"/>
                  <a:gd name="T39" fmla="*/ 4861 h 144"/>
                  <a:gd name="T40" fmla="+- 0 8262 8229"/>
                  <a:gd name="T41" fmla="*/ T40 w 91"/>
                  <a:gd name="T42" fmla="+- 0 4862 4735"/>
                  <a:gd name="T43" fmla="*/ 4862 h 144"/>
                  <a:gd name="T44" fmla="+- 0 8302 8229"/>
                  <a:gd name="T45" fmla="*/ T44 w 91"/>
                  <a:gd name="T46" fmla="+- 0 4862 4735"/>
                  <a:gd name="T47" fmla="*/ 4862 h 144"/>
                  <a:gd name="T48" fmla="+- 0 8303 8229"/>
                  <a:gd name="T49" fmla="*/ T48 w 91"/>
                  <a:gd name="T50" fmla="+- 0 4861 4735"/>
                  <a:gd name="T51" fmla="*/ 4861 h 144"/>
                  <a:gd name="T52" fmla="+- 0 8319 8229"/>
                  <a:gd name="T53" fmla="*/ T52 w 91"/>
                  <a:gd name="T54" fmla="+- 0 4861 4735"/>
                  <a:gd name="T55" fmla="*/ 4861 h 144"/>
                  <a:gd name="T56" fmla="+- 0 8319 8229"/>
                  <a:gd name="T57" fmla="*/ T56 w 91"/>
                  <a:gd name="T58" fmla="+- 0 4793 4735"/>
                  <a:gd name="T59" fmla="*/ 4793 h 144"/>
                  <a:gd name="T60" fmla="+- 0 8302 8229"/>
                  <a:gd name="T61" fmla="*/ T60 w 91"/>
                  <a:gd name="T62" fmla="+- 0 4793 4735"/>
                  <a:gd name="T63" fmla="*/ 4793 h 144"/>
                  <a:gd name="T64" fmla="+- 0 8301 8229"/>
                  <a:gd name="T65" fmla="*/ T64 w 91"/>
                  <a:gd name="T66" fmla="+- 0 4792 4735"/>
                  <a:gd name="T67" fmla="*/ 479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0"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3" name="Freeform 46"/>
              <p:cNvSpPr>
                <a:spLocks/>
              </p:cNvSpPr>
              <p:nvPr/>
            </p:nvSpPr>
            <p:spPr bwMode="auto">
              <a:xfrm>
                <a:off x="8229" y="4735"/>
                <a:ext cx="91" cy="144"/>
              </a:xfrm>
              <a:custGeom>
                <a:avLst/>
                <a:gdLst>
                  <a:gd name="T0" fmla="+- 0 8319 8229"/>
                  <a:gd name="T1" fmla="*/ T0 w 91"/>
                  <a:gd name="T2" fmla="+- 0 4735 4735"/>
                  <a:gd name="T3" fmla="*/ 4735 h 144"/>
                  <a:gd name="T4" fmla="+- 0 8302 8229"/>
                  <a:gd name="T5" fmla="*/ T4 w 91"/>
                  <a:gd name="T6" fmla="+- 0 4735 4735"/>
                  <a:gd name="T7" fmla="*/ 4735 h 144"/>
                  <a:gd name="T8" fmla="+- 0 8302 8229"/>
                  <a:gd name="T9" fmla="*/ T8 w 91"/>
                  <a:gd name="T10" fmla="+- 0 4793 4735"/>
                  <a:gd name="T11" fmla="*/ 4793 h 144"/>
                  <a:gd name="T12" fmla="+- 0 8319 8229"/>
                  <a:gd name="T13" fmla="*/ T12 w 91"/>
                  <a:gd name="T14" fmla="+- 0 4793 4735"/>
                  <a:gd name="T15" fmla="*/ 4793 h 144"/>
                  <a:gd name="T16" fmla="+- 0 8319 8229"/>
                  <a:gd name="T17" fmla="*/ T16 w 91"/>
                  <a:gd name="T18" fmla="+- 0 4735 4735"/>
                  <a:gd name="T19" fmla="*/ 473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184"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 y="4725"/>
                <a:ext cx="2485" cy="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85"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5" y="4725"/>
                <a:ext cx="1950" cy="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9" name="Group 49"/>
            <p:cNvGrpSpPr>
              <a:grpSpLocks/>
            </p:cNvGrpSpPr>
            <p:nvPr/>
          </p:nvGrpSpPr>
          <p:grpSpPr bwMode="auto">
            <a:xfrm>
              <a:off x="12978" y="4735"/>
              <a:ext cx="2" cy="142"/>
              <a:chOff x="12978" y="4735"/>
              <a:chExt cx="2" cy="142"/>
            </a:xfrm>
          </p:grpSpPr>
          <p:sp>
            <p:nvSpPr>
              <p:cNvPr id="3179" name="Freeform 50"/>
              <p:cNvSpPr>
                <a:spLocks/>
              </p:cNvSpPr>
              <p:nvPr/>
            </p:nvSpPr>
            <p:spPr bwMode="auto">
              <a:xfrm>
                <a:off x="12978"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51"/>
            <p:cNvGrpSpPr>
              <a:grpSpLocks/>
            </p:cNvGrpSpPr>
            <p:nvPr/>
          </p:nvGrpSpPr>
          <p:grpSpPr bwMode="auto">
            <a:xfrm>
              <a:off x="13095" y="4757"/>
              <a:ext cx="56" cy="122"/>
              <a:chOff x="13095" y="4757"/>
              <a:chExt cx="56" cy="122"/>
            </a:xfrm>
          </p:grpSpPr>
          <p:sp>
            <p:nvSpPr>
              <p:cNvPr id="3175" name="Freeform 52"/>
              <p:cNvSpPr>
                <a:spLocks/>
              </p:cNvSpPr>
              <p:nvPr/>
            </p:nvSpPr>
            <p:spPr bwMode="auto">
              <a:xfrm>
                <a:off x="13095" y="4757"/>
                <a:ext cx="56" cy="122"/>
              </a:xfrm>
              <a:custGeom>
                <a:avLst/>
                <a:gdLst>
                  <a:gd name="T0" fmla="+- 0 13127 13095"/>
                  <a:gd name="T1" fmla="*/ T0 w 56"/>
                  <a:gd name="T2" fmla="+- 0 4794 4757"/>
                  <a:gd name="T3" fmla="*/ 4794 h 122"/>
                  <a:gd name="T4" fmla="+- 0 13110 13095"/>
                  <a:gd name="T5" fmla="*/ T4 w 56"/>
                  <a:gd name="T6" fmla="+- 0 4794 4757"/>
                  <a:gd name="T7" fmla="*/ 4794 h 122"/>
                  <a:gd name="T8" fmla="+- 0 13110 13095"/>
                  <a:gd name="T9" fmla="*/ T8 w 56"/>
                  <a:gd name="T10" fmla="+- 0 4858 4757"/>
                  <a:gd name="T11" fmla="*/ 4858 h 122"/>
                  <a:gd name="T12" fmla="+- 0 13112 13095"/>
                  <a:gd name="T13" fmla="*/ T12 w 56"/>
                  <a:gd name="T14" fmla="+- 0 4867 4757"/>
                  <a:gd name="T15" fmla="*/ 4867 h 122"/>
                  <a:gd name="T16" fmla="+- 0 13117 13095"/>
                  <a:gd name="T17" fmla="*/ T16 w 56"/>
                  <a:gd name="T18" fmla="+- 0 4872 4757"/>
                  <a:gd name="T19" fmla="*/ 4872 h 122"/>
                  <a:gd name="T20" fmla="+- 0 13121 13095"/>
                  <a:gd name="T21" fmla="*/ T20 w 56"/>
                  <a:gd name="T22" fmla="+- 0 4877 4757"/>
                  <a:gd name="T23" fmla="*/ 4877 h 122"/>
                  <a:gd name="T24" fmla="+- 0 13127 13095"/>
                  <a:gd name="T25" fmla="*/ T24 w 56"/>
                  <a:gd name="T26" fmla="+- 0 4880 4757"/>
                  <a:gd name="T27" fmla="*/ 4880 h 122"/>
                  <a:gd name="T28" fmla="+- 0 13142 13095"/>
                  <a:gd name="T29" fmla="*/ T28 w 56"/>
                  <a:gd name="T30" fmla="+- 0 4880 4757"/>
                  <a:gd name="T31" fmla="*/ 4880 h 122"/>
                  <a:gd name="T32" fmla="+- 0 13148 13095"/>
                  <a:gd name="T33" fmla="*/ T32 w 56"/>
                  <a:gd name="T34" fmla="+- 0 4878 4757"/>
                  <a:gd name="T35" fmla="*/ 4878 h 122"/>
                  <a:gd name="T36" fmla="+- 0 13151 13095"/>
                  <a:gd name="T37" fmla="*/ T36 w 56"/>
                  <a:gd name="T38" fmla="+- 0 4877 4757"/>
                  <a:gd name="T39" fmla="*/ 4877 h 122"/>
                  <a:gd name="T40" fmla="+- 0 13150 13095"/>
                  <a:gd name="T41" fmla="*/ T40 w 56"/>
                  <a:gd name="T42" fmla="+- 0 4865 4757"/>
                  <a:gd name="T43" fmla="*/ 4865 h 122"/>
                  <a:gd name="T44" fmla="+- 0 13130 13095"/>
                  <a:gd name="T45" fmla="*/ T44 w 56"/>
                  <a:gd name="T46" fmla="+- 0 4865 4757"/>
                  <a:gd name="T47" fmla="*/ 4865 h 122"/>
                  <a:gd name="T48" fmla="+- 0 13127 13095"/>
                  <a:gd name="T49" fmla="*/ T48 w 56"/>
                  <a:gd name="T50" fmla="+- 0 4858 4757"/>
                  <a:gd name="T51" fmla="*/ 4858 h 122"/>
                  <a:gd name="T52" fmla="+- 0 13127 13095"/>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6" name="Freeform 53"/>
              <p:cNvSpPr>
                <a:spLocks/>
              </p:cNvSpPr>
              <p:nvPr/>
            </p:nvSpPr>
            <p:spPr bwMode="auto">
              <a:xfrm>
                <a:off x="13095" y="4757"/>
                <a:ext cx="56" cy="122"/>
              </a:xfrm>
              <a:custGeom>
                <a:avLst/>
                <a:gdLst>
                  <a:gd name="T0" fmla="+- 0 13150 13095"/>
                  <a:gd name="T1" fmla="*/ T0 w 56"/>
                  <a:gd name="T2" fmla="+- 0 4864 4757"/>
                  <a:gd name="T3" fmla="*/ 4864 h 122"/>
                  <a:gd name="T4" fmla="+- 0 13148 13095"/>
                  <a:gd name="T5" fmla="*/ T4 w 56"/>
                  <a:gd name="T6" fmla="+- 0 4865 4757"/>
                  <a:gd name="T7" fmla="*/ 4865 h 122"/>
                  <a:gd name="T8" fmla="+- 0 13145 13095"/>
                  <a:gd name="T9" fmla="*/ T8 w 56"/>
                  <a:gd name="T10" fmla="+- 0 4865 4757"/>
                  <a:gd name="T11" fmla="*/ 4865 h 122"/>
                  <a:gd name="T12" fmla="+- 0 13150 13095"/>
                  <a:gd name="T13" fmla="*/ T12 w 56"/>
                  <a:gd name="T14" fmla="+- 0 4865 4757"/>
                  <a:gd name="T15" fmla="*/ 4865 h 122"/>
                  <a:gd name="T16" fmla="+- 0 13150 13095"/>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7" name="Freeform 54"/>
              <p:cNvSpPr>
                <a:spLocks/>
              </p:cNvSpPr>
              <p:nvPr/>
            </p:nvSpPr>
            <p:spPr bwMode="auto">
              <a:xfrm>
                <a:off x="13095" y="4757"/>
                <a:ext cx="56" cy="122"/>
              </a:xfrm>
              <a:custGeom>
                <a:avLst/>
                <a:gdLst>
                  <a:gd name="T0" fmla="+- 0 13152 13095"/>
                  <a:gd name="T1" fmla="*/ T0 w 56"/>
                  <a:gd name="T2" fmla="+- 0 4781 4757"/>
                  <a:gd name="T3" fmla="*/ 4781 h 122"/>
                  <a:gd name="T4" fmla="+- 0 13095 13095"/>
                  <a:gd name="T5" fmla="*/ T4 w 56"/>
                  <a:gd name="T6" fmla="+- 0 4781 4757"/>
                  <a:gd name="T7" fmla="*/ 4781 h 122"/>
                  <a:gd name="T8" fmla="+- 0 13095 13095"/>
                  <a:gd name="T9" fmla="*/ T8 w 56"/>
                  <a:gd name="T10" fmla="+- 0 4794 4757"/>
                  <a:gd name="T11" fmla="*/ 4794 h 122"/>
                  <a:gd name="T12" fmla="+- 0 13152 13095"/>
                  <a:gd name="T13" fmla="*/ T12 w 56"/>
                  <a:gd name="T14" fmla="+- 0 4794 4757"/>
                  <a:gd name="T15" fmla="*/ 4794 h 122"/>
                  <a:gd name="T16" fmla="+- 0 13152 13095"/>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8" name="Freeform 55"/>
              <p:cNvSpPr>
                <a:spLocks/>
              </p:cNvSpPr>
              <p:nvPr/>
            </p:nvSpPr>
            <p:spPr bwMode="auto">
              <a:xfrm>
                <a:off x="13095" y="4757"/>
                <a:ext cx="56" cy="122"/>
              </a:xfrm>
              <a:custGeom>
                <a:avLst/>
                <a:gdLst>
                  <a:gd name="T0" fmla="+- 0 13127 13095"/>
                  <a:gd name="T1" fmla="*/ T0 w 56"/>
                  <a:gd name="T2" fmla="+- 0 4757 4757"/>
                  <a:gd name="T3" fmla="*/ 4757 h 122"/>
                  <a:gd name="T4" fmla="+- 0 13110 13095"/>
                  <a:gd name="T5" fmla="*/ T4 w 56"/>
                  <a:gd name="T6" fmla="+- 0 4763 4757"/>
                  <a:gd name="T7" fmla="*/ 4763 h 122"/>
                  <a:gd name="T8" fmla="+- 0 13110 13095"/>
                  <a:gd name="T9" fmla="*/ T8 w 56"/>
                  <a:gd name="T10" fmla="+- 0 4781 4757"/>
                  <a:gd name="T11" fmla="*/ 4781 h 122"/>
                  <a:gd name="T12" fmla="+- 0 13127 13095"/>
                  <a:gd name="T13" fmla="*/ T12 w 56"/>
                  <a:gd name="T14" fmla="+- 0 4781 4757"/>
                  <a:gd name="T15" fmla="*/ 4781 h 122"/>
                  <a:gd name="T16" fmla="+- 0 13127 13095"/>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56"/>
            <p:cNvGrpSpPr>
              <a:grpSpLocks/>
            </p:cNvGrpSpPr>
            <p:nvPr/>
          </p:nvGrpSpPr>
          <p:grpSpPr bwMode="auto">
            <a:xfrm>
              <a:off x="13174" y="4779"/>
              <a:ext cx="92" cy="100"/>
              <a:chOff x="13174" y="4779"/>
              <a:chExt cx="92" cy="100"/>
            </a:xfrm>
          </p:grpSpPr>
          <p:sp>
            <p:nvSpPr>
              <p:cNvPr id="3173" name="Freeform 57"/>
              <p:cNvSpPr>
                <a:spLocks/>
              </p:cNvSpPr>
              <p:nvPr/>
            </p:nvSpPr>
            <p:spPr bwMode="auto">
              <a:xfrm>
                <a:off x="13174" y="4779"/>
                <a:ext cx="92" cy="100"/>
              </a:xfrm>
              <a:custGeom>
                <a:avLst/>
                <a:gdLst>
                  <a:gd name="T0" fmla="+- 0 13214 13174"/>
                  <a:gd name="T1" fmla="*/ T0 w 92"/>
                  <a:gd name="T2" fmla="+- 0 4779 4779"/>
                  <a:gd name="T3" fmla="*/ 4779 h 100"/>
                  <a:gd name="T4" fmla="+- 0 13198 13174"/>
                  <a:gd name="T5" fmla="*/ T4 w 92"/>
                  <a:gd name="T6" fmla="+- 0 4784 4779"/>
                  <a:gd name="T7" fmla="*/ 4784 h 100"/>
                  <a:gd name="T8" fmla="+- 0 13184 13174"/>
                  <a:gd name="T9" fmla="*/ T8 w 92"/>
                  <a:gd name="T10" fmla="+- 0 4797 4779"/>
                  <a:gd name="T11" fmla="*/ 4797 h 100"/>
                  <a:gd name="T12" fmla="+- 0 13176 13174"/>
                  <a:gd name="T13" fmla="*/ T12 w 92"/>
                  <a:gd name="T14" fmla="+- 0 4818 4779"/>
                  <a:gd name="T15" fmla="*/ 4818 h 100"/>
                  <a:gd name="T16" fmla="+- 0 13174 13174"/>
                  <a:gd name="T17" fmla="*/ T16 w 92"/>
                  <a:gd name="T18" fmla="+- 0 4848 4779"/>
                  <a:gd name="T19" fmla="*/ 4848 h 100"/>
                  <a:gd name="T20" fmla="+- 0 13185 13174"/>
                  <a:gd name="T21" fmla="*/ T20 w 92"/>
                  <a:gd name="T22" fmla="+- 0 4865 4779"/>
                  <a:gd name="T23" fmla="*/ 4865 h 100"/>
                  <a:gd name="T24" fmla="+- 0 13203 13174"/>
                  <a:gd name="T25" fmla="*/ T24 w 92"/>
                  <a:gd name="T26" fmla="+- 0 4875 4779"/>
                  <a:gd name="T27" fmla="*/ 4875 h 100"/>
                  <a:gd name="T28" fmla="+- 0 13229 13174"/>
                  <a:gd name="T29" fmla="*/ T28 w 92"/>
                  <a:gd name="T30" fmla="+- 0 4879 4779"/>
                  <a:gd name="T31" fmla="*/ 4879 h 100"/>
                  <a:gd name="T32" fmla="+- 0 13247 13174"/>
                  <a:gd name="T33" fmla="*/ T32 w 92"/>
                  <a:gd name="T34" fmla="+- 0 4871 4779"/>
                  <a:gd name="T35" fmla="*/ 4871 h 100"/>
                  <a:gd name="T36" fmla="+- 0 13252 13174"/>
                  <a:gd name="T37" fmla="*/ T36 w 92"/>
                  <a:gd name="T38" fmla="+- 0 4865 4779"/>
                  <a:gd name="T39" fmla="*/ 4865 h 100"/>
                  <a:gd name="T40" fmla="+- 0 13211 13174"/>
                  <a:gd name="T41" fmla="*/ T40 w 92"/>
                  <a:gd name="T42" fmla="+- 0 4865 4779"/>
                  <a:gd name="T43" fmla="*/ 4865 h 100"/>
                  <a:gd name="T44" fmla="+- 0 13196 13174"/>
                  <a:gd name="T45" fmla="*/ T44 w 92"/>
                  <a:gd name="T46" fmla="+- 0 4853 4779"/>
                  <a:gd name="T47" fmla="*/ 4853 h 100"/>
                  <a:gd name="T48" fmla="+- 0 13190 13174"/>
                  <a:gd name="T49" fmla="*/ T48 w 92"/>
                  <a:gd name="T50" fmla="+- 0 4829 4779"/>
                  <a:gd name="T51" fmla="*/ 4829 h 100"/>
                  <a:gd name="T52" fmla="+- 0 13190 13174"/>
                  <a:gd name="T53" fmla="*/ T52 w 92"/>
                  <a:gd name="T54" fmla="+- 0 4819 4779"/>
                  <a:gd name="T55" fmla="*/ 4819 h 100"/>
                  <a:gd name="T56" fmla="+- 0 13200 13174"/>
                  <a:gd name="T57" fmla="*/ T56 w 92"/>
                  <a:gd name="T58" fmla="+- 0 4800 4779"/>
                  <a:gd name="T59" fmla="*/ 4800 h 100"/>
                  <a:gd name="T60" fmla="+- 0 13221 13174"/>
                  <a:gd name="T61" fmla="*/ T60 w 92"/>
                  <a:gd name="T62" fmla="+- 0 4792 4779"/>
                  <a:gd name="T63" fmla="*/ 4792 h 100"/>
                  <a:gd name="T64" fmla="+- 0 13251 13174"/>
                  <a:gd name="T65" fmla="*/ T64 w 92"/>
                  <a:gd name="T66" fmla="+- 0 4792 4779"/>
                  <a:gd name="T67" fmla="*/ 4792 h 100"/>
                  <a:gd name="T68" fmla="+- 0 13239 13174"/>
                  <a:gd name="T69" fmla="*/ T68 w 92"/>
                  <a:gd name="T70" fmla="+- 0 4783 4779"/>
                  <a:gd name="T71" fmla="*/ 4783 h 100"/>
                  <a:gd name="T72" fmla="+- 0 13214 13174"/>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4"/>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4" name="Freeform 58"/>
              <p:cNvSpPr>
                <a:spLocks/>
              </p:cNvSpPr>
              <p:nvPr/>
            </p:nvSpPr>
            <p:spPr bwMode="auto">
              <a:xfrm>
                <a:off x="13174" y="4779"/>
                <a:ext cx="92" cy="100"/>
              </a:xfrm>
              <a:custGeom>
                <a:avLst/>
                <a:gdLst>
                  <a:gd name="T0" fmla="+- 0 13251 13174"/>
                  <a:gd name="T1" fmla="*/ T0 w 92"/>
                  <a:gd name="T2" fmla="+- 0 4792 4779"/>
                  <a:gd name="T3" fmla="*/ 4792 h 100"/>
                  <a:gd name="T4" fmla="+- 0 13221 13174"/>
                  <a:gd name="T5" fmla="*/ T4 w 92"/>
                  <a:gd name="T6" fmla="+- 0 4792 4779"/>
                  <a:gd name="T7" fmla="*/ 4792 h 100"/>
                  <a:gd name="T8" fmla="+- 0 13237 13174"/>
                  <a:gd name="T9" fmla="*/ T8 w 92"/>
                  <a:gd name="T10" fmla="+- 0 4799 4779"/>
                  <a:gd name="T11" fmla="*/ 4799 h 100"/>
                  <a:gd name="T12" fmla="+- 0 13245 13174"/>
                  <a:gd name="T13" fmla="*/ T12 w 92"/>
                  <a:gd name="T14" fmla="+- 0 4817 4779"/>
                  <a:gd name="T15" fmla="*/ 4817 h 100"/>
                  <a:gd name="T16" fmla="+- 0 13246 13174"/>
                  <a:gd name="T17" fmla="*/ T16 w 92"/>
                  <a:gd name="T18" fmla="+- 0 4844 4779"/>
                  <a:gd name="T19" fmla="*/ 4844 h 100"/>
                  <a:gd name="T20" fmla="+- 0 13234 13174"/>
                  <a:gd name="T21" fmla="*/ T20 w 92"/>
                  <a:gd name="T22" fmla="+- 0 4860 4779"/>
                  <a:gd name="T23" fmla="*/ 4860 h 100"/>
                  <a:gd name="T24" fmla="+- 0 13211 13174"/>
                  <a:gd name="T25" fmla="*/ T24 w 92"/>
                  <a:gd name="T26" fmla="+- 0 4865 4779"/>
                  <a:gd name="T27" fmla="*/ 4865 h 100"/>
                  <a:gd name="T28" fmla="+- 0 13252 13174"/>
                  <a:gd name="T29" fmla="*/ T28 w 92"/>
                  <a:gd name="T30" fmla="+- 0 4865 4779"/>
                  <a:gd name="T31" fmla="*/ 4865 h 100"/>
                  <a:gd name="T32" fmla="+- 0 13261 13174"/>
                  <a:gd name="T33" fmla="*/ T32 w 92"/>
                  <a:gd name="T34" fmla="+- 0 4854 4779"/>
                  <a:gd name="T35" fmla="*/ 4854 h 100"/>
                  <a:gd name="T36" fmla="+- 0 13266 13174"/>
                  <a:gd name="T37" fmla="*/ T36 w 92"/>
                  <a:gd name="T38" fmla="+- 0 4828 4779"/>
                  <a:gd name="T39" fmla="*/ 4828 h 100"/>
                  <a:gd name="T40" fmla="+- 0 13265 13174"/>
                  <a:gd name="T41" fmla="*/ T40 w 92"/>
                  <a:gd name="T42" fmla="+- 0 4814 4779"/>
                  <a:gd name="T43" fmla="*/ 4814 h 100"/>
                  <a:gd name="T44" fmla="+- 0 13256 13174"/>
                  <a:gd name="T45" fmla="*/ T44 w 92"/>
                  <a:gd name="T46" fmla="+- 0 4795 4779"/>
                  <a:gd name="T47" fmla="*/ 4795 h 100"/>
                  <a:gd name="T48" fmla="+- 0 13251 13174"/>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59"/>
            <p:cNvGrpSpPr>
              <a:grpSpLocks/>
            </p:cNvGrpSpPr>
            <p:nvPr/>
          </p:nvGrpSpPr>
          <p:grpSpPr bwMode="auto">
            <a:xfrm>
              <a:off x="13370" y="4778"/>
              <a:ext cx="77" cy="101"/>
              <a:chOff x="13370" y="4778"/>
              <a:chExt cx="77" cy="101"/>
            </a:xfrm>
          </p:grpSpPr>
          <p:sp>
            <p:nvSpPr>
              <p:cNvPr id="3169" name="Freeform 60"/>
              <p:cNvSpPr>
                <a:spLocks/>
              </p:cNvSpPr>
              <p:nvPr/>
            </p:nvSpPr>
            <p:spPr bwMode="auto">
              <a:xfrm>
                <a:off x="13370" y="4778"/>
                <a:ext cx="77" cy="101"/>
              </a:xfrm>
              <a:custGeom>
                <a:avLst/>
                <a:gdLst>
                  <a:gd name="T0" fmla="+- 0 13437 13370"/>
                  <a:gd name="T1" fmla="*/ T0 w 77"/>
                  <a:gd name="T2" fmla="+- 0 4791 4778"/>
                  <a:gd name="T3" fmla="*/ 4791 h 101"/>
                  <a:gd name="T4" fmla="+- 0 13426 13370"/>
                  <a:gd name="T5" fmla="*/ T4 w 77"/>
                  <a:gd name="T6" fmla="+- 0 4791 4778"/>
                  <a:gd name="T7" fmla="*/ 4791 h 101"/>
                  <a:gd name="T8" fmla="+- 0 13428 13370"/>
                  <a:gd name="T9" fmla="*/ T8 w 77"/>
                  <a:gd name="T10" fmla="+- 0 4806 4778"/>
                  <a:gd name="T11" fmla="*/ 4806 h 101"/>
                  <a:gd name="T12" fmla="+- 0 13428 13370"/>
                  <a:gd name="T13" fmla="*/ T12 w 77"/>
                  <a:gd name="T14" fmla="+- 0 4814 4778"/>
                  <a:gd name="T15" fmla="*/ 4814 h 101"/>
                  <a:gd name="T16" fmla="+- 0 13415 13370"/>
                  <a:gd name="T17" fmla="*/ T16 w 77"/>
                  <a:gd name="T18" fmla="+- 0 4816 4778"/>
                  <a:gd name="T19" fmla="*/ 4816 h 101"/>
                  <a:gd name="T20" fmla="+- 0 13390 13370"/>
                  <a:gd name="T21" fmla="*/ T20 w 77"/>
                  <a:gd name="T22" fmla="+- 0 4822 4778"/>
                  <a:gd name="T23" fmla="*/ 4822 h 101"/>
                  <a:gd name="T24" fmla="+- 0 13375 13370"/>
                  <a:gd name="T25" fmla="*/ T24 w 77"/>
                  <a:gd name="T26" fmla="+- 0 4834 4778"/>
                  <a:gd name="T27" fmla="*/ 4834 h 101"/>
                  <a:gd name="T28" fmla="+- 0 13370 13370"/>
                  <a:gd name="T29" fmla="*/ T28 w 77"/>
                  <a:gd name="T30" fmla="+- 0 4852 4778"/>
                  <a:gd name="T31" fmla="*/ 4852 h 101"/>
                  <a:gd name="T32" fmla="+- 0 13378 13370"/>
                  <a:gd name="T33" fmla="*/ T32 w 77"/>
                  <a:gd name="T34" fmla="+- 0 4871 4778"/>
                  <a:gd name="T35" fmla="*/ 4871 h 101"/>
                  <a:gd name="T36" fmla="+- 0 13400 13370"/>
                  <a:gd name="T37" fmla="*/ T36 w 77"/>
                  <a:gd name="T38" fmla="+- 0 4880 4778"/>
                  <a:gd name="T39" fmla="*/ 4880 h 101"/>
                  <a:gd name="T40" fmla="+- 0 13414 13370"/>
                  <a:gd name="T41" fmla="*/ T40 w 77"/>
                  <a:gd name="T42" fmla="+- 0 4880 4778"/>
                  <a:gd name="T43" fmla="*/ 4880 h 101"/>
                  <a:gd name="T44" fmla="+- 0 13424 13370"/>
                  <a:gd name="T45" fmla="*/ T44 w 77"/>
                  <a:gd name="T46" fmla="+- 0 4873 4778"/>
                  <a:gd name="T47" fmla="*/ 4873 h 101"/>
                  <a:gd name="T48" fmla="+- 0 13428 13370"/>
                  <a:gd name="T49" fmla="*/ T48 w 77"/>
                  <a:gd name="T50" fmla="+- 0 4867 4778"/>
                  <a:gd name="T51" fmla="*/ 4867 h 101"/>
                  <a:gd name="T52" fmla="+- 0 13395 13370"/>
                  <a:gd name="T53" fmla="*/ T52 w 77"/>
                  <a:gd name="T54" fmla="+- 0 4867 4778"/>
                  <a:gd name="T55" fmla="*/ 4867 h 101"/>
                  <a:gd name="T56" fmla="+- 0 13388 13370"/>
                  <a:gd name="T57" fmla="*/ T56 w 77"/>
                  <a:gd name="T58" fmla="+- 0 4861 4778"/>
                  <a:gd name="T59" fmla="*/ 4861 h 101"/>
                  <a:gd name="T60" fmla="+- 0 13389 13370"/>
                  <a:gd name="T61" fmla="*/ T60 w 77"/>
                  <a:gd name="T62" fmla="+- 0 4843 4778"/>
                  <a:gd name="T63" fmla="*/ 4843 h 101"/>
                  <a:gd name="T64" fmla="+- 0 13405 13370"/>
                  <a:gd name="T65" fmla="*/ T64 w 77"/>
                  <a:gd name="T66" fmla="+- 0 4831 4778"/>
                  <a:gd name="T67" fmla="*/ 4831 h 101"/>
                  <a:gd name="T68" fmla="+- 0 13429 13370"/>
                  <a:gd name="T69" fmla="*/ T68 w 77"/>
                  <a:gd name="T70" fmla="+- 0 4828 4778"/>
                  <a:gd name="T71" fmla="*/ 4828 h 101"/>
                  <a:gd name="T72" fmla="+- 0 13445 13370"/>
                  <a:gd name="T73" fmla="*/ T72 w 77"/>
                  <a:gd name="T74" fmla="+- 0 4828 4778"/>
                  <a:gd name="T75" fmla="*/ 4828 h 101"/>
                  <a:gd name="T76" fmla="+- 0 13444 13370"/>
                  <a:gd name="T77" fmla="*/ T76 w 77"/>
                  <a:gd name="T78" fmla="+- 0 4803 4778"/>
                  <a:gd name="T79" fmla="*/ 4803 h 101"/>
                  <a:gd name="T80" fmla="+- 0 13437 13370"/>
                  <a:gd name="T81" fmla="*/ T80 w 77"/>
                  <a:gd name="T82" fmla="+- 0 4791 4778"/>
                  <a:gd name="T83" fmla="*/ 47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0" name="Freeform 61"/>
              <p:cNvSpPr>
                <a:spLocks/>
              </p:cNvSpPr>
              <p:nvPr/>
            </p:nvSpPr>
            <p:spPr bwMode="auto">
              <a:xfrm>
                <a:off x="13370" y="4778"/>
                <a:ext cx="77" cy="101"/>
              </a:xfrm>
              <a:custGeom>
                <a:avLst/>
                <a:gdLst>
                  <a:gd name="T0" fmla="+- 0 13446 13370"/>
                  <a:gd name="T1" fmla="*/ T0 w 77"/>
                  <a:gd name="T2" fmla="+- 0 4865 4778"/>
                  <a:gd name="T3" fmla="*/ 4865 h 101"/>
                  <a:gd name="T4" fmla="+- 0 13430 13370"/>
                  <a:gd name="T5" fmla="*/ T4 w 77"/>
                  <a:gd name="T6" fmla="+- 0 4865 4778"/>
                  <a:gd name="T7" fmla="*/ 4865 h 101"/>
                  <a:gd name="T8" fmla="+- 0 13431 13370"/>
                  <a:gd name="T9" fmla="*/ T8 w 77"/>
                  <a:gd name="T10" fmla="+- 0 4877 4778"/>
                  <a:gd name="T11" fmla="*/ 4877 h 101"/>
                  <a:gd name="T12" fmla="+- 0 13447 13370"/>
                  <a:gd name="T13" fmla="*/ T12 w 77"/>
                  <a:gd name="T14" fmla="+- 0 4877 4778"/>
                  <a:gd name="T15" fmla="*/ 4877 h 101"/>
                  <a:gd name="T16" fmla="+- 0 13446 13370"/>
                  <a:gd name="T17" fmla="*/ T16 w 77"/>
                  <a:gd name="T18" fmla="+- 0 4871 4778"/>
                  <a:gd name="T19" fmla="*/ 4871 h 101"/>
                  <a:gd name="T20" fmla="+- 0 13446 13370"/>
                  <a:gd name="T21" fmla="*/ T20 w 77"/>
                  <a:gd name="T22" fmla="+- 0 4865 4778"/>
                  <a:gd name="T23" fmla="*/ 486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1" name="Freeform 62"/>
              <p:cNvSpPr>
                <a:spLocks/>
              </p:cNvSpPr>
              <p:nvPr/>
            </p:nvSpPr>
            <p:spPr bwMode="auto">
              <a:xfrm>
                <a:off x="13370" y="4778"/>
                <a:ext cx="77" cy="101"/>
              </a:xfrm>
              <a:custGeom>
                <a:avLst/>
                <a:gdLst>
                  <a:gd name="T0" fmla="+- 0 13445 13370"/>
                  <a:gd name="T1" fmla="*/ T0 w 77"/>
                  <a:gd name="T2" fmla="+- 0 4828 4778"/>
                  <a:gd name="T3" fmla="*/ 4828 h 101"/>
                  <a:gd name="T4" fmla="+- 0 13429 13370"/>
                  <a:gd name="T5" fmla="*/ T4 w 77"/>
                  <a:gd name="T6" fmla="+- 0 4828 4778"/>
                  <a:gd name="T7" fmla="*/ 4828 h 101"/>
                  <a:gd name="T8" fmla="+- 0 13429 13370"/>
                  <a:gd name="T9" fmla="*/ T8 w 77"/>
                  <a:gd name="T10" fmla="+- 0 4847 4778"/>
                  <a:gd name="T11" fmla="*/ 4847 h 101"/>
                  <a:gd name="T12" fmla="+- 0 13428 13370"/>
                  <a:gd name="T13" fmla="*/ T12 w 77"/>
                  <a:gd name="T14" fmla="+- 0 4849 4778"/>
                  <a:gd name="T15" fmla="*/ 4849 h 101"/>
                  <a:gd name="T16" fmla="+- 0 13428 13370"/>
                  <a:gd name="T17" fmla="*/ T16 w 77"/>
                  <a:gd name="T18" fmla="+- 0 4850 4778"/>
                  <a:gd name="T19" fmla="*/ 4850 h 101"/>
                  <a:gd name="T20" fmla="+- 0 13425 13370"/>
                  <a:gd name="T21" fmla="*/ T20 w 77"/>
                  <a:gd name="T22" fmla="+- 0 4859 4778"/>
                  <a:gd name="T23" fmla="*/ 4859 h 101"/>
                  <a:gd name="T24" fmla="+- 0 13417 13370"/>
                  <a:gd name="T25" fmla="*/ T24 w 77"/>
                  <a:gd name="T26" fmla="+- 0 4867 4778"/>
                  <a:gd name="T27" fmla="*/ 4867 h 101"/>
                  <a:gd name="T28" fmla="+- 0 13428 13370"/>
                  <a:gd name="T29" fmla="*/ T28 w 77"/>
                  <a:gd name="T30" fmla="+- 0 4867 4778"/>
                  <a:gd name="T31" fmla="*/ 4867 h 101"/>
                  <a:gd name="T32" fmla="+- 0 13429 13370"/>
                  <a:gd name="T33" fmla="*/ T32 w 77"/>
                  <a:gd name="T34" fmla="+- 0 4865 4778"/>
                  <a:gd name="T35" fmla="*/ 4865 h 101"/>
                  <a:gd name="T36" fmla="+- 0 13446 13370"/>
                  <a:gd name="T37" fmla="*/ T36 w 77"/>
                  <a:gd name="T38" fmla="+- 0 4865 4778"/>
                  <a:gd name="T39" fmla="*/ 4865 h 101"/>
                  <a:gd name="T40" fmla="+- 0 13446 13370"/>
                  <a:gd name="T41" fmla="*/ T40 w 77"/>
                  <a:gd name="T42" fmla="+- 0 4852 4778"/>
                  <a:gd name="T43" fmla="*/ 4852 h 101"/>
                  <a:gd name="T44" fmla="+- 0 13445 13370"/>
                  <a:gd name="T45" fmla="*/ T44 w 77"/>
                  <a:gd name="T46" fmla="+- 0 4828 4778"/>
                  <a:gd name="T47" fmla="*/ 482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2" name="Freeform 63"/>
              <p:cNvSpPr>
                <a:spLocks/>
              </p:cNvSpPr>
              <p:nvPr/>
            </p:nvSpPr>
            <p:spPr bwMode="auto">
              <a:xfrm>
                <a:off x="13370" y="4778"/>
                <a:ext cx="77" cy="101"/>
              </a:xfrm>
              <a:custGeom>
                <a:avLst/>
                <a:gdLst>
                  <a:gd name="T0" fmla="+- 0 13409 13370"/>
                  <a:gd name="T1" fmla="*/ T0 w 77"/>
                  <a:gd name="T2" fmla="+- 0 4778 4778"/>
                  <a:gd name="T3" fmla="*/ 4778 h 101"/>
                  <a:gd name="T4" fmla="+- 0 13397 13370"/>
                  <a:gd name="T5" fmla="*/ T4 w 77"/>
                  <a:gd name="T6" fmla="+- 0 4778 4778"/>
                  <a:gd name="T7" fmla="*/ 4778 h 101"/>
                  <a:gd name="T8" fmla="+- 0 13385 13370"/>
                  <a:gd name="T9" fmla="*/ T8 w 77"/>
                  <a:gd name="T10" fmla="+- 0 4782 4778"/>
                  <a:gd name="T11" fmla="*/ 4782 h 101"/>
                  <a:gd name="T12" fmla="+- 0 13377 13370"/>
                  <a:gd name="T13" fmla="*/ T12 w 77"/>
                  <a:gd name="T14" fmla="+- 0 4787 4778"/>
                  <a:gd name="T15" fmla="*/ 4787 h 101"/>
                  <a:gd name="T16" fmla="+- 0 13381 13370"/>
                  <a:gd name="T17" fmla="*/ T16 w 77"/>
                  <a:gd name="T18" fmla="+- 0 4799 4778"/>
                  <a:gd name="T19" fmla="*/ 4799 h 101"/>
                  <a:gd name="T20" fmla="+- 0 13388 13370"/>
                  <a:gd name="T21" fmla="*/ T20 w 77"/>
                  <a:gd name="T22" fmla="+- 0 4794 4778"/>
                  <a:gd name="T23" fmla="*/ 4794 h 101"/>
                  <a:gd name="T24" fmla="+- 0 13397 13370"/>
                  <a:gd name="T25" fmla="*/ T24 w 77"/>
                  <a:gd name="T26" fmla="+- 0 4791 4778"/>
                  <a:gd name="T27" fmla="*/ 4791 h 101"/>
                  <a:gd name="T28" fmla="+- 0 13437 13370"/>
                  <a:gd name="T29" fmla="*/ T28 w 77"/>
                  <a:gd name="T30" fmla="+- 0 4791 4778"/>
                  <a:gd name="T31" fmla="*/ 4791 h 101"/>
                  <a:gd name="T32" fmla="+- 0 13433 13370"/>
                  <a:gd name="T33" fmla="*/ T32 w 77"/>
                  <a:gd name="T34" fmla="+- 0 4786 4778"/>
                  <a:gd name="T35" fmla="*/ 4786 h 101"/>
                  <a:gd name="T36" fmla="+- 0 13409 13370"/>
                  <a:gd name="T37" fmla="*/ T36 w 77"/>
                  <a:gd name="T38" fmla="+- 0 4778 4778"/>
                  <a:gd name="T39" fmla="*/ 477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64"/>
            <p:cNvGrpSpPr>
              <a:grpSpLocks/>
            </p:cNvGrpSpPr>
            <p:nvPr/>
          </p:nvGrpSpPr>
          <p:grpSpPr bwMode="auto">
            <a:xfrm>
              <a:off x="13476" y="4779"/>
              <a:ext cx="75" cy="101"/>
              <a:chOff x="13476" y="4779"/>
              <a:chExt cx="75" cy="101"/>
            </a:xfrm>
          </p:grpSpPr>
          <p:sp>
            <p:nvSpPr>
              <p:cNvPr id="3229" name="Freeform 65"/>
              <p:cNvSpPr>
                <a:spLocks/>
              </p:cNvSpPr>
              <p:nvPr/>
            </p:nvSpPr>
            <p:spPr bwMode="auto">
              <a:xfrm>
                <a:off x="13476" y="4779"/>
                <a:ext cx="75" cy="101"/>
              </a:xfrm>
              <a:custGeom>
                <a:avLst/>
                <a:gdLst>
                  <a:gd name="T0" fmla="+- 0 13538 13476"/>
                  <a:gd name="T1" fmla="*/ T0 w 75"/>
                  <a:gd name="T2" fmla="+- 0 4779 4779"/>
                  <a:gd name="T3" fmla="*/ 4779 h 101"/>
                  <a:gd name="T4" fmla="+- 0 13479 13476"/>
                  <a:gd name="T5" fmla="*/ T4 w 75"/>
                  <a:gd name="T6" fmla="+- 0 4815 4779"/>
                  <a:gd name="T7" fmla="*/ 4815 h 101"/>
                  <a:gd name="T8" fmla="+- 0 13476 13476"/>
                  <a:gd name="T9" fmla="*/ T8 w 75"/>
                  <a:gd name="T10" fmla="+- 0 4841 4779"/>
                  <a:gd name="T11" fmla="*/ 4841 h 101"/>
                  <a:gd name="T12" fmla="+- 0 13485 13476"/>
                  <a:gd name="T13" fmla="*/ T12 w 75"/>
                  <a:gd name="T14" fmla="+- 0 4862 4779"/>
                  <a:gd name="T15" fmla="*/ 4862 h 101"/>
                  <a:gd name="T16" fmla="+- 0 13501 13476"/>
                  <a:gd name="T17" fmla="*/ T16 w 75"/>
                  <a:gd name="T18" fmla="+- 0 4875 4779"/>
                  <a:gd name="T19" fmla="*/ 4875 h 101"/>
                  <a:gd name="T20" fmla="+- 0 13523 13476"/>
                  <a:gd name="T21" fmla="*/ T20 w 75"/>
                  <a:gd name="T22" fmla="+- 0 4880 4779"/>
                  <a:gd name="T23" fmla="*/ 4880 h 101"/>
                  <a:gd name="T24" fmla="+- 0 13536 13476"/>
                  <a:gd name="T25" fmla="*/ T24 w 75"/>
                  <a:gd name="T26" fmla="+- 0 4880 4779"/>
                  <a:gd name="T27" fmla="*/ 4880 h 101"/>
                  <a:gd name="T28" fmla="+- 0 13547 13476"/>
                  <a:gd name="T29" fmla="*/ T28 w 75"/>
                  <a:gd name="T30" fmla="+- 0 4876 4779"/>
                  <a:gd name="T31" fmla="*/ 4876 h 101"/>
                  <a:gd name="T32" fmla="+- 0 13551 13476"/>
                  <a:gd name="T33" fmla="*/ T32 w 75"/>
                  <a:gd name="T34" fmla="+- 0 4874 4779"/>
                  <a:gd name="T35" fmla="*/ 4874 h 101"/>
                  <a:gd name="T36" fmla="+- 0 13549 13476"/>
                  <a:gd name="T37" fmla="*/ T36 w 75"/>
                  <a:gd name="T38" fmla="+- 0 4865 4779"/>
                  <a:gd name="T39" fmla="*/ 4865 h 101"/>
                  <a:gd name="T40" fmla="+- 0 13537 13476"/>
                  <a:gd name="T41" fmla="*/ T40 w 75"/>
                  <a:gd name="T42" fmla="+- 0 4865 4779"/>
                  <a:gd name="T43" fmla="*/ 4865 h 101"/>
                  <a:gd name="T44" fmla="+- 0 13510 13476"/>
                  <a:gd name="T45" fmla="*/ T44 w 75"/>
                  <a:gd name="T46" fmla="+- 0 4861 4779"/>
                  <a:gd name="T47" fmla="*/ 4861 h 101"/>
                  <a:gd name="T48" fmla="+- 0 13498 13476"/>
                  <a:gd name="T49" fmla="*/ T48 w 75"/>
                  <a:gd name="T50" fmla="+- 0 4845 4779"/>
                  <a:gd name="T51" fmla="*/ 4845 h 101"/>
                  <a:gd name="T52" fmla="+- 0 13494 13476"/>
                  <a:gd name="T53" fmla="*/ T52 w 75"/>
                  <a:gd name="T54" fmla="+- 0 4818 4779"/>
                  <a:gd name="T55" fmla="*/ 4818 h 101"/>
                  <a:gd name="T56" fmla="+- 0 13506 13476"/>
                  <a:gd name="T57" fmla="*/ T56 w 75"/>
                  <a:gd name="T58" fmla="+- 0 4800 4779"/>
                  <a:gd name="T59" fmla="*/ 4800 h 101"/>
                  <a:gd name="T60" fmla="+- 0 13527 13476"/>
                  <a:gd name="T61" fmla="*/ T60 w 75"/>
                  <a:gd name="T62" fmla="+- 0 4793 4779"/>
                  <a:gd name="T63" fmla="*/ 4793 h 101"/>
                  <a:gd name="T64" fmla="+- 0 13549 13476"/>
                  <a:gd name="T65" fmla="*/ T64 w 75"/>
                  <a:gd name="T66" fmla="+- 0 4793 4779"/>
                  <a:gd name="T67" fmla="*/ 4793 h 101"/>
                  <a:gd name="T68" fmla="+- 0 13552 13476"/>
                  <a:gd name="T69" fmla="*/ T68 w 75"/>
                  <a:gd name="T70" fmla="+- 0 4784 4779"/>
                  <a:gd name="T71" fmla="*/ 4784 h 101"/>
                  <a:gd name="T72" fmla="+- 0 13547 13476"/>
                  <a:gd name="T73" fmla="*/ T72 w 75"/>
                  <a:gd name="T74" fmla="+- 0 4781 4779"/>
                  <a:gd name="T75" fmla="*/ 4781 h 101"/>
                  <a:gd name="T76" fmla="+- 0 13538 13476"/>
                  <a:gd name="T77" fmla="*/ T76 w 75"/>
                  <a:gd name="T78" fmla="+- 0 4779 4779"/>
                  <a:gd name="T79" fmla="*/ 47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0" name="Freeform 66"/>
              <p:cNvSpPr>
                <a:spLocks/>
              </p:cNvSpPr>
              <p:nvPr/>
            </p:nvSpPr>
            <p:spPr bwMode="auto">
              <a:xfrm>
                <a:off x="13476" y="4779"/>
                <a:ext cx="75" cy="101"/>
              </a:xfrm>
              <a:custGeom>
                <a:avLst/>
                <a:gdLst>
                  <a:gd name="T0" fmla="+- 0 13548 13476"/>
                  <a:gd name="T1" fmla="*/ T0 w 75"/>
                  <a:gd name="T2" fmla="+- 0 4861 4779"/>
                  <a:gd name="T3" fmla="*/ 4861 h 101"/>
                  <a:gd name="T4" fmla="+- 0 13543 13476"/>
                  <a:gd name="T5" fmla="*/ T4 w 75"/>
                  <a:gd name="T6" fmla="+- 0 4863 4779"/>
                  <a:gd name="T7" fmla="*/ 4863 h 101"/>
                  <a:gd name="T8" fmla="+- 0 13537 13476"/>
                  <a:gd name="T9" fmla="*/ T8 w 75"/>
                  <a:gd name="T10" fmla="+- 0 4865 4779"/>
                  <a:gd name="T11" fmla="*/ 4865 h 101"/>
                  <a:gd name="T12" fmla="+- 0 13549 13476"/>
                  <a:gd name="T13" fmla="*/ T12 w 75"/>
                  <a:gd name="T14" fmla="+- 0 4865 4779"/>
                  <a:gd name="T15" fmla="*/ 4865 h 101"/>
                  <a:gd name="T16" fmla="+- 0 13548 13476"/>
                  <a:gd name="T17" fmla="*/ T16 w 75"/>
                  <a:gd name="T18" fmla="+- 0 4861 4779"/>
                  <a:gd name="T19" fmla="*/ 486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1" name="Freeform 67"/>
              <p:cNvSpPr>
                <a:spLocks/>
              </p:cNvSpPr>
              <p:nvPr/>
            </p:nvSpPr>
            <p:spPr bwMode="auto">
              <a:xfrm>
                <a:off x="13476" y="4779"/>
                <a:ext cx="75" cy="101"/>
              </a:xfrm>
              <a:custGeom>
                <a:avLst/>
                <a:gdLst>
                  <a:gd name="T0" fmla="+- 0 13549 13476"/>
                  <a:gd name="T1" fmla="*/ T0 w 75"/>
                  <a:gd name="T2" fmla="+- 0 4793 4779"/>
                  <a:gd name="T3" fmla="*/ 4793 h 101"/>
                  <a:gd name="T4" fmla="+- 0 13537 13476"/>
                  <a:gd name="T5" fmla="*/ T4 w 75"/>
                  <a:gd name="T6" fmla="+- 0 4793 4779"/>
                  <a:gd name="T7" fmla="*/ 4793 h 101"/>
                  <a:gd name="T8" fmla="+- 0 13543 13476"/>
                  <a:gd name="T9" fmla="*/ T8 w 75"/>
                  <a:gd name="T10" fmla="+- 0 4795 4779"/>
                  <a:gd name="T11" fmla="*/ 4795 h 101"/>
                  <a:gd name="T12" fmla="+- 0 13548 13476"/>
                  <a:gd name="T13" fmla="*/ T12 w 75"/>
                  <a:gd name="T14" fmla="+- 0 4797 4779"/>
                  <a:gd name="T15" fmla="*/ 4797 h 101"/>
                  <a:gd name="T16" fmla="+- 0 13549 13476"/>
                  <a:gd name="T17" fmla="*/ T16 w 75"/>
                  <a:gd name="T18" fmla="+- 0 4793 4779"/>
                  <a:gd name="T19" fmla="*/ 479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68"/>
            <p:cNvGrpSpPr>
              <a:grpSpLocks/>
            </p:cNvGrpSpPr>
            <p:nvPr/>
          </p:nvGrpSpPr>
          <p:grpSpPr bwMode="auto">
            <a:xfrm>
              <a:off x="13580" y="4735"/>
              <a:ext cx="82" cy="142"/>
              <a:chOff x="13580" y="4735"/>
              <a:chExt cx="82" cy="142"/>
            </a:xfrm>
          </p:grpSpPr>
          <p:sp>
            <p:nvSpPr>
              <p:cNvPr id="3226" name="Freeform 69"/>
              <p:cNvSpPr>
                <a:spLocks/>
              </p:cNvSpPr>
              <p:nvPr/>
            </p:nvSpPr>
            <p:spPr bwMode="auto">
              <a:xfrm>
                <a:off x="13580" y="4735"/>
                <a:ext cx="82" cy="142"/>
              </a:xfrm>
              <a:custGeom>
                <a:avLst/>
                <a:gdLst>
                  <a:gd name="T0" fmla="+- 0 13597 13580"/>
                  <a:gd name="T1" fmla="*/ T0 w 82"/>
                  <a:gd name="T2" fmla="+- 0 4735 4735"/>
                  <a:gd name="T3" fmla="*/ 4735 h 142"/>
                  <a:gd name="T4" fmla="+- 0 13580 13580"/>
                  <a:gd name="T5" fmla="*/ T4 w 82"/>
                  <a:gd name="T6" fmla="+- 0 4735 4735"/>
                  <a:gd name="T7" fmla="*/ 4735 h 142"/>
                  <a:gd name="T8" fmla="+- 0 13580 13580"/>
                  <a:gd name="T9" fmla="*/ T8 w 82"/>
                  <a:gd name="T10" fmla="+- 0 4877 4735"/>
                  <a:gd name="T11" fmla="*/ 4877 h 142"/>
                  <a:gd name="T12" fmla="+- 0 13597 13580"/>
                  <a:gd name="T13" fmla="*/ T12 w 82"/>
                  <a:gd name="T14" fmla="+- 0 4877 4735"/>
                  <a:gd name="T15" fmla="*/ 4877 h 142"/>
                  <a:gd name="T16" fmla="+- 0 13597 13580"/>
                  <a:gd name="T17" fmla="*/ T16 w 82"/>
                  <a:gd name="T18" fmla="+- 0 4816 4735"/>
                  <a:gd name="T19" fmla="*/ 4816 h 142"/>
                  <a:gd name="T20" fmla="+- 0 13598 13580"/>
                  <a:gd name="T21" fmla="*/ T20 w 82"/>
                  <a:gd name="T22" fmla="+- 0 4813 4735"/>
                  <a:gd name="T23" fmla="*/ 4813 h 142"/>
                  <a:gd name="T24" fmla="+- 0 13599 13580"/>
                  <a:gd name="T25" fmla="*/ T24 w 82"/>
                  <a:gd name="T26" fmla="+- 0 4811 4735"/>
                  <a:gd name="T27" fmla="*/ 4811 h 142"/>
                  <a:gd name="T28" fmla="+- 0 13602 13580"/>
                  <a:gd name="T29" fmla="*/ T28 w 82"/>
                  <a:gd name="T30" fmla="+- 0 4801 4735"/>
                  <a:gd name="T31" fmla="*/ 4801 h 142"/>
                  <a:gd name="T32" fmla="+- 0 13608 13580"/>
                  <a:gd name="T33" fmla="*/ T32 w 82"/>
                  <a:gd name="T34" fmla="+- 0 4796 4735"/>
                  <a:gd name="T35" fmla="*/ 4796 h 142"/>
                  <a:gd name="T36" fmla="+- 0 13597 13580"/>
                  <a:gd name="T37" fmla="*/ T36 w 82"/>
                  <a:gd name="T38" fmla="+- 0 4796 4735"/>
                  <a:gd name="T39" fmla="*/ 4796 h 142"/>
                  <a:gd name="T40" fmla="+- 0 13597 13580"/>
                  <a:gd name="T41" fmla="*/ T40 w 82"/>
                  <a:gd name="T42" fmla="+- 0 4735 4735"/>
                  <a:gd name="T43" fmla="*/ 4735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8" y="78"/>
                    </a:lnTo>
                    <a:lnTo>
                      <a:pt x="19"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7" name="Freeform 70"/>
              <p:cNvSpPr>
                <a:spLocks/>
              </p:cNvSpPr>
              <p:nvPr/>
            </p:nvSpPr>
            <p:spPr bwMode="auto">
              <a:xfrm>
                <a:off x="13580" y="4735"/>
                <a:ext cx="82" cy="142"/>
              </a:xfrm>
              <a:custGeom>
                <a:avLst/>
                <a:gdLst>
                  <a:gd name="T0" fmla="+- 0 13653 13580"/>
                  <a:gd name="T1" fmla="*/ T0 w 82"/>
                  <a:gd name="T2" fmla="+- 0 4793 4735"/>
                  <a:gd name="T3" fmla="*/ 4793 h 142"/>
                  <a:gd name="T4" fmla="+- 0 13639 13580"/>
                  <a:gd name="T5" fmla="*/ T4 w 82"/>
                  <a:gd name="T6" fmla="+- 0 4793 4735"/>
                  <a:gd name="T7" fmla="*/ 4793 h 142"/>
                  <a:gd name="T8" fmla="+- 0 13645 13580"/>
                  <a:gd name="T9" fmla="*/ T8 w 82"/>
                  <a:gd name="T10" fmla="+- 0 4806 4735"/>
                  <a:gd name="T11" fmla="*/ 4806 h 142"/>
                  <a:gd name="T12" fmla="+- 0 13645 13580"/>
                  <a:gd name="T13" fmla="*/ T12 w 82"/>
                  <a:gd name="T14" fmla="+- 0 4877 4735"/>
                  <a:gd name="T15" fmla="*/ 4877 h 142"/>
                  <a:gd name="T16" fmla="+- 0 13662 13580"/>
                  <a:gd name="T17" fmla="*/ T16 w 82"/>
                  <a:gd name="T18" fmla="+- 0 4877 4735"/>
                  <a:gd name="T19" fmla="*/ 4877 h 142"/>
                  <a:gd name="T20" fmla="+- 0 13659 13580"/>
                  <a:gd name="T21" fmla="*/ T20 w 82"/>
                  <a:gd name="T22" fmla="+- 0 4799 4735"/>
                  <a:gd name="T23" fmla="*/ 4799 h 142"/>
                  <a:gd name="T24" fmla="+- 0 13653 13580"/>
                  <a:gd name="T25" fmla="*/ T24 w 82"/>
                  <a:gd name="T26" fmla="+- 0 4793 4735"/>
                  <a:gd name="T27" fmla="*/ 4793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5" y="71"/>
                    </a:lnTo>
                    <a:lnTo>
                      <a:pt x="65"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8" name="Freeform 71"/>
              <p:cNvSpPr>
                <a:spLocks/>
              </p:cNvSpPr>
              <p:nvPr/>
            </p:nvSpPr>
            <p:spPr bwMode="auto">
              <a:xfrm>
                <a:off x="13580" y="4735"/>
                <a:ext cx="82" cy="142"/>
              </a:xfrm>
              <a:custGeom>
                <a:avLst/>
                <a:gdLst>
                  <a:gd name="T0" fmla="+- 0 13628 13580"/>
                  <a:gd name="T1" fmla="*/ T0 w 82"/>
                  <a:gd name="T2" fmla="+- 0 4778 4735"/>
                  <a:gd name="T3" fmla="*/ 4778 h 142"/>
                  <a:gd name="T4" fmla="+- 0 13622 13580"/>
                  <a:gd name="T5" fmla="*/ T4 w 82"/>
                  <a:gd name="T6" fmla="+- 0 4778 4735"/>
                  <a:gd name="T7" fmla="*/ 4778 h 142"/>
                  <a:gd name="T8" fmla="+- 0 13616 13580"/>
                  <a:gd name="T9" fmla="*/ T8 w 82"/>
                  <a:gd name="T10" fmla="+- 0 4780 4735"/>
                  <a:gd name="T11" fmla="*/ 4780 h 142"/>
                  <a:gd name="T12" fmla="+- 0 13610 13580"/>
                  <a:gd name="T13" fmla="*/ T12 w 82"/>
                  <a:gd name="T14" fmla="+- 0 4783 4735"/>
                  <a:gd name="T15" fmla="*/ 4783 h 142"/>
                  <a:gd name="T16" fmla="+- 0 13605 13580"/>
                  <a:gd name="T17" fmla="*/ T16 w 82"/>
                  <a:gd name="T18" fmla="+- 0 4786 4735"/>
                  <a:gd name="T19" fmla="*/ 4786 h 142"/>
                  <a:gd name="T20" fmla="+- 0 13601 13580"/>
                  <a:gd name="T21" fmla="*/ T20 w 82"/>
                  <a:gd name="T22" fmla="+- 0 4791 4735"/>
                  <a:gd name="T23" fmla="*/ 4791 h 142"/>
                  <a:gd name="T24" fmla="+- 0 13598 13580"/>
                  <a:gd name="T25" fmla="*/ T24 w 82"/>
                  <a:gd name="T26" fmla="+- 0 4796 4735"/>
                  <a:gd name="T27" fmla="*/ 4796 h 142"/>
                  <a:gd name="T28" fmla="+- 0 13608 13580"/>
                  <a:gd name="T29" fmla="*/ T28 w 82"/>
                  <a:gd name="T30" fmla="+- 0 4796 4735"/>
                  <a:gd name="T31" fmla="*/ 4796 h 142"/>
                  <a:gd name="T32" fmla="+- 0 13611 13580"/>
                  <a:gd name="T33" fmla="*/ T32 w 82"/>
                  <a:gd name="T34" fmla="+- 0 4793 4735"/>
                  <a:gd name="T35" fmla="*/ 4793 h 142"/>
                  <a:gd name="T36" fmla="+- 0 13653 13580"/>
                  <a:gd name="T37" fmla="*/ T36 w 82"/>
                  <a:gd name="T38" fmla="+- 0 4793 4735"/>
                  <a:gd name="T39" fmla="*/ 4793 h 142"/>
                  <a:gd name="T40" fmla="+- 0 13645 13580"/>
                  <a:gd name="T41" fmla="*/ T40 w 82"/>
                  <a:gd name="T42" fmla="+- 0 4783 4735"/>
                  <a:gd name="T43" fmla="*/ 4783 h 142"/>
                  <a:gd name="T44" fmla="+- 0 13628 13580"/>
                  <a:gd name="T45" fmla="*/ T44 w 82"/>
                  <a:gd name="T46" fmla="+- 0 4778 4735"/>
                  <a:gd name="T47" fmla="*/ 477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6" y="45"/>
                    </a:lnTo>
                    <a:lnTo>
                      <a:pt x="30" y="48"/>
                    </a:lnTo>
                    <a:lnTo>
                      <a:pt x="25" y="51"/>
                    </a:lnTo>
                    <a:lnTo>
                      <a:pt x="21"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72"/>
            <p:cNvGrpSpPr>
              <a:grpSpLocks/>
            </p:cNvGrpSpPr>
            <p:nvPr/>
          </p:nvGrpSpPr>
          <p:grpSpPr bwMode="auto">
            <a:xfrm>
              <a:off x="13697" y="4742"/>
              <a:ext cx="20" cy="135"/>
              <a:chOff x="13697" y="4742"/>
              <a:chExt cx="20" cy="135"/>
            </a:xfrm>
          </p:grpSpPr>
          <p:sp>
            <p:nvSpPr>
              <p:cNvPr id="3224" name="Freeform 73"/>
              <p:cNvSpPr>
                <a:spLocks/>
              </p:cNvSpPr>
              <p:nvPr/>
            </p:nvSpPr>
            <p:spPr bwMode="auto">
              <a:xfrm>
                <a:off x="13697" y="4742"/>
                <a:ext cx="20" cy="135"/>
              </a:xfrm>
              <a:custGeom>
                <a:avLst/>
                <a:gdLst>
                  <a:gd name="T0" fmla="+- 0 13716 13697"/>
                  <a:gd name="T1" fmla="*/ T0 w 20"/>
                  <a:gd name="T2" fmla="+- 0 4781 4742"/>
                  <a:gd name="T3" fmla="*/ 4781 h 135"/>
                  <a:gd name="T4" fmla="+- 0 13699 13697"/>
                  <a:gd name="T5" fmla="*/ T4 w 20"/>
                  <a:gd name="T6" fmla="+- 0 4781 4742"/>
                  <a:gd name="T7" fmla="*/ 4781 h 135"/>
                  <a:gd name="T8" fmla="+- 0 13699 13697"/>
                  <a:gd name="T9" fmla="*/ T8 w 20"/>
                  <a:gd name="T10" fmla="+- 0 4877 4742"/>
                  <a:gd name="T11" fmla="*/ 4877 h 135"/>
                  <a:gd name="T12" fmla="+- 0 13716 13697"/>
                  <a:gd name="T13" fmla="*/ T12 w 20"/>
                  <a:gd name="T14" fmla="+- 0 4877 4742"/>
                  <a:gd name="T15" fmla="*/ 4877 h 135"/>
                  <a:gd name="T16" fmla="+- 0 13716 13697"/>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5" name="Freeform 74"/>
              <p:cNvSpPr>
                <a:spLocks/>
              </p:cNvSpPr>
              <p:nvPr/>
            </p:nvSpPr>
            <p:spPr bwMode="auto">
              <a:xfrm>
                <a:off x="13697" y="4742"/>
                <a:ext cx="20" cy="135"/>
              </a:xfrm>
              <a:custGeom>
                <a:avLst/>
                <a:gdLst>
                  <a:gd name="T0" fmla="+- 0 13714 13697"/>
                  <a:gd name="T1" fmla="*/ T0 w 20"/>
                  <a:gd name="T2" fmla="+- 0 4742 4742"/>
                  <a:gd name="T3" fmla="*/ 4742 h 135"/>
                  <a:gd name="T4" fmla="+- 0 13701 13697"/>
                  <a:gd name="T5" fmla="*/ T4 w 20"/>
                  <a:gd name="T6" fmla="+- 0 4742 4742"/>
                  <a:gd name="T7" fmla="*/ 4742 h 135"/>
                  <a:gd name="T8" fmla="+- 0 13697 13697"/>
                  <a:gd name="T9" fmla="*/ T8 w 20"/>
                  <a:gd name="T10" fmla="+- 0 4747 4742"/>
                  <a:gd name="T11" fmla="*/ 4747 h 135"/>
                  <a:gd name="T12" fmla="+- 0 13697 13697"/>
                  <a:gd name="T13" fmla="*/ T12 w 20"/>
                  <a:gd name="T14" fmla="+- 0 4759 4742"/>
                  <a:gd name="T15" fmla="*/ 4759 h 135"/>
                  <a:gd name="T16" fmla="+- 0 13701 13697"/>
                  <a:gd name="T17" fmla="*/ T16 w 20"/>
                  <a:gd name="T18" fmla="+- 0 4764 4742"/>
                  <a:gd name="T19" fmla="*/ 4764 h 135"/>
                  <a:gd name="T20" fmla="+- 0 13714 13697"/>
                  <a:gd name="T21" fmla="*/ T20 w 20"/>
                  <a:gd name="T22" fmla="+- 0 4764 4742"/>
                  <a:gd name="T23" fmla="*/ 4764 h 135"/>
                  <a:gd name="T24" fmla="+- 0 13719 13697"/>
                  <a:gd name="T25" fmla="*/ T24 w 20"/>
                  <a:gd name="T26" fmla="+- 0 4759 4742"/>
                  <a:gd name="T27" fmla="*/ 4759 h 135"/>
                  <a:gd name="T28" fmla="+- 0 13718 13697"/>
                  <a:gd name="T29" fmla="*/ T28 w 20"/>
                  <a:gd name="T30" fmla="+- 0 4753 4742"/>
                  <a:gd name="T31" fmla="*/ 4753 h 135"/>
                  <a:gd name="T32" fmla="+- 0 13718 13697"/>
                  <a:gd name="T33" fmla="*/ T32 w 20"/>
                  <a:gd name="T34" fmla="+- 0 4747 4742"/>
                  <a:gd name="T35" fmla="*/ 4747 h 135"/>
                  <a:gd name="T36" fmla="+- 0 13714 13697"/>
                  <a:gd name="T37" fmla="*/ T36 w 20"/>
                  <a:gd name="T38" fmla="+- 0 4742 4742"/>
                  <a:gd name="T39"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1" y="11"/>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75"/>
            <p:cNvGrpSpPr>
              <a:grpSpLocks/>
            </p:cNvGrpSpPr>
            <p:nvPr/>
          </p:nvGrpSpPr>
          <p:grpSpPr bwMode="auto">
            <a:xfrm>
              <a:off x="13747" y="4782"/>
              <a:ext cx="85" cy="98"/>
              <a:chOff x="13747" y="4782"/>
              <a:chExt cx="85" cy="98"/>
            </a:xfrm>
          </p:grpSpPr>
          <p:sp>
            <p:nvSpPr>
              <p:cNvPr id="3221" name="Freeform 76"/>
              <p:cNvSpPr>
                <a:spLocks/>
              </p:cNvSpPr>
              <p:nvPr/>
            </p:nvSpPr>
            <p:spPr bwMode="auto">
              <a:xfrm>
                <a:off x="13747" y="4782"/>
                <a:ext cx="85" cy="98"/>
              </a:xfrm>
              <a:custGeom>
                <a:avLst/>
                <a:gdLst>
                  <a:gd name="T0" fmla="+- 0 13775 13747"/>
                  <a:gd name="T1" fmla="*/ T0 w 85"/>
                  <a:gd name="T2" fmla="+- 0 4782 4782"/>
                  <a:gd name="T3" fmla="*/ 4782 h 98"/>
                  <a:gd name="T4" fmla="+- 0 13760 13747"/>
                  <a:gd name="T5" fmla="*/ T4 w 85"/>
                  <a:gd name="T6" fmla="+- 0 4794 4782"/>
                  <a:gd name="T7" fmla="*/ 4794 h 98"/>
                  <a:gd name="T8" fmla="+- 0 13750 13747"/>
                  <a:gd name="T9" fmla="*/ T8 w 85"/>
                  <a:gd name="T10" fmla="+- 0 4814 4782"/>
                  <a:gd name="T11" fmla="*/ 4814 h 98"/>
                  <a:gd name="T12" fmla="+- 0 13747 13747"/>
                  <a:gd name="T13" fmla="*/ T12 w 85"/>
                  <a:gd name="T14" fmla="+- 0 4841 4782"/>
                  <a:gd name="T15" fmla="*/ 4841 h 98"/>
                  <a:gd name="T16" fmla="+- 0 13755 13747"/>
                  <a:gd name="T17" fmla="*/ T16 w 85"/>
                  <a:gd name="T18" fmla="+- 0 4861 4782"/>
                  <a:gd name="T19" fmla="*/ 4861 h 98"/>
                  <a:gd name="T20" fmla="+- 0 13771 13747"/>
                  <a:gd name="T21" fmla="*/ T20 w 85"/>
                  <a:gd name="T22" fmla="+- 0 4875 4782"/>
                  <a:gd name="T23" fmla="*/ 4875 h 98"/>
                  <a:gd name="T24" fmla="+- 0 13794 13747"/>
                  <a:gd name="T25" fmla="*/ T24 w 85"/>
                  <a:gd name="T26" fmla="+- 0 4880 4782"/>
                  <a:gd name="T27" fmla="*/ 4880 h 98"/>
                  <a:gd name="T28" fmla="+- 0 13810 13747"/>
                  <a:gd name="T29" fmla="*/ T28 w 85"/>
                  <a:gd name="T30" fmla="+- 0 4880 4782"/>
                  <a:gd name="T31" fmla="*/ 4880 h 98"/>
                  <a:gd name="T32" fmla="+- 0 13820 13747"/>
                  <a:gd name="T33" fmla="*/ T32 w 85"/>
                  <a:gd name="T34" fmla="+- 0 4876 4782"/>
                  <a:gd name="T35" fmla="*/ 4876 h 98"/>
                  <a:gd name="T36" fmla="+- 0 13826 13747"/>
                  <a:gd name="T37" fmla="*/ T36 w 85"/>
                  <a:gd name="T38" fmla="+- 0 4873 4782"/>
                  <a:gd name="T39" fmla="*/ 4873 h 98"/>
                  <a:gd name="T40" fmla="+- 0 13825 13747"/>
                  <a:gd name="T41" fmla="*/ T40 w 85"/>
                  <a:gd name="T42" fmla="+- 0 4866 4782"/>
                  <a:gd name="T43" fmla="*/ 4866 h 98"/>
                  <a:gd name="T44" fmla="+- 0 13809 13747"/>
                  <a:gd name="T45" fmla="*/ T44 w 85"/>
                  <a:gd name="T46" fmla="+- 0 4866 4782"/>
                  <a:gd name="T47" fmla="*/ 4866 h 98"/>
                  <a:gd name="T48" fmla="+- 0 13789 13747"/>
                  <a:gd name="T49" fmla="*/ T48 w 85"/>
                  <a:gd name="T50" fmla="+- 0 4865 4782"/>
                  <a:gd name="T51" fmla="*/ 4865 h 98"/>
                  <a:gd name="T52" fmla="+- 0 13771 13747"/>
                  <a:gd name="T53" fmla="*/ T52 w 85"/>
                  <a:gd name="T54" fmla="+- 0 4855 4782"/>
                  <a:gd name="T55" fmla="*/ 4855 h 98"/>
                  <a:gd name="T56" fmla="+- 0 13763 13747"/>
                  <a:gd name="T57" fmla="*/ T56 w 85"/>
                  <a:gd name="T58" fmla="+- 0 4832 4782"/>
                  <a:gd name="T59" fmla="*/ 4832 h 98"/>
                  <a:gd name="T60" fmla="+- 0 13831 13747"/>
                  <a:gd name="T61" fmla="*/ T60 w 85"/>
                  <a:gd name="T62" fmla="+- 0 4832 4782"/>
                  <a:gd name="T63" fmla="*/ 4832 h 98"/>
                  <a:gd name="T64" fmla="+- 0 13832 13747"/>
                  <a:gd name="T65" fmla="*/ T64 w 85"/>
                  <a:gd name="T66" fmla="+- 0 4830 4782"/>
                  <a:gd name="T67" fmla="*/ 4830 h 98"/>
                  <a:gd name="T68" fmla="+- 0 13832 13747"/>
                  <a:gd name="T69" fmla="*/ T68 w 85"/>
                  <a:gd name="T70" fmla="+- 0 4828 4782"/>
                  <a:gd name="T71" fmla="*/ 4828 h 98"/>
                  <a:gd name="T72" fmla="+- 0 13831 13747"/>
                  <a:gd name="T73" fmla="*/ T72 w 85"/>
                  <a:gd name="T74" fmla="+- 0 4820 4782"/>
                  <a:gd name="T75" fmla="*/ 4820 h 98"/>
                  <a:gd name="T76" fmla="+- 0 13764 13747"/>
                  <a:gd name="T77" fmla="*/ T76 w 85"/>
                  <a:gd name="T78" fmla="+- 0 4820 4782"/>
                  <a:gd name="T79" fmla="*/ 4820 h 98"/>
                  <a:gd name="T80" fmla="+- 0 13765 13747"/>
                  <a:gd name="T81" fmla="*/ T80 w 85"/>
                  <a:gd name="T82" fmla="+- 0 4807 4782"/>
                  <a:gd name="T83" fmla="*/ 4807 h 98"/>
                  <a:gd name="T84" fmla="+- 0 13773 13747"/>
                  <a:gd name="T85" fmla="*/ T84 w 85"/>
                  <a:gd name="T86" fmla="+- 0 4791 4782"/>
                  <a:gd name="T87" fmla="*/ 4791 h 98"/>
                  <a:gd name="T88" fmla="+- 0 13815 13747"/>
                  <a:gd name="T89" fmla="*/ T88 w 85"/>
                  <a:gd name="T90" fmla="+- 0 4791 4782"/>
                  <a:gd name="T91" fmla="*/ 4791 h 98"/>
                  <a:gd name="T92" fmla="+- 0 13806 13747"/>
                  <a:gd name="T93" fmla="*/ T92 w 85"/>
                  <a:gd name="T94" fmla="+- 0 4785 4782"/>
                  <a:gd name="T95" fmla="*/ 4785 h 98"/>
                  <a:gd name="T96" fmla="+- 0 13775 13747"/>
                  <a:gd name="T97" fmla="*/ T96 w 85"/>
                  <a:gd name="T98" fmla="+- 0 4782 4782"/>
                  <a:gd name="T99" fmla="*/ 478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2" name="Freeform 77"/>
              <p:cNvSpPr>
                <a:spLocks/>
              </p:cNvSpPr>
              <p:nvPr/>
            </p:nvSpPr>
            <p:spPr bwMode="auto">
              <a:xfrm>
                <a:off x="13747" y="4782"/>
                <a:ext cx="85" cy="98"/>
              </a:xfrm>
              <a:custGeom>
                <a:avLst/>
                <a:gdLst>
                  <a:gd name="T0" fmla="+- 0 13823 13747"/>
                  <a:gd name="T1" fmla="*/ T0 w 85"/>
                  <a:gd name="T2" fmla="+- 0 4861 4782"/>
                  <a:gd name="T3" fmla="*/ 4861 h 98"/>
                  <a:gd name="T4" fmla="+- 0 13817 13747"/>
                  <a:gd name="T5" fmla="*/ T4 w 85"/>
                  <a:gd name="T6" fmla="+- 0 4864 4782"/>
                  <a:gd name="T7" fmla="*/ 4864 h 98"/>
                  <a:gd name="T8" fmla="+- 0 13809 13747"/>
                  <a:gd name="T9" fmla="*/ T8 w 85"/>
                  <a:gd name="T10" fmla="+- 0 4866 4782"/>
                  <a:gd name="T11" fmla="*/ 4866 h 98"/>
                  <a:gd name="T12" fmla="+- 0 13825 13747"/>
                  <a:gd name="T13" fmla="*/ T12 w 85"/>
                  <a:gd name="T14" fmla="+- 0 4866 4782"/>
                  <a:gd name="T15" fmla="*/ 4866 h 98"/>
                  <a:gd name="T16" fmla="+- 0 13823 13747"/>
                  <a:gd name="T17" fmla="*/ T16 w 85"/>
                  <a:gd name="T18" fmla="+- 0 4861 4782"/>
                  <a:gd name="T19" fmla="*/ 486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3" name="Freeform 78"/>
              <p:cNvSpPr>
                <a:spLocks/>
              </p:cNvSpPr>
              <p:nvPr/>
            </p:nvSpPr>
            <p:spPr bwMode="auto">
              <a:xfrm>
                <a:off x="13747" y="4782"/>
                <a:ext cx="85" cy="98"/>
              </a:xfrm>
              <a:custGeom>
                <a:avLst/>
                <a:gdLst>
                  <a:gd name="T0" fmla="+- 0 13815 13747"/>
                  <a:gd name="T1" fmla="*/ T0 w 85"/>
                  <a:gd name="T2" fmla="+- 0 4791 4782"/>
                  <a:gd name="T3" fmla="*/ 4791 h 98"/>
                  <a:gd name="T4" fmla="+- 0 13810 13747"/>
                  <a:gd name="T5" fmla="*/ T4 w 85"/>
                  <a:gd name="T6" fmla="+- 0 4791 4782"/>
                  <a:gd name="T7" fmla="*/ 4791 h 98"/>
                  <a:gd name="T8" fmla="+- 0 13815 13747"/>
                  <a:gd name="T9" fmla="*/ T8 w 85"/>
                  <a:gd name="T10" fmla="+- 0 4808 4782"/>
                  <a:gd name="T11" fmla="*/ 4808 h 98"/>
                  <a:gd name="T12" fmla="+- 0 13815 13747"/>
                  <a:gd name="T13" fmla="*/ T12 w 85"/>
                  <a:gd name="T14" fmla="+- 0 4820 4782"/>
                  <a:gd name="T15" fmla="*/ 4820 h 98"/>
                  <a:gd name="T16" fmla="+- 0 13831 13747"/>
                  <a:gd name="T17" fmla="*/ T16 w 85"/>
                  <a:gd name="T18" fmla="+- 0 4820 4782"/>
                  <a:gd name="T19" fmla="*/ 4820 h 98"/>
                  <a:gd name="T20" fmla="+- 0 13831 13747"/>
                  <a:gd name="T21" fmla="*/ T20 w 85"/>
                  <a:gd name="T22" fmla="+- 0 4812 4782"/>
                  <a:gd name="T23" fmla="*/ 4812 h 98"/>
                  <a:gd name="T24" fmla="+- 0 13823 13747"/>
                  <a:gd name="T25" fmla="*/ T24 w 85"/>
                  <a:gd name="T26" fmla="+- 0 4797 4782"/>
                  <a:gd name="T27" fmla="*/ 4797 h 98"/>
                  <a:gd name="T28" fmla="+- 0 13815 13747"/>
                  <a:gd name="T29" fmla="*/ T28 w 85"/>
                  <a:gd name="T30" fmla="+- 0 4791 4782"/>
                  <a:gd name="T31" fmla="*/ 479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79"/>
            <p:cNvGrpSpPr>
              <a:grpSpLocks/>
            </p:cNvGrpSpPr>
            <p:nvPr/>
          </p:nvGrpSpPr>
          <p:grpSpPr bwMode="auto">
            <a:xfrm>
              <a:off x="13850" y="4781"/>
              <a:ext cx="92" cy="97"/>
              <a:chOff x="13850" y="4781"/>
              <a:chExt cx="92" cy="97"/>
            </a:xfrm>
          </p:grpSpPr>
          <p:sp>
            <p:nvSpPr>
              <p:cNvPr id="3219" name="Freeform 80"/>
              <p:cNvSpPr>
                <a:spLocks/>
              </p:cNvSpPr>
              <p:nvPr/>
            </p:nvSpPr>
            <p:spPr bwMode="auto">
              <a:xfrm>
                <a:off x="13850" y="4781"/>
                <a:ext cx="92" cy="97"/>
              </a:xfrm>
              <a:custGeom>
                <a:avLst/>
                <a:gdLst>
                  <a:gd name="T0" fmla="+- 0 13869 13850"/>
                  <a:gd name="T1" fmla="*/ T0 w 92"/>
                  <a:gd name="T2" fmla="+- 0 4781 4781"/>
                  <a:gd name="T3" fmla="*/ 4781 h 97"/>
                  <a:gd name="T4" fmla="+- 0 13850 13850"/>
                  <a:gd name="T5" fmla="*/ T4 w 92"/>
                  <a:gd name="T6" fmla="+- 0 4781 4781"/>
                  <a:gd name="T7" fmla="*/ 4781 h 97"/>
                  <a:gd name="T8" fmla="+- 0 13887 13850"/>
                  <a:gd name="T9" fmla="*/ T8 w 92"/>
                  <a:gd name="T10" fmla="+- 0 4877 4781"/>
                  <a:gd name="T11" fmla="*/ 4877 h 97"/>
                  <a:gd name="T12" fmla="+- 0 13903 13850"/>
                  <a:gd name="T13" fmla="*/ T12 w 92"/>
                  <a:gd name="T14" fmla="+- 0 4877 4781"/>
                  <a:gd name="T15" fmla="*/ 4877 h 97"/>
                  <a:gd name="T16" fmla="+- 0 13910 13850"/>
                  <a:gd name="T17" fmla="*/ T16 w 92"/>
                  <a:gd name="T18" fmla="+- 0 4860 4781"/>
                  <a:gd name="T19" fmla="*/ 4860 h 97"/>
                  <a:gd name="T20" fmla="+- 0 13895 13850"/>
                  <a:gd name="T21" fmla="*/ T20 w 92"/>
                  <a:gd name="T22" fmla="+- 0 4860 4781"/>
                  <a:gd name="T23" fmla="*/ 4860 h 97"/>
                  <a:gd name="T24" fmla="+- 0 13893 13850"/>
                  <a:gd name="T25" fmla="*/ T24 w 92"/>
                  <a:gd name="T26" fmla="+- 0 4852 4781"/>
                  <a:gd name="T27" fmla="*/ 4852 h 97"/>
                  <a:gd name="T28" fmla="+- 0 13891 13850"/>
                  <a:gd name="T29" fmla="*/ T28 w 92"/>
                  <a:gd name="T30" fmla="+- 0 4844 4781"/>
                  <a:gd name="T31" fmla="*/ 4844 h 97"/>
                  <a:gd name="T32" fmla="+- 0 13888 13850"/>
                  <a:gd name="T33" fmla="*/ T32 w 92"/>
                  <a:gd name="T34" fmla="+- 0 4835 4781"/>
                  <a:gd name="T35" fmla="*/ 4835 h 97"/>
                  <a:gd name="T36" fmla="+- 0 13869 13850"/>
                  <a:gd name="T37" fmla="*/ T36 w 92"/>
                  <a:gd name="T38" fmla="+- 0 4781 4781"/>
                  <a:gd name="T39" fmla="*/ 4781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3" y="96"/>
                    </a:lnTo>
                    <a:lnTo>
                      <a:pt x="60" y="79"/>
                    </a:lnTo>
                    <a:lnTo>
                      <a:pt x="45" y="79"/>
                    </a:lnTo>
                    <a:lnTo>
                      <a:pt x="43"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0" name="Freeform 81"/>
              <p:cNvSpPr>
                <a:spLocks/>
              </p:cNvSpPr>
              <p:nvPr/>
            </p:nvSpPr>
            <p:spPr bwMode="auto">
              <a:xfrm>
                <a:off x="13850" y="4781"/>
                <a:ext cx="92" cy="97"/>
              </a:xfrm>
              <a:custGeom>
                <a:avLst/>
                <a:gdLst>
                  <a:gd name="T0" fmla="+- 0 13941 13850"/>
                  <a:gd name="T1" fmla="*/ T0 w 92"/>
                  <a:gd name="T2" fmla="+- 0 4781 4781"/>
                  <a:gd name="T3" fmla="*/ 4781 h 97"/>
                  <a:gd name="T4" fmla="+- 0 13923 13850"/>
                  <a:gd name="T5" fmla="*/ T4 w 92"/>
                  <a:gd name="T6" fmla="+- 0 4781 4781"/>
                  <a:gd name="T7" fmla="*/ 4781 h 97"/>
                  <a:gd name="T8" fmla="+- 0 13904 13850"/>
                  <a:gd name="T9" fmla="*/ T8 w 92"/>
                  <a:gd name="T10" fmla="+- 0 4835 4781"/>
                  <a:gd name="T11" fmla="*/ 4835 h 97"/>
                  <a:gd name="T12" fmla="+- 0 13901 13850"/>
                  <a:gd name="T13" fmla="*/ T12 w 92"/>
                  <a:gd name="T14" fmla="+- 0 4844 4781"/>
                  <a:gd name="T15" fmla="*/ 4844 h 97"/>
                  <a:gd name="T16" fmla="+- 0 13898 13850"/>
                  <a:gd name="T17" fmla="*/ T16 w 92"/>
                  <a:gd name="T18" fmla="+- 0 4852 4781"/>
                  <a:gd name="T19" fmla="*/ 4852 h 97"/>
                  <a:gd name="T20" fmla="+- 0 13896 13850"/>
                  <a:gd name="T21" fmla="*/ T20 w 92"/>
                  <a:gd name="T22" fmla="+- 0 4860 4781"/>
                  <a:gd name="T23" fmla="*/ 4860 h 97"/>
                  <a:gd name="T24" fmla="+- 0 13910 13850"/>
                  <a:gd name="T25" fmla="*/ T24 w 92"/>
                  <a:gd name="T26" fmla="+- 0 4860 4781"/>
                  <a:gd name="T27" fmla="*/ 4860 h 97"/>
                  <a:gd name="T28" fmla="+- 0 13941 13850"/>
                  <a:gd name="T29" fmla="*/ T28 w 92"/>
                  <a:gd name="T30" fmla="+- 0 4781 4781"/>
                  <a:gd name="T31" fmla="*/ 4781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1" y="0"/>
                    </a:moveTo>
                    <a:lnTo>
                      <a:pt x="73" y="0"/>
                    </a:lnTo>
                    <a:lnTo>
                      <a:pt x="54" y="54"/>
                    </a:lnTo>
                    <a:lnTo>
                      <a:pt x="51" y="63"/>
                    </a:lnTo>
                    <a:lnTo>
                      <a:pt x="48" y="71"/>
                    </a:lnTo>
                    <a:lnTo>
                      <a:pt x="46" y="79"/>
                    </a:lnTo>
                    <a:lnTo>
                      <a:pt x="60" y="7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82"/>
            <p:cNvGrpSpPr>
              <a:grpSpLocks/>
            </p:cNvGrpSpPr>
            <p:nvPr/>
          </p:nvGrpSpPr>
          <p:grpSpPr bwMode="auto">
            <a:xfrm>
              <a:off x="13964" y="4742"/>
              <a:ext cx="20" cy="135"/>
              <a:chOff x="13964" y="4742"/>
              <a:chExt cx="20" cy="135"/>
            </a:xfrm>
          </p:grpSpPr>
          <p:sp>
            <p:nvSpPr>
              <p:cNvPr id="3217" name="Freeform 83"/>
              <p:cNvSpPr>
                <a:spLocks/>
              </p:cNvSpPr>
              <p:nvPr/>
            </p:nvSpPr>
            <p:spPr bwMode="auto">
              <a:xfrm>
                <a:off x="13964" y="4742"/>
                <a:ext cx="20" cy="135"/>
              </a:xfrm>
              <a:custGeom>
                <a:avLst/>
                <a:gdLst>
                  <a:gd name="T0" fmla="+- 0 13984 13964"/>
                  <a:gd name="T1" fmla="*/ T0 w 20"/>
                  <a:gd name="T2" fmla="+- 0 4781 4742"/>
                  <a:gd name="T3" fmla="*/ 4781 h 135"/>
                  <a:gd name="T4" fmla="+- 0 13966 13964"/>
                  <a:gd name="T5" fmla="*/ T4 w 20"/>
                  <a:gd name="T6" fmla="+- 0 4781 4742"/>
                  <a:gd name="T7" fmla="*/ 4781 h 135"/>
                  <a:gd name="T8" fmla="+- 0 13966 13964"/>
                  <a:gd name="T9" fmla="*/ T8 w 20"/>
                  <a:gd name="T10" fmla="+- 0 4877 4742"/>
                  <a:gd name="T11" fmla="*/ 4877 h 135"/>
                  <a:gd name="T12" fmla="+- 0 13984 13964"/>
                  <a:gd name="T13" fmla="*/ T12 w 20"/>
                  <a:gd name="T14" fmla="+- 0 4877 4742"/>
                  <a:gd name="T15" fmla="*/ 4877 h 135"/>
                  <a:gd name="T16" fmla="+- 0 13984 1396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8" name="Freeform 84"/>
              <p:cNvSpPr>
                <a:spLocks/>
              </p:cNvSpPr>
              <p:nvPr/>
            </p:nvSpPr>
            <p:spPr bwMode="auto">
              <a:xfrm>
                <a:off x="13964" y="4742"/>
                <a:ext cx="20" cy="135"/>
              </a:xfrm>
              <a:custGeom>
                <a:avLst/>
                <a:gdLst>
                  <a:gd name="T0" fmla="+- 0 13981 13964"/>
                  <a:gd name="T1" fmla="*/ T0 w 20"/>
                  <a:gd name="T2" fmla="+- 0 4742 4742"/>
                  <a:gd name="T3" fmla="*/ 4742 h 135"/>
                  <a:gd name="T4" fmla="+- 0 13968 13964"/>
                  <a:gd name="T5" fmla="*/ T4 w 20"/>
                  <a:gd name="T6" fmla="+- 0 4742 4742"/>
                  <a:gd name="T7" fmla="*/ 4742 h 135"/>
                  <a:gd name="T8" fmla="+- 0 13964 13964"/>
                  <a:gd name="T9" fmla="*/ T8 w 20"/>
                  <a:gd name="T10" fmla="+- 0 4747 4742"/>
                  <a:gd name="T11" fmla="*/ 4747 h 135"/>
                  <a:gd name="T12" fmla="+- 0 13964 13964"/>
                  <a:gd name="T13" fmla="*/ T12 w 20"/>
                  <a:gd name="T14" fmla="+- 0 4759 4742"/>
                  <a:gd name="T15" fmla="*/ 4759 h 135"/>
                  <a:gd name="T16" fmla="+- 0 13968 13964"/>
                  <a:gd name="T17" fmla="*/ T16 w 20"/>
                  <a:gd name="T18" fmla="+- 0 4764 4742"/>
                  <a:gd name="T19" fmla="*/ 4764 h 135"/>
                  <a:gd name="T20" fmla="+- 0 13981 13964"/>
                  <a:gd name="T21" fmla="*/ T20 w 20"/>
                  <a:gd name="T22" fmla="+- 0 4764 4742"/>
                  <a:gd name="T23" fmla="*/ 4764 h 135"/>
                  <a:gd name="T24" fmla="+- 0 13986 13964"/>
                  <a:gd name="T25" fmla="*/ T24 w 20"/>
                  <a:gd name="T26" fmla="+- 0 4759 4742"/>
                  <a:gd name="T27" fmla="*/ 4759 h 135"/>
                  <a:gd name="T28" fmla="+- 0 13986 13964"/>
                  <a:gd name="T29" fmla="*/ T28 w 20"/>
                  <a:gd name="T30" fmla="+- 0 4747 4742"/>
                  <a:gd name="T31" fmla="*/ 4747 h 135"/>
                  <a:gd name="T32" fmla="+- 0 13981 1396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85"/>
            <p:cNvGrpSpPr>
              <a:grpSpLocks/>
            </p:cNvGrpSpPr>
            <p:nvPr/>
          </p:nvGrpSpPr>
          <p:grpSpPr bwMode="auto">
            <a:xfrm>
              <a:off x="14020" y="4778"/>
              <a:ext cx="83" cy="99"/>
              <a:chOff x="14020" y="4778"/>
              <a:chExt cx="83" cy="99"/>
            </a:xfrm>
          </p:grpSpPr>
          <p:sp>
            <p:nvSpPr>
              <p:cNvPr id="3213" name="Freeform 86"/>
              <p:cNvSpPr>
                <a:spLocks/>
              </p:cNvSpPr>
              <p:nvPr/>
            </p:nvSpPr>
            <p:spPr bwMode="auto">
              <a:xfrm>
                <a:off x="14020" y="4778"/>
                <a:ext cx="83" cy="99"/>
              </a:xfrm>
              <a:custGeom>
                <a:avLst/>
                <a:gdLst>
                  <a:gd name="T0" fmla="+- 0 14036 14020"/>
                  <a:gd name="T1" fmla="*/ T0 w 83"/>
                  <a:gd name="T2" fmla="+- 0 4781 4778"/>
                  <a:gd name="T3" fmla="*/ 4781 h 99"/>
                  <a:gd name="T4" fmla="+- 0 14020 14020"/>
                  <a:gd name="T5" fmla="*/ T4 w 83"/>
                  <a:gd name="T6" fmla="+- 0 4781 4778"/>
                  <a:gd name="T7" fmla="*/ 4781 h 99"/>
                  <a:gd name="T8" fmla="+- 0 14021 14020"/>
                  <a:gd name="T9" fmla="*/ T8 w 83"/>
                  <a:gd name="T10" fmla="+- 0 4789 4778"/>
                  <a:gd name="T11" fmla="*/ 4789 h 99"/>
                  <a:gd name="T12" fmla="+- 0 14021 14020"/>
                  <a:gd name="T13" fmla="*/ T12 w 83"/>
                  <a:gd name="T14" fmla="+- 0 4793 4778"/>
                  <a:gd name="T15" fmla="*/ 4793 h 99"/>
                  <a:gd name="T16" fmla="+- 0 14021 14020"/>
                  <a:gd name="T17" fmla="*/ T16 w 83"/>
                  <a:gd name="T18" fmla="+- 0 4877 4778"/>
                  <a:gd name="T19" fmla="*/ 4877 h 99"/>
                  <a:gd name="T20" fmla="+- 0 14038 14020"/>
                  <a:gd name="T21" fmla="*/ T20 w 83"/>
                  <a:gd name="T22" fmla="+- 0 4877 4778"/>
                  <a:gd name="T23" fmla="*/ 4877 h 99"/>
                  <a:gd name="T24" fmla="+- 0 14038 14020"/>
                  <a:gd name="T25" fmla="*/ T24 w 83"/>
                  <a:gd name="T26" fmla="+- 0 4816 4778"/>
                  <a:gd name="T27" fmla="*/ 4816 h 99"/>
                  <a:gd name="T28" fmla="+- 0 14039 14020"/>
                  <a:gd name="T29" fmla="*/ T28 w 83"/>
                  <a:gd name="T30" fmla="+- 0 4813 4778"/>
                  <a:gd name="T31" fmla="*/ 4813 h 99"/>
                  <a:gd name="T32" fmla="+- 0 14040 14020"/>
                  <a:gd name="T33" fmla="*/ T32 w 83"/>
                  <a:gd name="T34" fmla="+- 0 4811 4778"/>
                  <a:gd name="T35" fmla="*/ 4811 h 99"/>
                  <a:gd name="T36" fmla="+- 0 14043 14020"/>
                  <a:gd name="T37" fmla="*/ T36 w 83"/>
                  <a:gd name="T38" fmla="+- 0 4801 4778"/>
                  <a:gd name="T39" fmla="*/ 4801 h 99"/>
                  <a:gd name="T40" fmla="+- 0 14048 14020"/>
                  <a:gd name="T41" fmla="*/ T40 w 83"/>
                  <a:gd name="T42" fmla="+- 0 4797 4778"/>
                  <a:gd name="T43" fmla="*/ 4797 h 99"/>
                  <a:gd name="T44" fmla="+- 0 14037 14020"/>
                  <a:gd name="T45" fmla="*/ T44 w 83"/>
                  <a:gd name="T46" fmla="+- 0 4797 4778"/>
                  <a:gd name="T47" fmla="*/ 4797 h 99"/>
                  <a:gd name="T48" fmla="+- 0 14036 14020"/>
                  <a:gd name="T49" fmla="*/ T48 w 83"/>
                  <a:gd name="T50" fmla="+- 0 4781 4778"/>
                  <a:gd name="T51"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5" name="Freeform 87"/>
              <p:cNvSpPr>
                <a:spLocks/>
              </p:cNvSpPr>
              <p:nvPr/>
            </p:nvSpPr>
            <p:spPr bwMode="auto">
              <a:xfrm>
                <a:off x="14020" y="4778"/>
                <a:ext cx="83" cy="99"/>
              </a:xfrm>
              <a:custGeom>
                <a:avLst/>
                <a:gdLst>
                  <a:gd name="T0" fmla="+- 0 14095 14020"/>
                  <a:gd name="T1" fmla="*/ T0 w 83"/>
                  <a:gd name="T2" fmla="+- 0 4793 4778"/>
                  <a:gd name="T3" fmla="*/ 4793 h 99"/>
                  <a:gd name="T4" fmla="+- 0 14080 14020"/>
                  <a:gd name="T5" fmla="*/ T4 w 83"/>
                  <a:gd name="T6" fmla="+- 0 4793 4778"/>
                  <a:gd name="T7" fmla="*/ 4793 h 99"/>
                  <a:gd name="T8" fmla="+- 0 14086 14020"/>
                  <a:gd name="T9" fmla="*/ T8 w 83"/>
                  <a:gd name="T10" fmla="+- 0 4806 4778"/>
                  <a:gd name="T11" fmla="*/ 4806 h 99"/>
                  <a:gd name="T12" fmla="+- 0 14086 14020"/>
                  <a:gd name="T13" fmla="*/ T12 w 83"/>
                  <a:gd name="T14" fmla="+- 0 4877 4778"/>
                  <a:gd name="T15" fmla="*/ 4877 h 99"/>
                  <a:gd name="T16" fmla="+- 0 14103 14020"/>
                  <a:gd name="T17" fmla="*/ T16 w 83"/>
                  <a:gd name="T18" fmla="+- 0 4877 4778"/>
                  <a:gd name="T19" fmla="*/ 4877 h 99"/>
                  <a:gd name="T20" fmla="+- 0 14100 14020"/>
                  <a:gd name="T21" fmla="*/ T20 w 83"/>
                  <a:gd name="T22" fmla="+- 0 4799 4778"/>
                  <a:gd name="T23" fmla="*/ 4799 h 99"/>
                  <a:gd name="T24" fmla="+- 0 14095 14020"/>
                  <a:gd name="T25" fmla="*/ T24 w 83"/>
                  <a:gd name="T26" fmla="+- 0 4793 4778"/>
                  <a:gd name="T27" fmla="*/ 479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6" name="Freeform 88"/>
              <p:cNvSpPr>
                <a:spLocks/>
              </p:cNvSpPr>
              <p:nvPr/>
            </p:nvSpPr>
            <p:spPr bwMode="auto">
              <a:xfrm>
                <a:off x="14020" y="4778"/>
                <a:ext cx="83" cy="99"/>
              </a:xfrm>
              <a:custGeom>
                <a:avLst/>
                <a:gdLst>
                  <a:gd name="T0" fmla="+- 0 14069 14020"/>
                  <a:gd name="T1" fmla="*/ T0 w 83"/>
                  <a:gd name="T2" fmla="+- 0 4778 4778"/>
                  <a:gd name="T3" fmla="*/ 4778 h 99"/>
                  <a:gd name="T4" fmla="+- 0 14053 14020"/>
                  <a:gd name="T5" fmla="*/ T4 w 83"/>
                  <a:gd name="T6" fmla="+- 0 4778 4778"/>
                  <a:gd name="T7" fmla="*/ 4778 h 99"/>
                  <a:gd name="T8" fmla="+- 0 14042 14020"/>
                  <a:gd name="T9" fmla="*/ T8 w 83"/>
                  <a:gd name="T10" fmla="+- 0 4787 4778"/>
                  <a:gd name="T11" fmla="*/ 4787 h 99"/>
                  <a:gd name="T12" fmla="+- 0 14037 14020"/>
                  <a:gd name="T13" fmla="*/ T12 w 83"/>
                  <a:gd name="T14" fmla="+- 0 4797 4778"/>
                  <a:gd name="T15" fmla="*/ 4797 h 99"/>
                  <a:gd name="T16" fmla="+- 0 14048 14020"/>
                  <a:gd name="T17" fmla="*/ T16 w 83"/>
                  <a:gd name="T18" fmla="+- 0 4797 4778"/>
                  <a:gd name="T19" fmla="*/ 4797 h 99"/>
                  <a:gd name="T20" fmla="+- 0 14052 14020"/>
                  <a:gd name="T21" fmla="*/ T20 w 83"/>
                  <a:gd name="T22" fmla="+- 0 4793 4778"/>
                  <a:gd name="T23" fmla="*/ 4793 h 99"/>
                  <a:gd name="T24" fmla="+- 0 14095 14020"/>
                  <a:gd name="T25" fmla="*/ T24 w 83"/>
                  <a:gd name="T26" fmla="+- 0 4793 4778"/>
                  <a:gd name="T27" fmla="*/ 4793 h 99"/>
                  <a:gd name="T28" fmla="+- 0 14086 14020"/>
                  <a:gd name="T29" fmla="*/ T28 w 83"/>
                  <a:gd name="T30" fmla="+- 0 4783 4778"/>
                  <a:gd name="T31" fmla="*/ 4783 h 99"/>
                  <a:gd name="T32" fmla="+- 0 14069 14020"/>
                  <a:gd name="T33" fmla="*/ T32 w 83"/>
                  <a:gd name="T34" fmla="+- 0 4778 4778"/>
                  <a:gd name="T35" fmla="*/ 477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89"/>
            <p:cNvGrpSpPr>
              <a:grpSpLocks/>
            </p:cNvGrpSpPr>
            <p:nvPr/>
          </p:nvGrpSpPr>
          <p:grpSpPr bwMode="auto">
            <a:xfrm>
              <a:off x="14133" y="4780"/>
              <a:ext cx="90" cy="140"/>
              <a:chOff x="14133" y="4780"/>
              <a:chExt cx="90" cy="140"/>
            </a:xfrm>
          </p:grpSpPr>
          <p:sp>
            <p:nvSpPr>
              <p:cNvPr id="3204" name="Freeform 90"/>
              <p:cNvSpPr>
                <a:spLocks/>
              </p:cNvSpPr>
              <p:nvPr/>
            </p:nvSpPr>
            <p:spPr bwMode="auto">
              <a:xfrm>
                <a:off x="14133" y="4780"/>
                <a:ext cx="90" cy="140"/>
              </a:xfrm>
              <a:custGeom>
                <a:avLst/>
                <a:gdLst>
                  <a:gd name="T0" fmla="+- 0 14146 14133"/>
                  <a:gd name="T1" fmla="*/ T0 w 90"/>
                  <a:gd name="T2" fmla="+- 0 4898 4780"/>
                  <a:gd name="T3" fmla="*/ 4898 h 140"/>
                  <a:gd name="T4" fmla="+- 0 14141 14133"/>
                  <a:gd name="T5" fmla="*/ T4 w 90"/>
                  <a:gd name="T6" fmla="+- 0 4911 4780"/>
                  <a:gd name="T7" fmla="*/ 4911 h 140"/>
                  <a:gd name="T8" fmla="+- 0 14149 14133"/>
                  <a:gd name="T9" fmla="*/ T8 w 90"/>
                  <a:gd name="T10" fmla="+- 0 4916 4780"/>
                  <a:gd name="T11" fmla="*/ 4916 h 140"/>
                  <a:gd name="T12" fmla="+- 0 14162 14133"/>
                  <a:gd name="T13" fmla="*/ T12 w 90"/>
                  <a:gd name="T14" fmla="+- 0 4919 4780"/>
                  <a:gd name="T15" fmla="*/ 4919 h 140"/>
                  <a:gd name="T16" fmla="+- 0 14175 14133"/>
                  <a:gd name="T17" fmla="*/ T16 w 90"/>
                  <a:gd name="T18" fmla="+- 0 4919 4780"/>
                  <a:gd name="T19" fmla="*/ 4919 h 140"/>
                  <a:gd name="T20" fmla="+- 0 14193 14133"/>
                  <a:gd name="T21" fmla="*/ T20 w 90"/>
                  <a:gd name="T22" fmla="+- 0 4916 4780"/>
                  <a:gd name="T23" fmla="*/ 4916 h 140"/>
                  <a:gd name="T24" fmla="+- 0 14210 14133"/>
                  <a:gd name="T25" fmla="*/ T24 w 90"/>
                  <a:gd name="T26" fmla="+- 0 4905 4780"/>
                  <a:gd name="T27" fmla="*/ 4905 h 140"/>
                  <a:gd name="T28" fmla="+- 0 14162 14133"/>
                  <a:gd name="T29" fmla="*/ T28 w 90"/>
                  <a:gd name="T30" fmla="+- 0 4905 4780"/>
                  <a:gd name="T31" fmla="*/ 4905 h 140"/>
                  <a:gd name="T32" fmla="+- 0 14152 14133"/>
                  <a:gd name="T33" fmla="*/ T32 w 90"/>
                  <a:gd name="T34" fmla="+- 0 4902 4780"/>
                  <a:gd name="T35" fmla="*/ 4902 h 140"/>
                  <a:gd name="T36" fmla="+- 0 14146 14133"/>
                  <a:gd name="T37" fmla="*/ T36 w 90"/>
                  <a:gd name="T38" fmla="+- 0 4898 4780"/>
                  <a:gd name="T39" fmla="*/ 4898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8"/>
                    </a:moveTo>
                    <a:lnTo>
                      <a:pt x="8" y="131"/>
                    </a:lnTo>
                    <a:lnTo>
                      <a:pt x="16" y="136"/>
                    </a:lnTo>
                    <a:lnTo>
                      <a:pt x="29" y="139"/>
                    </a:lnTo>
                    <a:lnTo>
                      <a:pt x="42" y="139"/>
                    </a:lnTo>
                    <a:lnTo>
                      <a:pt x="60" y="136"/>
                    </a:lnTo>
                    <a:lnTo>
                      <a:pt x="77" y="125"/>
                    </a:lnTo>
                    <a:lnTo>
                      <a:pt x="29" y="125"/>
                    </a:lnTo>
                    <a:lnTo>
                      <a:pt x="19" y="122"/>
                    </a:lnTo>
                    <a:lnTo>
                      <a:pt x="13"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5" name="Freeform 91"/>
              <p:cNvSpPr>
                <a:spLocks/>
              </p:cNvSpPr>
              <p:nvPr/>
            </p:nvSpPr>
            <p:spPr bwMode="auto">
              <a:xfrm>
                <a:off x="14133" y="4780"/>
                <a:ext cx="90" cy="140"/>
              </a:xfrm>
              <a:custGeom>
                <a:avLst/>
                <a:gdLst>
                  <a:gd name="T0" fmla="+- 0 14222 14133"/>
                  <a:gd name="T1" fmla="*/ T0 w 90"/>
                  <a:gd name="T2" fmla="+- 0 4861 4780"/>
                  <a:gd name="T3" fmla="*/ 4861 h 140"/>
                  <a:gd name="T4" fmla="+- 0 14205 14133"/>
                  <a:gd name="T5" fmla="*/ T4 w 90"/>
                  <a:gd name="T6" fmla="+- 0 4861 4780"/>
                  <a:gd name="T7" fmla="*/ 4861 h 140"/>
                  <a:gd name="T8" fmla="+- 0 14205 14133"/>
                  <a:gd name="T9" fmla="*/ T8 w 90"/>
                  <a:gd name="T10" fmla="+- 0 4880 4780"/>
                  <a:gd name="T11" fmla="*/ 4880 h 140"/>
                  <a:gd name="T12" fmla="+- 0 14194 14133"/>
                  <a:gd name="T13" fmla="*/ T12 w 90"/>
                  <a:gd name="T14" fmla="+- 0 4900 4780"/>
                  <a:gd name="T15" fmla="*/ 4900 h 140"/>
                  <a:gd name="T16" fmla="+- 0 14174 14133"/>
                  <a:gd name="T17" fmla="*/ T16 w 90"/>
                  <a:gd name="T18" fmla="+- 0 4905 4780"/>
                  <a:gd name="T19" fmla="*/ 4905 h 140"/>
                  <a:gd name="T20" fmla="+- 0 14210 14133"/>
                  <a:gd name="T21" fmla="*/ T20 w 90"/>
                  <a:gd name="T22" fmla="+- 0 4905 4780"/>
                  <a:gd name="T23" fmla="*/ 4905 h 140"/>
                  <a:gd name="T24" fmla="+- 0 14212 14133"/>
                  <a:gd name="T25" fmla="*/ T24 w 90"/>
                  <a:gd name="T26" fmla="+- 0 4904 4780"/>
                  <a:gd name="T27" fmla="*/ 4904 h 140"/>
                  <a:gd name="T28" fmla="+- 0 14220 14133"/>
                  <a:gd name="T29" fmla="*/ T28 w 90"/>
                  <a:gd name="T30" fmla="+- 0 4888 4780"/>
                  <a:gd name="T31" fmla="*/ 4888 h 140"/>
                  <a:gd name="T32" fmla="+- 0 14222 14133"/>
                  <a:gd name="T33" fmla="*/ T32 w 90"/>
                  <a:gd name="T34" fmla="+- 0 4863 4780"/>
                  <a:gd name="T35" fmla="*/ 4863 h 140"/>
                  <a:gd name="T36" fmla="+- 0 14222 14133"/>
                  <a:gd name="T37" fmla="*/ T36 w 90"/>
                  <a:gd name="T38" fmla="+- 0 4861 4780"/>
                  <a:gd name="T39" fmla="*/ 486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89" y="81"/>
                    </a:moveTo>
                    <a:lnTo>
                      <a:pt x="72" y="81"/>
                    </a:lnTo>
                    <a:lnTo>
                      <a:pt x="72" y="100"/>
                    </a:lnTo>
                    <a:lnTo>
                      <a:pt x="61" y="120"/>
                    </a:lnTo>
                    <a:lnTo>
                      <a:pt x="41" y="125"/>
                    </a:lnTo>
                    <a:lnTo>
                      <a:pt x="77" y="125"/>
                    </a:lnTo>
                    <a:lnTo>
                      <a:pt x="79" y="124"/>
                    </a:lnTo>
                    <a:lnTo>
                      <a:pt x="87" y="108"/>
                    </a:lnTo>
                    <a:lnTo>
                      <a:pt x="89" y="83"/>
                    </a:lnTo>
                    <a:lnTo>
                      <a:pt x="8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6" name="Freeform 92"/>
              <p:cNvSpPr>
                <a:spLocks/>
              </p:cNvSpPr>
              <p:nvPr/>
            </p:nvSpPr>
            <p:spPr bwMode="auto">
              <a:xfrm>
                <a:off x="14133" y="4780"/>
                <a:ext cx="90" cy="140"/>
              </a:xfrm>
              <a:custGeom>
                <a:avLst/>
                <a:gdLst>
                  <a:gd name="T0" fmla="+- 0 14167 14133"/>
                  <a:gd name="T1" fmla="*/ T0 w 90"/>
                  <a:gd name="T2" fmla="+- 0 4780 4780"/>
                  <a:gd name="T3" fmla="*/ 4780 h 140"/>
                  <a:gd name="T4" fmla="+- 0 14150 14133"/>
                  <a:gd name="T5" fmla="*/ T4 w 90"/>
                  <a:gd name="T6" fmla="+- 0 4789 4780"/>
                  <a:gd name="T7" fmla="*/ 4789 h 140"/>
                  <a:gd name="T8" fmla="+- 0 14138 14133"/>
                  <a:gd name="T9" fmla="*/ T8 w 90"/>
                  <a:gd name="T10" fmla="+- 0 4807 4780"/>
                  <a:gd name="T11" fmla="*/ 4807 h 140"/>
                  <a:gd name="T12" fmla="+- 0 14133 14133"/>
                  <a:gd name="T13" fmla="*/ T12 w 90"/>
                  <a:gd name="T14" fmla="+- 0 4833 4780"/>
                  <a:gd name="T15" fmla="*/ 4833 h 140"/>
                  <a:gd name="T16" fmla="+- 0 14139 14133"/>
                  <a:gd name="T17" fmla="*/ T16 w 90"/>
                  <a:gd name="T18" fmla="+- 0 4856 4780"/>
                  <a:gd name="T19" fmla="*/ 4856 h 140"/>
                  <a:gd name="T20" fmla="+- 0 14153 14133"/>
                  <a:gd name="T21" fmla="*/ T20 w 90"/>
                  <a:gd name="T22" fmla="+- 0 4871 4780"/>
                  <a:gd name="T23" fmla="*/ 4871 h 140"/>
                  <a:gd name="T24" fmla="+- 0 14174 14133"/>
                  <a:gd name="T25" fmla="*/ T24 w 90"/>
                  <a:gd name="T26" fmla="+- 0 4877 4780"/>
                  <a:gd name="T27" fmla="*/ 4877 h 140"/>
                  <a:gd name="T28" fmla="+- 0 14189 14133"/>
                  <a:gd name="T29" fmla="*/ T28 w 90"/>
                  <a:gd name="T30" fmla="+- 0 4877 4780"/>
                  <a:gd name="T31" fmla="*/ 4877 h 140"/>
                  <a:gd name="T32" fmla="+- 0 14199 14133"/>
                  <a:gd name="T33" fmla="*/ T32 w 90"/>
                  <a:gd name="T34" fmla="+- 0 4870 4780"/>
                  <a:gd name="T35" fmla="*/ 4870 h 140"/>
                  <a:gd name="T36" fmla="+- 0 14205 14133"/>
                  <a:gd name="T37" fmla="*/ T36 w 90"/>
                  <a:gd name="T38" fmla="+- 0 4861 4780"/>
                  <a:gd name="T39" fmla="*/ 4861 h 140"/>
                  <a:gd name="T40" fmla="+- 0 14167 14133"/>
                  <a:gd name="T41" fmla="*/ T40 w 90"/>
                  <a:gd name="T42" fmla="+- 0 4861 4780"/>
                  <a:gd name="T43" fmla="*/ 4861 h 140"/>
                  <a:gd name="T44" fmla="+- 0 14155 14133"/>
                  <a:gd name="T45" fmla="*/ T44 w 90"/>
                  <a:gd name="T46" fmla="+- 0 4846 4780"/>
                  <a:gd name="T47" fmla="*/ 4846 h 140"/>
                  <a:gd name="T48" fmla="+- 0 14151 14133"/>
                  <a:gd name="T49" fmla="*/ T48 w 90"/>
                  <a:gd name="T50" fmla="+- 0 4820 4780"/>
                  <a:gd name="T51" fmla="*/ 4820 h 140"/>
                  <a:gd name="T52" fmla="+- 0 14161 14133"/>
                  <a:gd name="T53" fmla="*/ T52 w 90"/>
                  <a:gd name="T54" fmla="+- 0 4800 4780"/>
                  <a:gd name="T55" fmla="*/ 4800 h 140"/>
                  <a:gd name="T56" fmla="+- 0 14179 14133"/>
                  <a:gd name="T57" fmla="*/ T56 w 90"/>
                  <a:gd name="T58" fmla="+- 0 4792 4780"/>
                  <a:gd name="T59" fmla="*/ 4792 h 140"/>
                  <a:gd name="T60" fmla="+- 0 14204 14133"/>
                  <a:gd name="T61" fmla="*/ T60 w 90"/>
                  <a:gd name="T62" fmla="+- 0 4792 4780"/>
                  <a:gd name="T63" fmla="*/ 4792 h 140"/>
                  <a:gd name="T64" fmla="+- 0 14193 14133"/>
                  <a:gd name="T65" fmla="*/ T64 w 90"/>
                  <a:gd name="T66" fmla="+- 0 4783 4780"/>
                  <a:gd name="T67" fmla="*/ 4783 h 140"/>
                  <a:gd name="T68" fmla="+- 0 14167 14133"/>
                  <a:gd name="T69" fmla="*/ T68 w 90"/>
                  <a:gd name="T70" fmla="+- 0 4780 4780"/>
                  <a:gd name="T71" fmla="*/ 4780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9"/>
                    </a:lnTo>
                    <a:lnTo>
                      <a:pt x="5" y="27"/>
                    </a:lnTo>
                    <a:lnTo>
                      <a:pt x="0" y="53"/>
                    </a:lnTo>
                    <a:lnTo>
                      <a:pt x="6" y="76"/>
                    </a:lnTo>
                    <a:lnTo>
                      <a:pt x="20" y="91"/>
                    </a:lnTo>
                    <a:lnTo>
                      <a:pt x="41" y="97"/>
                    </a:lnTo>
                    <a:lnTo>
                      <a:pt x="56" y="97"/>
                    </a:lnTo>
                    <a:lnTo>
                      <a:pt x="66" y="90"/>
                    </a:lnTo>
                    <a:lnTo>
                      <a:pt x="72" y="81"/>
                    </a:lnTo>
                    <a:lnTo>
                      <a:pt x="34" y="81"/>
                    </a:lnTo>
                    <a:lnTo>
                      <a:pt x="22" y="66"/>
                    </a:lnTo>
                    <a:lnTo>
                      <a:pt x="18" y="40"/>
                    </a:lnTo>
                    <a:lnTo>
                      <a:pt x="28" y="20"/>
                    </a:lnTo>
                    <a:lnTo>
                      <a:pt x="46" y="12"/>
                    </a:lnTo>
                    <a:lnTo>
                      <a:pt x="71" y="12"/>
                    </a:lnTo>
                    <a:lnTo>
                      <a:pt x="60" y="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7" name="Freeform 93"/>
              <p:cNvSpPr>
                <a:spLocks/>
              </p:cNvSpPr>
              <p:nvPr/>
            </p:nvSpPr>
            <p:spPr bwMode="auto">
              <a:xfrm>
                <a:off x="14133" y="4780"/>
                <a:ext cx="90" cy="140"/>
              </a:xfrm>
              <a:custGeom>
                <a:avLst/>
                <a:gdLst>
                  <a:gd name="T0" fmla="+- 0 14204 14133"/>
                  <a:gd name="T1" fmla="*/ T0 w 90"/>
                  <a:gd name="T2" fmla="+- 0 4792 4780"/>
                  <a:gd name="T3" fmla="*/ 4792 h 140"/>
                  <a:gd name="T4" fmla="+- 0 14192 14133"/>
                  <a:gd name="T5" fmla="*/ T4 w 90"/>
                  <a:gd name="T6" fmla="+- 0 4792 4780"/>
                  <a:gd name="T7" fmla="*/ 4792 h 140"/>
                  <a:gd name="T8" fmla="+- 0 14201 14133"/>
                  <a:gd name="T9" fmla="*/ T8 w 90"/>
                  <a:gd name="T10" fmla="+- 0 4801 4780"/>
                  <a:gd name="T11" fmla="*/ 4801 h 140"/>
                  <a:gd name="T12" fmla="+- 0 14204 14133"/>
                  <a:gd name="T13" fmla="*/ T12 w 90"/>
                  <a:gd name="T14" fmla="+- 0 4811 4780"/>
                  <a:gd name="T15" fmla="*/ 4811 h 140"/>
                  <a:gd name="T16" fmla="+- 0 14205 14133"/>
                  <a:gd name="T17" fmla="*/ T16 w 90"/>
                  <a:gd name="T18" fmla="+- 0 4813 4780"/>
                  <a:gd name="T19" fmla="*/ 4813 h 140"/>
                  <a:gd name="T20" fmla="+- 0 14205 14133"/>
                  <a:gd name="T21" fmla="*/ T20 w 90"/>
                  <a:gd name="T22" fmla="+- 0 4839 4780"/>
                  <a:gd name="T23" fmla="*/ 4839 h 140"/>
                  <a:gd name="T24" fmla="+- 0 14205 14133"/>
                  <a:gd name="T25" fmla="*/ T24 w 90"/>
                  <a:gd name="T26" fmla="+- 0 4843 4780"/>
                  <a:gd name="T27" fmla="*/ 4843 h 140"/>
                  <a:gd name="T28" fmla="+- 0 14203 14133"/>
                  <a:gd name="T29" fmla="*/ T28 w 90"/>
                  <a:gd name="T30" fmla="+- 0 4847 4780"/>
                  <a:gd name="T31" fmla="*/ 4847 h 140"/>
                  <a:gd name="T32" fmla="+- 0 14192 14133"/>
                  <a:gd name="T33" fmla="*/ T32 w 90"/>
                  <a:gd name="T34" fmla="+- 0 4859 4780"/>
                  <a:gd name="T35" fmla="*/ 4859 h 140"/>
                  <a:gd name="T36" fmla="+- 0 14167 14133"/>
                  <a:gd name="T37" fmla="*/ T36 w 90"/>
                  <a:gd name="T38" fmla="+- 0 4861 4780"/>
                  <a:gd name="T39" fmla="*/ 4861 h 140"/>
                  <a:gd name="T40" fmla="+- 0 14205 14133"/>
                  <a:gd name="T41" fmla="*/ T40 w 90"/>
                  <a:gd name="T42" fmla="+- 0 4861 4780"/>
                  <a:gd name="T43" fmla="*/ 4861 h 140"/>
                  <a:gd name="T44" fmla="+- 0 14222 14133"/>
                  <a:gd name="T45" fmla="*/ T44 w 90"/>
                  <a:gd name="T46" fmla="+- 0 4861 4780"/>
                  <a:gd name="T47" fmla="*/ 4861 h 140"/>
                  <a:gd name="T48" fmla="+- 0 14222 14133"/>
                  <a:gd name="T49" fmla="*/ T48 w 90"/>
                  <a:gd name="T50" fmla="+- 0 4795 4780"/>
                  <a:gd name="T51" fmla="*/ 4795 h 140"/>
                  <a:gd name="T52" fmla="+- 0 14207 14133"/>
                  <a:gd name="T53" fmla="*/ T52 w 90"/>
                  <a:gd name="T54" fmla="+- 0 4795 4780"/>
                  <a:gd name="T55" fmla="*/ 4795 h 140"/>
                  <a:gd name="T56" fmla="+- 0 14205 14133"/>
                  <a:gd name="T57" fmla="*/ T56 w 90"/>
                  <a:gd name="T58" fmla="+- 0 4793 4780"/>
                  <a:gd name="T59" fmla="*/ 4793 h 140"/>
                  <a:gd name="T60" fmla="+- 0 14204 14133"/>
                  <a:gd name="T61" fmla="*/ T60 w 90"/>
                  <a:gd name="T62" fmla="+- 0 4792 4780"/>
                  <a:gd name="T63" fmla="*/ 479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2"/>
                    </a:moveTo>
                    <a:lnTo>
                      <a:pt x="59" y="12"/>
                    </a:lnTo>
                    <a:lnTo>
                      <a:pt x="68" y="21"/>
                    </a:lnTo>
                    <a:lnTo>
                      <a:pt x="71" y="31"/>
                    </a:lnTo>
                    <a:lnTo>
                      <a:pt x="72" y="33"/>
                    </a:lnTo>
                    <a:lnTo>
                      <a:pt x="72" y="59"/>
                    </a:lnTo>
                    <a:lnTo>
                      <a:pt x="72" y="63"/>
                    </a:lnTo>
                    <a:lnTo>
                      <a:pt x="70" y="67"/>
                    </a:lnTo>
                    <a:lnTo>
                      <a:pt x="59" y="79"/>
                    </a:lnTo>
                    <a:lnTo>
                      <a:pt x="34" y="81"/>
                    </a:lnTo>
                    <a:lnTo>
                      <a:pt x="72" y="81"/>
                    </a:lnTo>
                    <a:lnTo>
                      <a:pt x="89" y="81"/>
                    </a:lnTo>
                    <a:lnTo>
                      <a:pt x="89" y="15"/>
                    </a:lnTo>
                    <a:lnTo>
                      <a:pt x="74" y="15"/>
                    </a:lnTo>
                    <a:lnTo>
                      <a:pt x="72" y="13"/>
                    </a:lnTo>
                    <a:lnTo>
                      <a:pt x="7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8" name="Freeform 94"/>
              <p:cNvSpPr>
                <a:spLocks/>
              </p:cNvSpPr>
              <p:nvPr/>
            </p:nvSpPr>
            <p:spPr bwMode="auto">
              <a:xfrm>
                <a:off x="14133" y="4780"/>
                <a:ext cx="90" cy="140"/>
              </a:xfrm>
              <a:custGeom>
                <a:avLst/>
                <a:gdLst>
                  <a:gd name="T0" fmla="+- 0 14223 14133"/>
                  <a:gd name="T1" fmla="*/ T0 w 90"/>
                  <a:gd name="T2" fmla="+- 0 4781 4780"/>
                  <a:gd name="T3" fmla="*/ 4781 h 140"/>
                  <a:gd name="T4" fmla="+- 0 14208 14133"/>
                  <a:gd name="T5" fmla="*/ T4 w 90"/>
                  <a:gd name="T6" fmla="+- 0 4781 4780"/>
                  <a:gd name="T7" fmla="*/ 4781 h 140"/>
                  <a:gd name="T8" fmla="+- 0 14207 14133"/>
                  <a:gd name="T9" fmla="*/ T8 w 90"/>
                  <a:gd name="T10" fmla="+- 0 4795 4780"/>
                  <a:gd name="T11" fmla="*/ 4795 h 140"/>
                  <a:gd name="T12" fmla="+- 0 14222 14133"/>
                  <a:gd name="T13" fmla="*/ T12 w 90"/>
                  <a:gd name="T14" fmla="+- 0 4795 4780"/>
                  <a:gd name="T15" fmla="*/ 4795 h 140"/>
                  <a:gd name="T16" fmla="+- 0 14223 14133"/>
                  <a:gd name="T17" fmla="*/ T16 w 90"/>
                  <a:gd name="T18" fmla="+- 0 4781 4780"/>
                  <a:gd name="T19" fmla="*/ 4781 h 140"/>
                </a:gdLst>
                <a:ahLst/>
                <a:cxnLst>
                  <a:cxn ang="0">
                    <a:pos x="T1" y="T3"/>
                  </a:cxn>
                  <a:cxn ang="0">
                    <a:pos x="T5" y="T7"/>
                  </a:cxn>
                  <a:cxn ang="0">
                    <a:pos x="T9" y="T11"/>
                  </a:cxn>
                  <a:cxn ang="0">
                    <a:pos x="T13" y="T15"/>
                  </a:cxn>
                  <a:cxn ang="0">
                    <a:pos x="T17" y="T19"/>
                  </a:cxn>
                </a:cxnLst>
                <a:rect l="0" t="0" r="r" b="b"/>
                <a:pathLst>
                  <a:path w="90" h="140">
                    <a:moveTo>
                      <a:pt x="90" y="1"/>
                    </a:moveTo>
                    <a:lnTo>
                      <a:pt x="75" y="1"/>
                    </a:lnTo>
                    <a:lnTo>
                      <a:pt x="74" y="15"/>
                    </a:lnTo>
                    <a:lnTo>
                      <a:pt x="89" y="15"/>
                    </a:lnTo>
                    <a:lnTo>
                      <a:pt x="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212"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5" y="4723"/>
                <a:ext cx="3518" cy="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68"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 y="5145"/>
                <a:ext cx="1537" cy="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1" name="Group 97"/>
            <p:cNvGrpSpPr>
              <a:grpSpLocks/>
            </p:cNvGrpSpPr>
            <p:nvPr/>
          </p:nvGrpSpPr>
          <p:grpSpPr bwMode="auto">
            <a:xfrm>
              <a:off x="6316" y="5155"/>
              <a:ext cx="2" cy="142"/>
              <a:chOff x="6316" y="5155"/>
              <a:chExt cx="2" cy="142"/>
            </a:xfrm>
          </p:grpSpPr>
          <p:sp>
            <p:nvSpPr>
              <p:cNvPr id="3203" name="Freeform 98"/>
              <p:cNvSpPr>
                <a:spLocks/>
              </p:cNvSpPr>
              <p:nvPr/>
            </p:nvSpPr>
            <p:spPr bwMode="auto">
              <a:xfrm>
                <a:off x="6316" y="5155"/>
                <a:ext cx="2" cy="142"/>
              </a:xfrm>
              <a:custGeom>
                <a:avLst/>
                <a:gdLst>
                  <a:gd name="T0" fmla="+- 0 5155 5155"/>
                  <a:gd name="T1" fmla="*/ 5155 h 142"/>
                  <a:gd name="T2" fmla="+- 0 5297 5155"/>
                  <a:gd name="T3" fmla="*/ 529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2" name="Group 99"/>
            <p:cNvGrpSpPr>
              <a:grpSpLocks/>
            </p:cNvGrpSpPr>
            <p:nvPr/>
          </p:nvGrpSpPr>
          <p:grpSpPr bwMode="auto">
            <a:xfrm>
              <a:off x="6355" y="5198"/>
              <a:ext cx="77" cy="101"/>
              <a:chOff x="6355" y="5198"/>
              <a:chExt cx="77" cy="101"/>
            </a:xfrm>
          </p:grpSpPr>
          <p:sp>
            <p:nvSpPr>
              <p:cNvPr id="3519" name="Freeform 100"/>
              <p:cNvSpPr>
                <a:spLocks/>
              </p:cNvSpPr>
              <p:nvPr/>
            </p:nvSpPr>
            <p:spPr bwMode="auto">
              <a:xfrm>
                <a:off x="6355" y="5198"/>
                <a:ext cx="77" cy="101"/>
              </a:xfrm>
              <a:custGeom>
                <a:avLst/>
                <a:gdLst>
                  <a:gd name="T0" fmla="+- 0 6422 6355"/>
                  <a:gd name="T1" fmla="*/ T0 w 77"/>
                  <a:gd name="T2" fmla="+- 0 5211 5198"/>
                  <a:gd name="T3" fmla="*/ 5211 h 101"/>
                  <a:gd name="T4" fmla="+- 0 6411 6355"/>
                  <a:gd name="T5" fmla="*/ T4 w 77"/>
                  <a:gd name="T6" fmla="+- 0 5211 5198"/>
                  <a:gd name="T7" fmla="*/ 5211 h 101"/>
                  <a:gd name="T8" fmla="+- 0 6413 6355"/>
                  <a:gd name="T9" fmla="*/ T8 w 77"/>
                  <a:gd name="T10" fmla="+- 0 5226 5198"/>
                  <a:gd name="T11" fmla="*/ 5226 h 101"/>
                  <a:gd name="T12" fmla="+- 0 6413 6355"/>
                  <a:gd name="T13" fmla="*/ T12 w 77"/>
                  <a:gd name="T14" fmla="+- 0 5234 5198"/>
                  <a:gd name="T15" fmla="*/ 5234 h 101"/>
                  <a:gd name="T16" fmla="+- 0 6400 6355"/>
                  <a:gd name="T17" fmla="*/ T16 w 77"/>
                  <a:gd name="T18" fmla="+- 0 5236 5198"/>
                  <a:gd name="T19" fmla="*/ 5236 h 101"/>
                  <a:gd name="T20" fmla="+- 0 6375 6355"/>
                  <a:gd name="T21" fmla="*/ T20 w 77"/>
                  <a:gd name="T22" fmla="+- 0 5242 5198"/>
                  <a:gd name="T23" fmla="*/ 5242 h 101"/>
                  <a:gd name="T24" fmla="+- 0 6360 6355"/>
                  <a:gd name="T25" fmla="*/ T24 w 77"/>
                  <a:gd name="T26" fmla="+- 0 5254 5198"/>
                  <a:gd name="T27" fmla="*/ 5254 h 101"/>
                  <a:gd name="T28" fmla="+- 0 6355 6355"/>
                  <a:gd name="T29" fmla="*/ T28 w 77"/>
                  <a:gd name="T30" fmla="+- 0 5272 5198"/>
                  <a:gd name="T31" fmla="*/ 5272 h 101"/>
                  <a:gd name="T32" fmla="+- 0 6363 6355"/>
                  <a:gd name="T33" fmla="*/ T32 w 77"/>
                  <a:gd name="T34" fmla="+- 0 5291 5198"/>
                  <a:gd name="T35" fmla="*/ 5291 h 101"/>
                  <a:gd name="T36" fmla="+- 0 6385 6355"/>
                  <a:gd name="T37" fmla="*/ T36 w 77"/>
                  <a:gd name="T38" fmla="+- 0 5300 5198"/>
                  <a:gd name="T39" fmla="*/ 5300 h 101"/>
                  <a:gd name="T40" fmla="+- 0 6399 6355"/>
                  <a:gd name="T41" fmla="*/ T40 w 77"/>
                  <a:gd name="T42" fmla="+- 0 5300 5198"/>
                  <a:gd name="T43" fmla="*/ 5300 h 101"/>
                  <a:gd name="T44" fmla="+- 0 6409 6355"/>
                  <a:gd name="T45" fmla="*/ T44 w 77"/>
                  <a:gd name="T46" fmla="+- 0 5293 5198"/>
                  <a:gd name="T47" fmla="*/ 5293 h 101"/>
                  <a:gd name="T48" fmla="+- 0 6413 6355"/>
                  <a:gd name="T49" fmla="*/ T48 w 77"/>
                  <a:gd name="T50" fmla="+- 0 5287 5198"/>
                  <a:gd name="T51" fmla="*/ 5287 h 101"/>
                  <a:gd name="T52" fmla="+- 0 6380 6355"/>
                  <a:gd name="T53" fmla="*/ T52 w 77"/>
                  <a:gd name="T54" fmla="+- 0 5287 5198"/>
                  <a:gd name="T55" fmla="*/ 5287 h 101"/>
                  <a:gd name="T56" fmla="+- 0 6373 6355"/>
                  <a:gd name="T57" fmla="*/ T56 w 77"/>
                  <a:gd name="T58" fmla="+- 0 5281 5198"/>
                  <a:gd name="T59" fmla="*/ 5281 h 101"/>
                  <a:gd name="T60" fmla="+- 0 6374 6355"/>
                  <a:gd name="T61" fmla="*/ T60 w 77"/>
                  <a:gd name="T62" fmla="+- 0 5263 5198"/>
                  <a:gd name="T63" fmla="*/ 5263 h 101"/>
                  <a:gd name="T64" fmla="+- 0 6390 6355"/>
                  <a:gd name="T65" fmla="*/ T64 w 77"/>
                  <a:gd name="T66" fmla="+- 0 5251 5198"/>
                  <a:gd name="T67" fmla="*/ 5251 h 101"/>
                  <a:gd name="T68" fmla="+- 0 6414 6355"/>
                  <a:gd name="T69" fmla="*/ T68 w 77"/>
                  <a:gd name="T70" fmla="+- 0 5248 5198"/>
                  <a:gd name="T71" fmla="*/ 5248 h 101"/>
                  <a:gd name="T72" fmla="+- 0 6430 6355"/>
                  <a:gd name="T73" fmla="*/ T72 w 77"/>
                  <a:gd name="T74" fmla="+- 0 5248 5198"/>
                  <a:gd name="T75" fmla="*/ 5248 h 101"/>
                  <a:gd name="T76" fmla="+- 0 6429 6355"/>
                  <a:gd name="T77" fmla="*/ T76 w 77"/>
                  <a:gd name="T78" fmla="+- 0 5223 5198"/>
                  <a:gd name="T79" fmla="*/ 5223 h 101"/>
                  <a:gd name="T80" fmla="+- 0 6422 6355"/>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0" name="Freeform 101"/>
              <p:cNvSpPr>
                <a:spLocks/>
              </p:cNvSpPr>
              <p:nvPr/>
            </p:nvSpPr>
            <p:spPr bwMode="auto">
              <a:xfrm>
                <a:off x="6355" y="5198"/>
                <a:ext cx="77" cy="101"/>
              </a:xfrm>
              <a:custGeom>
                <a:avLst/>
                <a:gdLst>
                  <a:gd name="T0" fmla="+- 0 6431 6355"/>
                  <a:gd name="T1" fmla="*/ T0 w 77"/>
                  <a:gd name="T2" fmla="+- 0 5285 5198"/>
                  <a:gd name="T3" fmla="*/ 5285 h 101"/>
                  <a:gd name="T4" fmla="+- 0 6415 6355"/>
                  <a:gd name="T5" fmla="*/ T4 w 77"/>
                  <a:gd name="T6" fmla="+- 0 5285 5198"/>
                  <a:gd name="T7" fmla="*/ 5285 h 101"/>
                  <a:gd name="T8" fmla="+- 0 6416 6355"/>
                  <a:gd name="T9" fmla="*/ T8 w 77"/>
                  <a:gd name="T10" fmla="+- 0 5297 5198"/>
                  <a:gd name="T11" fmla="*/ 5297 h 101"/>
                  <a:gd name="T12" fmla="+- 0 6432 6355"/>
                  <a:gd name="T13" fmla="*/ T12 w 77"/>
                  <a:gd name="T14" fmla="+- 0 5297 5198"/>
                  <a:gd name="T15" fmla="*/ 5297 h 101"/>
                  <a:gd name="T16" fmla="+- 0 6431 6355"/>
                  <a:gd name="T17" fmla="*/ T16 w 77"/>
                  <a:gd name="T18" fmla="+- 0 5291 5198"/>
                  <a:gd name="T19" fmla="*/ 5291 h 101"/>
                  <a:gd name="T20" fmla="+- 0 6431 6355"/>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1" name="Freeform 102"/>
              <p:cNvSpPr>
                <a:spLocks/>
              </p:cNvSpPr>
              <p:nvPr/>
            </p:nvSpPr>
            <p:spPr bwMode="auto">
              <a:xfrm>
                <a:off x="6355" y="5198"/>
                <a:ext cx="77" cy="101"/>
              </a:xfrm>
              <a:custGeom>
                <a:avLst/>
                <a:gdLst>
                  <a:gd name="T0" fmla="+- 0 6430 6355"/>
                  <a:gd name="T1" fmla="*/ T0 w 77"/>
                  <a:gd name="T2" fmla="+- 0 5248 5198"/>
                  <a:gd name="T3" fmla="*/ 5248 h 101"/>
                  <a:gd name="T4" fmla="+- 0 6414 6355"/>
                  <a:gd name="T5" fmla="*/ T4 w 77"/>
                  <a:gd name="T6" fmla="+- 0 5248 5198"/>
                  <a:gd name="T7" fmla="*/ 5248 h 101"/>
                  <a:gd name="T8" fmla="+- 0 6414 6355"/>
                  <a:gd name="T9" fmla="*/ T8 w 77"/>
                  <a:gd name="T10" fmla="+- 0 5267 5198"/>
                  <a:gd name="T11" fmla="*/ 5267 h 101"/>
                  <a:gd name="T12" fmla="+- 0 6413 6355"/>
                  <a:gd name="T13" fmla="*/ T12 w 77"/>
                  <a:gd name="T14" fmla="+- 0 5269 5198"/>
                  <a:gd name="T15" fmla="*/ 5269 h 101"/>
                  <a:gd name="T16" fmla="+- 0 6413 6355"/>
                  <a:gd name="T17" fmla="*/ T16 w 77"/>
                  <a:gd name="T18" fmla="+- 0 5270 5198"/>
                  <a:gd name="T19" fmla="*/ 5270 h 101"/>
                  <a:gd name="T20" fmla="+- 0 6410 6355"/>
                  <a:gd name="T21" fmla="*/ T20 w 77"/>
                  <a:gd name="T22" fmla="+- 0 5279 5198"/>
                  <a:gd name="T23" fmla="*/ 5279 h 101"/>
                  <a:gd name="T24" fmla="+- 0 6402 6355"/>
                  <a:gd name="T25" fmla="*/ T24 w 77"/>
                  <a:gd name="T26" fmla="+- 0 5287 5198"/>
                  <a:gd name="T27" fmla="*/ 5287 h 101"/>
                  <a:gd name="T28" fmla="+- 0 6413 6355"/>
                  <a:gd name="T29" fmla="*/ T28 w 77"/>
                  <a:gd name="T30" fmla="+- 0 5287 5198"/>
                  <a:gd name="T31" fmla="*/ 5287 h 101"/>
                  <a:gd name="T32" fmla="+- 0 6414 6355"/>
                  <a:gd name="T33" fmla="*/ T32 w 77"/>
                  <a:gd name="T34" fmla="+- 0 5285 5198"/>
                  <a:gd name="T35" fmla="*/ 5285 h 101"/>
                  <a:gd name="T36" fmla="+- 0 6431 6355"/>
                  <a:gd name="T37" fmla="*/ T36 w 77"/>
                  <a:gd name="T38" fmla="+- 0 5285 5198"/>
                  <a:gd name="T39" fmla="*/ 5285 h 101"/>
                  <a:gd name="T40" fmla="+- 0 6431 6355"/>
                  <a:gd name="T41" fmla="*/ T40 w 77"/>
                  <a:gd name="T42" fmla="+- 0 5272 5198"/>
                  <a:gd name="T43" fmla="*/ 5272 h 101"/>
                  <a:gd name="T44" fmla="+- 0 6430 6355"/>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2" name="Freeform 103"/>
              <p:cNvSpPr>
                <a:spLocks/>
              </p:cNvSpPr>
              <p:nvPr/>
            </p:nvSpPr>
            <p:spPr bwMode="auto">
              <a:xfrm>
                <a:off x="6355" y="5198"/>
                <a:ext cx="77" cy="101"/>
              </a:xfrm>
              <a:custGeom>
                <a:avLst/>
                <a:gdLst>
                  <a:gd name="T0" fmla="+- 0 6394 6355"/>
                  <a:gd name="T1" fmla="*/ T0 w 77"/>
                  <a:gd name="T2" fmla="+- 0 5198 5198"/>
                  <a:gd name="T3" fmla="*/ 5198 h 101"/>
                  <a:gd name="T4" fmla="+- 0 6382 6355"/>
                  <a:gd name="T5" fmla="*/ T4 w 77"/>
                  <a:gd name="T6" fmla="+- 0 5198 5198"/>
                  <a:gd name="T7" fmla="*/ 5198 h 101"/>
                  <a:gd name="T8" fmla="+- 0 6370 6355"/>
                  <a:gd name="T9" fmla="*/ T8 w 77"/>
                  <a:gd name="T10" fmla="+- 0 5202 5198"/>
                  <a:gd name="T11" fmla="*/ 5202 h 101"/>
                  <a:gd name="T12" fmla="+- 0 6362 6355"/>
                  <a:gd name="T13" fmla="*/ T12 w 77"/>
                  <a:gd name="T14" fmla="+- 0 5207 5198"/>
                  <a:gd name="T15" fmla="*/ 5207 h 101"/>
                  <a:gd name="T16" fmla="+- 0 6366 6355"/>
                  <a:gd name="T17" fmla="*/ T16 w 77"/>
                  <a:gd name="T18" fmla="+- 0 5219 5198"/>
                  <a:gd name="T19" fmla="*/ 5219 h 101"/>
                  <a:gd name="T20" fmla="+- 0 6373 6355"/>
                  <a:gd name="T21" fmla="*/ T20 w 77"/>
                  <a:gd name="T22" fmla="+- 0 5214 5198"/>
                  <a:gd name="T23" fmla="*/ 5214 h 101"/>
                  <a:gd name="T24" fmla="+- 0 6382 6355"/>
                  <a:gd name="T25" fmla="*/ T24 w 77"/>
                  <a:gd name="T26" fmla="+- 0 5211 5198"/>
                  <a:gd name="T27" fmla="*/ 5211 h 101"/>
                  <a:gd name="T28" fmla="+- 0 6422 6355"/>
                  <a:gd name="T29" fmla="*/ T28 w 77"/>
                  <a:gd name="T30" fmla="+- 0 5211 5198"/>
                  <a:gd name="T31" fmla="*/ 5211 h 101"/>
                  <a:gd name="T32" fmla="+- 0 6418 6355"/>
                  <a:gd name="T33" fmla="*/ T32 w 77"/>
                  <a:gd name="T34" fmla="+- 0 5206 5198"/>
                  <a:gd name="T35" fmla="*/ 5206 h 101"/>
                  <a:gd name="T36" fmla="+- 0 6394 6355"/>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3" name="Group 104"/>
            <p:cNvGrpSpPr>
              <a:grpSpLocks/>
            </p:cNvGrpSpPr>
            <p:nvPr/>
          </p:nvGrpSpPr>
          <p:grpSpPr bwMode="auto">
            <a:xfrm>
              <a:off x="6466" y="5198"/>
              <a:ext cx="83" cy="99"/>
              <a:chOff x="6466" y="5198"/>
              <a:chExt cx="83" cy="99"/>
            </a:xfrm>
          </p:grpSpPr>
          <p:sp>
            <p:nvSpPr>
              <p:cNvPr id="3516" name="Freeform 105"/>
              <p:cNvSpPr>
                <a:spLocks/>
              </p:cNvSpPr>
              <p:nvPr/>
            </p:nvSpPr>
            <p:spPr bwMode="auto">
              <a:xfrm>
                <a:off x="6466" y="5198"/>
                <a:ext cx="83" cy="99"/>
              </a:xfrm>
              <a:custGeom>
                <a:avLst/>
                <a:gdLst>
                  <a:gd name="T0" fmla="+- 0 6482 6466"/>
                  <a:gd name="T1" fmla="*/ T0 w 83"/>
                  <a:gd name="T2" fmla="+- 0 5201 5198"/>
                  <a:gd name="T3" fmla="*/ 5201 h 99"/>
                  <a:gd name="T4" fmla="+- 0 6466 6466"/>
                  <a:gd name="T5" fmla="*/ T4 w 83"/>
                  <a:gd name="T6" fmla="+- 0 5201 5198"/>
                  <a:gd name="T7" fmla="*/ 5201 h 99"/>
                  <a:gd name="T8" fmla="+- 0 6467 6466"/>
                  <a:gd name="T9" fmla="*/ T8 w 83"/>
                  <a:gd name="T10" fmla="+- 0 5209 5198"/>
                  <a:gd name="T11" fmla="*/ 5209 h 99"/>
                  <a:gd name="T12" fmla="+- 0 6467 6466"/>
                  <a:gd name="T13" fmla="*/ T12 w 83"/>
                  <a:gd name="T14" fmla="+- 0 5213 5198"/>
                  <a:gd name="T15" fmla="*/ 5213 h 99"/>
                  <a:gd name="T16" fmla="+- 0 6467 6466"/>
                  <a:gd name="T17" fmla="*/ T16 w 83"/>
                  <a:gd name="T18" fmla="+- 0 5297 5198"/>
                  <a:gd name="T19" fmla="*/ 5297 h 99"/>
                  <a:gd name="T20" fmla="+- 0 6485 6466"/>
                  <a:gd name="T21" fmla="*/ T20 w 83"/>
                  <a:gd name="T22" fmla="+- 0 5297 5198"/>
                  <a:gd name="T23" fmla="*/ 5297 h 99"/>
                  <a:gd name="T24" fmla="+- 0 6485 6466"/>
                  <a:gd name="T25" fmla="*/ T24 w 83"/>
                  <a:gd name="T26" fmla="+- 0 5236 5198"/>
                  <a:gd name="T27" fmla="*/ 5236 h 99"/>
                  <a:gd name="T28" fmla="+- 0 6485 6466"/>
                  <a:gd name="T29" fmla="*/ T28 w 83"/>
                  <a:gd name="T30" fmla="+- 0 5233 5198"/>
                  <a:gd name="T31" fmla="*/ 5233 h 99"/>
                  <a:gd name="T32" fmla="+- 0 6486 6466"/>
                  <a:gd name="T33" fmla="*/ T32 w 83"/>
                  <a:gd name="T34" fmla="+- 0 5231 5198"/>
                  <a:gd name="T35" fmla="*/ 5231 h 99"/>
                  <a:gd name="T36" fmla="+- 0 6489 6466"/>
                  <a:gd name="T37" fmla="*/ T36 w 83"/>
                  <a:gd name="T38" fmla="+- 0 5221 5198"/>
                  <a:gd name="T39" fmla="*/ 5221 h 99"/>
                  <a:gd name="T40" fmla="+- 0 6494 6466"/>
                  <a:gd name="T41" fmla="*/ T40 w 83"/>
                  <a:gd name="T42" fmla="+- 0 5217 5198"/>
                  <a:gd name="T43" fmla="*/ 5217 h 99"/>
                  <a:gd name="T44" fmla="+- 0 6483 6466"/>
                  <a:gd name="T45" fmla="*/ T44 w 83"/>
                  <a:gd name="T46" fmla="+- 0 5217 5198"/>
                  <a:gd name="T47" fmla="*/ 5217 h 99"/>
                  <a:gd name="T48" fmla="+- 0 6482 6466"/>
                  <a:gd name="T49" fmla="*/ T48 w 83"/>
                  <a:gd name="T50" fmla="+- 0 5201 5198"/>
                  <a:gd name="T51" fmla="*/ 520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7" name="Freeform 106"/>
              <p:cNvSpPr>
                <a:spLocks/>
              </p:cNvSpPr>
              <p:nvPr/>
            </p:nvSpPr>
            <p:spPr bwMode="auto">
              <a:xfrm>
                <a:off x="6466" y="5198"/>
                <a:ext cx="83" cy="99"/>
              </a:xfrm>
              <a:custGeom>
                <a:avLst/>
                <a:gdLst>
                  <a:gd name="T0" fmla="+- 0 6541 6466"/>
                  <a:gd name="T1" fmla="*/ T0 w 83"/>
                  <a:gd name="T2" fmla="+- 0 5213 5198"/>
                  <a:gd name="T3" fmla="*/ 5213 h 99"/>
                  <a:gd name="T4" fmla="+- 0 6526 6466"/>
                  <a:gd name="T5" fmla="*/ T4 w 83"/>
                  <a:gd name="T6" fmla="+- 0 5213 5198"/>
                  <a:gd name="T7" fmla="*/ 5213 h 99"/>
                  <a:gd name="T8" fmla="+- 0 6532 6466"/>
                  <a:gd name="T9" fmla="*/ T8 w 83"/>
                  <a:gd name="T10" fmla="+- 0 5226 5198"/>
                  <a:gd name="T11" fmla="*/ 5226 h 99"/>
                  <a:gd name="T12" fmla="+- 0 6532 6466"/>
                  <a:gd name="T13" fmla="*/ T12 w 83"/>
                  <a:gd name="T14" fmla="+- 0 5297 5198"/>
                  <a:gd name="T15" fmla="*/ 5297 h 99"/>
                  <a:gd name="T16" fmla="+- 0 6550 6466"/>
                  <a:gd name="T17" fmla="*/ T16 w 83"/>
                  <a:gd name="T18" fmla="+- 0 5297 5198"/>
                  <a:gd name="T19" fmla="*/ 5297 h 99"/>
                  <a:gd name="T20" fmla="+- 0 6546 6466"/>
                  <a:gd name="T21" fmla="*/ T20 w 83"/>
                  <a:gd name="T22" fmla="+- 0 5219 5198"/>
                  <a:gd name="T23" fmla="*/ 5219 h 99"/>
                  <a:gd name="T24" fmla="+- 0 6541 6466"/>
                  <a:gd name="T25" fmla="*/ T24 w 83"/>
                  <a:gd name="T26" fmla="+- 0 5213 5198"/>
                  <a:gd name="T27" fmla="*/ 521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8" name="Freeform 107"/>
              <p:cNvSpPr>
                <a:spLocks/>
              </p:cNvSpPr>
              <p:nvPr/>
            </p:nvSpPr>
            <p:spPr bwMode="auto">
              <a:xfrm>
                <a:off x="6466" y="5198"/>
                <a:ext cx="83" cy="99"/>
              </a:xfrm>
              <a:custGeom>
                <a:avLst/>
                <a:gdLst>
                  <a:gd name="T0" fmla="+- 0 6515 6466"/>
                  <a:gd name="T1" fmla="*/ T0 w 83"/>
                  <a:gd name="T2" fmla="+- 0 5198 5198"/>
                  <a:gd name="T3" fmla="*/ 5198 h 99"/>
                  <a:gd name="T4" fmla="+- 0 6499 6466"/>
                  <a:gd name="T5" fmla="*/ T4 w 83"/>
                  <a:gd name="T6" fmla="+- 0 5198 5198"/>
                  <a:gd name="T7" fmla="*/ 5198 h 99"/>
                  <a:gd name="T8" fmla="+- 0 6488 6466"/>
                  <a:gd name="T9" fmla="*/ T8 w 83"/>
                  <a:gd name="T10" fmla="+- 0 5207 5198"/>
                  <a:gd name="T11" fmla="*/ 5207 h 99"/>
                  <a:gd name="T12" fmla="+- 0 6483 6466"/>
                  <a:gd name="T13" fmla="*/ T12 w 83"/>
                  <a:gd name="T14" fmla="+- 0 5217 5198"/>
                  <a:gd name="T15" fmla="*/ 5217 h 99"/>
                  <a:gd name="T16" fmla="+- 0 6494 6466"/>
                  <a:gd name="T17" fmla="*/ T16 w 83"/>
                  <a:gd name="T18" fmla="+- 0 5217 5198"/>
                  <a:gd name="T19" fmla="*/ 5217 h 99"/>
                  <a:gd name="T20" fmla="+- 0 6498 6466"/>
                  <a:gd name="T21" fmla="*/ T20 w 83"/>
                  <a:gd name="T22" fmla="+- 0 5213 5198"/>
                  <a:gd name="T23" fmla="*/ 5213 h 99"/>
                  <a:gd name="T24" fmla="+- 0 6541 6466"/>
                  <a:gd name="T25" fmla="*/ T24 w 83"/>
                  <a:gd name="T26" fmla="+- 0 5213 5198"/>
                  <a:gd name="T27" fmla="*/ 5213 h 99"/>
                  <a:gd name="T28" fmla="+- 0 6532 6466"/>
                  <a:gd name="T29" fmla="*/ T28 w 83"/>
                  <a:gd name="T30" fmla="+- 0 5203 5198"/>
                  <a:gd name="T31" fmla="*/ 5203 h 99"/>
                  <a:gd name="T32" fmla="+- 0 6515 6466"/>
                  <a:gd name="T33" fmla="*/ T32 w 83"/>
                  <a:gd name="T34" fmla="+- 0 5198 5198"/>
                  <a:gd name="T35" fmla="*/ 519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4" name="Group 108"/>
            <p:cNvGrpSpPr>
              <a:grpSpLocks/>
            </p:cNvGrpSpPr>
            <p:nvPr/>
          </p:nvGrpSpPr>
          <p:grpSpPr bwMode="auto">
            <a:xfrm>
              <a:off x="6579" y="5155"/>
              <a:ext cx="91" cy="144"/>
              <a:chOff x="6579" y="5155"/>
              <a:chExt cx="91" cy="144"/>
            </a:xfrm>
          </p:grpSpPr>
          <p:sp>
            <p:nvSpPr>
              <p:cNvPr id="3512" name="Freeform 109"/>
              <p:cNvSpPr>
                <a:spLocks/>
              </p:cNvSpPr>
              <p:nvPr/>
            </p:nvSpPr>
            <p:spPr bwMode="auto">
              <a:xfrm>
                <a:off x="6579" y="5155"/>
                <a:ext cx="91" cy="144"/>
              </a:xfrm>
              <a:custGeom>
                <a:avLst/>
                <a:gdLst>
                  <a:gd name="T0" fmla="+- 0 6611 6579"/>
                  <a:gd name="T1" fmla="*/ T0 w 91"/>
                  <a:gd name="T2" fmla="+- 0 5200 5155"/>
                  <a:gd name="T3" fmla="*/ 5200 h 144"/>
                  <a:gd name="T4" fmla="+- 0 6594 6579"/>
                  <a:gd name="T5" fmla="*/ T4 w 91"/>
                  <a:gd name="T6" fmla="+- 0 5210 5155"/>
                  <a:gd name="T7" fmla="*/ 5210 h 144"/>
                  <a:gd name="T8" fmla="+- 0 6583 6579"/>
                  <a:gd name="T9" fmla="*/ T8 w 91"/>
                  <a:gd name="T10" fmla="+- 0 5229 5155"/>
                  <a:gd name="T11" fmla="*/ 5229 h 144"/>
                  <a:gd name="T12" fmla="+- 0 6579 6579"/>
                  <a:gd name="T13" fmla="*/ T12 w 91"/>
                  <a:gd name="T14" fmla="+- 0 5256 5155"/>
                  <a:gd name="T15" fmla="*/ 5256 h 144"/>
                  <a:gd name="T16" fmla="+- 0 6586 6579"/>
                  <a:gd name="T17" fmla="*/ T16 w 91"/>
                  <a:gd name="T18" fmla="+- 0 5279 5155"/>
                  <a:gd name="T19" fmla="*/ 5279 h 144"/>
                  <a:gd name="T20" fmla="+- 0 6601 6579"/>
                  <a:gd name="T21" fmla="*/ T20 w 91"/>
                  <a:gd name="T22" fmla="+- 0 5294 5155"/>
                  <a:gd name="T23" fmla="*/ 5294 h 144"/>
                  <a:gd name="T24" fmla="+- 0 6621 6579"/>
                  <a:gd name="T25" fmla="*/ T24 w 91"/>
                  <a:gd name="T26" fmla="+- 0 5300 5155"/>
                  <a:gd name="T27" fmla="*/ 5300 h 144"/>
                  <a:gd name="T28" fmla="+- 0 6636 6579"/>
                  <a:gd name="T29" fmla="*/ T28 w 91"/>
                  <a:gd name="T30" fmla="+- 0 5300 5155"/>
                  <a:gd name="T31" fmla="*/ 5300 h 144"/>
                  <a:gd name="T32" fmla="+- 0 6648 6579"/>
                  <a:gd name="T33" fmla="*/ T32 w 91"/>
                  <a:gd name="T34" fmla="+- 0 5291 5155"/>
                  <a:gd name="T35" fmla="*/ 5291 h 144"/>
                  <a:gd name="T36" fmla="+- 0 6653 6579"/>
                  <a:gd name="T37" fmla="*/ T36 w 91"/>
                  <a:gd name="T38" fmla="+- 0 5282 5155"/>
                  <a:gd name="T39" fmla="*/ 5282 h 144"/>
                  <a:gd name="T40" fmla="+- 0 6613 6579"/>
                  <a:gd name="T41" fmla="*/ T40 w 91"/>
                  <a:gd name="T42" fmla="+- 0 5282 5155"/>
                  <a:gd name="T43" fmla="*/ 5282 h 144"/>
                  <a:gd name="T44" fmla="+- 0 6601 6579"/>
                  <a:gd name="T45" fmla="*/ T44 w 91"/>
                  <a:gd name="T46" fmla="+- 0 5267 5155"/>
                  <a:gd name="T47" fmla="*/ 5267 h 144"/>
                  <a:gd name="T48" fmla="+- 0 6598 6579"/>
                  <a:gd name="T49" fmla="*/ T48 w 91"/>
                  <a:gd name="T50" fmla="+- 0 5240 5155"/>
                  <a:gd name="T51" fmla="*/ 5240 h 144"/>
                  <a:gd name="T52" fmla="+- 0 6607 6579"/>
                  <a:gd name="T53" fmla="*/ T52 w 91"/>
                  <a:gd name="T54" fmla="+- 0 5220 5155"/>
                  <a:gd name="T55" fmla="*/ 5220 h 144"/>
                  <a:gd name="T56" fmla="+- 0 6626 6579"/>
                  <a:gd name="T57" fmla="*/ T56 w 91"/>
                  <a:gd name="T58" fmla="+- 0 5212 5155"/>
                  <a:gd name="T59" fmla="*/ 5212 h 144"/>
                  <a:gd name="T60" fmla="+- 0 6651 6579"/>
                  <a:gd name="T61" fmla="*/ T60 w 91"/>
                  <a:gd name="T62" fmla="+- 0 5212 5155"/>
                  <a:gd name="T63" fmla="*/ 5212 h 144"/>
                  <a:gd name="T64" fmla="+- 0 6650 6579"/>
                  <a:gd name="T65" fmla="*/ T64 w 91"/>
                  <a:gd name="T66" fmla="+- 0 5211 5155"/>
                  <a:gd name="T67" fmla="*/ 5211 h 144"/>
                  <a:gd name="T68" fmla="+- 0 6638 6579"/>
                  <a:gd name="T69" fmla="*/ T68 w 91"/>
                  <a:gd name="T70" fmla="+- 0 5202 5155"/>
                  <a:gd name="T71" fmla="*/ 5202 h 144"/>
                  <a:gd name="T72" fmla="+- 0 6611 6579"/>
                  <a:gd name="T73" fmla="*/ T72 w 91"/>
                  <a:gd name="T74" fmla="+- 0 5200 5155"/>
                  <a:gd name="T75" fmla="*/ 520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3" name="Freeform 110"/>
              <p:cNvSpPr>
                <a:spLocks/>
              </p:cNvSpPr>
              <p:nvPr/>
            </p:nvSpPr>
            <p:spPr bwMode="auto">
              <a:xfrm>
                <a:off x="6579" y="5155"/>
                <a:ext cx="91" cy="144"/>
              </a:xfrm>
              <a:custGeom>
                <a:avLst/>
                <a:gdLst>
                  <a:gd name="T0" fmla="+- 0 6670 6579"/>
                  <a:gd name="T1" fmla="*/ T0 w 91"/>
                  <a:gd name="T2" fmla="+- 0 5281 5155"/>
                  <a:gd name="T3" fmla="*/ 5281 h 144"/>
                  <a:gd name="T4" fmla="+- 0 6654 6579"/>
                  <a:gd name="T5" fmla="*/ T4 w 91"/>
                  <a:gd name="T6" fmla="+- 0 5281 5155"/>
                  <a:gd name="T7" fmla="*/ 5281 h 144"/>
                  <a:gd name="T8" fmla="+- 0 6655 6579"/>
                  <a:gd name="T9" fmla="*/ T8 w 91"/>
                  <a:gd name="T10" fmla="+- 0 5297 5155"/>
                  <a:gd name="T11" fmla="*/ 5297 h 144"/>
                  <a:gd name="T12" fmla="+- 0 6671 6579"/>
                  <a:gd name="T13" fmla="*/ T12 w 91"/>
                  <a:gd name="T14" fmla="+- 0 5297 5155"/>
                  <a:gd name="T15" fmla="*/ 5297 h 144"/>
                  <a:gd name="T16" fmla="+- 0 6670 6579"/>
                  <a:gd name="T17" fmla="*/ T16 w 91"/>
                  <a:gd name="T18" fmla="+- 0 5291 5155"/>
                  <a:gd name="T19" fmla="*/ 5291 h 144"/>
                  <a:gd name="T20" fmla="+- 0 6670 6579"/>
                  <a:gd name="T21" fmla="*/ T20 w 91"/>
                  <a:gd name="T22" fmla="+- 0 5281 5155"/>
                  <a:gd name="T23" fmla="*/ 528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4" name="Freeform 111"/>
              <p:cNvSpPr>
                <a:spLocks/>
              </p:cNvSpPr>
              <p:nvPr/>
            </p:nvSpPr>
            <p:spPr bwMode="auto">
              <a:xfrm>
                <a:off x="6579" y="5155"/>
                <a:ext cx="91" cy="144"/>
              </a:xfrm>
              <a:custGeom>
                <a:avLst/>
                <a:gdLst>
                  <a:gd name="T0" fmla="+- 0 6651 6579"/>
                  <a:gd name="T1" fmla="*/ T0 w 91"/>
                  <a:gd name="T2" fmla="+- 0 5212 5155"/>
                  <a:gd name="T3" fmla="*/ 5212 h 144"/>
                  <a:gd name="T4" fmla="+- 0 6639 6579"/>
                  <a:gd name="T5" fmla="*/ T4 w 91"/>
                  <a:gd name="T6" fmla="+- 0 5212 5155"/>
                  <a:gd name="T7" fmla="*/ 5212 h 144"/>
                  <a:gd name="T8" fmla="+- 0 6649 6579"/>
                  <a:gd name="T9" fmla="*/ T8 w 91"/>
                  <a:gd name="T10" fmla="+- 0 5221 5155"/>
                  <a:gd name="T11" fmla="*/ 5221 h 144"/>
                  <a:gd name="T12" fmla="+- 0 6651 6579"/>
                  <a:gd name="T13" fmla="*/ T12 w 91"/>
                  <a:gd name="T14" fmla="+- 0 5233 5155"/>
                  <a:gd name="T15" fmla="*/ 5233 h 144"/>
                  <a:gd name="T16" fmla="+- 0 6652 6579"/>
                  <a:gd name="T17" fmla="*/ T16 w 91"/>
                  <a:gd name="T18" fmla="+- 0 5235 5155"/>
                  <a:gd name="T19" fmla="*/ 5235 h 144"/>
                  <a:gd name="T20" fmla="+- 0 6652 6579"/>
                  <a:gd name="T21" fmla="*/ T20 w 91"/>
                  <a:gd name="T22" fmla="+- 0 5238 5155"/>
                  <a:gd name="T23" fmla="*/ 5238 h 144"/>
                  <a:gd name="T24" fmla="+- 0 6652 6579"/>
                  <a:gd name="T25" fmla="*/ T24 w 91"/>
                  <a:gd name="T26" fmla="+- 0 5260 5155"/>
                  <a:gd name="T27" fmla="*/ 5260 h 144"/>
                  <a:gd name="T28" fmla="+- 0 6652 6579"/>
                  <a:gd name="T29" fmla="*/ T28 w 91"/>
                  <a:gd name="T30" fmla="+- 0 5262 5155"/>
                  <a:gd name="T31" fmla="*/ 5262 h 144"/>
                  <a:gd name="T32" fmla="+- 0 6650 6579"/>
                  <a:gd name="T33" fmla="*/ T32 w 91"/>
                  <a:gd name="T34" fmla="+- 0 5269 5155"/>
                  <a:gd name="T35" fmla="*/ 5269 h 144"/>
                  <a:gd name="T36" fmla="+- 0 6638 6579"/>
                  <a:gd name="T37" fmla="*/ T36 w 91"/>
                  <a:gd name="T38" fmla="+- 0 5281 5155"/>
                  <a:gd name="T39" fmla="*/ 5281 h 144"/>
                  <a:gd name="T40" fmla="+- 0 6613 6579"/>
                  <a:gd name="T41" fmla="*/ T40 w 91"/>
                  <a:gd name="T42" fmla="+- 0 5282 5155"/>
                  <a:gd name="T43" fmla="*/ 5282 h 144"/>
                  <a:gd name="T44" fmla="+- 0 6653 6579"/>
                  <a:gd name="T45" fmla="*/ T44 w 91"/>
                  <a:gd name="T46" fmla="+- 0 5282 5155"/>
                  <a:gd name="T47" fmla="*/ 5282 h 144"/>
                  <a:gd name="T48" fmla="+- 0 6654 6579"/>
                  <a:gd name="T49" fmla="*/ T48 w 91"/>
                  <a:gd name="T50" fmla="+- 0 5281 5155"/>
                  <a:gd name="T51" fmla="*/ 5281 h 144"/>
                  <a:gd name="T52" fmla="+- 0 6670 6579"/>
                  <a:gd name="T53" fmla="*/ T52 w 91"/>
                  <a:gd name="T54" fmla="+- 0 5281 5155"/>
                  <a:gd name="T55" fmla="*/ 5281 h 144"/>
                  <a:gd name="T56" fmla="+- 0 6670 6579"/>
                  <a:gd name="T57" fmla="*/ T56 w 91"/>
                  <a:gd name="T58" fmla="+- 0 5213 5155"/>
                  <a:gd name="T59" fmla="*/ 5213 h 144"/>
                  <a:gd name="T60" fmla="+- 0 6652 6579"/>
                  <a:gd name="T61" fmla="*/ T60 w 91"/>
                  <a:gd name="T62" fmla="+- 0 5213 5155"/>
                  <a:gd name="T63" fmla="*/ 5213 h 144"/>
                  <a:gd name="T64" fmla="+- 0 6651 6579"/>
                  <a:gd name="T65" fmla="*/ T64 w 91"/>
                  <a:gd name="T66" fmla="+- 0 5212 5155"/>
                  <a:gd name="T67" fmla="*/ 521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5" name="Freeform 112"/>
              <p:cNvSpPr>
                <a:spLocks/>
              </p:cNvSpPr>
              <p:nvPr/>
            </p:nvSpPr>
            <p:spPr bwMode="auto">
              <a:xfrm>
                <a:off x="6579" y="5155"/>
                <a:ext cx="91" cy="144"/>
              </a:xfrm>
              <a:custGeom>
                <a:avLst/>
                <a:gdLst>
                  <a:gd name="T0" fmla="+- 0 6670 6579"/>
                  <a:gd name="T1" fmla="*/ T0 w 91"/>
                  <a:gd name="T2" fmla="+- 0 5155 5155"/>
                  <a:gd name="T3" fmla="*/ 5155 h 144"/>
                  <a:gd name="T4" fmla="+- 0 6652 6579"/>
                  <a:gd name="T5" fmla="*/ T4 w 91"/>
                  <a:gd name="T6" fmla="+- 0 5155 5155"/>
                  <a:gd name="T7" fmla="*/ 5155 h 144"/>
                  <a:gd name="T8" fmla="+- 0 6652 6579"/>
                  <a:gd name="T9" fmla="*/ T8 w 91"/>
                  <a:gd name="T10" fmla="+- 0 5213 5155"/>
                  <a:gd name="T11" fmla="*/ 5213 h 144"/>
                  <a:gd name="T12" fmla="+- 0 6670 6579"/>
                  <a:gd name="T13" fmla="*/ T12 w 91"/>
                  <a:gd name="T14" fmla="+- 0 5213 5155"/>
                  <a:gd name="T15" fmla="*/ 5213 h 144"/>
                  <a:gd name="T16" fmla="+- 0 6670 6579"/>
                  <a:gd name="T17" fmla="*/ T16 w 91"/>
                  <a:gd name="T18" fmla="+- 0 5155 5155"/>
                  <a:gd name="T19" fmla="*/ 515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6" name="Group 113"/>
            <p:cNvGrpSpPr>
              <a:grpSpLocks/>
            </p:cNvGrpSpPr>
            <p:nvPr/>
          </p:nvGrpSpPr>
          <p:grpSpPr bwMode="auto">
            <a:xfrm>
              <a:off x="6700" y="5198"/>
              <a:ext cx="63" cy="101"/>
              <a:chOff x="6700" y="5198"/>
              <a:chExt cx="63" cy="101"/>
            </a:xfrm>
          </p:grpSpPr>
          <p:sp>
            <p:nvSpPr>
              <p:cNvPr id="3509" name="Freeform 114"/>
              <p:cNvSpPr>
                <a:spLocks/>
              </p:cNvSpPr>
              <p:nvPr/>
            </p:nvSpPr>
            <p:spPr bwMode="auto">
              <a:xfrm>
                <a:off x="6700" y="5198"/>
                <a:ext cx="63" cy="101"/>
              </a:xfrm>
              <a:custGeom>
                <a:avLst/>
                <a:gdLst>
                  <a:gd name="T0" fmla="+- 0 6705 6700"/>
                  <a:gd name="T1" fmla="*/ T0 w 63"/>
                  <a:gd name="T2" fmla="+- 0 5279 5198"/>
                  <a:gd name="T3" fmla="*/ 5279 h 101"/>
                  <a:gd name="T4" fmla="+- 0 6700 6700"/>
                  <a:gd name="T5" fmla="*/ T4 w 63"/>
                  <a:gd name="T6" fmla="+- 0 5293 5198"/>
                  <a:gd name="T7" fmla="*/ 5293 h 101"/>
                  <a:gd name="T8" fmla="+- 0 6707 6700"/>
                  <a:gd name="T9" fmla="*/ T8 w 63"/>
                  <a:gd name="T10" fmla="+- 0 5297 5198"/>
                  <a:gd name="T11" fmla="*/ 5297 h 101"/>
                  <a:gd name="T12" fmla="+- 0 6717 6700"/>
                  <a:gd name="T13" fmla="*/ T12 w 63"/>
                  <a:gd name="T14" fmla="+- 0 5300 5198"/>
                  <a:gd name="T15" fmla="*/ 5300 h 101"/>
                  <a:gd name="T16" fmla="+- 0 6736 6700"/>
                  <a:gd name="T17" fmla="*/ T16 w 63"/>
                  <a:gd name="T18" fmla="+- 0 5299 5198"/>
                  <a:gd name="T19" fmla="*/ 5299 h 101"/>
                  <a:gd name="T20" fmla="+- 0 6756 6700"/>
                  <a:gd name="T21" fmla="*/ T20 w 63"/>
                  <a:gd name="T22" fmla="+- 0 5289 5198"/>
                  <a:gd name="T23" fmla="*/ 5289 h 101"/>
                  <a:gd name="T24" fmla="+- 0 6758 6700"/>
                  <a:gd name="T25" fmla="*/ T24 w 63"/>
                  <a:gd name="T26" fmla="+- 0 5286 5198"/>
                  <a:gd name="T27" fmla="*/ 5286 h 101"/>
                  <a:gd name="T28" fmla="+- 0 6719 6700"/>
                  <a:gd name="T29" fmla="*/ T28 w 63"/>
                  <a:gd name="T30" fmla="+- 0 5286 5198"/>
                  <a:gd name="T31" fmla="*/ 5286 h 101"/>
                  <a:gd name="T32" fmla="+- 0 6710 6700"/>
                  <a:gd name="T33" fmla="*/ T32 w 63"/>
                  <a:gd name="T34" fmla="+- 0 5283 5198"/>
                  <a:gd name="T35" fmla="*/ 5283 h 101"/>
                  <a:gd name="T36" fmla="+- 0 6705 6700"/>
                  <a:gd name="T37" fmla="*/ T36 w 63"/>
                  <a:gd name="T38" fmla="+- 0 5279 5198"/>
                  <a:gd name="T39" fmla="*/ 52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6"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0" name="Freeform 115"/>
              <p:cNvSpPr>
                <a:spLocks/>
              </p:cNvSpPr>
              <p:nvPr/>
            </p:nvSpPr>
            <p:spPr bwMode="auto">
              <a:xfrm>
                <a:off x="6700" y="5198"/>
                <a:ext cx="63" cy="101"/>
              </a:xfrm>
              <a:custGeom>
                <a:avLst/>
                <a:gdLst>
                  <a:gd name="T0" fmla="+- 0 6746 6700"/>
                  <a:gd name="T1" fmla="*/ T0 w 63"/>
                  <a:gd name="T2" fmla="+- 0 5198 5198"/>
                  <a:gd name="T3" fmla="*/ 5198 h 101"/>
                  <a:gd name="T4" fmla="+- 0 6731 6700"/>
                  <a:gd name="T5" fmla="*/ T4 w 63"/>
                  <a:gd name="T6" fmla="+- 0 5199 5198"/>
                  <a:gd name="T7" fmla="*/ 5199 h 101"/>
                  <a:gd name="T8" fmla="+- 0 6710 6700"/>
                  <a:gd name="T9" fmla="*/ T8 w 63"/>
                  <a:gd name="T10" fmla="+- 0 5208 5198"/>
                  <a:gd name="T11" fmla="*/ 5208 h 101"/>
                  <a:gd name="T12" fmla="+- 0 6703 6700"/>
                  <a:gd name="T13" fmla="*/ T12 w 63"/>
                  <a:gd name="T14" fmla="+- 0 5227 5198"/>
                  <a:gd name="T15" fmla="*/ 5227 h 101"/>
                  <a:gd name="T16" fmla="+- 0 6703 6700"/>
                  <a:gd name="T17" fmla="*/ T16 w 63"/>
                  <a:gd name="T18" fmla="+- 0 5238 5198"/>
                  <a:gd name="T19" fmla="*/ 5238 h 101"/>
                  <a:gd name="T20" fmla="+- 0 6711 6700"/>
                  <a:gd name="T21" fmla="*/ T20 w 63"/>
                  <a:gd name="T22" fmla="+- 0 5248 5198"/>
                  <a:gd name="T23" fmla="*/ 5248 h 101"/>
                  <a:gd name="T24" fmla="+- 0 6729 6700"/>
                  <a:gd name="T25" fmla="*/ T24 w 63"/>
                  <a:gd name="T26" fmla="+- 0 5254 5198"/>
                  <a:gd name="T27" fmla="*/ 5254 h 101"/>
                  <a:gd name="T28" fmla="+- 0 6742 6700"/>
                  <a:gd name="T29" fmla="*/ T28 w 63"/>
                  <a:gd name="T30" fmla="+- 0 5259 5198"/>
                  <a:gd name="T31" fmla="*/ 5259 h 101"/>
                  <a:gd name="T32" fmla="+- 0 6747 6700"/>
                  <a:gd name="T33" fmla="*/ T32 w 63"/>
                  <a:gd name="T34" fmla="+- 0 5264 5198"/>
                  <a:gd name="T35" fmla="*/ 5264 h 101"/>
                  <a:gd name="T36" fmla="+- 0 6747 6700"/>
                  <a:gd name="T37" fmla="*/ T36 w 63"/>
                  <a:gd name="T38" fmla="+- 0 5280 5198"/>
                  <a:gd name="T39" fmla="*/ 5280 h 101"/>
                  <a:gd name="T40" fmla="+- 0 6741 6700"/>
                  <a:gd name="T41" fmla="*/ T40 w 63"/>
                  <a:gd name="T42" fmla="+- 0 5286 5198"/>
                  <a:gd name="T43" fmla="*/ 5286 h 101"/>
                  <a:gd name="T44" fmla="+- 0 6758 6700"/>
                  <a:gd name="T45" fmla="*/ T44 w 63"/>
                  <a:gd name="T46" fmla="+- 0 5286 5198"/>
                  <a:gd name="T47" fmla="*/ 5286 h 101"/>
                  <a:gd name="T48" fmla="+- 0 6764 6700"/>
                  <a:gd name="T49" fmla="*/ T48 w 63"/>
                  <a:gd name="T50" fmla="+- 0 5270 5198"/>
                  <a:gd name="T51" fmla="*/ 5270 h 101"/>
                  <a:gd name="T52" fmla="+- 0 6764 6700"/>
                  <a:gd name="T53" fmla="*/ T52 w 63"/>
                  <a:gd name="T54" fmla="+- 0 5256 5198"/>
                  <a:gd name="T55" fmla="*/ 5256 h 101"/>
                  <a:gd name="T56" fmla="+- 0 6755 6700"/>
                  <a:gd name="T57" fmla="*/ T56 w 63"/>
                  <a:gd name="T58" fmla="+- 0 5248 5198"/>
                  <a:gd name="T59" fmla="*/ 5248 h 101"/>
                  <a:gd name="T60" fmla="+- 0 6726 6700"/>
                  <a:gd name="T61" fmla="*/ T60 w 63"/>
                  <a:gd name="T62" fmla="+- 0 5236 5198"/>
                  <a:gd name="T63" fmla="*/ 5236 h 101"/>
                  <a:gd name="T64" fmla="+- 0 6720 6700"/>
                  <a:gd name="T65" fmla="*/ T64 w 63"/>
                  <a:gd name="T66" fmla="+- 0 5233 5198"/>
                  <a:gd name="T67" fmla="*/ 5233 h 101"/>
                  <a:gd name="T68" fmla="+- 0 6720 6700"/>
                  <a:gd name="T69" fmla="*/ T68 w 63"/>
                  <a:gd name="T70" fmla="+- 0 5218 5198"/>
                  <a:gd name="T71" fmla="*/ 5218 h 101"/>
                  <a:gd name="T72" fmla="+- 0 6726 6700"/>
                  <a:gd name="T73" fmla="*/ T72 w 63"/>
                  <a:gd name="T74" fmla="+- 0 5212 5198"/>
                  <a:gd name="T75" fmla="*/ 5212 h 101"/>
                  <a:gd name="T76" fmla="+- 0 6758 6700"/>
                  <a:gd name="T77" fmla="*/ T76 w 63"/>
                  <a:gd name="T78" fmla="+- 0 5212 5198"/>
                  <a:gd name="T79" fmla="*/ 5212 h 101"/>
                  <a:gd name="T80" fmla="+- 0 6760 6700"/>
                  <a:gd name="T81" fmla="*/ T80 w 63"/>
                  <a:gd name="T82" fmla="+- 0 5204 5198"/>
                  <a:gd name="T83" fmla="*/ 5204 h 101"/>
                  <a:gd name="T84" fmla="+- 0 6755 6700"/>
                  <a:gd name="T85" fmla="*/ T84 w 63"/>
                  <a:gd name="T86" fmla="+- 0 5201 5198"/>
                  <a:gd name="T87" fmla="*/ 5201 h 101"/>
                  <a:gd name="T88" fmla="+- 0 6746 6700"/>
                  <a:gd name="T89" fmla="*/ T88 w 63"/>
                  <a:gd name="T90" fmla="+- 0 5198 5198"/>
                  <a:gd name="T91"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1" name="Freeform 116"/>
              <p:cNvSpPr>
                <a:spLocks/>
              </p:cNvSpPr>
              <p:nvPr/>
            </p:nvSpPr>
            <p:spPr bwMode="auto">
              <a:xfrm>
                <a:off x="6700" y="5198"/>
                <a:ext cx="63" cy="101"/>
              </a:xfrm>
              <a:custGeom>
                <a:avLst/>
                <a:gdLst>
                  <a:gd name="T0" fmla="+- 0 6758 6700"/>
                  <a:gd name="T1" fmla="*/ T0 w 63"/>
                  <a:gd name="T2" fmla="+- 0 5212 5198"/>
                  <a:gd name="T3" fmla="*/ 5212 h 101"/>
                  <a:gd name="T4" fmla="+- 0 6745 6700"/>
                  <a:gd name="T5" fmla="*/ T4 w 63"/>
                  <a:gd name="T6" fmla="+- 0 5212 5198"/>
                  <a:gd name="T7" fmla="*/ 5212 h 101"/>
                  <a:gd name="T8" fmla="+- 0 6752 6700"/>
                  <a:gd name="T9" fmla="*/ T8 w 63"/>
                  <a:gd name="T10" fmla="+- 0 5215 5198"/>
                  <a:gd name="T11" fmla="*/ 5215 h 101"/>
                  <a:gd name="T12" fmla="+- 0 6756 6700"/>
                  <a:gd name="T13" fmla="*/ T12 w 63"/>
                  <a:gd name="T14" fmla="+- 0 5217 5198"/>
                  <a:gd name="T15" fmla="*/ 5217 h 101"/>
                  <a:gd name="T16" fmla="+- 0 6758 6700"/>
                  <a:gd name="T17" fmla="*/ T16 w 63"/>
                  <a:gd name="T18" fmla="+- 0 5212 5198"/>
                  <a:gd name="T19" fmla="*/ 521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7" name="Group 117"/>
            <p:cNvGrpSpPr>
              <a:grpSpLocks/>
            </p:cNvGrpSpPr>
            <p:nvPr/>
          </p:nvGrpSpPr>
          <p:grpSpPr bwMode="auto">
            <a:xfrm>
              <a:off x="6788" y="5199"/>
              <a:ext cx="75" cy="101"/>
              <a:chOff x="6788" y="5199"/>
              <a:chExt cx="75" cy="101"/>
            </a:xfrm>
          </p:grpSpPr>
          <p:sp>
            <p:nvSpPr>
              <p:cNvPr id="3506" name="Freeform 118"/>
              <p:cNvSpPr>
                <a:spLocks/>
              </p:cNvSpPr>
              <p:nvPr/>
            </p:nvSpPr>
            <p:spPr bwMode="auto">
              <a:xfrm>
                <a:off x="6788" y="5199"/>
                <a:ext cx="75" cy="101"/>
              </a:xfrm>
              <a:custGeom>
                <a:avLst/>
                <a:gdLst>
                  <a:gd name="T0" fmla="+- 0 6850 6788"/>
                  <a:gd name="T1" fmla="*/ T0 w 75"/>
                  <a:gd name="T2" fmla="+- 0 5199 5199"/>
                  <a:gd name="T3" fmla="*/ 5199 h 101"/>
                  <a:gd name="T4" fmla="+- 0 6791 6788"/>
                  <a:gd name="T5" fmla="*/ T4 w 75"/>
                  <a:gd name="T6" fmla="+- 0 5235 5199"/>
                  <a:gd name="T7" fmla="*/ 5235 h 101"/>
                  <a:gd name="T8" fmla="+- 0 6788 6788"/>
                  <a:gd name="T9" fmla="*/ T8 w 75"/>
                  <a:gd name="T10" fmla="+- 0 5261 5199"/>
                  <a:gd name="T11" fmla="*/ 5261 h 101"/>
                  <a:gd name="T12" fmla="+- 0 6797 6788"/>
                  <a:gd name="T13" fmla="*/ T12 w 75"/>
                  <a:gd name="T14" fmla="+- 0 5282 5199"/>
                  <a:gd name="T15" fmla="*/ 5282 h 101"/>
                  <a:gd name="T16" fmla="+- 0 6813 6788"/>
                  <a:gd name="T17" fmla="*/ T16 w 75"/>
                  <a:gd name="T18" fmla="+- 0 5295 5199"/>
                  <a:gd name="T19" fmla="*/ 5295 h 101"/>
                  <a:gd name="T20" fmla="+- 0 6835 6788"/>
                  <a:gd name="T21" fmla="*/ T20 w 75"/>
                  <a:gd name="T22" fmla="+- 0 5300 5199"/>
                  <a:gd name="T23" fmla="*/ 5300 h 101"/>
                  <a:gd name="T24" fmla="+- 0 6848 6788"/>
                  <a:gd name="T25" fmla="*/ T24 w 75"/>
                  <a:gd name="T26" fmla="+- 0 5300 5199"/>
                  <a:gd name="T27" fmla="*/ 5300 h 101"/>
                  <a:gd name="T28" fmla="+- 0 6859 6788"/>
                  <a:gd name="T29" fmla="*/ T28 w 75"/>
                  <a:gd name="T30" fmla="+- 0 5296 5199"/>
                  <a:gd name="T31" fmla="*/ 5296 h 101"/>
                  <a:gd name="T32" fmla="+- 0 6863 6788"/>
                  <a:gd name="T33" fmla="*/ T32 w 75"/>
                  <a:gd name="T34" fmla="+- 0 5294 5199"/>
                  <a:gd name="T35" fmla="*/ 5294 h 101"/>
                  <a:gd name="T36" fmla="+- 0 6861 6788"/>
                  <a:gd name="T37" fmla="*/ T36 w 75"/>
                  <a:gd name="T38" fmla="+- 0 5285 5199"/>
                  <a:gd name="T39" fmla="*/ 5285 h 101"/>
                  <a:gd name="T40" fmla="+- 0 6849 6788"/>
                  <a:gd name="T41" fmla="*/ T40 w 75"/>
                  <a:gd name="T42" fmla="+- 0 5285 5199"/>
                  <a:gd name="T43" fmla="*/ 5285 h 101"/>
                  <a:gd name="T44" fmla="+- 0 6822 6788"/>
                  <a:gd name="T45" fmla="*/ T44 w 75"/>
                  <a:gd name="T46" fmla="+- 0 5281 5199"/>
                  <a:gd name="T47" fmla="*/ 5281 h 101"/>
                  <a:gd name="T48" fmla="+- 0 6810 6788"/>
                  <a:gd name="T49" fmla="*/ T48 w 75"/>
                  <a:gd name="T50" fmla="+- 0 5265 5199"/>
                  <a:gd name="T51" fmla="*/ 5265 h 101"/>
                  <a:gd name="T52" fmla="+- 0 6806 6788"/>
                  <a:gd name="T53" fmla="*/ T52 w 75"/>
                  <a:gd name="T54" fmla="+- 0 5238 5199"/>
                  <a:gd name="T55" fmla="*/ 5238 h 101"/>
                  <a:gd name="T56" fmla="+- 0 6818 6788"/>
                  <a:gd name="T57" fmla="*/ T56 w 75"/>
                  <a:gd name="T58" fmla="+- 0 5220 5199"/>
                  <a:gd name="T59" fmla="*/ 5220 h 101"/>
                  <a:gd name="T60" fmla="+- 0 6839 6788"/>
                  <a:gd name="T61" fmla="*/ T60 w 75"/>
                  <a:gd name="T62" fmla="+- 0 5213 5199"/>
                  <a:gd name="T63" fmla="*/ 5213 h 101"/>
                  <a:gd name="T64" fmla="+- 0 6861 6788"/>
                  <a:gd name="T65" fmla="*/ T64 w 75"/>
                  <a:gd name="T66" fmla="+- 0 5213 5199"/>
                  <a:gd name="T67" fmla="*/ 5213 h 101"/>
                  <a:gd name="T68" fmla="+- 0 6864 6788"/>
                  <a:gd name="T69" fmla="*/ T68 w 75"/>
                  <a:gd name="T70" fmla="+- 0 5204 5199"/>
                  <a:gd name="T71" fmla="*/ 5204 h 101"/>
                  <a:gd name="T72" fmla="+- 0 6859 6788"/>
                  <a:gd name="T73" fmla="*/ T72 w 75"/>
                  <a:gd name="T74" fmla="+- 0 5201 5199"/>
                  <a:gd name="T75" fmla="*/ 5201 h 101"/>
                  <a:gd name="T76" fmla="+- 0 6850 6788"/>
                  <a:gd name="T77" fmla="*/ T76 w 75"/>
                  <a:gd name="T78" fmla="+- 0 5199 5199"/>
                  <a:gd name="T79" fmla="*/ 51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7" name="Freeform 119"/>
              <p:cNvSpPr>
                <a:spLocks/>
              </p:cNvSpPr>
              <p:nvPr/>
            </p:nvSpPr>
            <p:spPr bwMode="auto">
              <a:xfrm>
                <a:off x="6788" y="5199"/>
                <a:ext cx="75" cy="101"/>
              </a:xfrm>
              <a:custGeom>
                <a:avLst/>
                <a:gdLst>
                  <a:gd name="T0" fmla="+- 0 6860 6788"/>
                  <a:gd name="T1" fmla="*/ T0 w 75"/>
                  <a:gd name="T2" fmla="+- 0 5281 5199"/>
                  <a:gd name="T3" fmla="*/ 5281 h 101"/>
                  <a:gd name="T4" fmla="+- 0 6855 6788"/>
                  <a:gd name="T5" fmla="*/ T4 w 75"/>
                  <a:gd name="T6" fmla="+- 0 5283 5199"/>
                  <a:gd name="T7" fmla="*/ 5283 h 101"/>
                  <a:gd name="T8" fmla="+- 0 6849 6788"/>
                  <a:gd name="T9" fmla="*/ T8 w 75"/>
                  <a:gd name="T10" fmla="+- 0 5285 5199"/>
                  <a:gd name="T11" fmla="*/ 5285 h 101"/>
                  <a:gd name="T12" fmla="+- 0 6861 6788"/>
                  <a:gd name="T13" fmla="*/ T12 w 75"/>
                  <a:gd name="T14" fmla="+- 0 5285 5199"/>
                  <a:gd name="T15" fmla="*/ 5285 h 101"/>
                  <a:gd name="T16" fmla="+- 0 6860 6788"/>
                  <a:gd name="T17" fmla="*/ T16 w 75"/>
                  <a:gd name="T18" fmla="+- 0 5281 5199"/>
                  <a:gd name="T19" fmla="*/ 528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8" name="Freeform 120"/>
              <p:cNvSpPr>
                <a:spLocks/>
              </p:cNvSpPr>
              <p:nvPr/>
            </p:nvSpPr>
            <p:spPr bwMode="auto">
              <a:xfrm>
                <a:off x="6788" y="5199"/>
                <a:ext cx="75" cy="101"/>
              </a:xfrm>
              <a:custGeom>
                <a:avLst/>
                <a:gdLst>
                  <a:gd name="T0" fmla="+- 0 6861 6788"/>
                  <a:gd name="T1" fmla="*/ T0 w 75"/>
                  <a:gd name="T2" fmla="+- 0 5213 5199"/>
                  <a:gd name="T3" fmla="*/ 5213 h 101"/>
                  <a:gd name="T4" fmla="+- 0 6849 6788"/>
                  <a:gd name="T5" fmla="*/ T4 w 75"/>
                  <a:gd name="T6" fmla="+- 0 5213 5199"/>
                  <a:gd name="T7" fmla="*/ 5213 h 101"/>
                  <a:gd name="T8" fmla="+- 0 6855 6788"/>
                  <a:gd name="T9" fmla="*/ T8 w 75"/>
                  <a:gd name="T10" fmla="+- 0 5215 5199"/>
                  <a:gd name="T11" fmla="*/ 5215 h 101"/>
                  <a:gd name="T12" fmla="+- 0 6860 6788"/>
                  <a:gd name="T13" fmla="*/ T12 w 75"/>
                  <a:gd name="T14" fmla="+- 0 5217 5199"/>
                  <a:gd name="T15" fmla="*/ 5217 h 101"/>
                  <a:gd name="T16" fmla="+- 0 6861 6788"/>
                  <a:gd name="T17" fmla="*/ T16 w 75"/>
                  <a:gd name="T18" fmla="+- 0 5213 5199"/>
                  <a:gd name="T19" fmla="*/ 521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8" name="Group 121"/>
            <p:cNvGrpSpPr>
              <a:grpSpLocks/>
            </p:cNvGrpSpPr>
            <p:nvPr/>
          </p:nvGrpSpPr>
          <p:grpSpPr bwMode="auto">
            <a:xfrm>
              <a:off x="6884" y="5198"/>
              <a:ext cx="77" cy="101"/>
              <a:chOff x="6884" y="5198"/>
              <a:chExt cx="77" cy="101"/>
            </a:xfrm>
          </p:grpSpPr>
          <p:sp>
            <p:nvSpPr>
              <p:cNvPr id="3502" name="Freeform 122"/>
              <p:cNvSpPr>
                <a:spLocks/>
              </p:cNvSpPr>
              <p:nvPr/>
            </p:nvSpPr>
            <p:spPr bwMode="auto">
              <a:xfrm>
                <a:off x="6884" y="5198"/>
                <a:ext cx="77" cy="101"/>
              </a:xfrm>
              <a:custGeom>
                <a:avLst/>
                <a:gdLst>
                  <a:gd name="T0" fmla="+- 0 6951 6884"/>
                  <a:gd name="T1" fmla="*/ T0 w 77"/>
                  <a:gd name="T2" fmla="+- 0 5211 5198"/>
                  <a:gd name="T3" fmla="*/ 5211 h 101"/>
                  <a:gd name="T4" fmla="+- 0 6940 6884"/>
                  <a:gd name="T5" fmla="*/ T4 w 77"/>
                  <a:gd name="T6" fmla="+- 0 5211 5198"/>
                  <a:gd name="T7" fmla="*/ 5211 h 101"/>
                  <a:gd name="T8" fmla="+- 0 6942 6884"/>
                  <a:gd name="T9" fmla="*/ T8 w 77"/>
                  <a:gd name="T10" fmla="+- 0 5226 5198"/>
                  <a:gd name="T11" fmla="*/ 5226 h 101"/>
                  <a:gd name="T12" fmla="+- 0 6942 6884"/>
                  <a:gd name="T13" fmla="*/ T12 w 77"/>
                  <a:gd name="T14" fmla="+- 0 5234 5198"/>
                  <a:gd name="T15" fmla="*/ 5234 h 101"/>
                  <a:gd name="T16" fmla="+- 0 6929 6884"/>
                  <a:gd name="T17" fmla="*/ T16 w 77"/>
                  <a:gd name="T18" fmla="+- 0 5236 5198"/>
                  <a:gd name="T19" fmla="*/ 5236 h 101"/>
                  <a:gd name="T20" fmla="+- 0 6904 6884"/>
                  <a:gd name="T21" fmla="*/ T20 w 77"/>
                  <a:gd name="T22" fmla="+- 0 5242 5198"/>
                  <a:gd name="T23" fmla="*/ 5242 h 101"/>
                  <a:gd name="T24" fmla="+- 0 6889 6884"/>
                  <a:gd name="T25" fmla="*/ T24 w 77"/>
                  <a:gd name="T26" fmla="+- 0 5254 5198"/>
                  <a:gd name="T27" fmla="*/ 5254 h 101"/>
                  <a:gd name="T28" fmla="+- 0 6884 6884"/>
                  <a:gd name="T29" fmla="*/ T28 w 77"/>
                  <a:gd name="T30" fmla="+- 0 5273 5198"/>
                  <a:gd name="T31" fmla="*/ 5273 h 101"/>
                  <a:gd name="T32" fmla="+- 0 6892 6884"/>
                  <a:gd name="T33" fmla="*/ T32 w 77"/>
                  <a:gd name="T34" fmla="+- 0 5291 5198"/>
                  <a:gd name="T35" fmla="*/ 5291 h 101"/>
                  <a:gd name="T36" fmla="+- 0 6914 6884"/>
                  <a:gd name="T37" fmla="*/ T36 w 77"/>
                  <a:gd name="T38" fmla="+- 0 5300 5198"/>
                  <a:gd name="T39" fmla="*/ 5300 h 101"/>
                  <a:gd name="T40" fmla="+- 0 6928 6884"/>
                  <a:gd name="T41" fmla="*/ T40 w 77"/>
                  <a:gd name="T42" fmla="+- 0 5300 5198"/>
                  <a:gd name="T43" fmla="*/ 5300 h 101"/>
                  <a:gd name="T44" fmla="+- 0 6938 6884"/>
                  <a:gd name="T45" fmla="*/ T44 w 77"/>
                  <a:gd name="T46" fmla="+- 0 5293 5198"/>
                  <a:gd name="T47" fmla="*/ 5293 h 101"/>
                  <a:gd name="T48" fmla="+- 0 6942 6884"/>
                  <a:gd name="T49" fmla="*/ T48 w 77"/>
                  <a:gd name="T50" fmla="+- 0 5287 5198"/>
                  <a:gd name="T51" fmla="*/ 5287 h 101"/>
                  <a:gd name="T52" fmla="+- 0 6909 6884"/>
                  <a:gd name="T53" fmla="*/ T52 w 77"/>
                  <a:gd name="T54" fmla="+- 0 5287 5198"/>
                  <a:gd name="T55" fmla="*/ 5287 h 101"/>
                  <a:gd name="T56" fmla="+- 0 6902 6884"/>
                  <a:gd name="T57" fmla="*/ T56 w 77"/>
                  <a:gd name="T58" fmla="+- 0 5281 5198"/>
                  <a:gd name="T59" fmla="*/ 5281 h 101"/>
                  <a:gd name="T60" fmla="+- 0 6903 6884"/>
                  <a:gd name="T61" fmla="*/ T60 w 77"/>
                  <a:gd name="T62" fmla="+- 0 5263 5198"/>
                  <a:gd name="T63" fmla="*/ 5263 h 101"/>
                  <a:gd name="T64" fmla="+- 0 6919 6884"/>
                  <a:gd name="T65" fmla="*/ T64 w 77"/>
                  <a:gd name="T66" fmla="+- 0 5251 5198"/>
                  <a:gd name="T67" fmla="*/ 5251 h 101"/>
                  <a:gd name="T68" fmla="+- 0 6943 6884"/>
                  <a:gd name="T69" fmla="*/ T68 w 77"/>
                  <a:gd name="T70" fmla="+- 0 5248 5198"/>
                  <a:gd name="T71" fmla="*/ 5248 h 101"/>
                  <a:gd name="T72" fmla="+- 0 6959 6884"/>
                  <a:gd name="T73" fmla="*/ T72 w 77"/>
                  <a:gd name="T74" fmla="+- 0 5248 5198"/>
                  <a:gd name="T75" fmla="*/ 5248 h 101"/>
                  <a:gd name="T76" fmla="+- 0 6958 6884"/>
                  <a:gd name="T77" fmla="*/ T76 w 77"/>
                  <a:gd name="T78" fmla="+- 0 5223 5198"/>
                  <a:gd name="T79" fmla="*/ 5223 h 101"/>
                  <a:gd name="T80" fmla="+- 0 6951 6884"/>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3" name="Freeform 123"/>
              <p:cNvSpPr>
                <a:spLocks/>
              </p:cNvSpPr>
              <p:nvPr/>
            </p:nvSpPr>
            <p:spPr bwMode="auto">
              <a:xfrm>
                <a:off x="6884" y="5198"/>
                <a:ext cx="77" cy="101"/>
              </a:xfrm>
              <a:custGeom>
                <a:avLst/>
                <a:gdLst>
                  <a:gd name="T0" fmla="+- 0 6960 6884"/>
                  <a:gd name="T1" fmla="*/ T0 w 77"/>
                  <a:gd name="T2" fmla="+- 0 5285 5198"/>
                  <a:gd name="T3" fmla="*/ 5285 h 101"/>
                  <a:gd name="T4" fmla="+- 0 6944 6884"/>
                  <a:gd name="T5" fmla="*/ T4 w 77"/>
                  <a:gd name="T6" fmla="+- 0 5285 5198"/>
                  <a:gd name="T7" fmla="*/ 5285 h 101"/>
                  <a:gd name="T8" fmla="+- 0 6945 6884"/>
                  <a:gd name="T9" fmla="*/ T8 w 77"/>
                  <a:gd name="T10" fmla="+- 0 5297 5198"/>
                  <a:gd name="T11" fmla="*/ 5297 h 101"/>
                  <a:gd name="T12" fmla="+- 0 6961 6884"/>
                  <a:gd name="T13" fmla="*/ T12 w 77"/>
                  <a:gd name="T14" fmla="+- 0 5297 5198"/>
                  <a:gd name="T15" fmla="*/ 5297 h 101"/>
                  <a:gd name="T16" fmla="+- 0 6960 6884"/>
                  <a:gd name="T17" fmla="*/ T16 w 77"/>
                  <a:gd name="T18" fmla="+- 0 5291 5198"/>
                  <a:gd name="T19" fmla="*/ 5291 h 101"/>
                  <a:gd name="T20" fmla="+- 0 6960 6884"/>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4" name="Freeform 124"/>
              <p:cNvSpPr>
                <a:spLocks/>
              </p:cNvSpPr>
              <p:nvPr/>
            </p:nvSpPr>
            <p:spPr bwMode="auto">
              <a:xfrm>
                <a:off x="6884" y="5198"/>
                <a:ext cx="77" cy="101"/>
              </a:xfrm>
              <a:custGeom>
                <a:avLst/>
                <a:gdLst>
                  <a:gd name="T0" fmla="+- 0 6959 6884"/>
                  <a:gd name="T1" fmla="*/ T0 w 77"/>
                  <a:gd name="T2" fmla="+- 0 5248 5198"/>
                  <a:gd name="T3" fmla="*/ 5248 h 101"/>
                  <a:gd name="T4" fmla="+- 0 6943 6884"/>
                  <a:gd name="T5" fmla="*/ T4 w 77"/>
                  <a:gd name="T6" fmla="+- 0 5248 5198"/>
                  <a:gd name="T7" fmla="*/ 5248 h 101"/>
                  <a:gd name="T8" fmla="+- 0 6943 6884"/>
                  <a:gd name="T9" fmla="*/ T8 w 77"/>
                  <a:gd name="T10" fmla="+- 0 5267 5198"/>
                  <a:gd name="T11" fmla="*/ 5267 h 101"/>
                  <a:gd name="T12" fmla="+- 0 6942 6884"/>
                  <a:gd name="T13" fmla="*/ T12 w 77"/>
                  <a:gd name="T14" fmla="+- 0 5269 5198"/>
                  <a:gd name="T15" fmla="*/ 5269 h 101"/>
                  <a:gd name="T16" fmla="+- 0 6942 6884"/>
                  <a:gd name="T17" fmla="*/ T16 w 77"/>
                  <a:gd name="T18" fmla="+- 0 5270 5198"/>
                  <a:gd name="T19" fmla="*/ 5270 h 101"/>
                  <a:gd name="T20" fmla="+- 0 6939 6884"/>
                  <a:gd name="T21" fmla="*/ T20 w 77"/>
                  <a:gd name="T22" fmla="+- 0 5279 5198"/>
                  <a:gd name="T23" fmla="*/ 5279 h 101"/>
                  <a:gd name="T24" fmla="+- 0 6931 6884"/>
                  <a:gd name="T25" fmla="*/ T24 w 77"/>
                  <a:gd name="T26" fmla="+- 0 5287 5198"/>
                  <a:gd name="T27" fmla="*/ 5287 h 101"/>
                  <a:gd name="T28" fmla="+- 0 6942 6884"/>
                  <a:gd name="T29" fmla="*/ T28 w 77"/>
                  <a:gd name="T30" fmla="+- 0 5287 5198"/>
                  <a:gd name="T31" fmla="*/ 5287 h 101"/>
                  <a:gd name="T32" fmla="+- 0 6943 6884"/>
                  <a:gd name="T33" fmla="*/ T32 w 77"/>
                  <a:gd name="T34" fmla="+- 0 5285 5198"/>
                  <a:gd name="T35" fmla="*/ 5285 h 101"/>
                  <a:gd name="T36" fmla="+- 0 6960 6884"/>
                  <a:gd name="T37" fmla="*/ T36 w 77"/>
                  <a:gd name="T38" fmla="+- 0 5285 5198"/>
                  <a:gd name="T39" fmla="*/ 5285 h 101"/>
                  <a:gd name="T40" fmla="+- 0 6960 6884"/>
                  <a:gd name="T41" fmla="*/ T40 w 77"/>
                  <a:gd name="T42" fmla="+- 0 5273 5198"/>
                  <a:gd name="T43" fmla="*/ 5273 h 101"/>
                  <a:gd name="T44" fmla="+- 0 6959 6884"/>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5" name="Freeform 125"/>
              <p:cNvSpPr>
                <a:spLocks/>
              </p:cNvSpPr>
              <p:nvPr/>
            </p:nvSpPr>
            <p:spPr bwMode="auto">
              <a:xfrm>
                <a:off x="6884" y="5198"/>
                <a:ext cx="77" cy="101"/>
              </a:xfrm>
              <a:custGeom>
                <a:avLst/>
                <a:gdLst>
                  <a:gd name="T0" fmla="+- 0 6923 6884"/>
                  <a:gd name="T1" fmla="*/ T0 w 77"/>
                  <a:gd name="T2" fmla="+- 0 5198 5198"/>
                  <a:gd name="T3" fmla="*/ 5198 h 101"/>
                  <a:gd name="T4" fmla="+- 0 6911 6884"/>
                  <a:gd name="T5" fmla="*/ T4 w 77"/>
                  <a:gd name="T6" fmla="+- 0 5198 5198"/>
                  <a:gd name="T7" fmla="*/ 5198 h 101"/>
                  <a:gd name="T8" fmla="+- 0 6899 6884"/>
                  <a:gd name="T9" fmla="*/ T8 w 77"/>
                  <a:gd name="T10" fmla="+- 0 5202 5198"/>
                  <a:gd name="T11" fmla="*/ 5202 h 101"/>
                  <a:gd name="T12" fmla="+- 0 6891 6884"/>
                  <a:gd name="T13" fmla="*/ T12 w 77"/>
                  <a:gd name="T14" fmla="+- 0 5207 5198"/>
                  <a:gd name="T15" fmla="*/ 5207 h 101"/>
                  <a:gd name="T16" fmla="+- 0 6895 6884"/>
                  <a:gd name="T17" fmla="*/ T16 w 77"/>
                  <a:gd name="T18" fmla="+- 0 5219 5198"/>
                  <a:gd name="T19" fmla="*/ 5219 h 101"/>
                  <a:gd name="T20" fmla="+- 0 6902 6884"/>
                  <a:gd name="T21" fmla="*/ T20 w 77"/>
                  <a:gd name="T22" fmla="+- 0 5214 5198"/>
                  <a:gd name="T23" fmla="*/ 5214 h 101"/>
                  <a:gd name="T24" fmla="+- 0 6911 6884"/>
                  <a:gd name="T25" fmla="*/ T24 w 77"/>
                  <a:gd name="T26" fmla="+- 0 5211 5198"/>
                  <a:gd name="T27" fmla="*/ 5211 h 101"/>
                  <a:gd name="T28" fmla="+- 0 6951 6884"/>
                  <a:gd name="T29" fmla="*/ T28 w 77"/>
                  <a:gd name="T30" fmla="+- 0 5211 5198"/>
                  <a:gd name="T31" fmla="*/ 5211 h 101"/>
                  <a:gd name="T32" fmla="+- 0 6947 6884"/>
                  <a:gd name="T33" fmla="*/ T32 w 77"/>
                  <a:gd name="T34" fmla="+- 0 5206 5198"/>
                  <a:gd name="T35" fmla="*/ 5206 h 101"/>
                  <a:gd name="T36" fmla="+- 0 6923 6884"/>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9" name="Group 126"/>
            <p:cNvGrpSpPr>
              <a:grpSpLocks/>
            </p:cNvGrpSpPr>
            <p:nvPr/>
          </p:nvGrpSpPr>
          <p:grpSpPr bwMode="auto">
            <a:xfrm>
              <a:off x="6995" y="5198"/>
              <a:ext cx="92" cy="139"/>
              <a:chOff x="6995" y="5198"/>
              <a:chExt cx="92" cy="139"/>
            </a:xfrm>
          </p:grpSpPr>
          <p:sp>
            <p:nvSpPr>
              <p:cNvPr id="3498" name="Freeform 127"/>
              <p:cNvSpPr>
                <a:spLocks/>
              </p:cNvSpPr>
              <p:nvPr/>
            </p:nvSpPr>
            <p:spPr bwMode="auto">
              <a:xfrm>
                <a:off x="6995" y="5198"/>
                <a:ext cx="92" cy="139"/>
              </a:xfrm>
              <a:custGeom>
                <a:avLst/>
                <a:gdLst>
                  <a:gd name="T0" fmla="+- 0 7011 6995"/>
                  <a:gd name="T1" fmla="*/ T0 w 92"/>
                  <a:gd name="T2" fmla="+- 0 5201 5198"/>
                  <a:gd name="T3" fmla="*/ 5201 h 139"/>
                  <a:gd name="T4" fmla="+- 0 6995 6995"/>
                  <a:gd name="T5" fmla="*/ T4 w 92"/>
                  <a:gd name="T6" fmla="+- 0 5201 5198"/>
                  <a:gd name="T7" fmla="*/ 5201 h 139"/>
                  <a:gd name="T8" fmla="+- 0 6996 6995"/>
                  <a:gd name="T9" fmla="*/ T8 w 92"/>
                  <a:gd name="T10" fmla="+- 0 5216 5198"/>
                  <a:gd name="T11" fmla="*/ 5216 h 139"/>
                  <a:gd name="T12" fmla="+- 0 6996 6995"/>
                  <a:gd name="T13" fmla="*/ T12 w 92"/>
                  <a:gd name="T14" fmla="+- 0 5337 5198"/>
                  <a:gd name="T15" fmla="*/ 5337 h 139"/>
                  <a:gd name="T16" fmla="+- 0 7014 6995"/>
                  <a:gd name="T17" fmla="*/ T16 w 92"/>
                  <a:gd name="T18" fmla="+- 0 5337 5198"/>
                  <a:gd name="T19" fmla="*/ 5337 h 139"/>
                  <a:gd name="T20" fmla="+- 0 7014 6995"/>
                  <a:gd name="T21" fmla="*/ T20 w 92"/>
                  <a:gd name="T22" fmla="+- 0 5284 5198"/>
                  <a:gd name="T23" fmla="*/ 5284 h 139"/>
                  <a:gd name="T24" fmla="+- 0 7026 6995"/>
                  <a:gd name="T25" fmla="*/ T24 w 92"/>
                  <a:gd name="T26" fmla="+- 0 5284 5198"/>
                  <a:gd name="T27" fmla="*/ 5284 h 139"/>
                  <a:gd name="T28" fmla="+- 0 7018 6995"/>
                  <a:gd name="T29" fmla="*/ T28 w 92"/>
                  <a:gd name="T30" fmla="+- 0 5277 5198"/>
                  <a:gd name="T31" fmla="*/ 5277 h 139"/>
                  <a:gd name="T32" fmla="+- 0 7014 6995"/>
                  <a:gd name="T33" fmla="*/ T32 w 92"/>
                  <a:gd name="T34" fmla="+- 0 5265 5198"/>
                  <a:gd name="T35" fmla="*/ 5265 h 139"/>
                  <a:gd name="T36" fmla="+- 0 7014 6995"/>
                  <a:gd name="T37" fmla="*/ T36 w 92"/>
                  <a:gd name="T38" fmla="+- 0 5261 5198"/>
                  <a:gd name="T39" fmla="*/ 5261 h 139"/>
                  <a:gd name="T40" fmla="+- 0 7014 6995"/>
                  <a:gd name="T41" fmla="*/ T40 w 92"/>
                  <a:gd name="T42" fmla="+- 0 5239 5198"/>
                  <a:gd name="T43" fmla="*/ 5239 h 139"/>
                  <a:gd name="T44" fmla="+- 0 7014 6995"/>
                  <a:gd name="T45" fmla="*/ T44 w 92"/>
                  <a:gd name="T46" fmla="+- 0 5236 5198"/>
                  <a:gd name="T47" fmla="*/ 5236 h 139"/>
                  <a:gd name="T48" fmla="+- 0 7017 6995"/>
                  <a:gd name="T49" fmla="*/ T48 w 92"/>
                  <a:gd name="T50" fmla="+- 0 5229 5198"/>
                  <a:gd name="T51" fmla="*/ 5229 h 139"/>
                  <a:gd name="T52" fmla="+- 0 7030 6995"/>
                  <a:gd name="T53" fmla="*/ T52 w 92"/>
                  <a:gd name="T54" fmla="+- 0 5217 5198"/>
                  <a:gd name="T55" fmla="*/ 5217 h 139"/>
                  <a:gd name="T56" fmla="+- 0 7033 6995"/>
                  <a:gd name="T57" fmla="*/ T56 w 92"/>
                  <a:gd name="T58" fmla="+- 0 5217 5198"/>
                  <a:gd name="T59" fmla="*/ 5217 h 139"/>
                  <a:gd name="T60" fmla="+- 0 7012 6995"/>
                  <a:gd name="T61" fmla="*/ T60 w 92"/>
                  <a:gd name="T62" fmla="+- 0 5217 5198"/>
                  <a:gd name="T63" fmla="*/ 5217 h 139"/>
                  <a:gd name="T64" fmla="+- 0 7011 6995"/>
                  <a:gd name="T65" fmla="*/ T64 w 92"/>
                  <a:gd name="T66" fmla="+- 0 5201 5198"/>
                  <a:gd name="T67" fmla="*/ 520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9" name="Freeform 128"/>
              <p:cNvSpPr>
                <a:spLocks/>
              </p:cNvSpPr>
              <p:nvPr/>
            </p:nvSpPr>
            <p:spPr bwMode="auto">
              <a:xfrm>
                <a:off x="6995" y="5198"/>
                <a:ext cx="92" cy="139"/>
              </a:xfrm>
              <a:custGeom>
                <a:avLst/>
                <a:gdLst>
                  <a:gd name="T0" fmla="+- 0 7026 6995"/>
                  <a:gd name="T1" fmla="*/ T0 w 92"/>
                  <a:gd name="T2" fmla="+- 0 5284 5198"/>
                  <a:gd name="T3" fmla="*/ 5284 h 139"/>
                  <a:gd name="T4" fmla="+- 0 7014 6995"/>
                  <a:gd name="T5" fmla="*/ T4 w 92"/>
                  <a:gd name="T6" fmla="+- 0 5284 5198"/>
                  <a:gd name="T7" fmla="*/ 5284 h 139"/>
                  <a:gd name="T8" fmla="+- 0 7016 6995"/>
                  <a:gd name="T9" fmla="*/ T8 w 92"/>
                  <a:gd name="T10" fmla="+- 0 5287 5198"/>
                  <a:gd name="T11" fmla="*/ 5287 h 139"/>
                  <a:gd name="T12" fmla="+- 0 7030 6995"/>
                  <a:gd name="T13" fmla="*/ T12 w 92"/>
                  <a:gd name="T14" fmla="+- 0 5296 5198"/>
                  <a:gd name="T15" fmla="*/ 5296 h 139"/>
                  <a:gd name="T16" fmla="+- 0 7055 6995"/>
                  <a:gd name="T17" fmla="*/ T16 w 92"/>
                  <a:gd name="T18" fmla="+- 0 5298 5198"/>
                  <a:gd name="T19" fmla="*/ 5298 h 139"/>
                  <a:gd name="T20" fmla="+- 0 7072 6995"/>
                  <a:gd name="T21" fmla="*/ T20 w 92"/>
                  <a:gd name="T22" fmla="+- 0 5289 5198"/>
                  <a:gd name="T23" fmla="*/ 5289 h 139"/>
                  <a:gd name="T24" fmla="+- 0 7073 6995"/>
                  <a:gd name="T25" fmla="*/ T24 w 92"/>
                  <a:gd name="T26" fmla="+- 0 5286 5198"/>
                  <a:gd name="T27" fmla="*/ 5286 h 139"/>
                  <a:gd name="T28" fmla="+- 0 7028 6995"/>
                  <a:gd name="T29" fmla="*/ T28 w 92"/>
                  <a:gd name="T30" fmla="+- 0 5286 5198"/>
                  <a:gd name="T31" fmla="*/ 5286 h 139"/>
                  <a:gd name="T32" fmla="+- 0 7026 6995"/>
                  <a:gd name="T33" fmla="*/ T32 w 92"/>
                  <a:gd name="T34" fmla="+- 0 5284 5198"/>
                  <a:gd name="T35" fmla="*/ 528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0" name="Freeform 129"/>
              <p:cNvSpPr>
                <a:spLocks/>
              </p:cNvSpPr>
              <p:nvPr/>
            </p:nvSpPr>
            <p:spPr bwMode="auto">
              <a:xfrm>
                <a:off x="6995" y="5198"/>
                <a:ext cx="92" cy="139"/>
              </a:xfrm>
              <a:custGeom>
                <a:avLst/>
                <a:gdLst>
                  <a:gd name="T0" fmla="+- 0 7078 6995"/>
                  <a:gd name="T1" fmla="*/ T0 w 92"/>
                  <a:gd name="T2" fmla="+- 0 5216 5198"/>
                  <a:gd name="T3" fmla="*/ 5216 h 139"/>
                  <a:gd name="T4" fmla="+- 0 7054 6995"/>
                  <a:gd name="T5" fmla="*/ T4 w 92"/>
                  <a:gd name="T6" fmla="+- 0 5216 5198"/>
                  <a:gd name="T7" fmla="*/ 5216 h 139"/>
                  <a:gd name="T8" fmla="+- 0 7066 6995"/>
                  <a:gd name="T9" fmla="*/ T8 w 92"/>
                  <a:gd name="T10" fmla="+- 0 5232 5198"/>
                  <a:gd name="T11" fmla="*/ 5232 h 139"/>
                  <a:gd name="T12" fmla="+- 0 7069 6995"/>
                  <a:gd name="T13" fmla="*/ T12 w 92"/>
                  <a:gd name="T14" fmla="+- 0 5258 5198"/>
                  <a:gd name="T15" fmla="*/ 5258 h 139"/>
                  <a:gd name="T16" fmla="+- 0 7060 6995"/>
                  <a:gd name="T17" fmla="*/ T16 w 92"/>
                  <a:gd name="T18" fmla="+- 0 5278 5198"/>
                  <a:gd name="T19" fmla="*/ 5278 h 139"/>
                  <a:gd name="T20" fmla="+- 0 7041 6995"/>
                  <a:gd name="T21" fmla="*/ T20 w 92"/>
                  <a:gd name="T22" fmla="+- 0 5286 5198"/>
                  <a:gd name="T23" fmla="*/ 5286 h 139"/>
                  <a:gd name="T24" fmla="+- 0 7073 6995"/>
                  <a:gd name="T25" fmla="*/ T24 w 92"/>
                  <a:gd name="T26" fmla="+- 0 5286 5198"/>
                  <a:gd name="T27" fmla="*/ 5286 h 139"/>
                  <a:gd name="T28" fmla="+- 0 7083 6995"/>
                  <a:gd name="T29" fmla="*/ T28 w 92"/>
                  <a:gd name="T30" fmla="+- 0 5270 5198"/>
                  <a:gd name="T31" fmla="*/ 5270 h 139"/>
                  <a:gd name="T32" fmla="+- 0 7088 6995"/>
                  <a:gd name="T33" fmla="*/ T32 w 92"/>
                  <a:gd name="T34" fmla="+- 0 5242 5198"/>
                  <a:gd name="T35" fmla="*/ 5242 h 139"/>
                  <a:gd name="T36" fmla="+- 0 7081 6995"/>
                  <a:gd name="T37" fmla="*/ T36 w 92"/>
                  <a:gd name="T38" fmla="+- 0 5219 5198"/>
                  <a:gd name="T39" fmla="*/ 5219 h 139"/>
                  <a:gd name="T40" fmla="+- 0 7078 6995"/>
                  <a:gd name="T41" fmla="*/ T40 w 92"/>
                  <a:gd name="T42" fmla="+- 0 5216 5198"/>
                  <a:gd name="T43" fmla="*/ 521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1" name="Freeform 130"/>
              <p:cNvSpPr>
                <a:spLocks/>
              </p:cNvSpPr>
              <p:nvPr/>
            </p:nvSpPr>
            <p:spPr bwMode="auto">
              <a:xfrm>
                <a:off x="6995" y="5198"/>
                <a:ext cx="92" cy="139"/>
              </a:xfrm>
              <a:custGeom>
                <a:avLst/>
                <a:gdLst>
                  <a:gd name="T0" fmla="+- 0 7047 6995"/>
                  <a:gd name="T1" fmla="*/ T0 w 92"/>
                  <a:gd name="T2" fmla="+- 0 5198 5198"/>
                  <a:gd name="T3" fmla="*/ 5198 h 139"/>
                  <a:gd name="T4" fmla="+- 0 7031 6995"/>
                  <a:gd name="T5" fmla="*/ T4 w 92"/>
                  <a:gd name="T6" fmla="+- 0 5198 5198"/>
                  <a:gd name="T7" fmla="*/ 5198 h 139"/>
                  <a:gd name="T8" fmla="+- 0 7020 6995"/>
                  <a:gd name="T9" fmla="*/ T8 w 92"/>
                  <a:gd name="T10" fmla="+- 0 5205 5198"/>
                  <a:gd name="T11" fmla="*/ 5205 h 139"/>
                  <a:gd name="T12" fmla="+- 0 7012 6995"/>
                  <a:gd name="T13" fmla="*/ T12 w 92"/>
                  <a:gd name="T14" fmla="+- 0 5217 5198"/>
                  <a:gd name="T15" fmla="*/ 5217 h 139"/>
                  <a:gd name="T16" fmla="+- 0 7033 6995"/>
                  <a:gd name="T17" fmla="*/ T16 w 92"/>
                  <a:gd name="T18" fmla="+- 0 5217 5198"/>
                  <a:gd name="T19" fmla="*/ 5217 h 139"/>
                  <a:gd name="T20" fmla="+- 0 7054 6995"/>
                  <a:gd name="T21" fmla="*/ T20 w 92"/>
                  <a:gd name="T22" fmla="+- 0 5216 5198"/>
                  <a:gd name="T23" fmla="*/ 5216 h 139"/>
                  <a:gd name="T24" fmla="+- 0 7078 6995"/>
                  <a:gd name="T25" fmla="*/ T24 w 92"/>
                  <a:gd name="T26" fmla="+- 0 5216 5198"/>
                  <a:gd name="T27" fmla="*/ 5216 h 139"/>
                  <a:gd name="T28" fmla="+- 0 7067 6995"/>
                  <a:gd name="T29" fmla="*/ T28 w 92"/>
                  <a:gd name="T30" fmla="+- 0 5204 5198"/>
                  <a:gd name="T31" fmla="*/ 5204 h 139"/>
                  <a:gd name="T32" fmla="+- 0 7047 6995"/>
                  <a:gd name="T33" fmla="*/ T32 w 92"/>
                  <a:gd name="T34" fmla="+- 0 5198 5198"/>
                  <a:gd name="T35" fmla="*/ 519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0" name="Group 131"/>
            <p:cNvGrpSpPr>
              <a:grpSpLocks/>
            </p:cNvGrpSpPr>
            <p:nvPr/>
          </p:nvGrpSpPr>
          <p:grpSpPr bwMode="auto">
            <a:xfrm>
              <a:off x="7112" y="5202"/>
              <a:ext cx="85" cy="98"/>
              <a:chOff x="7112" y="5202"/>
              <a:chExt cx="85" cy="98"/>
            </a:xfrm>
          </p:grpSpPr>
          <p:sp>
            <p:nvSpPr>
              <p:cNvPr id="3495" name="Freeform 132"/>
              <p:cNvSpPr>
                <a:spLocks/>
              </p:cNvSpPr>
              <p:nvPr/>
            </p:nvSpPr>
            <p:spPr bwMode="auto">
              <a:xfrm>
                <a:off x="7112" y="5202"/>
                <a:ext cx="85" cy="98"/>
              </a:xfrm>
              <a:custGeom>
                <a:avLst/>
                <a:gdLst>
                  <a:gd name="T0" fmla="+- 0 7139 7112"/>
                  <a:gd name="T1" fmla="*/ T0 w 85"/>
                  <a:gd name="T2" fmla="+- 0 5202 5202"/>
                  <a:gd name="T3" fmla="*/ 5202 h 98"/>
                  <a:gd name="T4" fmla="+- 0 7124 7112"/>
                  <a:gd name="T5" fmla="*/ T4 w 85"/>
                  <a:gd name="T6" fmla="+- 0 5214 5202"/>
                  <a:gd name="T7" fmla="*/ 5214 h 98"/>
                  <a:gd name="T8" fmla="+- 0 7115 7112"/>
                  <a:gd name="T9" fmla="*/ T8 w 85"/>
                  <a:gd name="T10" fmla="+- 0 5234 5202"/>
                  <a:gd name="T11" fmla="*/ 5234 h 98"/>
                  <a:gd name="T12" fmla="+- 0 7112 7112"/>
                  <a:gd name="T13" fmla="*/ T12 w 85"/>
                  <a:gd name="T14" fmla="+- 0 5261 5202"/>
                  <a:gd name="T15" fmla="*/ 5261 h 98"/>
                  <a:gd name="T16" fmla="+- 0 7120 7112"/>
                  <a:gd name="T17" fmla="*/ T16 w 85"/>
                  <a:gd name="T18" fmla="+- 0 5281 5202"/>
                  <a:gd name="T19" fmla="*/ 5281 h 98"/>
                  <a:gd name="T20" fmla="+- 0 7136 7112"/>
                  <a:gd name="T21" fmla="*/ T20 w 85"/>
                  <a:gd name="T22" fmla="+- 0 5295 5202"/>
                  <a:gd name="T23" fmla="*/ 5295 h 98"/>
                  <a:gd name="T24" fmla="+- 0 7159 7112"/>
                  <a:gd name="T25" fmla="*/ T24 w 85"/>
                  <a:gd name="T26" fmla="+- 0 5300 5202"/>
                  <a:gd name="T27" fmla="*/ 5300 h 98"/>
                  <a:gd name="T28" fmla="+- 0 7174 7112"/>
                  <a:gd name="T29" fmla="*/ T28 w 85"/>
                  <a:gd name="T30" fmla="+- 0 5300 5202"/>
                  <a:gd name="T31" fmla="*/ 5300 h 98"/>
                  <a:gd name="T32" fmla="+- 0 7185 7112"/>
                  <a:gd name="T33" fmla="*/ T32 w 85"/>
                  <a:gd name="T34" fmla="+- 0 5296 5202"/>
                  <a:gd name="T35" fmla="*/ 5296 h 98"/>
                  <a:gd name="T36" fmla="+- 0 7191 7112"/>
                  <a:gd name="T37" fmla="*/ T36 w 85"/>
                  <a:gd name="T38" fmla="+- 0 5293 5202"/>
                  <a:gd name="T39" fmla="*/ 5293 h 98"/>
                  <a:gd name="T40" fmla="+- 0 7189 7112"/>
                  <a:gd name="T41" fmla="*/ T40 w 85"/>
                  <a:gd name="T42" fmla="+- 0 5286 5202"/>
                  <a:gd name="T43" fmla="*/ 5286 h 98"/>
                  <a:gd name="T44" fmla="+- 0 7174 7112"/>
                  <a:gd name="T45" fmla="*/ T44 w 85"/>
                  <a:gd name="T46" fmla="+- 0 5286 5202"/>
                  <a:gd name="T47" fmla="*/ 5286 h 98"/>
                  <a:gd name="T48" fmla="+- 0 7153 7112"/>
                  <a:gd name="T49" fmla="*/ T48 w 85"/>
                  <a:gd name="T50" fmla="+- 0 5285 5202"/>
                  <a:gd name="T51" fmla="*/ 5285 h 98"/>
                  <a:gd name="T52" fmla="+- 0 7135 7112"/>
                  <a:gd name="T53" fmla="*/ T52 w 85"/>
                  <a:gd name="T54" fmla="+- 0 5275 5202"/>
                  <a:gd name="T55" fmla="*/ 5275 h 98"/>
                  <a:gd name="T56" fmla="+- 0 7128 7112"/>
                  <a:gd name="T57" fmla="*/ T56 w 85"/>
                  <a:gd name="T58" fmla="+- 0 5252 5202"/>
                  <a:gd name="T59" fmla="*/ 5252 h 98"/>
                  <a:gd name="T60" fmla="+- 0 7196 7112"/>
                  <a:gd name="T61" fmla="*/ T60 w 85"/>
                  <a:gd name="T62" fmla="+- 0 5252 5202"/>
                  <a:gd name="T63" fmla="*/ 5252 h 98"/>
                  <a:gd name="T64" fmla="+- 0 7196 7112"/>
                  <a:gd name="T65" fmla="*/ T64 w 85"/>
                  <a:gd name="T66" fmla="+- 0 5250 5202"/>
                  <a:gd name="T67" fmla="*/ 5250 h 98"/>
                  <a:gd name="T68" fmla="+- 0 7196 7112"/>
                  <a:gd name="T69" fmla="*/ T68 w 85"/>
                  <a:gd name="T70" fmla="+- 0 5248 5202"/>
                  <a:gd name="T71" fmla="*/ 5248 h 98"/>
                  <a:gd name="T72" fmla="+- 0 7196 7112"/>
                  <a:gd name="T73" fmla="*/ T72 w 85"/>
                  <a:gd name="T74" fmla="+- 0 5240 5202"/>
                  <a:gd name="T75" fmla="*/ 5240 h 98"/>
                  <a:gd name="T76" fmla="+- 0 7128 7112"/>
                  <a:gd name="T77" fmla="*/ T76 w 85"/>
                  <a:gd name="T78" fmla="+- 0 5240 5202"/>
                  <a:gd name="T79" fmla="*/ 5240 h 98"/>
                  <a:gd name="T80" fmla="+- 0 7129 7112"/>
                  <a:gd name="T81" fmla="*/ T80 w 85"/>
                  <a:gd name="T82" fmla="+- 0 5227 5202"/>
                  <a:gd name="T83" fmla="*/ 5227 h 98"/>
                  <a:gd name="T84" fmla="+- 0 7137 7112"/>
                  <a:gd name="T85" fmla="*/ T84 w 85"/>
                  <a:gd name="T86" fmla="+- 0 5211 5202"/>
                  <a:gd name="T87" fmla="*/ 5211 h 98"/>
                  <a:gd name="T88" fmla="+- 0 7179 7112"/>
                  <a:gd name="T89" fmla="*/ T88 w 85"/>
                  <a:gd name="T90" fmla="+- 0 5211 5202"/>
                  <a:gd name="T91" fmla="*/ 5211 h 98"/>
                  <a:gd name="T92" fmla="+- 0 7170 7112"/>
                  <a:gd name="T93" fmla="*/ T92 w 85"/>
                  <a:gd name="T94" fmla="+- 0 5205 5202"/>
                  <a:gd name="T95" fmla="*/ 5205 h 98"/>
                  <a:gd name="T96" fmla="+- 0 7139 7112"/>
                  <a:gd name="T97" fmla="*/ T96 w 85"/>
                  <a:gd name="T98" fmla="+- 0 5202 5202"/>
                  <a:gd name="T99" fmla="*/ 520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6" name="Freeform 133"/>
              <p:cNvSpPr>
                <a:spLocks/>
              </p:cNvSpPr>
              <p:nvPr/>
            </p:nvSpPr>
            <p:spPr bwMode="auto">
              <a:xfrm>
                <a:off x="7112" y="5202"/>
                <a:ext cx="85" cy="98"/>
              </a:xfrm>
              <a:custGeom>
                <a:avLst/>
                <a:gdLst>
                  <a:gd name="T0" fmla="+- 0 7188 7112"/>
                  <a:gd name="T1" fmla="*/ T0 w 85"/>
                  <a:gd name="T2" fmla="+- 0 5281 5202"/>
                  <a:gd name="T3" fmla="*/ 5281 h 98"/>
                  <a:gd name="T4" fmla="+- 0 7181 7112"/>
                  <a:gd name="T5" fmla="*/ T4 w 85"/>
                  <a:gd name="T6" fmla="+- 0 5284 5202"/>
                  <a:gd name="T7" fmla="*/ 5284 h 98"/>
                  <a:gd name="T8" fmla="+- 0 7174 7112"/>
                  <a:gd name="T9" fmla="*/ T8 w 85"/>
                  <a:gd name="T10" fmla="+- 0 5286 5202"/>
                  <a:gd name="T11" fmla="*/ 5286 h 98"/>
                  <a:gd name="T12" fmla="+- 0 7189 7112"/>
                  <a:gd name="T13" fmla="*/ T12 w 85"/>
                  <a:gd name="T14" fmla="+- 0 5286 5202"/>
                  <a:gd name="T15" fmla="*/ 5286 h 98"/>
                  <a:gd name="T16" fmla="+- 0 7188 7112"/>
                  <a:gd name="T17" fmla="*/ T16 w 85"/>
                  <a:gd name="T18" fmla="+- 0 5281 5202"/>
                  <a:gd name="T19" fmla="*/ 528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7" name="Freeform 134"/>
              <p:cNvSpPr>
                <a:spLocks/>
              </p:cNvSpPr>
              <p:nvPr/>
            </p:nvSpPr>
            <p:spPr bwMode="auto">
              <a:xfrm>
                <a:off x="7112" y="5202"/>
                <a:ext cx="85" cy="98"/>
              </a:xfrm>
              <a:custGeom>
                <a:avLst/>
                <a:gdLst>
                  <a:gd name="T0" fmla="+- 0 7179 7112"/>
                  <a:gd name="T1" fmla="*/ T0 w 85"/>
                  <a:gd name="T2" fmla="+- 0 5211 5202"/>
                  <a:gd name="T3" fmla="*/ 5211 h 98"/>
                  <a:gd name="T4" fmla="+- 0 7175 7112"/>
                  <a:gd name="T5" fmla="*/ T4 w 85"/>
                  <a:gd name="T6" fmla="+- 0 5211 5202"/>
                  <a:gd name="T7" fmla="*/ 5211 h 98"/>
                  <a:gd name="T8" fmla="+- 0 7180 7112"/>
                  <a:gd name="T9" fmla="*/ T8 w 85"/>
                  <a:gd name="T10" fmla="+- 0 5228 5202"/>
                  <a:gd name="T11" fmla="*/ 5228 h 98"/>
                  <a:gd name="T12" fmla="+- 0 7179 7112"/>
                  <a:gd name="T13" fmla="*/ T12 w 85"/>
                  <a:gd name="T14" fmla="+- 0 5240 5202"/>
                  <a:gd name="T15" fmla="*/ 5240 h 98"/>
                  <a:gd name="T16" fmla="+- 0 7196 7112"/>
                  <a:gd name="T17" fmla="*/ T16 w 85"/>
                  <a:gd name="T18" fmla="+- 0 5240 5202"/>
                  <a:gd name="T19" fmla="*/ 5240 h 98"/>
                  <a:gd name="T20" fmla="+- 0 7195 7112"/>
                  <a:gd name="T21" fmla="*/ T20 w 85"/>
                  <a:gd name="T22" fmla="+- 0 5232 5202"/>
                  <a:gd name="T23" fmla="*/ 5232 h 98"/>
                  <a:gd name="T24" fmla="+- 0 7187 7112"/>
                  <a:gd name="T25" fmla="*/ T24 w 85"/>
                  <a:gd name="T26" fmla="+- 0 5217 5202"/>
                  <a:gd name="T27" fmla="*/ 5217 h 98"/>
                  <a:gd name="T28" fmla="+- 0 7179 7112"/>
                  <a:gd name="T29" fmla="*/ T28 w 85"/>
                  <a:gd name="T30" fmla="+- 0 5211 5202"/>
                  <a:gd name="T31" fmla="*/ 521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1" name="Group 135"/>
            <p:cNvGrpSpPr>
              <a:grpSpLocks/>
            </p:cNvGrpSpPr>
            <p:nvPr/>
          </p:nvGrpSpPr>
          <p:grpSpPr bwMode="auto">
            <a:xfrm>
              <a:off x="7220" y="5274"/>
              <a:ext cx="24" cy="25"/>
              <a:chOff x="7220" y="5274"/>
              <a:chExt cx="24" cy="25"/>
            </a:xfrm>
          </p:grpSpPr>
          <p:sp>
            <p:nvSpPr>
              <p:cNvPr id="3494" name="Freeform 136"/>
              <p:cNvSpPr>
                <a:spLocks/>
              </p:cNvSpPr>
              <p:nvPr/>
            </p:nvSpPr>
            <p:spPr bwMode="auto">
              <a:xfrm>
                <a:off x="7220" y="5274"/>
                <a:ext cx="24" cy="25"/>
              </a:xfrm>
              <a:custGeom>
                <a:avLst/>
                <a:gdLst>
                  <a:gd name="T0" fmla="+- 0 7239 7220"/>
                  <a:gd name="T1" fmla="*/ T0 w 24"/>
                  <a:gd name="T2" fmla="+- 0 5274 5274"/>
                  <a:gd name="T3" fmla="*/ 5274 h 25"/>
                  <a:gd name="T4" fmla="+- 0 7225 7220"/>
                  <a:gd name="T5" fmla="*/ T4 w 24"/>
                  <a:gd name="T6" fmla="+- 0 5274 5274"/>
                  <a:gd name="T7" fmla="*/ 5274 h 25"/>
                  <a:gd name="T8" fmla="+- 0 7220 7220"/>
                  <a:gd name="T9" fmla="*/ T8 w 24"/>
                  <a:gd name="T10" fmla="+- 0 5280 5274"/>
                  <a:gd name="T11" fmla="*/ 5280 h 25"/>
                  <a:gd name="T12" fmla="+- 0 7220 7220"/>
                  <a:gd name="T13" fmla="*/ T12 w 24"/>
                  <a:gd name="T14" fmla="+- 0 5294 5274"/>
                  <a:gd name="T15" fmla="*/ 5294 h 25"/>
                  <a:gd name="T16" fmla="+- 0 7224 7220"/>
                  <a:gd name="T17" fmla="*/ T16 w 24"/>
                  <a:gd name="T18" fmla="+- 0 5300 5274"/>
                  <a:gd name="T19" fmla="*/ 5300 h 25"/>
                  <a:gd name="T20" fmla="+- 0 7239 7220"/>
                  <a:gd name="T21" fmla="*/ T20 w 24"/>
                  <a:gd name="T22" fmla="+- 0 5300 5274"/>
                  <a:gd name="T23" fmla="*/ 5300 h 25"/>
                  <a:gd name="T24" fmla="+- 0 7243 7220"/>
                  <a:gd name="T25" fmla="*/ T24 w 24"/>
                  <a:gd name="T26" fmla="+- 0 5294 5274"/>
                  <a:gd name="T27" fmla="*/ 5294 h 25"/>
                  <a:gd name="T28" fmla="+- 0 7243 7220"/>
                  <a:gd name="T29" fmla="*/ T28 w 24"/>
                  <a:gd name="T30" fmla="+- 0 5280 5274"/>
                  <a:gd name="T31" fmla="*/ 5280 h 25"/>
                  <a:gd name="T32" fmla="+- 0 7239 7220"/>
                  <a:gd name="T33" fmla="*/ T32 w 24"/>
                  <a:gd name="T34" fmla="+- 0 5274 5274"/>
                  <a:gd name="T35" fmla="*/ 527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209"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 y="5743"/>
                <a:ext cx="3256" cy="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10" name="Picture 1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 y="5743"/>
                <a:ext cx="9810" cy="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11"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6" y="6163"/>
                <a:ext cx="7245" cy="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082" name="Group 140"/>
            <p:cNvGrpSpPr>
              <a:grpSpLocks/>
            </p:cNvGrpSpPr>
            <p:nvPr/>
          </p:nvGrpSpPr>
          <p:grpSpPr bwMode="auto">
            <a:xfrm>
              <a:off x="11975" y="6175"/>
              <a:ext cx="2" cy="142"/>
              <a:chOff x="11975" y="6175"/>
              <a:chExt cx="2" cy="142"/>
            </a:xfrm>
          </p:grpSpPr>
          <p:sp>
            <p:nvSpPr>
              <p:cNvPr id="3493" name="Freeform 141"/>
              <p:cNvSpPr>
                <a:spLocks/>
              </p:cNvSpPr>
              <p:nvPr/>
            </p:nvSpPr>
            <p:spPr bwMode="auto">
              <a:xfrm>
                <a:off x="1197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214" name="Picture 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9" y="6165"/>
                <a:ext cx="2787" cy="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083" name="Group 143"/>
            <p:cNvGrpSpPr>
              <a:grpSpLocks/>
            </p:cNvGrpSpPr>
            <p:nvPr/>
          </p:nvGrpSpPr>
          <p:grpSpPr bwMode="auto">
            <a:xfrm>
              <a:off x="14980" y="6221"/>
              <a:ext cx="82" cy="99"/>
              <a:chOff x="14980" y="6221"/>
              <a:chExt cx="82" cy="99"/>
            </a:xfrm>
          </p:grpSpPr>
          <p:sp>
            <p:nvSpPr>
              <p:cNvPr id="3490" name="Freeform 144"/>
              <p:cNvSpPr>
                <a:spLocks/>
              </p:cNvSpPr>
              <p:nvPr/>
            </p:nvSpPr>
            <p:spPr bwMode="auto">
              <a:xfrm>
                <a:off x="14980" y="6221"/>
                <a:ext cx="82" cy="99"/>
              </a:xfrm>
              <a:custGeom>
                <a:avLst/>
                <a:gdLst>
                  <a:gd name="T0" fmla="+- 0 14997 14980"/>
                  <a:gd name="T1" fmla="*/ T0 w 82"/>
                  <a:gd name="T2" fmla="+- 0 6221 6221"/>
                  <a:gd name="T3" fmla="*/ 6221 h 99"/>
                  <a:gd name="T4" fmla="+- 0 14980 14980"/>
                  <a:gd name="T5" fmla="*/ T4 w 82"/>
                  <a:gd name="T6" fmla="+- 0 6221 6221"/>
                  <a:gd name="T7" fmla="*/ 6221 h 99"/>
                  <a:gd name="T8" fmla="+- 0 14983 14980"/>
                  <a:gd name="T9" fmla="*/ T8 w 82"/>
                  <a:gd name="T10" fmla="+- 0 6299 6221"/>
                  <a:gd name="T11" fmla="*/ 6299 h 99"/>
                  <a:gd name="T12" fmla="+- 0 14996 14980"/>
                  <a:gd name="T13" fmla="*/ T12 w 82"/>
                  <a:gd name="T14" fmla="+- 0 6315 6221"/>
                  <a:gd name="T15" fmla="*/ 6315 h 99"/>
                  <a:gd name="T16" fmla="+- 0 15013 14980"/>
                  <a:gd name="T17" fmla="*/ T16 w 82"/>
                  <a:gd name="T18" fmla="+- 0 6320 6221"/>
                  <a:gd name="T19" fmla="*/ 6320 h 99"/>
                  <a:gd name="T20" fmla="+- 0 15030 14980"/>
                  <a:gd name="T21" fmla="*/ T20 w 82"/>
                  <a:gd name="T22" fmla="+- 0 6320 6221"/>
                  <a:gd name="T23" fmla="*/ 6320 h 99"/>
                  <a:gd name="T24" fmla="+- 0 15040 14980"/>
                  <a:gd name="T25" fmla="*/ T24 w 82"/>
                  <a:gd name="T26" fmla="+- 0 6309 6221"/>
                  <a:gd name="T27" fmla="*/ 6309 h 99"/>
                  <a:gd name="T28" fmla="+- 0 15043 14980"/>
                  <a:gd name="T29" fmla="*/ T28 w 82"/>
                  <a:gd name="T30" fmla="+- 0 6305 6221"/>
                  <a:gd name="T31" fmla="*/ 6305 h 99"/>
                  <a:gd name="T32" fmla="+- 0 15003 14980"/>
                  <a:gd name="T33" fmla="*/ T32 w 82"/>
                  <a:gd name="T34" fmla="+- 0 6305 6221"/>
                  <a:gd name="T35" fmla="*/ 6305 h 99"/>
                  <a:gd name="T36" fmla="+- 0 14997 14980"/>
                  <a:gd name="T37" fmla="*/ T36 w 82"/>
                  <a:gd name="T38" fmla="+- 0 6293 6221"/>
                  <a:gd name="T39" fmla="*/ 6293 h 99"/>
                  <a:gd name="T40" fmla="+- 0 14997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0"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1" name="Freeform 145"/>
              <p:cNvSpPr>
                <a:spLocks/>
              </p:cNvSpPr>
              <p:nvPr/>
            </p:nvSpPr>
            <p:spPr bwMode="auto">
              <a:xfrm>
                <a:off x="14980" y="6221"/>
                <a:ext cx="82" cy="99"/>
              </a:xfrm>
              <a:custGeom>
                <a:avLst/>
                <a:gdLst>
                  <a:gd name="T0" fmla="+- 0 15061 14980"/>
                  <a:gd name="T1" fmla="*/ T0 w 82"/>
                  <a:gd name="T2" fmla="+- 0 6302 6221"/>
                  <a:gd name="T3" fmla="*/ 6302 h 99"/>
                  <a:gd name="T4" fmla="+- 0 15045 14980"/>
                  <a:gd name="T5" fmla="*/ T4 w 82"/>
                  <a:gd name="T6" fmla="+- 0 6302 6221"/>
                  <a:gd name="T7" fmla="*/ 6302 h 99"/>
                  <a:gd name="T8" fmla="+- 0 15046 14980"/>
                  <a:gd name="T9" fmla="*/ T8 w 82"/>
                  <a:gd name="T10" fmla="+- 0 6317 6221"/>
                  <a:gd name="T11" fmla="*/ 6317 h 99"/>
                  <a:gd name="T12" fmla="+- 0 15062 14980"/>
                  <a:gd name="T13" fmla="*/ T12 w 82"/>
                  <a:gd name="T14" fmla="+- 0 6317 6221"/>
                  <a:gd name="T15" fmla="*/ 6317 h 99"/>
                  <a:gd name="T16" fmla="+- 0 15061 14980"/>
                  <a:gd name="T17" fmla="*/ T16 w 82"/>
                  <a:gd name="T18" fmla="+- 0 6310 6221"/>
                  <a:gd name="T19" fmla="*/ 6310 h 99"/>
                  <a:gd name="T20" fmla="+- 0 15061 14980"/>
                  <a:gd name="T21" fmla="*/ T20 w 82"/>
                  <a:gd name="T22" fmla="+- 0 6302 6221"/>
                  <a:gd name="T23" fmla="*/ 6302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5" y="81"/>
                    </a:lnTo>
                    <a:lnTo>
                      <a:pt x="66" y="96"/>
                    </a:lnTo>
                    <a:lnTo>
                      <a:pt x="82" y="96"/>
                    </a:lnTo>
                    <a:lnTo>
                      <a:pt x="81"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2" name="Freeform 146"/>
              <p:cNvSpPr>
                <a:spLocks/>
              </p:cNvSpPr>
              <p:nvPr/>
            </p:nvSpPr>
            <p:spPr bwMode="auto">
              <a:xfrm>
                <a:off x="14980" y="6221"/>
                <a:ext cx="82" cy="99"/>
              </a:xfrm>
              <a:custGeom>
                <a:avLst/>
                <a:gdLst>
                  <a:gd name="T0" fmla="+- 0 15061 14980"/>
                  <a:gd name="T1" fmla="*/ T0 w 82"/>
                  <a:gd name="T2" fmla="+- 0 6221 6221"/>
                  <a:gd name="T3" fmla="*/ 6221 h 99"/>
                  <a:gd name="T4" fmla="+- 0 15044 14980"/>
                  <a:gd name="T5" fmla="*/ T4 w 82"/>
                  <a:gd name="T6" fmla="+- 0 6221 6221"/>
                  <a:gd name="T7" fmla="*/ 6221 h 99"/>
                  <a:gd name="T8" fmla="+- 0 15044 14980"/>
                  <a:gd name="T9" fmla="*/ T8 w 82"/>
                  <a:gd name="T10" fmla="+- 0 6283 6221"/>
                  <a:gd name="T11" fmla="*/ 6283 h 99"/>
                  <a:gd name="T12" fmla="+- 0 15043 14980"/>
                  <a:gd name="T13" fmla="*/ T12 w 82"/>
                  <a:gd name="T14" fmla="+- 0 6286 6221"/>
                  <a:gd name="T15" fmla="*/ 6286 h 99"/>
                  <a:gd name="T16" fmla="+- 0 15042 14980"/>
                  <a:gd name="T17" fmla="*/ T16 w 82"/>
                  <a:gd name="T18" fmla="+- 0 6289 6221"/>
                  <a:gd name="T19" fmla="*/ 6289 h 99"/>
                  <a:gd name="T20" fmla="+- 0 15039 14980"/>
                  <a:gd name="T21" fmla="*/ T20 w 82"/>
                  <a:gd name="T22" fmla="+- 0 6297 6221"/>
                  <a:gd name="T23" fmla="*/ 6297 h 99"/>
                  <a:gd name="T24" fmla="+- 0 15031 14980"/>
                  <a:gd name="T25" fmla="*/ T24 w 82"/>
                  <a:gd name="T26" fmla="+- 0 6305 6221"/>
                  <a:gd name="T27" fmla="*/ 6305 h 99"/>
                  <a:gd name="T28" fmla="+- 0 15043 14980"/>
                  <a:gd name="T29" fmla="*/ T28 w 82"/>
                  <a:gd name="T30" fmla="+- 0 6305 6221"/>
                  <a:gd name="T31" fmla="*/ 6305 h 99"/>
                  <a:gd name="T32" fmla="+- 0 15045 14980"/>
                  <a:gd name="T33" fmla="*/ T32 w 82"/>
                  <a:gd name="T34" fmla="+- 0 6302 6221"/>
                  <a:gd name="T35" fmla="*/ 6302 h 99"/>
                  <a:gd name="T36" fmla="+- 0 15061 14980"/>
                  <a:gd name="T37" fmla="*/ T36 w 82"/>
                  <a:gd name="T38" fmla="+- 0 6302 6221"/>
                  <a:gd name="T39" fmla="*/ 6302 h 99"/>
                  <a:gd name="T40" fmla="+- 0 15061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4" name="Group 147"/>
            <p:cNvGrpSpPr>
              <a:grpSpLocks/>
            </p:cNvGrpSpPr>
            <p:nvPr/>
          </p:nvGrpSpPr>
          <p:grpSpPr bwMode="auto">
            <a:xfrm>
              <a:off x="15098" y="6218"/>
              <a:ext cx="83" cy="99"/>
              <a:chOff x="15098" y="6218"/>
              <a:chExt cx="83" cy="99"/>
            </a:xfrm>
          </p:grpSpPr>
          <p:sp>
            <p:nvSpPr>
              <p:cNvPr id="3487" name="Freeform 148"/>
              <p:cNvSpPr>
                <a:spLocks/>
              </p:cNvSpPr>
              <p:nvPr/>
            </p:nvSpPr>
            <p:spPr bwMode="auto">
              <a:xfrm>
                <a:off x="15098" y="6218"/>
                <a:ext cx="83" cy="99"/>
              </a:xfrm>
              <a:custGeom>
                <a:avLst/>
                <a:gdLst>
                  <a:gd name="T0" fmla="+- 0 15113 15098"/>
                  <a:gd name="T1" fmla="*/ T0 w 83"/>
                  <a:gd name="T2" fmla="+- 0 6221 6218"/>
                  <a:gd name="T3" fmla="*/ 6221 h 99"/>
                  <a:gd name="T4" fmla="+- 0 15098 15098"/>
                  <a:gd name="T5" fmla="*/ T4 w 83"/>
                  <a:gd name="T6" fmla="+- 0 6221 6218"/>
                  <a:gd name="T7" fmla="*/ 6221 h 99"/>
                  <a:gd name="T8" fmla="+- 0 15098 15098"/>
                  <a:gd name="T9" fmla="*/ T8 w 83"/>
                  <a:gd name="T10" fmla="+- 0 6229 6218"/>
                  <a:gd name="T11" fmla="*/ 6229 h 99"/>
                  <a:gd name="T12" fmla="+- 0 15098 15098"/>
                  <a:gd name="T13" fmla="*/ T12 w 83"/>
                  <a:gd name="T14" fmla="+- 0 6233 6218"/>
                  <a:gd name="T15" fmla="*/ 6233 h 99"/>
                  <a:gd name="T16" fmla="+- 0 15098 15098"/>
                  <a:gd name="T17" fmla="*/ T16 w 83"/>
                  <a:gd name="T18" fmla="+- 0 6317 6218"/>
                  <a:gd name="T19" fmla="*/ 6317 h 99"/>
                  <a:gd name="T20" fmla="+- 0 15116 15098"/>
                  <a:gd name="T21" fmla="*/ T20 w 83"/>
                  <a:gd name="T22" fmla="+- 0 6317 6218"/>
                  <a:gd name="T23" fmla="*/ 6317 h 99"/>
                  <a:gd name="T24" fmla="+- 0 15116 15098"/>
                  <a:gd name="T25" fmla="*/ T24 w 83"/>
                  <a:gd name="T26" fmla="+- 0 6256 6218"/>
                  <a:gd name="T27" fmla="*/ 6256 h 99"/>
                  <a:gd name="T28" fmla="+- 0 15116 15098"/>
                  <a:gd name="T29" fmla="*/ T28 w 83"/>
                  <a:gd name="T30" fmla="+- 0 6253 6218"/>
                  <a:gd name="T31" fmla="*/ 6253 h 99"/>
                  <a:gd name="T32" fmla="+- 0 15117 15098"/>
                  <a:gd name="T33" fmla="*/ T32 w 83"/>
                  <a:gd name="T34" fmla="+- 0 6251 6218"/>
                  <a:gd name="T35" fmla="*/ 6251 h 99"/>
                  <a:gd name="T36" fmla="+- 0 15120 15098"/>
                  <a:gd name="T37" fmla="*/ T36 w 83"/>
                  <a:gd name="T38" fmla="+- 0 6241 6218"/>
                  <a:gd name="T39" fmla="*/ 6241 h 99"/>
                  <a:gd name="T40" fmla="+- 0 15125 15098"/>
                  <a:gd name="T41" fmla="*/ T40 w 83"/>
                  <a:gd name="T42" fmla="+- 0 6237 6218"/>
                  <a:gd name="T43" fmla="*/ 6237 h 99"/>
                  <a:gd name="T44" fmla="+- 0 15114 15098"/>
                  <a:gd name="T45" fmla="*/ T44 w 83"/>
                  <a:gd name="T46" fmla="+- 0 6237 6218"/>
                  <a:gd name="T47" fmla="*/ 6237 h 99"/>
                  <a:gd name="T48" fmla="+- 0 15113 15098"/>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0" y="15"/>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8" name="Freeform 149"/>
              <p:cNvSpPr>
                <a:spLocks/>
              </p:cNvSpPr>
              <p:nvPr/>
            </p:nvSpPr>
            <p:spPr bwMode="auto">
              <a:xfrm>
                <a:off x="15098" y="6218"/>
                <a:ext cx="83" cy="99"/>
              </a:xfrm>
              <a:custGeom>
                <a:avLst/>
                <a:gdLst>
                  <a:gd name="T0" fmla="+- 0 15172 15098"/>
                  <a:gd name="T1" fmla="*/ T0 w 83"/>
                  <a:gd name="T2" fmla="+- 0 6233 6218"/>
                  <a:gd name="T3" fmla="*/ 6233 h 99"/>
                  <a:gd name="T4" fmla="+- 0 15157 15098"/>
                  <a:gd name="T5" fmla="*/ T4 w 83"/>
                  <a:gd name="T6" fmla="+- 0 6233 6218"/>
                  <a:gd name="T7" fmla="*/ 6233 h 99"/>
                  <a:gd name="T8" fmla="+- 0 15163 15098"/>
                  <a:gd name="T9" fmla="*/ T8 w 83"/>
                  <a:gd name="T10" fmla="+- 0 6246 6218"/>
                  <a:gd name="T11" fmla="*/ 6246 h 99"/>
                  <a:gd name="T12" fmla="+- 0 15163 15098"/>
                  <a:gd name="T13" fmla="*/ T12 w 83"/>
                  <a:gd name="T14" fmla="+- 0 6317 6218"/>
                  <a:gd name="T15" fmla="*/ 6317 h 99"/>
                  <a:gd name="T16" fmla="+- 0 15181 15098"/>
                  <a:gd name="T17" fmla="*/ T16 w 83"/>
                  <a:gd name="T18" fmla="+- 0 6317 6218"/>
                  <a:gd name="T19" fmla="*/ 6317 h 99"/>
                  <a:gd name="T20" fmla="+- 0 15177 15098"/>
                  <a:gd name="T21" fmla="*/ T20 w 83"/>
                  <a:gd name="T22" fmla="+- 0 6239 6218"/>
                  <a:gd name="T23" fmla="*/ 6239 h 99"/>
                  <a:gd name="T24" fmla="+- 0 15172 15098"/>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9" name="Freeform 150"/>
              <p:cNvSpPr>
                <a:spLocks/>
              </p:cNvSpPr>
              <p:nvPr/>
            </p:nvSpPr>
            <p:spPr bwMode="auto">
              <a:xfrm>
                <a:off x="15098" y="6218"/>
                <a:ext cx="83" cy="99"/>
              </a:xfrm>
              <a:custGeom>
                <a:avLst/>
                <a:gdLst>
                  <a:gd name="T0" fmla="+- 0 15147 15098"/>
                  <a:gd name="T1" fmla="*/ T0 w 83"/>
                  <a:gd name="T2" fmla="+- 0 6218 6218"/>
                  <a:gd name="T3" fmla="*/ 6218 h 99"/>
                  <a:gd name="T4" fmla="+- 0 15131 15098"/>
                  <a:gd name="T5" fmla="*/ T4 w 83"/>
                  <a:gd name="T6" fmla="+- 0 6218 6218"/>
                  <a:gd name="T7" fmla="*/ 6218 h 99"/>
                  <a:gd name="T8" fmla="+- 0 15119 15098"/>
                  <a:gd name="T9" fmla="*/ T8 w 83"/>
                  <a:gd name="T10" fmla="+- 0 6227 6218"/>
                  <a:gd name="T11" fmla="*/ 6227 h 99"/>
                  <a:gd name="T12" fmla="+- 0 15115 15098"/>
                  <a:gd name="T13" fmla="*/ T12 w 83"/>
                  <a:gd name="T14" fmla="+- 0 6237 6218"/>
                  <a:gd name="T15" fmla="*/ 6237 h 99"/>
                  <a:gd name="T16" fmla="+- 0 15125 15098"/>
                  <a:gd name="T17" fmla="*/ T16 w 83"/>
                  <a:gd name="T18" fmla="+- 0 6237 6218"/>
                  <a:gd name="T19" fmla="*/ 6237 h 99"/>
                  <a:gd name="T20" fmla="+- 0 15129 15098"/>
                  <a:gd name="T21" fmla="*/ T20 w 83"/>
                  <a:gd name="T22" fmla="+- 0 6233 6218"/>
                  <a:gd name="T23" fmla="*/ 6233 h 99"/>
                  <a:gd name="T24" fmla="+- 0 15172 15098"/>
                  <a:gd name="T25" fmla="*/ T24 w 83"/>
                  <a:gd name="T26" fmla="+- 0 6233 6218"/>
                  <a:gd name="T27" fmla="*/ 6233 h 99"/>
                  <a:gd name="T28" fmla="+- 0 15163 15098"/>
                  <a:gd name="T29" fmla="*/ T28 w 83"/>
                  <a:gd name="T30" fmla="+- 0 6223 6218"/>
                  <a:gd name="T31" fmla="*/ 6223 h 99"/>
                  <a:gd name="T32" fmla="+- 0 15147 15098"/>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5" name="Group 151"/>
            <p:cNvGrpSpPr>
              <a:grpSpLocks/>
            </p:cNvGrpSpPr>
            <p:nvPr/>
          </p:nvGrpSpPr>
          <p:grpSpPr bwMode="auto">
            <a:xfrm>
              <a:off x="15206" y="6197"/>
              <a:ext cx="56" cy="122"/>
              <a:chOff x="15206" y="6197"/>
              <a:chExt cx="56" cy="122"/>
            </a:xfrm>
          </p:grpSpPr>
          <p:sp>
            <p:nvSpPr>
              <p:cNvPr id="3483" name="Freeform 152"/>
              <p:cNvSpPr>
                <a:spLocks/>
              </p:cNvSpPr>
              <p:nvPr/>
            </p:nvSpPr>
            <p:spPr bwMode="auto">
              <a:xfrm>
                <a:off x="15206" y="6197"/>
                <a:ext cx="56" cy="122"/>
              </a:xfrm>
              <a:custGeom>
                <a:avLst/>
                <a:gdLst>
                  <a:gd name="T0" fmla="+- 0 15238 15206"/>
                  <a:gd name="T1" fmla="*/ T0 w 56"/>
                  <a:gd name="T2" fmla="+- 0 6234 6197"/>
                  <a:gd name="T3" fmla="*/ 6234 h 122"/>
                  <a:gd name="T4" fmla="+- 0 15221 15206"/>
                  <a:gd name="T5" fmla="*/ T4 w 56"/>
                  <a:gd name="T6" fmla="+- 0 6234 6197"/>
                  <a:gd name="T7" fmla="*/ 6234 h 122"/>
                  <a:gd name="T8" fmla="+- 0 15221 15206"/>
                  <a:gd name="T9" fmla="*/ T8 w 56"/>
                  <a:gd name="T10" fmla="+- 0 6298 6197"/>
                  <a:gd name="T11" fmla="*/ 6298 h 122"/>
                  <a:gd name="T12" fmla="+- 0 15222 15206"/>
                  <a:gd name="T13" fmla="*/ T12 w 56"/>
                  <a:gd name="T14" fmla="+- 0 6307 6197"/>
                  <a:gd name="T15" fmla="*/ 6307 h 122"/>
                  <a:gd name="T16" fmla="+- 0 15227 15206"/>
                  <a:gd name="T17" fmla="*/ T16 w 56"/>
                  <a:gd name="T18" fmla="+- 0 6312 6197"/>
                  <a:gd name="T19" fmla="*/ 6312 h 122"/>
                  <a:gd name="T20" fmla="+- 0 15232 15206"/>
                  <a:gd name="T21" fmla="*/ T20 w 56"/>
                  <a:gd name="T22" fmla="+- 0 6317 6197"/>
                  <a:gd name="T23" fmla="*/ 6317 h 122"/>
                  <a:gd name="T24" fmla="+- 0 15238 15206"/>
                  <a:gd name="T25" fmla="*/ T24 w 56"/>
                  <a:gd name="T26" fmla="+- 0 6320 6197"/>
                  <a:gd name="T27" fmla="*/ 6320 h 122"/>
                  <a:gd name="T28" fmla="+- 0 15253 15206"/>
                  <a:gd name="T29" fmla="*/ T28 w 56"/>
                  <a:gd name="T30" fmla="+- 0 6320 6197"/>
                  <a:gd name="T31" fmla="*/ 6320 h 122"/>
                  <a:gd name="T32" fmla="+- 0 15259 15206"/>
                  <a:gd name="T33" fmla="*/ T32 w 56"/>
                  <a:gd name="T34" fmla="+- 0 6318 6197"/>
                  <a:gd name="T35" fmla="*/ 6318 h 122"/>
                  <a:gd name="T36" fmla="+- 0 15262 15206"/>
                  <a:gd name="T37" fmla="*/ T36 w 56"/>
                  <a:gd name="T38" fmla="+- 0 6317 6197"/>
                  <a:gd name="T39" fmla="*/ 6317 h 122"/>
                  <a:gd name="T40" fmla="+- 0 15261 15206"/>
                  <a:gd name="T41" fmla="*/ T40 w 56"/>
                  <a:gd name="T42" fmla="+- 0 6305 6197"/>
                  <a:gd name="T43" fmla="*/ 6305 h 122"/>
                  <a:gd name="T44" fmla="+- 0 15241 15206"/>
                  <a:gd name="T45" fmla="*/ T44 w 56"/>
                  <a:gd name="T46" fmla="+- 0 6305 6197"/>
                  <a:gd name="T47" fmla="*/ 6305 h 122"/>
                  <a:gd name="T48" fmla="+- 0 15238 15206"/>
                  <a:gd name="T49" fmla="*/ T48 w 56"/>
                  <a:gd name="T50" fmla="+- 0 6298 6197"/>
                  <a:gd name="T51" fmla="*/ 6298 h 122"/>
                  <a:gd name="T52" fmla="+- 0 15238 15206"/>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4" name="Freeform 153"/>
              <p:cNvSpPr>
                <a:spLocks/>
              </p:cNvSpPr>
              <p:nvPr/>
            </p:nvSpPr>
            <p:spPr bwMode="auto">
              <a:xfrm>
                <a:off x="15206" y="6197"/>
                <a:ext cx="56" cy="122"/>
              </a:xfrm>
              <a:custGeom>
                <a:avLst/>
                <a:gdLst>
                  <a:gd name="T0" fmla="+- 0 15261 15206"/>
                  <a:gd name="T1" fmla="*/ T0 w 56"/>
                  <a:gd name="T2" fmla="+- 0 6304 6197"/>
                  <a:gd name="T3" fmla="*/ 6304 h 122"/>
                  <a:gd name="T4" fmla="+- 0 15259 15206"/>
                  <a:gd name="T5" fmla="*/ T4 w 56"/>
                  <a:gd name="T6" fmla="+- 0 6305 6197"/>
                  <a:gd name="T7" fmla="*/ 6305 h 122"/>
                  <a:gd name="T8" fmla="+- 0 15256 15206"/>
                  <a:gd name="T9" fmla="*/ T8 w 56"/>
                  <a:gd name="T10" fmla="+- 0 6305 6197"/>
                  <a:gd name="T11" fmla="*/ 6305 h 122"/>
                  <a:gd name="T12" fmla="+- 0 15261 15206"/>
                  <a:gd name="T13" fmla="*/ T12 w 56"/>
                  <a:gd name="T14" fmla="+- 0 6305 6197"/>
                  <a:gd name="T15" fmla="*/ 6305 h 122"/>
                  <a:gd name="T16" fmla="+- 0 15261 15206"/>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5" name="Freeform 154"/>
              <p:cNvSpPr>
                <a:spLocks/>
              </p:cNvSpPr>
              <p:nvPr/>
            </p:nvSpPr>
            <p:spPr bwMode="auto">
              <a:xfrm>
                <a:off x="15206" y="6197"/>
                <a:ext cx="56" cy="122"/>
              </a:xfrm>
              <a:custGeom>
                <a:avLst/>
                <a:gdLst>
                  <a:gd name="T0" fmla="+- 0 15263 15206"/>
                  <a:gd name="T1" fmla="*/ T0 w 56"/>
                  <a:gd name="T2" fmla="+- 0 6221 6197"/>
                  <a:gd name="T3" fmla="*/ 6221 h 122"/>
                  <a:gd name="T4" fmla="+- 0 15206 15206"/>
                  <a:gd name="T5" fmla="*/ T4 w 56"/>
                  <a:gd name="T6" fmla="+- 0 6221 6197"/>
                  <a:gd name="T7" fmla="*/ 6221 h 122"/>
                  <a:gd name="T8" fmla="+- 0 15206 15206"/>
                  <a:gd name="T9" fmla="*/ T8 w 56"/>
                  <a:gd name="T10" fmla="+- 0 6234 6197"/>
                  <a:gd name="T11" fmla="*/ 6234 h 122"/>
                  <a:gd name="T12" fmla="+- 0 15263 15206"/>
                  <a:gd name="T13" fmla="*/ T12 w 56"/>
                  <a:gd name="T14" fmla="+- 0 6234 6197"/>
                  <a:gd name="T15" fmla="*/ 6234 h 122"/>
                  <a:gd name="T16" fmla="+- 0 15263 15206"/>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6" name="Freeform 155"/>
              <p:cNvSpPr>
                <a:spLocks/>
              </p:cNvSpPr>
              <p:nvPr/>
            </p:nvSpPr>
            <p:spPr bwMode="auto">
              <a:xfrm>
                <a:off x="15206" y="6197"/>
                <a:ext cx="56" cy="122"/>
              </a:xfrm>
              <a:custGeom>
                <a:avLst/>
                <a:gdLst>
                  <a:gd name="T0" fmla="+- 0 15238 15206"/>
                  <a:gd name="T1" fmla="*/ T0 w 56"/>
                  <a:gd name="T2" fmla="+- 0 6197 6197"/>
                  <a:gd name="T3" fmla="*/ 6197 h 122"/>
                  <a:gd name="T4" fmla="+- 0 15221 15206"/>
                  <a:gd name="T5" fmla="*/ T4 w 56"/>
                  <a:gd name="T6" fmla="+- 0 6203 6197"/>
                  <a:gd name="T7" fmla="*/ 6203 h 122"/>
                  <a:gd name="T8" fmla="+- 0 15221 15206"/>
                  <a:gd name="T9" fmla="*/ T8 w 56"/>
                  <a:gd name="T10" fmla="+- 0 6221 6197"/>
                  <a:gd name="T11" fmla="*/ 6221 h 122"/>
                  <a:gd name="T12" fmla="+- 0 15238 15206"/>
                  <a:gd name="T13" fmla="*/ T12 w 56"/>
                  <a:gd name="T14" fmla="+- 0 6221 6197"/>
                  <a:gd name="T15" fmla="*/ 6221 h 122"/>
                  <a:gd name="T16" fmla="+- 0 15238 15206"/>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6" name="Group 156"/>
            <p:cNvGrpSpPr>
              <a:grpSpLocks/>
            </p:cNvGrpSpPr>
            <p:nvPr/>
          </p:nvGrpSpPr>
          <p:grpSpPr bwMode="auto">
            <a:xfrm>
              <a:off x="15283" y="6218"/>
              <a:ext cx="77" cy="101"/>
              <a:chOff x="15283" y="6218"/>
              <a:chExt cx="77" cy="101"/>
            </a:xfrm>
          </p:grpSpPr>
          <p:sp>
            <p:nvSpPr>
              <p:cNvPr id="3479" name="Freeform 157"/>
              <p:cNvSpPr>
                <a:spLocks/>
              </p:cNvSpPr>
              <p:nvPr/>
            </p:nvSpPr>
            <p:spPr bwMode="auto">
              <a:xfrm>
                <a:off x="15283" y="6218"/>
                <a:ext cx="77" cy="101"/>
              </a:xfrm>
              <a:custGeom>
                <a:avLst/>
                <a:gdLst>
                  <a:gd name="T0" fmla="+- 0 15350 15283"/>
                  <a:gd name="T1" fmla="*/ T0 w 77"/>
                  <a:gd name="T2" fmla="+- 0 6231 6218"/>
                  <a:gd name="T3" fmla="*/ 6231 h 101"/>
                  <a:gd name="T4" fmla="+- 0 15339 15283"/>
                  <a:gd name="T5" fmla="*/ T4 w 77"/>
                  <a:gd name="T6" fmla="+- 0 6231 6218"/>
                  <a:gd name="T7" fmla="*/ 6231 h 101"/>
                  <a:gd name="T8" fmla="+- 0 15341 15283"/>
                  <a:gd name="T9" fmla="*/ T8 w 77"/>
                  <a:gd name="T10" fmla="+- 0 6246 6218"/>
                  <a:gd name="T11" fmla="*/ 6246 h 101"/>
                  <a:gd name="T12" fmla="+- 0 15341 15283"/>
                  <a:gd name="T13" fmla="*/ T12 w 77"/>
                  <a:gd name="T14" fmla="+- 0 6254 6218"/>
                  <a:gd name="T15" fmla="*/ 6254 h 101"/>
                  <a:gd name="T16" fmla="+- 0 15328 15283"/>
                  <a:gd name="T17" fmla="*/ T16 w 77"/>
                  <a:gd name="T18" fmla="+- 0 6256 6218"/>
                  <a:gd name="T19" fmla="*/ 6256 h 101"/>
                  <a:gd name="T20" fmla="+- 0 15303 15283"/>
                  <a:gd name="T21" fmla="*/ T20 w 77"/>
                  <a:gd name="T22" fmla="+- 0 6262 6218"/>
                  <a:gd name="T23" fmla="*/ 6262 h 101"/>
                  <a:gd name="T24" fmla="+- 0 15288 15283"/>
                  <a:gd name="T25" fmla="*/ T24 w 77"/>
                  <a:gd name="T26" fmla="+- 0 6274 6218"/>
                  <a:gd name="T27" fmla="*/ 6274 h 101"/>
                  <a:gd name="T28" fmla="+- 0 15283 15283"/>
                  <a:gd name="T29" fmla="*/ T28 w 77"/>
                  <a:gd name="T30" fmla="+- 0 6293 6218"/>
                  <a:gd name="T31" fmla="*/ 6293 h 101"/>
                  <a:gd name="T32" fmla="+- 0 15291 15283"/>
                  <a:gd name="T33" fmla="*/ T32 w 77"/>
                  <a:gd name="T34" fmla="+- 0 6311 6218"/>
                  <a:gd name="T35" fmla="*/ 6311 h 101"/>
                  <a:gd name="T36" fmla="+- 0 15313 15283"/>
                  <a:gd name="T37" fmla="*/ T36 w 77"/>
                  <a:gd name="T38" fmla="+- 0 6320 6218"/>
                  <a:gd name="T39" fmla="*/ 6320 h 101"/>
                  <a:gd name="T40" fmla="+- 0 15327 15283"/>
                  <a:gd name="T41" fmla="*/ T40 w 77"/>
                  <a:gd name="T42" fmla="+- 0 6320 6218"/>
                  <a:gd name="T43" fmla="*/ 6320 h 101"/>
                  <a:gd name="T44" fmla="+- 0 15337 15283"/>
                  <a:gd name="T45" fmla="*/ T44 w 77"/>
                  <a:gd name="T46" fmla="+- 0 6313 6218"/>
                  <a:gd name="T47" fmla="*/ 6313 h 101"/>
                  <a:gd name="T48" fmla="+- 0 15341 15283"/>
                  <a:gd name="T49" fmla="*/ T48 w 77"/>
                  <a:gd name="T50" fmla="+- 0 6307 6218"/>
                  <a:gd name="T51" fmla="*/ 6307 h 101"/>
                  <a:gd name="T52" fmla="+- 0 15308 15283"/>
                  <a:gd name="T53" fmla="*/ T52 w 77"/>
                  <a:gd name="T54" fmla="+- 0 6307 6218"/>
                  <a:gd name="T55" fmla="*/ 6307 h 101"/>
                  <a:gd name="T56" fmla="+- 0 15301 15283"/>
                  <a:gd name="T57" fmla="*/ T56 w 77"/>
                  <a:gd name="T58" fmla="+- 0 6301 6218"/>
                  <a:gd name="T59" fmla="*/ 6301 h 101"/>
                  <a:gd name="T60" fmla="+- 0 15302 15283"/>
                  <a:gd name="T61" fmla="*/ T60 w 77"/>
                  <a:gd name="T62" fmla="+- 0 6283 6218"/>
                  <a:gd name="T63" fmla="*/ 6283 h 101"/>
                  <a:gd name="T64" fmla="+- 0 15318 15283"/>
                  <a:gd name="T65" fmla="*/ T64 w 77"/>
                  <a:gd name="T66" fmla="+- 0 6271 6218"/>
                  <a:gd name="T67" fmla="*/ 6271 h 101"/>
                  <a:gd name="T68" fmla="+- 0 15342 15283"/>
                  <a:gd name="T69" fmla="*/ T68 w 77"/>
                  <a:gd name="T70" fmla="+- 0 6268 6218"/>
                  <a:gd name="T71" fmla="*/ 6268 h 101"/>
                  <a:gd name="T72" fmla="+- 0 15358 15283"/>
                  <a:gd name="T73" fmla="*/ T72 w 77"/>
                  <a:gd name="T74" fmla="+- 0 6268 6218"/>
                  <a:gd name="T75" fmla="*/ 6268 h 101"/>
                  <a:gd name="T76" fmla="+- 0 15357 15283"/>
                  <a:gd name="T77" fmla="*/ T76 w 77"/>
                  <a:gd name="T78" fmla="+- 0 6243 6218"/>
                  <a:gd name="T79" fmla="*/ 6243 h 101"/>
                  <a:gd name="T80" fmla="+- 0 15350 1528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0" name="Freeform 158"/>
              <p:cNvSpPr>
                <a:spLocks/>
              </p:cNvSpPr>
              <p:nvPr/>
            </p:nvSpPr>
            <p:spPr bwMode="auto">
              <a:xfrm>
                <a:off x="15283" y="6218"/>
                <a:ext cx="77" cy="101"/>
              </a:xfrm>
              <a:custGeom>
                <a:avLst/>
                <a:gdLst>
                  <a:gd name="T0" fmla="+- 0 15359 15283"/>
                  <a:gd name="T1" fmla="*/ T0 w 77"/>
                  <a:gd name="T2" fmla="+- 0 6305 6218"/>
                  <a:gd name="T3" fmla="*/ 6305 h 101"/>
                  <a:gd name="T4" fmla="+- 0 15343 15283"/>
                  <a:gd name="T5" fmla="*/ T4 w 77"/>
                  <a:gd name="T6" fmla="+- 0 6305 6218"/>
                  <a:gd name="T7" fmla="*/ 6305 h 101"/>
                  <a:gd name="T8" fmla="+- 0 15344 15283"/>
                  <a:gd name="T9" fmla="*/ T8 w 77"/>
                  <a:gd name="T10" fmla="+- 0 6317 6218"/>
                  <a:gd name="T11" fmla="*/ 6317 h 101"/>
                  <a:gd name="T12" fmla="+- 0 15360 15283"/>
                  <a:gd name="T13" fmla="*/ T12 w 77"/>
                  <a:gd name="T14" fmla="+- 0 6317 6218"/>
                  <a:gd name="T15" fmla="*/ 6317 h 101"/>
                  <a:gd name="T16" fmla="+- 0 15359 15283"/>
                  <a:gd name="T17" fmla="*/ T16 w 77"/>
                  <a:gd name="T18" fmla="+- 0 6311 6218"/>
                  <a:gd name="T19" fmla="*/ 6311 h 101"/>
                  <a:gd name="T20" fmla="+- 0 15359 1528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1" name="Freeform 159"/>
              <p:cNvSpPr>
                <a:spLocks/>
              </p:cNvSpPr>
              <p:nvPr/>
            </p:nvSpPr>
            <p:spPr bwMode="auto">
              <a:xfrm>
                <a:off x="15283" y="6218"/>
                <a:ext cx="77" cy="101"/>
              </a:xfrm>
              <a:custGeom>
                <a:avLst/>
                <a:gdLst>
                  <a:gd name="T0" fmla="+- 0 15358 15283"/>
                  <a:gd name="T1" fmla="*/ T0 w 77"/>
                  <a:gd name="T2" fmla="+- 0 6268 6218"/>
                  <a:gd name="T3" fmla="*/ 6268 h 101"/>
                  <a:gd name="T4" fmla="+- 0 15342 15283"/>
                  <a:gd name="T5" fmla="*/ T4 w 77"/>
                  <a:gd name="T6" fmla="+- 0 6268 6218"/>
                  <a:gd name="T7" fmla="*/ 6268 h 101"/>
                  <a:gd name="T8" fmla="+- 0 15342 15283"/>
                  <a:gd name="T9" fmla="*/ T8 w 77"/>
                  <a:gd name="T10" fmla="+- 0 6287 6218"/>
                  <a:gd name="T11" fmla="*/ 6287 h 101"/>
                  <a:gd name="T12" fmla="+- 0 15341 15283"/>
                  <a:gd name="T13" fmla="*/ T12 w 77"/>
                  <a:gd name="T14" fmla="+- 0 6289 6218"/>
                  <a:gd name="T15" fmla="*/ 6289 h 101"/>
                  <a:gd name="T16" fmla="+- 0 15341 15283"/>
                  <a:gd name="T17" fmla="*/ T16 w 77"/>
                  <a:gd name="T18" fmla="+- 0 6290 6218"/>
                  <a:gd name="T19" fmla="*/ 6290 h 101"/>
                  <a:gd name="T20" fmla="+- 0 15338 15283"/>
                  <a:gd name="T21" fmla="*/ T20 w 77"/>
                  <a:gd name="T22" fmla="+- 0 6299 6218"/>
                  <a:gd name="T23" fmla="*/ 6299 h 101"/>
                  <a:gd name="T24" fmla="+- 0 15330 15283"/>
                  <a:gd name="T25" fmla="*/ T24 w 77"/>
                  <a:gd name="T26" fmla="+- 0 6307 6218"/>
                  <a:gd name="T27" fmla="*/ 6307 h 101"/>
                  <a:gd name="T28" fmla="+- 0 15341 15283"/>
                  <a:gd name="T29" fmla="*/ T28 w 77"/>
                  <a:gd name="T30" fmla="+- 0 6307 6218"/>
                  <a:gd name="T31" fmla="*/ 6307 h 101"/>
                  <a:gd name="T32" fmla="+- 0 15342 15283"/>
                  <a:gd name="T33" fmla="*/ T32 w 77"/>
                  <a:gd name="T34" fmla="+- 0 6305 6218"/>
                  <a:gd name="T35" fmla="*/ 6305 h 101"/>
                  <a:gd name="T36" fmla="+- 0 15359 15283"/>
                  <a:gd name="T37" fmla="*/ T36 w 77"/>
                  <a:gd name="T38" fmla="+- 0 6305 6218"/>
                  <a:gd name="T39" fmla="*/ 6305 h 101"/>
                  <a:gd name="T40" fmla="+- 0 15359 15283"/>
                  <a:gd name="T41" fmla="*/ T40 w 77"/>
                  <a:gd name="T42" fmla="+- 0 6293 6218"/>
                  <a:gd name="T43" fmla="*/ 6293 h 101"/>
                  <a:gd name="T44" fmla="+- 0 15358 15283"/>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2" name="Freeform 160"/>
              <p:cNvSpPr>
                <a:spLocks/>
              </p:cNvSpPr>
              <p:nvPr/>
            </p:nvSpPr>
            <p:spPr bwMode="auto">
              <a:xfrm>
                <a:off x="15283" y="6218"/>
                <a:ext cx="77" cy="101"/>
              </a:xfrm>
              <a:custGeom>
                <a:avLst/>
                <a:gdLst>
                  <a:gd name="T0" fmla="+- 0 15322 15283"/>
                  <a:gd name="T1" fmla="*/ T0 w 77"/>
                  <a:gd name="T2" fmla="+- 0 6218 6218"/>
                  <a:gd name="T3" fmla="*/ 6218 h 101"/>
                  <a:gd name="T4" fmla="+- 0 15310 15283"/>
                  <a:gd name="T5" fmla="*/ T4 w 77"/>
                  <a:gd name="T6" fmla="+- 0 6218 6218"/>
                  <a:gd name="T7" fmla="*/ 6218 h 101"/>
                  <a:gd name="T8" fmla="+- 0 15298 15283"/>
                  <a:gd name="T9" fmla="*/ T8 w 77"/>
                  <a:gd name="T10" fmla="+- 0 6222 6218"/>
                  <a:gd name="T11" fmla="*/ 6222 h 101"/>
                  <a:gd name="T12" fmla="+- 0 15290 15283"/>
                  <a:gd name="T13" fmla="*/ T12 w 77"/>
                  <a:gd name="T14" fmla="+- 0 6227 6218"/>
                  <a:gd name="T15" fmla="*/ 6227 h 101"/>
                  <a:gd name="T16" fmla="+- 0 15294 15283"/>
                  <a:gd name="T17" fmla="*/ T16 w 77"/>
                  <a:gd name="T18" fmla="+- 0 6239 6218"/>
                  <a:gd name="T19" fmla="*/ 6239 h 101"/>
                  <a:gd name="T20" fmla="+- 0 15301 15283"/>
                  <a:gd name="T21" fmla="*/ T20 w 77"/>
                  <a:gd name="T22" fmla="+- 0 6234 6218"/>
                  <a:gd name="T23" fmla="*/ 6234 h 101"/>
                  <a:gd name="T24" fmla="+- 0 15310 15283"/>
                  <a:gd name="T25" fmla="*/ T24 w 77"/>
                  <a:gd name="T26" fmla="+- 0 6231 6218"/>
                  <a:gd name="T27" fmla="*/ 6231 h 101"/>
                  <a:gd name="T28" fmla="+- 0 15350 15283"/>
                  <a:gd name="T29" fmla="*/ T28 w 77"/>
                  <a:gd name="T30" fmla="+- 0 6231 6218"/>
                  <a:gd name="T31" fmla="*/ 6231 h 101"/>
                  <a:gd name="T32" fmla="+- 0 15346 15283"/>
                  <a:gd name="T33" fmla="*/ T32 w 77"/>
                  <a:gd name="T34" fmla="+- 0 6226 6218"/>
                  <a:gd name="T35" fmla="*/ 6226 h 101"/>
                  <a:gd name="T36" fmla="+- 0 15322 1528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7" name="Group 161"/>
            <p:cNvGrpSpPr>
              <a:grpSpLocks/>
            </p:cNvGrpSpPr>
            <p:nvPr/>
          </p:nvGrpSpPr>
          <p:grpSpPr bwMode="auto">
            <a:xfrm>
              <a:off x="15394" y="6218"/>
              <a:ext cx="92" cy="139"/>
              <a:chOff x="15394" y="6218"/>
              <a:chExt cx="92" cy="139"/>
            </a:xfrm>
          </p:grpSpPr>
          <p:sp>
            <p:nvSpPr>
              <p:cNvPr id="3475" name="Freeform 162"/>
              <p:cNvSpPr>
                <a:spLocks/>
              </p:cNvSpPr>
              <p:nvPr/>
            </p:nvSpPr>
            <p:spPr bwMode="auto">
              <a:xfrm>
                <a:off x="15394" y="6218"/>
                <a:ext cx="92" cy="139"/>
              </a:xfrm>
              <a:custGeom>
                <a:avLst/>
                <a:gdLst>
                  <a:gd name="T0" fmla="+- 0 15410 15394"/>
                  <a:gd name="T1" fmla="*/ T0 w 92"/>
                  <a:gd name="T2" fmla="+- 0 6221 6218"/>
                  <a:gd name="T3" fmla="*/ 6221 h 139"/>
                  <a:gd name="T4" fmla="+- 0 15394 15394"/>
                  <a:gd name="T5" fmla="*/ T4 w 92"/>
                  <a:gd name="T6" fmla="+- 0 6221 6218"/>
                  <a:gd name="T7" fmla="*/ 6221 h 139"/>
                  <a:gd name="T8" fmla="+- 0 15395 15394"/>
                  <a:gd name="T9" fmla="*/ T8 w 92"/>
                  <a:gd name="T10" fmla="+- 0 6236 6218"/>
                  <a:gd name="T11" fmla="*/ 6236 h 139"/>
                  <a:gd name="T12" fmla="+- 0 15395 15394"/>
                  <a:gd name="T13" fmla="*/ T12 w 92"/>
                  <a:gd name="T14" fmla="+- 0 6357 6218"/>
                  <a:gd name="T15" fmla="*/ 6357 h 139"/>
                  <a:gd name="T16" fmla="+- 0 15413 15394"/>
                  <a:gd name="T17" fmla="*/ T16 w 92"/>
                  <a:gd name="T18" fmla="+- 0 6357 6218"/>
                  <a:gd name="T19" fmla="*/ 6357 h 139"/>
                  <a:gd name="T20" fmla="+- 0 15413 15394"/>
                  <a:gd name="T21" fmla="*/ T20 w 92"/>
                  <a:gd name="T22" fmla="+- 0 6304 6218"/>
                  <a:gd name="T23" fmla="*/ 6304 h 139"/>
                  <a:gd name="T24" fmla="+- 0 15425 15394"/>
                  <a:gd name="T25" fmla="*/ T24 w 92"/>
                  <a:gd name="T26" fmla="+- 0 6304 6218"/>
                  <a:gd name="T27" fmla="*/ 6304 h 139"/>
                  <a:gd name="T28" fmla="+- 0 15417 15394"/>
                  <a:gd name="T29" fmla="*/ T28 w 92"/>
                  <a:gd name="T30" fmla="+- 0 6297 6218"/>
                  <a:gd name="T31" fmla="*/ 6297 h 139"/>
                  <a:gd name="T32" fmla="+- 0 15413 15394"/>
                  <a:gd name="T33" fmla="*/ T32 w 92"/>
                  <a:gd name="T34" fmla="+- 0 6285 6218"/>
                  <a:gd name="T35" fmla="*/ 6285 h 139"/>
                  <a:gd name="T36" fmla="+- 0 15413 15394"/>
                  <a:gd name="T37" fmla="*/ T36 w 92"/>
                  <a:gd name="T38" fmla="+- 0 6281 6218"/>
                  <a:gd name="T39" fmla="*/ 6281 h 139"/>
                  <a:gd name="T40" fmla="+- 0 15413 15394"/>
                  <a:gd name="T41" fmla="*/ T40 w 92"/>
                  <a:gd name="T42" fmla="+- 0 6259 6218"/>
                  <a:gd name="T43" fmla="*/ 6259 h 139"/>
                  <a:gd name="T44" fmla="+- 0 15413 15394"/>
                  <a:gd name="T45" fmla="*/ T44 w 92"/>
                  <a:gd name="T46" fmla="+- 0 6256 6218"/>
                  <a:gd name="T47" fmla="*/ 6256 h 139"/>
                  <a:gd name="T48" fmla="+- 0 15416 15394"/>
                  <a:gd name="T49" fmla="*/ T48 w 92"/>
                  <a:gd name="T50" fmla="+- 0 6249 6218"/>
                  <a:gd name="T51" fmla="*/ 6249 h 139"/>
                  <a:gd name="T52" fmla="+- 0 15429 15394"/>
                  <a:gd name="T53" fmla="*/ T52 w 92"/>
                  <a:gd name="T54" fmla="+- 0 6237 6218"/>
                  <a:gd name="T55" fmla="*/ 6237 h 139"/>
                  <a:gd name="T56" fmla="+- 0 15432 15394"/>
                  <a:gd name="T57" fmla="*/ T56 w 92"/>
                  <a:gd name="T58" fmla="+- 0 6237 6218"/>
                  <a:gd name="T59" fmla="*/ 6237 h 139"/>
                  <a:gd name="T60" fmla="+- 0 15411 15394"/>
                  <a:gd name="T61" fmla="*/ T60 w 92"/>
                  <a:gd name="T62" fmla="+- 0 6237 6218"/>
                  <a:gd name="T63" fmla="*/ 6237 h 139"/>
                  <a:gd name="T64" fmla="+- 0 15410 15394"/>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6" name="Freeform 163"/>
              <p:cNvSpPr>
                <a:spLocks/>
              </p:cNvSpPr>
              <p:nvPr/>
            </p:nvSpPr>
            <p:spPr bwMode="auto">
              <a:xfrm>
                <a:off x="15394" y="6218"/>
                <a:ext cx="92" cy="139"/>
              </a:xfrm>
              <a:custGeom>
                <a:avLst/>
                <a:gdLst>
                  <a:gd name="T0" fmla="+- 0 15425 15394"/>
                  <a:gd name="T1" fmla="*/ T0 w 92"/>
                  <a:gd name="T2" fmla="+- 0 6304 6218"/>
                  <a:gd name="T3" fmla="*/ 6304 h 139"/>
                  <a:gd name="T4" fmla="+- 0 15413 15394"/>
                  <a:gd name="T5" fmla="*/ T4 w 92"/>
                  <a:gd name="T6" fmla="+- 0 6304 6218"/>
                  <a:gd name="T7" fmla="*/ 6304 h 139"/>
                  <a:gd name="T8" fmla="+- 0 15415 15394"/>
                  <a:gd name="T9" fmla="*/ T8 w 92"/>
                  <a:gd name="T10" fmla="+- 0 6307 6218"/>
                  <a:gd name="T11" fmla="*/ 6307 h 139"/>
                  <a:gd name="T12" fmla="+- 0 15429 15394"/>
                  <a:gd name="T13" fmla="*/ T12 w 92"/>
                  <a:gd name="T14" fmla="+- 0 6316 6218"/>
                  <a:gd name="T15" fmla="*/ 6316 h 139"/>
                  <a:gd name="T16" fmla="+- 0 15454 15394"/>
                  <a:gd name="T17" fmla="*/ T16 w 92"/>
                  <a:gd name="T18" fmla="+- 0 6318 6218"/>
                  <a:gd name="T19" fmla="*/ 6318 h 139"/>
                  <a:gd name="T20" fmla="+- 0 15471 15394"/>
                  <a:gd name="T21" fmla="*/ T20 w 92"/>
                  <a:gd name="T22" fmla="+- 0 6309 6218"/>
                  <a:gd name="T23" fmla="*/ 6309 h 139"/>
                  <a:gd name="T24" fmla="+- 0 15473 15394"/>
                  <a:gd name="T25" fmla="*/ T24 w 92"/>
                  <a:gd name="T26" fmla="+- 0 6306 6218"/>
                  <a:gd name="T27" fmla="*/ 6306 h 139"/>
                  <a:gd name="T28" fmla="+- 0 15427 15394"/>
                  <a:gd name="T29" fmla="*/ T28 w 92"/>
                  <a:gd name="T30" fmla="+- 0 6306 6218"/>
                  <a:gd name="T31" fmla="*/ 6306 h 139"/>
                  <a:gd name="T32" fmla="+- 0 15425 15394"/>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9"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7" name="Freeform 164"/>
              <p:cNvSpPr>
                <a:spLocks/>
              </p:cNvSpPr>
              <p:nvPr/>
            </p:nvSpPr>
            <p:spPr bwMode="auto">
              <a:xfrm>
                <a:off x="15394" y="6218"/>
                <a:ext cx="92" cy="139"/>
              </a:xfrm>
              <a:custGeom>
                <a:avLst/>
                <a:gdLst>
                  <a:gd name="T0" fmla="+- 0 15477 15394"/>
                  <a:gd name="T1" fmla="*/ T0 w 92"/>
                  <a:gd name="T2" fmla="+- 0 6236 6218"/>
                  <a:gd name="T3" fmla="*/ 6236 h 139"/>
                  <a:gd name="T4" fmla="+- 0 15454 15394"/>
                  <a:gd name="T5" fmla="*/ T4 w 92"/>
                  <a:gd name="T6" fmla="+- 0 6236 6218"/>
                  <a:gd name="T7" fmla="*/ 6236 h 139"/>
                  <a:gd name="T8" fmla="+- 0 15465 15394"/>
                  <a:gd name="T9" fmla="*/ T8 w 92"/>
                  <a:gd name="T10" fmla="+- 0 6252 6218"/>
                  <a:gd name="T11" fmla="*/ 6252 h 139"/>
                  <a:gd name="T12" fmla="+- 0 15468 15394"/>
                  <a:gd name="T13" fmla="*/ T12 w 92"/>
                  <a:gd name="T14" fmla="+- 0 6278 6218"/>
                  <a:gd name="T15" fmla="*/ 6278 h 139"/>
                  <a:gd name="T16" fmla="+- 0 15459 15394"/>
                  <a:gd name="T17" fmla="*/ T16 w 92"/>
                  <a:gd name="T18" fmla="+- 0 6298 6218"/>
                  <a:gd name="T19" fmla="*/ 6298 h 139"/>
                  <a:gd name="T20" fmla="+- 0 15440 15394"/>
                  <a:gd name="T21" fmla="*/ T20 w 92"/>
                  <a:gd name="T22" fmla="+- 0 6306 6218"/>
                  <a:gd name="T23" fmla="*/ 6306 h 139"/>
                  <a:gd name="T24" fmla="+- 0 15473 15394"/>
                  <a:gd name="T25" fmla="*/ T24 w 92"/>
                  <a:gd name="T26" fmla="+- 0 6306 6218"/>
                  <a:gd name="T27" fmla="*/ 6306 h 139"/>
                  <a:gd name="T28" fmla="+- 0 15482 15394"/>
                  <a:gd name="T29" fmla="*/ T28 w 92"/>
                  <a:gd name="T30" fmla="+- 0 6290 6218"/>
                  <a:gd name="T31" fmla="*/ 6290 h 139"/>
                  <a:gd name="T32" fmla="+- 0 15487 15394"/>
                  <a:gd name="T33" fmla="*/ T32 w 92"/>
                  <a:gd name="T34" fmla="+- 0 6262 6218"/>
                  <a:gd name="T35" fmla="*/ 6262 h 139"/>
                  <a:gd name="T36" fmla="+- 0 15480 15394"/>
                  <a:gd name="T37" fmla="*/ T36 w 92"/>
                  <a:gd name="T38" fmla="+- 0 6239 6218"/>
                  <a:gd name="T39" fmla="*/ 6239 h 139"/>
                  <a:gd name="T40" fmla="+- 0 15477 15394"/>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60" y="18"/>
                    </a:lnTo>
                    <a:lnTo>
                      <a:pt x="71" y="34"/>
                    </a:lnTo>
                    <a:lnTo>
                      <a:pt x="74" y="60"/>
                    </a:lnTo>
                    <a:lnTo>
                      <a:pt x="65" y="80"/>
                    </a:lnTo>
                    <a:lnTo>
                      <a:pt x="46" y="88"/>
                    </a:lnTo>
                    <a:lnTo>
                      <a:pt x="79"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8" name="Freeform 165"/>
              <p:cNvSpPr>
                <a:spLocks/>
              </p:cNvSpPr>
              <p:nvPr/>
            </p:nvSpPr>
            <p:spPr bwMode="auto">
              <a:xfrm>
                <a:off x="15394" y="6218"/>
                <a:ext cx="92" cy="139"/>
              </a:xfrm>
              <a:custGeom>
                <a:avLst/>
                <a:gdLst>
                  <a:gd name="T0" fmla="+- 0 15446 15394"/>
                  <a:gd name="T1" fmla="*/ T0 w 92"/>
                  <a:gd name="T2" fmla="+- 0 6218 6218"/>
                  <a:gd name="T3" fmla="*/ 6218 h 139"/>
                  <a:gd name="T4" fmla="+- 0 15430 15394"/>
                  <a:gd name="T5" fmla="*/ T4 w 92"/>
                  <a:gd name="T6" fmla="+- 0 6218 6218"/>
                  <a:gd name="T7" fmla="*/ 6218 h 139"/>
                  <a:gd name="T8" fmla="+- 0 15419 15394"/>
                  <a:gd name="T9" fmla="*/ T8 w 92"/>
                  <a:gd name="T10" fmla="+- 0 6225 6218"/>
                  <a:gd name="T11" fmla="*/ 6225 h 139"/>
                  <a:gd name="T12" fmla="+- 0 15411 15394"/>
                  <a:gd name="T13" fmla="*/ T12 w 92"/>
                  <a:gd name="T14" fmla="+- 0 6237 6218"/>
                  <a:gd name="T15" fmla="*/ 6237 h 139"/>
                  <a:gd name="T16" fmla="+- 0 15432 15394"/>
                  <a:gd name="T17" fmla="*/ T16 w 92"/>
                  <a:gd name="T18" fmla="+- 0 6237 6218"/>
                  <a:gd name="T19" fmla="*/ 6237 h 139"/>
                  <a:gd name="T20" fmla="+- 0 15454 15394"/>
                  <a:gd name="T21" fmla="*/ T20 w 92"/>
                  <a:gd name="T22" fmla="+- 0 6236 6218"/>
                  <a:gd name="T23" fmla="*/ 6236 h 139"/>
                  <a:gd name="T24" fmla="+- 0 15477 15394"/>
                  <a:gd name="T25" fmla="*/ T24 w 92"/>
                  <a:gd name="T26" fmla="+- 0 6236 6218"/>
                  <a:gd name="T27" fmla="*/ 6236 h 139"/>
                  <a:gd name="T28" fmla="+- 0 15466 15394"/>
                  <a:gd name="T29" fmla="*/ T28 w 92"/>
                  <a:gd name="T30" fmla="+- 0 6224 6218"/>
                  <a:gd name="T31" fmla="*/ 6224 h 139"/>
                  <a:gd name="T32" fmla="+- 0 15446 15394"/>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60"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8" name="Group 166"/>
            <p:cNvGrpSpPr>
              <a:grpSpLocks/>
            </p:cNvGrpSpPr>
            <p:nvPr/>
          </p:nvGrpSpPr>
          <p:grpSpPr bwMode="auto">
            <a:xfrm>
              <a:off x="15516" y="6218"/>
              <a:ext cx="92" cy="139"/>
              <a:chOff x="15516" y="6218"/>
              <a:chExt cx="92" cy="139"/>
            </a:xfrm>
          </p:grpSpPr>
          <p:sp>
            <p:nvSpPr>
              <p:cNvPr id="3471" name="Freeform 167"/>
              <p:cNvSpPr>
                <a:spLocks/>
              </p:cNvSpPr>
              <p:nvPr/>
            </p:nvSpPr>
            <p:spPr bwMode="auto">
              <a:xfrm>
                <a:off x="15516" y="6218"/>
                <a:ext cx="92" cy="139"/>
              </a:xfrm>
              <a:custGeom>
                <a:avLst/>
                <a:gdLst>
                  <a:gd name="T0" fmla="+- 0 15532 15516"/>
                  <a:gd name="T1" fmla="*/ T0 w 92"/>
                  <a:gd name="T2" fmla="+- 0 6221 6218"/>
                  <a:gd name="T3" fmla="*/ 6221 h 139"/>
                  <a:gd name="T4" fmla="+- 0 15516 15516"/>
                  <a:gd name="T5" fmla="*/ T4 w 92"/>
                  <a:gd name="T6" fmla="+- 0 6221 6218"/>
                  <a:gd name="T7" fmla="*/ 6221 h 139"/>
                  <a:gd name="T8" fmla="+- 0 15517 15516"/>
                  <a:gd name="T9" fmla="*/ T8 w 92"/>
                  <a:gd name="T10" fmla="+- 0 6236 6218"/>
                  <a:gd name="T11" fmla="*/ 6236 h 139"/>
                  <a:gd name="T12" fmla="+- 0 15517 15516"/>
                  <a:gd name="T13" fmla="*/ T12 w 92"/>
                  <a:gd name="T14" fmla="+- 0 6357 6218"/>
                  <a:gd name="T15" fmla="*/ 6357 h 139"/>
                  <a:gd name="T16" fmla="+- 0 15534 15516"/>
                  <a:gd name="T17" fmla="*/ T16 w 92"/>
                  <a:gd name="T18" fmla="+- 0 6357 6218"/>
                  <a:gd name="T19" fmla="*/ 6357 h 139"/>
                  <a:gd name="T20" fmla="+- 0 15534 15516"/>
                  <a:gd name="T21" fmla="*/ T20 w 92"/>
                  <a:gd name="T22" fmla="+- 0 6304 6218"/>
                  <a:gd name="T23" fmla="*/ 6304 h 139"/>
                  <a:gd name="T24" fmla="+- 0 15547 15516"/>
                  <a:gd name="T25" fmla="*/ T24 w 92"/>
                  <a:gd name="T26" fmla="+- 0 6304 6218"/>
                  <a:gd name="T27" fmla="*/ 6304 h 139"/>
                  <a:gd name="T28" fmla="+- 0 15538 15516"/>
                  <a:gd name="T29" fmla="*/ T28 w 92"/>
                  <a:gd name="T30" fmla="+- 0 6297 6218"/>
                  <a:gd name="T31" fmla="*/ 6297 h 139"/>
                  <a:gd name="T32" fmla="+- 0 15535 15516"/>
                  <a:gd name="T33" fmla="*/ T32 w 92"/>
                  <a:gd name="T34" fmla="+- 0 6285 6218"/>
                  <a:gd name="T35" fmla="*/ 6285 h 139"/>
                  <a:gd name="T36" fmla="+- 0 15534 15516"/>
                  <a:gd name="T37" fmla="*/ T36 w 92"/>
                  <a:gd name="T38" fmla="+- 0 6281 6218"/>
                  <a:gd name="T39" fmla="*/ 6281 h 139"/>
                  <a:gd name="T40" fmla="+- 0 15534 15516"/>
                  <a:gd name="T41" fmla="*/ T40 w 92"/>
                  <a:gd name="T42" fmla="+- 0 6259 6218"/>
                  <a:gd name="T43" fmla="*/ 6259 h 139"/>
                  <a:gd name="T44" fmla="+- 0 15535 15516"/>
                  <a:gd name="T45" fmla="*/ T44 w 92"/>
                  <a:gd name="T46" fmla="+- 0 6256 6218"/>
                  <a:gd name="T47" fmla="*/ 6256 h 139"/>
                  <a:gd name="T48" fmla="+- 0 15538 15516"/>
                  <a:gd name="T49" fmla="*/ T48 w 92"/>
                  <a:gd name="T50" fmla="+- 0 6249 6218"/>
                  <a:gd name="T51" fmla="*/ 6249 h 139"/>
                  <a:gd name="T52" fmla="+- 0 15550 15516"/>
                  <a:gd name="T53" fmla="*/ T52 w 92"/>
                  <a:gd name="T54" fmla="+- 0 6237 6218"/>
                  <a:gd name="T55" fmla="*/ 6237 h 139"/>
                  <a:gd name="T56" fmla="+- 0 15554 15516"/>
                  <a:gd name="T57" fmla="*/ T56 w 92"/>
                  <a:gd name="T58" fmla="+- 0 6237 6218"/>
                  <a:gd name="T59" fmla="*/ 6237 h 139"/>
                  <a:gd name="T60" fmla="+- 0 15533 15516"/>
                  <a:gd name="T61" fmla="*/ T60 w 92"/>
                  <a:gd name="T62" fmla="+- 0 6237 6218"/>
                  <a:gd name="T63" fmla="*/ 6237 h 139"/>
                  <a:gd name="T64" fmla="+- 0 15532 15516"/>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2" y="31"/>
                    </a:lnTo>
                    <a:lnTo>
                      <a:pt x="34"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2" name="Freeform 168"/>
              <p:cNvSpPr>
                <a:spLocks/>
              </p:cNvSpPr>
              <p:nvPr/>
            </p:nvSpPr>
            <p:spPr bwMode="auto">
              <a:xfrm>
                <a:off x="15516" y="6218"/>
                <a:ext cx="92" cy="139"/>
              </a:xfrm>
              <a:custGeom>
                <a:avLst/>
                <a:gdLst>
                  <a:gd name="T0" fmla="+- 0 15547 15516"/>
                  <a:gd name="T1" fmla="*/ T0 w 92"/>
                  <a:gd name="T2" fmla="+- 0 6304 6218"/>
                  <a:gd name="T3" fmla="*/ 6304 h 139"/>
                  <a:gd name="T4" fmla="+- 0 15534 15516"/>
                  <a:gd name="T5" fmla="*/ T4 w 92"/>
                  <a:gd name="T6" fmla="+- 0 6304 6218"/>
                  <a:gd name="T7" fmla="*/ 6304 h 139"/>
                  <a:gd name="T8" fmla="+- 0 15537 15516"/>
                  <a:gd name="T9" fmla="*/ T8 w 92"/>
                  <a:gd name="T10" fmla="+- 0 6307 6218"/>
                  <a:gd name="T11" fmla="*/ 6307 h 139"/>
                  <a:gd name="T12" fmla="+- 0 15551 15516"/>
                  <a:gd name="T13" fmla="*/ T12 w 92"/>
                  <a:gd name="T14" fmla="+- 0 6316 6218"/>
                  <a:gd name="T15" fmla="*/ 6316 h 139"/>
                  <a:gd name="T16" fmla="+- 0 15576 15516"/>
                  <a:gd name="T17" fmla="*/ T16 w 92"/>
                  <a:gd name="T18" fmla="+- 0 6318 6218"/>
                  <a:gd name="T19" fmla="*/ 6318 h 139"/>
                  <a:gd name="T20" fmla="+- 0 15593 15516"/>
                  <a:gd name="T21" fmla="*/ T20 w 92"/>
                  <a:gd name="T22" fmla="+- 0 6309 6218"/>
                  <a:gd name="T23" fmla="*/ 6309 h 139"/>
                  <a:gd name="T24" fmla="+- 0 15594 15516"/>
                  <a:gd name="T25" fmla="*/ T24 w 92"/>
                  <a:gd name="T26" fmla="+- 0 6306 6218"/>
                  <a:gd name="T27" fmla="*/ 6306 h 139"/>
                  <a:gd name="T28" fmla="+- 0 15549 15516"/>
                  <a:gd name="T29" fmla="*/ T28 w 92"/>
                  <a:gd name="T30" fmla="+- 0 6306 6218"/>
                  <a:gd name="T31" fmla="*/ 6306 h 139"/>
                  <a:gd name="T32" fmla="+- 0 15547 15516"/>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3" name="Freeform 169"/>
              <p:cNvSpPr>
                <a:spLocks/>
              </p:cNvSpPr>
              <p:nvPr/>
            </p:nvSpPr>
            <p:spPr bwMode="auto">
              <a:xfrm>
                <a:off x="15516" y="6218"/>
                <a:ext cx="92" cy="139"/>
              </a:xfrm>
              <a:custGeom>
                <a:avLst/>
                <a:gdLst>
                  <a:gd name="T0" fmla="+- 0 15599 15516"/>
                  <a:gd name="T1" fmla="*/ T0 w 92"/>
                  <a:gd name="T2" fmla="+- 0 6236 6218"/>
                  <a:gd name="T3" fmla="*/ 6236 h 139"/>
                  <a:gd name="T4" fmla="+- 0 15575 15516"/>
                  <a:gd name="T5" fmla="*/ T4 w 92"/>
                  <a:gd name="T6" fmla="+- 0 6236 6218"/>
                  <a:gd name="T7" fmla="*/ 6236 h 139"/>
                  <a:gd name="T8" fmla="+- 0 15587 15516"/>
                  <a:gd name="T9" fmla="*/ T8 w 92"/>
                  <a:gd name="T10" fmla="+- 0 6252 6218"/>
                  <a:gd name="T11" fmla="*/ 6252 h 139"/>
                  <a:gd name="T12" fmla="+- 0 15590 15516"/>
                  <a:gd name="T13" fmla="*/ T12 w 92"/>
                  <a:gd name="T14" fmla="+- 0 6278 6218"/>
                  <a:gd name="T15" fmla="*/ 6278 h 139"/>
                  <a:gd name="T16" fmla="+- 0 15581 15516"/>
                  <a:gd name="T17" fmla="*/ T16 w 92"/>
                  <a:gd name="T18" fmla="+- 0 6298 6218"/>
                  <a:gd name="T19" fmla="*/ 6298 h 139"/>
                  <a:gd name="T20" fmla="+- 0 15562 15516"/>
                  <a:gd name="T21" fmla="*/ T20 w 92"/>
                  <a:gd name="T22" fmla="+- 0 6306 6218"/>
                  <a:gd name="T23" fmla="*/ 6306 h 139"/>
                  <a:gd name="T24" fmla="+- 0 15594 15516"/>
                  <a:gd name="T25" fmla="*/ T24 w 92"/>
                  <a:gd name="T26" fmla="+- 0 6306 6218"/>
                  <a:gd name="T27" fmla="*/ 6306 h 139"/>
                  <a:gd name="T28" fmla="+- 0 15604 15516"/>
                  <a:gd name="T29" fmla="*/ T28 w 92"/>
                  <a:gd name="T30" fmla="+- 0 6290 6218"/>
                  <a:gd name="T31" fmla="*/ 6290 h 139"/>
                  <a:gd name="T32" fmla="+- 0 15608 15516"/>
                  <a:gd name="T33" fmla="*/ T32 w 92"/>
                  <a:gd name="T34" fmla="+- 0 6262 6218"/>
                  <a:gd name="T35" fmla="*/ 6262 h 139"/>
                  <a:gd name="T36" fmla="+- 0 15602 15516"/>
                  <a:gd name="T37" fmla="*/ T36 w 92"/>
                  <a:gd name="T38" fmla="+- 0 6239 6218"/>
                  <a:gd name="T39" fmla="*/ 6239 h 139"/>
                  <a:gd name="T40" fmla="+- 0 15599 15516"/>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2"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4" name="Freeform 170"/>
              <p:cNvSpPr>
                <a:spLocks/>
              </p:cNvSpPr>
              <p:nvPr/>
            </p:nvSpPr>
            <p:spPr bwMode="auto">
              <a:xfrm>
                <a:off x="15516" y="6218"/>
                <a:ext cx="92" cy="139"/>
              </a:xfrm>
              <a:custGeom>
                <a:avLst/>
                <a:gdLst>
                  <a:gd name="T0" fmla="+- 0 15568 15516"/>
                  <a:gd name="T1" fmla="*/ T0 w 92"/>
                  <a:gd name="T2" fmla="+- 0 6218 6218"/>
                  <a:gd name="T3" fmla="*/ 6218 h 139"/>
                  <a:gd name="T4" fmla="+- 0 15552 15516"/>
                  <a:gd name="T5" fmla="*/ T4 w 92"/>
                  <a:gd name="T6" fmla="+- 0 6218 6218"/>
                  <a:gd name="T7" fmla="*/ 6218 h 139"/>
                  <a:gd name="T8" fmla="+- 0 15540 15516"/>
                  <a:gd name="T9" fmla="*/ T8 w 92"/>
                  <a:gd name="T10" fmla="+- 0 6225 6218"/>
                  <a:gd name="T11" fmla="*/ 6225 h 139"/>
                  <a:gd name="T12" fmla="+- 0 15533 15516"/>
                  <a:gd name="T13" fmla="*/ T12 w 92"/>
                  <a:gd name="T14" fmla="+- 0 6237 6218"/>
                  <a:gd name="T15" fmla="*/ 6237 h 139"/>
                  <a:gd name="T16" fmla="+- 0 15554 15516"/>
                  <a:gd name="T17" fmla="*/ T16 w 92"/>
                  <a:gd name="T18" fmla="+- 0 6237 6218"/>
                  <a:gd name="T19" fmla="*/ 6237 h 139"/>
                  <a:gd name="T20" fmla="+- 0 15575 15516"/>
                  <a:gd name="T21" fmla="*/ T20 w 92"/>
                  <a:gd name="T22" fmla="+- 0 6236 6218"/>
                  <a:gd name="T23" fmla="*/ 6236 h 139"/>
                  <a:gd name="T24" fmla="+- 0 15599 15516"/>
                  <a:gd name="T25" fmla="*/ T24 w 92"/>
                  <a:gd name="T26" fmla="+- 0 6236 6218"/>
                  <a:gd name="T27" fmla="*/ 6236 h 139"/>
                  <a:gd name="T28" fmla="+- 0 15588 15516"/>
                  <a:gd name="T29" fmla="*/ T28 w 92"/>
                  <a:gd name="T30" fmla="+- 0 6224 6218"/>
                  <a:gd name="T31" fmla="*/ 6224 h 139"/>
                  <a:gd name="T32" fmla="+- 0 15568 15516"/>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4"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9" name="Group 171"/>
            <p:cNvGrpSpPr>
              <a:grpSpLocks/>
            </p:cNvGrpSpPr>
            <p:nvPr/>
          </p:nvGrpSpPr>
          <p:grpSpPr bwMode="auto">
            <a:xfrm>
              <a:off x="15633" y="6222"/>
              <a:ext cx="85" cy="98"/>
              <a:chOff x="15633" y="6222"/>
              <a:chExt cx="85" cy="98"/>
            </a:xfrm>
          </p:grpSpPr>
          <p:sp>
            <p:nvSpPr>
              <p:cNvPr id="3468" name="Freeform 172"/>
              <p:cNvSpPr>
                <a:spLocks/>
              </p:cNvSpPr>
              <p:nvPr/>
            </p:nvSpPr>
            <p:spPr bwMode="auto">
              <a:xfrm>
                <a:off x="15633" y="6222"/>
                <a:ext cx="85" cy="98"/>
              </a:xfrm>
              <a:custGeom>
                <a:avLst/>
                <a:gdLst>
                  <a:gd name="T0" fmla="+- 0 15660 15633"/>
                  <a:gd name="T1" fmla="*/ T0 w 85"/>
                  <a:gd name="T2" fmla="+- 0 6222 6222"/>
                  <a:gd name="T3" fmla="*/ 6222 h 98"/>
                  <a:gd name="T4" fmla="+- 0 15645 15633"/>
                  <a:gd name="T5" fmla="*/ T4 w 85"/>
                  <a:gd name="T6" fmla="+- 0 6234 6222"/>
                  <a:gd name="T7" fmla="*/ 6234 h 98"/>
                  <a:gd name="T8" fmla="+- 0 15635 15633"/>
                  <a:gd name="T9" fmla="*/ T8 w 85"/>
                  <a:gd name="T10" fmla="+- 0 6254 6222"/>
                  <a:gd name="T11" fmla="*/ 6254 h 98"/>
                  <a:gd name="T12" fmla="+- 0 15633 15633"/>
                  <a:gd name="T13" fmla="*/ T12 w 85"/>
                  <a:gd name="T14" fmla="+- 0 6281 6222"/>
                  <a:gd name="T15" fmla="*/ 6281 h 98"/>
                  <a:gd name="T16" fmla="+- 0 15641 15633"/>
                  <a:gd name="T17" fmla="*/ T16 w 85"/>
                  <a:gd name="T18" fmla="+- 0 6301 6222"/>
                  <a:gd name="T19" fmla="*/ 6301 h 98"/>
                  <a:gd name="T20" fmla="+- 0 15656 15633"/>
                  <a:gd name="T21" fmla="*/ T20 w 85"/>
                  <a:gd name="T22" fmla="+- 0 6315 6222"/>
                  <a:gd name="T23" fmla="*/ 6315 h 98"/>
                  <a:gd name="T24" fmla="+- 0 15679 15633"/>
                  <a:gd name="T25" fmla="*/ T24 w 85"/>
                  <a:gd name="T26" fmla="+- 0 6320 6222"/>
                  <a:gd name="T27" fmla="*/ 6320 h 98"/>
                  <a:gd name="T28" fmla="+- 0 15695 15633"/>
                  <a:gd name="T29" fmla="*/ T28 w 85"/>
                  <a:gd name="T30" fmla="+- 0 6320 6222"/>
                  <a:gd name="T31" fmla="*/ 6320 h 98"/>
                  <a:gd name="T32" fmla="+- 0 15705 15633"/>
                  <a:gd name="T33" fmla="*/ T32 w 85"/>
                  <a:gd name="T34" fmla="+- 0 6316 6222"/>
                  <a:gd name="T35" fmla="*/ 6316 h 98"/>
                  <a:gd name="T36" fmla="+- 0 15712 15633"/>
                  <a:gd name="T37" fmla="*/ T36 w 85"/>
                  <a:gd name="T38" fmla="+- 0 6313 6222"/>
                  <a:gd name="T39" fmla="*/ 6313 h 98"/>
                  <a:gd name="T40" fmla="+- 0 15710 15633"/>
                  <a:gd name="T41" fmla="*/ T40 w 85"/>
                  <a:gd name="T42" fmla="+- 0 6306 6222"/>
                  <a:gd name="T43" fmla="*/ 6306 h 98"/>
                  <a:gd name="T44" fmla="+- 0 15694 15633"/>
                  <a:gd name="T45" fmla="*/ T44 w 85"/>
                  <a:gd name="T46" fmla="+- 0 6306 6222"/>
                  <a:gd name="T47" fmla="*/ 6306 h 98"/>
                  <a:gd name="T48" fmla="+- 0 15674 15633"/>
                  <a:gd name="T49" fmla="*/ T48 w 85"/>
                  <a:gd name="T50" fmla="+- 0 6305 6222"/>
                  <a:gd name="T51" fmla="*/ 6305 h 98"/>
                  <a:gd name="T52" fmla="+- 0 15656 15633"/>
                  <a:gd name="T53" fmla="*/ T52 w 85"/>
                  <a:gd name="T54" fmla="+- 0 6295 6222"/>
                  <a:gd name="T55" fmla="*/ 6295 h 98"/>
                  <a:gd name="T56" fmla="+- 0 15649 15633"/>
                  <a:gd name="T57" fmla="*/ T56 w 85"/>
                  <a:gd name="T58" fmla="+- 0 6272 6222"/>
                  <a:gd name="T59" fmla="*/ 6272 h 98"/>
                  <a:gd name="T60" fmla="+- 0 15717 15633"/>
                  <a:gd name="T61" fmla="*/ T60 w 85"/>
                  <a:gd name="T62" fmla="+- 0 6272 6222"/>
                  <a:gd name="T63" fmla="*/ 6272 h 98"/>
                  <a:gd name="T64" fmla="+- 0 15717 15633"/>
                  <a:gd name="T65" fmla="*/ T64 w 85"/>
                  <a:gd name="T66" fmla="+- 0 6270 6222"/>
                  <a:gd name="T67" fmla="*/ 6270 h 98"/>
                  <a:gd name="T68" fmla="+- 0 15717 15633"/>
                  <a:gd name="T69" fmla="*/ T68 w 85"/>
                  <a:gd name="T70" fmla="+- 0 6268 6222"/>
                  <a:gd name="T71" fmla="*/ 6268 h 98"/>
                  <a:gd name="T72" fmla="+- 0 15717 15633"/>
                  <a:gd name="T73" fmla="*/ T72 w 85"/>
                  <a:gd name="T74" fmla="+- 0 6260 6222"/>
                  <a:gd name="T75" fmla="*/ 6260 h 98"/>
                  <a:gd name="T76" fmla="+- 0 15649 15633"/>
                  <a:gd name="T77" fmla="*/ T76 w 85"/>
                  <a:gd name="T78" fmla="+- 0 6260 6222"/>
                  <a:gd name="T79" fmla="*/ 6260 h 98"/>
                  <a:gd name="T80" fmla="+- 0 15650 15633"/>
                  <a:gd name="T81" fmla="*/ T80 w 85"/>
                  <a:gd name="T82" fmla="+- 0 6247 6222"/>
                  <a:gd name="T83" fmla="*/ 6247 h 98"/>
                  <a:gd name="T84" fmla="+- 0 15658 15633"/>
                  <a:gd name="T85" fmla="*/ T84 w 85"/>
                  <a:gd name="T86" fmla="+- 0 6231 6222"/>
                  <a:gd name="T87" fmla="*/ 6231 h 98"/>
                  <a:gd name="T88" fmla="+- 0 15700 15633"/>
                  <a:gd name="T89" fmla="*/ T88 w 85"/>
                  <a:gd name="T90" fmla="+- 0 6231 6222"/>
                  <a:gd name="T91" fmla="*/ 6231 h 98"/>
                  <a:gd name="T92" fmla="+- 0 15691 15633"/>
                  <a:gd name="T93" fmla="*/ T92 w 85"/>
                  <a:gd name="T94" fmla="+- 0 6225 6222"/>
                  <a:gd name="T95" fmla="*/ 6225 h 98"/>
                  <a:gd name="T96" fmla="+- 0 15660 15633"/>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9" name="Freeform 173"/>
              <p:cNvSpPr>
                <a:spLocks/>
              </p:cNvSpPr>
              <p:nvPr/>
            </p:nvSpPr>
            <p:spPr bwMode="auto">
              <a:xfrm>
                <a:off x="15633" y="6222"/>
                <a:ext cx="85" cy="98"/>
              </a:xfrm>
              <a:custGeom>
                <a:avLst/>
                <a:gdLst>
                  <a:gd name="T0" fmla="+- 0 15709 15633"/>
                  <a:gd name="T1" fmla="*/ T0 w 85"/>
                  <a:gd name="T2" fmla="+- 0 6301 6222"/>
                  <a:gd name="T3" fmla="*/ 6301 h 98"/>
                  <a:gd name="T4" fmla="+- 0 15702 15633"/>
                  <a:gd name="T5" fmla="*/ T4 w 85"/>
                  <a:gd name="T6" fmla="+- 0 6304 6222"/>
                  <a:gd name="T7" fmla="*/ 6304 h 98"/>
                  <a:gd name="T8" fmla="+- 0 15694 15633"/>
                  <a:gd name="T9" fmla="*/ T8 w 85"/>
                  <a:gd name="T10" fmla="+- 0 6306 6222"/>
                  <a:gd name="T11" fmla="*/ 6306 h 98"/>
                  <a:gd name="T12" fmla="+- 0 15710 15633"/>
                  <a:gd name="T13" fmla="*/ T12 w 85"/>
                  <a:gd name="T14" fmla="+- 0 6306 6222"/>
                  <a:gd name="T15" fmla="*/ 6306 h 98"/>
                  <a:gd name="T16" fmla="+- 0 15709 15633"/>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0" name="Freeform 174"/>
              <p:cNvSpPr>
                <a:spLocks/>
              </p:cNvSpPr>
              <p:nvPr/>
            </p:nvSpPr>
            <p:spPr bwMode="auto">
              <a:xfrm>
                <a:off x="15633" y="6222"/>
                <a:ext cx="85" cy="98"/>
              </a:xfrm>
              <a:custGeom>
                <a:avLst/>
                <a:gdLst>
                  <a:gd name="T0" fmla="+- 0 15700 15633"/>
                  <a:gd name="T1" fmla="*/ T0 w 85"/>
                  <a:gd name="T2" fmla="+- 0 6231 6222"/>
                  <a:gd name="T3" fmla="*/ 6231 h 98"/>
                  <a:gd name="T4" fmla="+- 0 15696 15633"/>
                  <a:gd name="T5" fmla="*/ T4 w 85"/>
                  <a:gd name="T6" fmla="+- 0 6231 6222"/>
                  <a:gd name="T7" fmla="*/ 6231 h 98"/>
                  <a:gd name="T8" fmla="+- 0 15700 15633"/>
                  <a:gd name="T9" fmla="*/ T8 w 85"/>
                  <a:gd name="T10" fmla="+- 0 6248 6222"/>
                  <a:gd name="T11" fmla="*/ 6248 h 98"/>
                  <a:gd name="T12" fmla="+- 0 15700 15633"/>
                  <a:gd name="T13" fmla="*/ T12 w 85"/>
                  <a:gd name="T14" fmla="+- 0 6260 6222"/>
                  <a:gd name="T15" fmla="*/ 6260 h 98"/>
                  <a:gd name="T16" fmla="+- 0 15717 15633"/>
                  <a:gd name="T17" fmla="*/ T16 w 85"/>
                  <a:gd name="T18" fmla="+- 0 6260 6222"/>
                  <a:gd name="T19" fmla="*/ 6260 h 98"/>
                  <a:gd name="T20" fmla="+- 0 15716 15633"/>
                  <a:gd name="T21" fmla="*/ T20 w 85"/>
                  <a:gd name="T22" fmla="+- 0 6252 6222"/>
                  <a:gd name="T23" fmla="*/ 6252 h 98"/>
                  <a:gd name="T24" fmla="+- 0 15708 15633"/>
                  <a:gd name="T25" fmla="*/ T24 w 85"/>
                  <a:gd name="T26" fmla="+- 0 6237 6222"/>
                  <a:gd name="T27" fmla="*/ 6237 h 98"/>
                  <a:gd name="T28" fmla="+- 0 15700 15633"/>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0" name="Group 175"/>
            <p:cNvGrpSpPr>
              <a:grpSpLocks/>
            </p:cNvGrpSpPr>
            <p:nvPr/>
          </p:nvGrpSpPr>
          <p:grpSpPr bwMode="auto">
            <a:xfrm>
              <a:off x="15740" y="6175"/>
              <a:ext cx="91" cy="144"/>
              <a:chOff x="15740" y="6175"/>
              <a:chExt cx="91" cy="144"/>
            </a:xfrm>
          </p:grpSpPr>
          <p:sp>
            <p:nvSpPr>
              <p:cNvPr id="3464" name="Freeform 176"/>
              <p:cNvSpPr>
                <a:spLocks/>
              </p:cNvSpPr>
              <p:nvPr/>
            </p:nvSpPr>
            <p:spPr bwMode="auto">
              <a:xfrm>
                <a:off x="15740" y="6175"/>
                <a:ext cx="91" cy="144"/>
              </a:xfrm>
              <a:custGeom>
                <a:avLst/>
                <a:gdLst>
                  <a:gd name="T0" fmla="+- 0 15772 15740"/>
                  <a:gd name="T1" fmla="*/ T0 w 91"/>
                  <a:gd name="T2" fmla="+- 0 6220 6175"/>
                  <a:gd name="T3" fmla="*/ 6220 h 144"/>
                  <a:gd name="T4" fmla="+- 0 15755 15740"/>
                  <a:gd name="T5" fmla="*/ T4 w 91"/>
                  <a:gd name="T6" fmla="+- 0 6230 6175"/>
                  <a:gd name="T7" fmla="*/ 6230 h 144"/>
                  <a:gd name="T8" fmla="+- 0 15744 15740"/>
                  <a:gd name="T9" fmla="*/ T8 w 91"/>
                  <a:gd name="T10" fmla="+- 0 6249 6175"/>
                  <a:gd name="T11" fmla="*/ 6249 h 144"/>
                  <a:gd name="T12" fmla="+- 0 15740 15740"/>
                  <a:gd name="T13" fmla="*/ T12 w 91"/>
                  <a:gd name="T14" fmla="+- 0 6276 6175"/>
                  <a:gd name="T15" fmla="*/ 6276 h 144"/>
                  <a:gd name="T16" fmla="+- 0 15747 15740"/>
                  <a:gd name="T17" fmla="*/ T16 w 91"/>
                  <a:gd name="T18" fmla="+- 0 6299 6175"/>
                  <a:gd name="T19" fmla="*/ 6299 h 144"/>
                  <a:gd name="T20" fmla="+- 0 15762 15740"/>
                  <a:gd name="T21" fmla="*/ T20 w 91"/>
                  <a:gd name="T22" fmla="+- 0 6314 6175"/>
                  <a:gd name="T23" fmla="*/ 6314 h 144"/>
                  <a:gd name="T24" fmla="+- 0 15781 15740"/>
                  <a:gd name="T25" fmla="*/ T24 w 91"/>
                  <a:gd name="T26" fmla="+- 0 6320 6175"/>
                  <a:gd name="T27" fmla="*/ 6320 h 144"/>
                  <a:gd name="T28" fmla="+- 0 15797 15740"/>
                  <a:gd name="T29" fmla="*/ T28 w 91"/>
                  <a:gd name="T30" fmla="+- 0 6320 6175"/>
                  <a:gd name="T31" fmla="*/ 6320 h 144"/>
                  <a:gd name="T32" fmla="+- 0 15809 15740"/>
                  <a:gd name="T33" fmla="*/ T32 w 91"/>
                  <a:gd name="T34" fmla="+- 0 6311 6175"/>
                  <a:gd name="T35" fmla="*/ 6311 h 144"/>
                  <a:gd name="T36" fmla="+- 0 15814 15740"/>
                  <a:gd name="T37" fmla="*/ T36 w 91"/>
                  <a:gd name="T38" fmla="+- 0 6302 6175"/>
                  <a:gd name="T39" fmla="*/ 6302 h 144"/>
                  <a:gd name="T40" fmla="+- 0 15774 15740"/>
                  <a:gd name="T41" fmla="*/ T40 w 91"/>
                  <a:gd name="T42" fmla="+- 0 6302 6175"/>
                  <a:gd name="T43" fmla="*/ 6302 h 144"/>
                  <a:gd name="T44" fmla="+- 0 15762 15740"/>
                  <a:gd name="T45" fmla="*/ T44 w 91"/>
                  <a:gd name="T46" fmla="+- 0 6287 6175"/>
                  <a:gd name="T47" fmla="*/ 6287 h 144"/>
                  <a:gd name="T48" fmla="+- 0 15759 15740"/>
                  <a:gd name="T49" fmla="*/ T48 w 91"/>
                  <a:gd name="T50" fmla="+- 0 6260 6175"/>
                  <a:gd name="T51" fmla="*/ 6260 h 144"/>
                  <a:gd name="T52" fmla="+- 0 15768 15740"/>
                  <a:gd name="T53" fmla="*/ T52 w 91"/>
                  <a:gd name="T54" fmla="+- 0 6240 6175"/>
                  <a:gd name="T55" fmla="*/ 6240 h 144"/>
                  <a:gd name="T56" fmla="+- 0 15787 15740"/>
                  <a:gd name="T57" fmla="*/ T56 w 91"/>
                  <a:gd name="T58" fmla="+- 0 6232 6175"/>
                  <a:gd name="T59" fmla="*/ 6232 h 144"/>
                  <a:gd name="T60" fmla="+- 0 15812 15740"/>
                  <a:gd name="T61" fmla="*/ T60 w 91"/>
                  <a:gd name="T62" fmla="+- 0 6232 6175"/>
                  <a:gd name="T63" fmla="*/ 6232 h 144"/>
                  <a:gd name="T64" fmla="+- 0 15811 15740"/>
                  <a:gd name="T65" fmla="*/ T64 w 91"/>
                  <a:gd name="T66" fmla="+- 0 6231 6175"/>
                  <a:gd name="T67" fmla="*/ 6231 h 144"/>
                  <a:gd name="T68" fmla="+- 0 15798 15740"/>
                  <a:gd name="T69" fmla="*/ T68 w 91"/>
                  <a:gd name="T70" fmla="+- 0 6222 6175"/>
                  <a:gd name="T71" fmla="*/ 6222 h 144"/>
                  <a:gd name="T72" fmla="+- 0 15772 15740"/>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1" y="145"/>
                    </a:lnTo>
                    <a:lnTo>
                      <a:pt x="57" y="145"/>
                    </a:lnTo>
                    <a:lnTo>
                      <a:pt x="69" y="136"/>
                    </a:lnTo>
                    <a:lnTo>
                      <a:pt x="74" y="127"/>
                    </a:lnTo>
                    <a:lnTo>
                      <a:pt x="34" y="127"/>
                    </a:lnTo>
                    <a:lnTo>
                      <a:pt x="22" y="112"/>
                    </a:lnTo>
                    <a:lnTo>
                      <a:pt x="19" y="85"/>
                    </a:lnTo>
                    <a:lnTo>
                      <a:pt x="28" y="65"/>
                    </a:lnTo>
                    <a:lnTo>
                      <a:pt x="47" y="57"/>
                    </a:lnTo>
                    <a:lnTo>
                      <a:pt x="72" y="57"/>
                    </a:lnTo>
                    <a:lnTo>
                      <a:pt x="71" y="56"/>
                    </a:lnTo>
                    <a:lnTo>
                      <a:pt x="58"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5" name="Freeform 177"/>
              <p:cNvSpPr>
                <a:spLocks/>
              </p:cNvSpPr>
              <p:nvPr/>
            </p:nvSpPr>
            <p:spPr bwMode="auto">
              <a:xfrm>
                <a:off x="15740" y="6175"/>
                <a:ext cx="91" cy="144"/>
              </a:xfrm>
              <a:custGeom>
                <a:avLst/>
                <a:gdLst>
                  <a:gd name="T0" fmla="+- 0 15831 15740"/>
                  <a:gd name="T1" fmla="*/ T0 w 91"/>
                  <a:gd name="T2" fmla="+- 0 6301 6175"/>
                  <a:gd name="T3" fmla="*/ 6301 h 144"/>
                  <a:gd name="T4" fmla="+- 0 15815 15740"/>
                  <a:gd name="T5" fmla="*/ T4 w 91"/>
                  <a:gd name="T6" fmla="+- 0 6301 6175"/>
                  <a:gd name="T7" fmla="*/ 6301 h 144"/>
                  <a:gd name="T8" fmla="+- 0 15816 15740"/>
                  <a:gd name="T9" fmla="*/ T8 w 91"/>
                  <a:gd name="T10" fmla="+- 0 6317 6175"/>
                  <a:gd name="T11" fmla="*/ 6317 h 144"/>
                  <a:gd name="T12" fmla="+- 0 15831 15740"/>
                  <a:gd name="T13" fmla="*/ T12 w 91"/>
                  <a:gd name="T14" fmla="+- 0 6317 6175"/>
                  <a:gd name="T15" fmla="*/ 6317 h 144"/>
                  <a:gd name="T16" fmla="+- 0 15831 15740"/>
                  <a:gd name="T17" fmla="*/ T16 w 91"/>
                  <a:gd name="T18" fmla="+- 0 6311 6175"/>
                  <a:gd name="T19" fmla="*/ 6311 h 144"/>
                  <a:gd name="T20" fmla="+- 0 15831 15740"/>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6" name="Freeform 178"/>
              <p:cNvSpPr>
                <a:spLocks/>
              </p:cNvSpPr>
              <p:nvPr/>
            </p:nvSpPr>
            <p:spPr bwMode="auto">
              <a:xfrm>
                <a:off x="15740" y="6175"/>
                <a:ext cx="91" cy="144"/>
              </a:xfrm>
              <a:custGeom>
                <a:avLst/>
                <a:gdLst>
                  <a:gd name="T0" fmla="+- 0 15812 15740"/>
                  <a:gd name="T1" fmla="*/ T0 w 91"/>
                  <a:gd name="T2" fmla="+- 0 6232 6175"/>
                  <a:gd name="T3" fmla="*/ 6232 h 144"/>
                  <a:gd name="T4" fmla="+- 0 15800 15740"/>
                  <a:gd name="T5" fmla="*/ T4 w 91"/>
                  <a:gd name="T6" fmla="+- 0 6232 6175"/>
                  <a:gd name="T7" fmla="*/ 6232 h 144"/>
                  <a:gd name="T8" fmla="+- 0 15810 15740"/>
                  <a:gd name="T9" fmla="*/ T8 w 91"/>
                  <a:gd name="T10" fmla="+- 0 6241 6175"/>
                  <a:gd name="T11" fmla="*/ 6241 h 144"/>
                  <a:gd name="T12" fmla="+- 0 15812 15740"/>
                  <a:gd name="T13" fmla="*/ T12 w 91"/>
                  <a:gd name="T14" fmla="+- 0 6253 6175"/>
                  <a:gd name="T15" fmla="*/ 6253 h 144"/>
                  <a:gd name="T16" fmla="+- 0 15813 15740"/>
                  <a:gd name="T17" fmla="*/ T16 w 91"/>
                  <a:gd name="T18" fmla="+- 0 6255 6175"/>
                  <a:gd name="T19" fmla="*/ 6255 h 144"/>
                  <a:gd name="T20" fmla="+- 0 15813 15740"/>
                  <a:gd name="T21" fmla="*/ T20 w 91"/>
                  <a:gd name="T22" fmla="+- 0 6258 6175"/>
                  <a:gd name="T23" fmla="*/ 6258 h 144"/>
                  <a:gd name="T24" fmla="+- 0 15813 15740"/>
                  <a:gd name="T25" fmla="*/ T24 w 91"/>
                  <a:gd name="T26" fmla="+- 0 6280 6175"/>
                  <a:gd name="T27" fmla="*/ 6280 h 144"/>
                  <a:gd name="T28" fmla="+- 0 15813 15740"/>
                  <a:gd name="T29" fmla="*/ T28 w 91"/>
                  <a:gd name="T30" fmla="+- 0 6282 6175"/>
                  <a:gd name="T31" fmla="*/ 6282 h 144"/>
                  <a:gd name="T32" fmla="+- 0 15811 15740"/>
                  <a:gd name="T33" fmla="*/ T32 w 91"/>
                  <a:gd name="T34" fmla="+- 0 6289 6175"/>
                  <a:gd name="T35" fmla="*/ 6289 h 144"/>
                  <a:gd name="T36" fmla="+- 0 15799 15740"/>
                  <a:gd name="T37" fmla="*/ T36 w 91"/>
                  <a:gd name="T38" fmla="+- 0 6301 6175"/>
                  <a:gd name="T39" fmla="*/ 6301 h 144"/>
                  <a:gd name="T40" fmla="+- 0 15774 15740"/>
                  <a:gd name="T41" fmla="*/ T40 w 91"/>
                  <a:gd name="T42" fmla="+- 0 6302 6175"/>
                  <a:gd name="T43" fmla="*/ 6302 h 144"/>
                  <a:gd name="T44" fmla="+- 0 15814 15740"/>
                  <a:gd name="T45" fmla="*/ T44 w 91"/>
                  <a:gd name="T46" fmla="+- 0 6302 6175"/>
                  <a:gd name="T47" fmla="*/ 6302 h 144"/>
                  <a:gd name="T48" fmla="+- 0 15814 15740"/>
                  <a:gd name="T49" fmla="*/ T48 w 91"/>
                  <a:gd name="T50" fmla="+- 0 6301 6175"/>
                  <a:gd name="T51" fmla="*/ 6301 h 144"/>
                  <a:gd name="T52" fmla="+- 0 15831 15740"/>
                  <a:gd name="T53" fmla="*/ T52 w 91"/>
                  <a:gd name="T54" fmla="+- 0 6301 6175"/>
                  <a:gd name="T55" fmla="*/ 6301 h 144"/>
                  <a:gd name="T56" fmla="+- 0 15831 15740"/>
                  <a:gd name="T57" fmla="*/ T56 w 91"/>
                  <a:gd name="T58" fmla="+- 0 6233 6175"/>
                  <a:gd name="T59" fmla="*/ 6233 h 144"/>
                  <a:gd name="T60" fmla="+- 0 15813 15740"/>
                  <a:gd name="T61" fmla="*/ T60 w 91"/>
                  <a:gd name="T62" fmla="+- 0 6233 6175"/>
                  <a:gd name="T63" fmla="*/ 6233 h 144"/>
                  <a:gd name="T64" fmla="+- 0 15812 15740"/>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7" name="Freeform 179"/>
              <p:cNvSpPr>
                <a:spLocks/>
              </p:cNvSpPr>
              <p:nvPr/>
            </p:nvSpPr>
            <p:spPr bwMode="auto">
              <a:xfrm>
                <a:off x="15740" y="6175"/>
                <a:ext cx="91" cy="144"/>
              </a:xfrm>
              <a:custGeom>
                <a:avLst/>
                <a:gdLst>
                  <a:gd name="T0" fmla="+- 0 15831 15740"/>
                  <a:gd name="T1" fmla="*/ T0 w 91"/>
                  <a:gd name="T2" fmla="+- 0 6175 6175"/>
                  <a:gd name="T3" fmla="*/ 6175 h 144"/>
                  <a:gd name="T4" fmla="+- 0 15813 15740"/>
                  <a:gd name="T5" fmla="*/ T4 w 91"/>
                  <a:gd name="T6" fmla="+- 0 6175 6175"/>
                  <a:gd name="T7" fmla="*/ 6175 h 144"/>
                  <a:gd name="T8" fmla="+- 0 15813 15740"/>
                  <a:gd name="T9" fmla="*/ T8 w 91"/>
                  <a:gd name="T10" fmla="+- 0 6233 6175"/>
                  <a:gd name="T11" fmla="*/ 6233 h 144"/>
                  <a:gd name="T12" fmla="+- 0 15831 15740"/>
                  <a:gd name="T13" fmla="*/ T12 w 91"/>
                  <a:gd name="T14" fmla="+- 0 6233 6175"/>
                  <a:gd name="T15" fmla="*/ 6233 h 144"/>
                  <a:gd name="T16" fmla="+- 0 15831 15740"/>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1" name="Group 180"/>
            <p:cNvGrpSpPr>
              <a:grpSpLocks/>
            </p:cNvGrpSpPr>
            <p:nvPr/>
          </p:nvGrpSpPr>
          <p:grpSpPr bwMode="auto">
            <a:xfrm>
              <a:off x="15945" y="6218"/>
              <a:ext cx="92" cy="139"/>
              <a:chOff x="15945" y="6218"/>
              <a:chExt cx="92" cy="139"/>
            </a:xfrm>
          </p:grpSpPr>
          <p:sp>
            <p:nvSpPr>
              <p:cNvPr id="3460" name="Freeform 181"/>
              <p:cNvSpPr>
                <a:spLocks/>
              </p:cNvSpPr>
              <p:nvPr/>
            </p:nvSpPr>
            <p:spPr bwMode="auto">
              <a:xfrm>
                <a:off x="15945" y="6218"/>
                <a:ext cx="92" cy="139"/>
              </a:xfrm>
              <a:custGeom>
                <a:avLst/>
                <a:gdLst>
                  <a:gd name="T0" fmla="+- 0 15960 15945"/>
                  <a:gd name="T1" fmla="*/ T0 w 92"/>
                  <a:gd name="T2" fmla="+- 0 6221 6218"/>
                  <a:gd name="T3" fmla="*/ 6221 h 139"/>
                  <a:gd name="T4" fmla="+- 0 15945 15945"/>
                  <a:gd name="T5" fmla="*/ T4 w 92"/>
                  <a:gd name="T6" fmla="+- 0 6221 6218"/>
                  <a:gd name="T7" fmla="*/ 6221 h 139"/>
                  <a:gd name="T8" fmla="+- 0 15945 15945"/>
                  <a:gd name="T9" fmla="*/ T8 w 92"/>
                  <a:gd name="T10" fmla="+- 0 6236 6218"/>
                  <a:gd name="T11" fmla="*/ 6236 h 139"/>
                  <a:gd name="T12" fmla="+- 0 15945 15945"/>
                  <a:gd name="T13" fmla="*/ T12 w 92"/>
                  <a:gd name="T14" fmla="+- 0 6357 6218"/>
                  <a:gd name="T15" fmla="*/ 6357 h 139"/>
                  <a:gd name="T16" fmla="+- 0 15963 15945"/>
                  <a:gd name="T17" fmla="*/ T16 w 92"/>
                  <a:gd name="T18" fmla="+- 0 6357 6218"/>
                  <a:gd name="T19" fmla="*/ 6357 h 139"/>
                  <a:gd name="T20" fmla="+- 0 15963 15945"/>
                  <a:gd name="T21" fmla="*/ T20 w 92"/>
                  <a:gd name="T22" fmla="+- 0 6304 6218"/>
                  <a:gd name="T23" fmla="*/ 6304 h 139"/>
                  <a:gd name="T24" fmla="+- 0 15976 15945"/>
                  <a:gd name="T25" fmla="*/ T24 w 92"/>
                  <a:gd name="T26" fmla="+- 0 6304 6218"/>
                  <a:gd name="T27" fmla="*/ 6304 h 139"/>
                  <a:gd name="T28" fmla="+- 0 15967 15945"/>
                  <a:gd name="T29" fmla="*/ T28 w 92"/>
                  <a:gd name="T30" fmla="+- 0 6297 6218"/>
                  <a:gd name="T31" fmla="*/ 6297 h 139"/>
                  <a:gd name="T32" fmla="+- 0 15964 15945"/>
                  <a:gd name="T33" fmla="*/ T32 w 92"/>
                  <a:gd name="T34" fmla="+- 0 6285 6218"/>
                  <a:gd name="T35" fmla="*/ 6285 h 139"/>
                  <a:gd name="T36" fmla="+- 0 15963 15945"/>
                  <a:gd name="T37" fmla="*/ T36 w 92"/>
                  <a:gd name="T38" fmla="+- 0 6281 6218"/>
                  <a:gd name="T39" fmla="*/ 6281 h 139"/>
                  <a:gd name="T40" fmla="+- 0 15963 15945"/>
                  <a:gd name="T41" fmla="*/ T40 w 92"/>
                  <a:gd name="T42" fmla="+- 0 6259 6218"/>
                  <a:gd name="T43" fmla="*/ 6259 h 139"/>
                  <a:gd name="T44" fmla="+- 0 15963 15945"/>
                  <a:gd name="T45" fmla="*/ T44 w 92"/>
                  <a:gd name="T46" fmla="+- 0 6256 6218"/>
                  <a:gd name="T47" fmla="*/ 6256 h 139"/>
                  <a:gd name="T48" fmla="+- 0 15966 15945"/>
                  <a:gd name="T49" fmla="*/ T48 w 92"/>
                  <a:gd name="T50" fmla="+- 0 6249 6218"/>
                  <a:gd name="T51" fmla="*/ 6249 h 139"/>
                  <a:gd name="T52" fmla="+- 0 15979 15945"/>
                  <a:gd name="T53" fmla="*/ T52 w 92"/>
                  <a:gd name="T54" fmla="+- 0 6237 6218"/>
                  <a:gd name="T55" fmla="*/ 6237 h 139"/>
                  <a:gd name="T56" fmla="+- 0 15982 15945"/>
                  <a:gd name="T57" fmla="*/ T56 w 92"/>
                  <a:gd name="T58" fmla="+- 0 6237 6218"/>
                  <a:gd name="T59" fmla="*/ 6237 h 139"/>
                  <a:gd name="T60" fmla="+- 0 15961 15945"/>
                  <a:gd name="T61" fmla="*/ T60 w 92"/>
                  <a:gd name="T62" fmla="+- 0 6237 6218"/>
                  <a:gd name="T63" fmla="*/ 6237 h 139"/>
                  <a:gd name="T64" fmla="+- 0 15960 15945"/>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1" name="Freeform 182"/>
              <p:cNvSpPr>
                <a:spLocks/>
              </p:cNvSpPr>
              <p:nvPr/>
            </p:nvSpPr>
            <p:spPr bwMode="auto">
              <a:xfrm>
                <a:off x="15945" y="6218"/>
                <a:ext cx="92" cy="139"/>
              </a:xfrm>
              <a:custGeom>
                <a:avLst/>
                <a:gdLst>
                  <a:gd name="T0" fmla="+- 0 15976 15945"/>
                  <a:gd name="T1" fmla="*/ T0 w 92"/>
                  <a:gd name="T2" fmla="+- 0 6304 6218"/>
                  <a:gd name="T3" fmla="*/ 6304 h 139"/>
                  <a:gd name="T4" fmla="+- 0 15963 15945"/>
                  <a:gd name="T5" fmla="*/ T4 w 92"/>
                  <a:gd name="T6" fmla="+- 0 6304 6218"/>
                  <a:gd name="T7" fmla="*/ 6304 h 139"/>
                  <a:gd name="T8" fmla="+- 0 15965 15945"/>
                  <a:gd name="T9" fmla="*/ T8 w 92"/>
                  <a:gd name="T10" fmla="+- 0 6307 6218"/>
                  <a:gd name="T11" fmla="*/ 6307 h 139"/>
                  <a:gd name="T12" fmla="+- 0 15979 15945"/>
                  <a:gd name="T13" fmla="*/ T12 w 92"/>
                  <a:gd name="T14" fmla="+- 0 6316 6218"/>
                  <a:gd name="T15" fmla="*/ 6316 h 139"/>
                  <a:gd name="T16" fmla="+- 0 16005 15945"/>
                  <a:gd name="T17" fmla="*/ T16 w 92"/>
                  <a:gd name="T18" fmla="+- 0 6318 6218"/>
                  <a:gd name="T19" fmla="*/ 6318 h 139"/>
                  <a:gd name="T20" fmla="+- 0 16021 15945"/>
                  <a:gd name="T21" fmla="*/ T20 w 92"/>
                  <a:gd name="T22" fmla="+- 0 6309 6218"/>
                  <a:gd name="T23" fmla="*/ 6309 h 139"/>
                  <a:gd name="T24" fmla="+- 0 16023 15945"/>
                  <a:gd name="T25" fmla="*/ T24 w 92"/>
                  <a:gd name="T26" fmla="+- 0 6306 6218"/>
                  <a:gd name="T27" fmla="*/ 6306 h 139"/>
                  <a:gd name="T28" fmla="+- 0 15977 15945"/>
                  <a:gd name="T29" fmla="*/ T28 w 92"/>
                  <a:gd name="T30" fmla="+- 0 6306 6218"/>
                  <a:gd name="T31" fmla="*/ 6306 h 139"/>
                  <a:gd name="T32" fmla="+- 0 15976 15945"/>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2" name="Freeform 183"/>
              <p:cNvSpPr>
                <a:spLocks/>
              </p:cNvSpPr>
              <p:nvPr/>
            </p:nvSpPr>
            <p:spPr bwMode="auto">
              <a:xfrm>
                <a:off x="15945" y="6218"/>
                <a:ext cx="92" cy="139"/>
              </a:xfrm>
              <a:custGeom>
                <a:avLst/>
                <a:gdLst>
                  <a:gd name="T0" fmla="+- 0 16027 15945"/>
                  <a:gd name="T1" fmla="*/ T0 w 92"/>
                  <a:gd name="T2" fmla="+- 0 6236 6218"/>
                  <a:gd name="T3" fmla="*/ 6236 h 139"/>
                  <a:gd name="T4" fmla="+- 0 16004 15945"/>
                  <a:gd name="T5" fmla="*/ T4 w 92"/>
                  <a:gd name="T6" fmla="+- 0 6236 6218"/>
                  <a:gd name="T7" fmla="*/ 6236 h 139"/>
                  <a:gd name="T8" fmla="+- 0 16015 15945"/>
                  <a:gd name="T9" fmla="*/ T8 w 92"/>
                  <a:gd name="T10" fmla="+- 0 6252 6218"/>
                  <a:gd name="T11" fmla="*/ 6252 h 139"/>
                  <a:gd name="T12" fmla="+- 0 16019 15945"/>
                  <a:gd name="T13" fmla="*/ T12 w 92"/>
                  <a:gd name="T14" fmla="+- 0 6278 6218"/>
                  <a:gd name="T15" fmla="*/ 6278 h 139"/>
                  <a:gd name="T16" fmla="+- 0 16009 15945"/>
                  <a:gd name="T17" fmla="*/ T16 w 92"/>
                  <a:gd name="T18" fmla="+- 0 6298 6218"/>
                  <a:gd name="T19" fmla="*/ 6298 h 139"/>
                  <a:gd name="T20" fmla="+- 0 15990 15945"/>
                  <a:gd name="T21" fmla="*/ T20 w 92"/>
                  <a:gd name="T22" fmla="+- 0 6306 6218"/>
                  <a:gd name="T23" fmla="*/ 6306 h 139"/>
                  <a:gd name="T24" fmla="+- 0 16023 15945"/>
                  <a:gd name="T25" fmla="*/ T24 w 92"/>
                  <a:gd name="T26" fmla="+- 0 6306 6218"/>
                  <a:gd name="T27" fmla="*/ 6306 h 139"/>
                  <a:gd name="T28" fmla="+- 0 16032 15945"/>
                  <a:gd name="T29" fmla="*/ T28 w 92"/>
                  <a:gd name="T30" fmla="+- 0 6290 6218"/>
                  <a:gd name="T31" fmla="*/ 6290 h 139"/>
                  <a:gd name="T32" fmla="+- 0 16037 15945"/>
                  <a:gd name="T33" fmla="*/ T32 w 92"/>
                  <a:gd name="T34" fmla="+- 0 6262 6218"/>
                  <a:gd name="T35" fmla="*/ 6262 h 139"/>
                  <a:gd name="T36" fmla="+- 0 16030 15945"/>
                  <a:gd name="T37" fmla="*/ T36 w 92"/>
                  <a:gd name="T38" fmla="+- 0 6239 6218"/>
                  <a:gd name="T39" fmla="*/ 6239 h 139"/>
                  <a:gd name="T40" fmla="+- 0 16027 15945"/>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4"/>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3" name="Freeform 184"/>
              <p:cNvSpPr>
                <a:spLocks/>
              </p:cNvSpPr>
              <p:nvPr/>
            </p:nvSpPr>
            <p:spPr bwMode="auto">
              <a:xfrm>
                <a:off x="15945" y="6218"/>
                <a:ext cx="92" cy="139"/>
              </a:xfrm>
              <a:custGeom>
                <a:avLst/>
                <a:gdLst>
                  <a:gd name="T0" fmla="+- 0 15996 15945"/>
                  <a:gd name="T1" fmla="*/ T0 w 92"/>
                  <a:gd name="T2" fmla="+- 0 6218 6218"/>
                  <a:gd name="T3" fmla="*/ 6218 h 139"/>
                  <a:gd name="T4" fmla="+- 0 15980 15945"/>
                  <a:gd name="T5" fmla="*/ T4 w 92"/>
                  <a:gd name="T6" fmla="+- 0 6218 6218"/>
                  <a:gd name="T7" fmla="*/ 6218 h 139"/>
                  <a:gd name="T8" fmla="+- 0 15969 15945"/>
                  <a:gd name="T9" fmla="*/ T8 w 92"/>
                  <a:gd name="T10" fmla="+- 0 6225 6218"/>
                  <a:gd name="T11" fmla="*/ 6225 h 139"/>
                  <a:gd name="T12" fmla="+- 0 15962 15945"/>
                  <a:gd name="T13" fmla="*/ T12 w 92"/>
                  <a:gd name="T14" fmla="+- 0 6237 6218"/>
                  <a:gd name="T15" fmla="*/ 6237 h 139"/>
                  <a:gd name="T16" fmla="+- 0 15982 15945"/>
                  <a:gd name="T17" fmla="*/ T16 w 92"/>
                  <a:gd name="T18" fmla="+- 0 6237 6218"/>
                  <a:gd name="T19" fmla="*/ 6237 h 139"/>
                  <a:gd name="T20" fmla="+- 0 16004 15945"/>
                  <a:gd name="T21" fmla="*/ T20 w 92"/>
                  <a:gd name="T22" fmla="+- 0 6236 6218"/>
                  <a:gd name="T23" fmla="*/ 6236 h 139"/>
                  <a:gd name="T24" fmla="+- 0 16027 15945"/>
                  <a:gd name="T25" fmla="*/ T24 w 92"/>
                  <a:gd name="T26" fmla="+- 0 6236 6218"/>
                  <a:gd name="T27" fmla="*/ 6236 h 139"/>
                  <a:gd name="T28" fmla="+- 0 16016 15945"/>
                  <a:gd name="T29" fmla="*/ T28 w 92"/>
                  <a:gd name="T30" fmla="+- 0 6224 6218"/>
                  <a:gd name="T31" fmla="*/ 6224 h 139"/>
                  <a:gd name="T32" fmla="+- 0 15996 15945"/>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7"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2" name="Group 185"/>
            <p:cNvGrpSpPr>
              <a:grpSpLocks/>
            </p:cNvGrpSpPr>
            <p:nvPr/>
          </p:nvGrpSpPr>
          <p:grpSpPr bwMode="auto">
            <a:xfrm>
              <a:off x="16063" y="6219"/>
              <a:ext cx="92" cy="100"/>
              <a:chOff x="16063" y="6219"/>
              <a:chExt cx="92" cy="100"/>
            </a:xfrm>
          </p:grpSpPr>
          <p:sp>
            <p:nvSpPr>
              <p:cNvPr id="3458" name="Freeform 186"/>
              <p:cNvSpPr>
                <a:spLocks/>
              </p:cNvSpPr>
              <p:nvPr/>
            </p:nvSpPr>
            <p:spPr bwMode="auto">
              <a:xfrm>
                <a:off x="16063" y="6219"/>
                <a:ext cx="92" cy="100"/>
              </a:xfrm>
              <a:custGeom>
                <a:avLst/>
                <a:gdLst>
                  <a:gd name="T0" fmla="+- 0 16103 16063"/>
                  <a:gd name="T1" fmla="*/ T0 w 92"/>
                  <a:gd name="T2" fmla="+- 0 6219 6219"/>
                  <a:gd name="T3" fmla="*/ 6219 h 100"/>
                  <a:gd name="T4" fmla="+- 0 16086 16063"/>
                  <a:gd name="T5" fmla="*/ T4 w 92"/>
                  <a:gd name="T6" fmla="+- 0 6224 6219"/>
                  <a:gd name="T7" fmla="*/ 6224 h 100"/>
                  <a:gd name="T8" fmla="+- 0 16073 16063"/>
                  <a:gd name="T9" fmla="*/ T8 w 92"/>
                  <a:gd name="T10" fmla="+- 0 6237 6219"/>
                  <a:gd name="T11" fmla="*/ 6237 h 100"/>
                  <a:gd name="T12" fmla="+- 0 16065 16063"/>
                  <a:gd name="T13" fmla="*/ T12 w 92"/>
                  <a:gd name="T14" fmla="+- 0 6258 6219"/>
                  <a:gd name="T15" fmla="*/ 6258 h 100"/>
                  <a:gd name="T16" fmla="+- 0 16063 16063"/>
                  <a:gd name="T17" fmla="*/ T16 w 92"/>
                  <a:gd name="T18" fmla="+- 0 6288 6219"/>
                  <a:gd name="T19" fmla="*/ 6288 h 100"/>
                  <a:gd name="T20" fmla="+- 0 16073 16063"/>
                  <a:gd name="T21" fmla="*/ T20 w 92"/>
                  <a:gd name="T22" fmla="+- 0 6305 6219"/>
                  <a:gd name="T23" fmla="*/ 6305 h 100"/>
                  <a:gd name="T24" fmla="+- 0 16092 16063"/>
                  <a:gd name="T25" fmla="*/ T24 w 92"/>
                  <a:gd name="T26" fmla="+- 0 6315 6219"/>
                  <a:gd name="T27" fmla="*/ 6315 h 100"/>
                  <a:gd name="T28" fmla="+- 0 16117 16063"/>
                  <a:gd name="T29" fmla="*/ T28 w 92"/>
                  <a:gd name="T30" fmla="+- 0 6319 6219"/>
                  <a:gd name="T31" fmla="*/ 6319 h 100"/>
                  <a:gd name="T32" fmla="+- 0 16136 16063"/>
                  <a:gd name="T33" fmla="*/ T32 w 92"/>
                  <a:gd name="T34" fmla="+- 0 6311 6219"/>
                  <a:gd name="T35" fmla="*/ 6311 h 100"/>
                  <a:gd name="T36" fmla="+- 0 16140 16063"/>
                  <a:gd name="T37" fmla="*/ T36 w 92"/>
                  <a:gd name="T38" fmla="+- 0 6305 6219"/>
                  <a:gd name="T39" fmla="*/ 6305 h 100"/>
                  <a:gd name="T40" fmla="+- 0 16100 16063"/>
                  <a:gd name="T41" fmla="*/ T40 w 92"/>
                  <a:gd name="T42" fmla="+- 0 6305 6219"/>
                  <a:gd name="T43" fmla="*/ 6305 h 100"/>
                  <a:gd name="T44" fmla="+- 0 16084 16063"/>
                  <a:gd name="T45" fmla="*/ T44 w 92"/>
                  <a:gd name="T46" fmla="+- 0 6293 6219"/>
                  <a:gd name="T47" fmla="*/ 6293 h 100"/>
                  <a:gd name="T48" fmla="+- 0 16078 16063"/>
                  <a:gd name="T49" fmla="*/ T48 w 92"/>
                  <a:gd name="T50" fmla="+- 0 6269 6219"/>
                  <a:gd name="T51" fmla="*/ 6269 h 100"/>
                  <a:gd name="T52" fmla="+- 0 16079 16063"/>
                  <a:gd name="T53" fmla="*/ T52 w 92"/>
                  <a:gd name="T54" fmla="+- 0 6259 6219"/>
                  <a:gd name="T55" fmla="*/ 6259 h 100"/>
                  <a:gd name="T56" fmla="+- 0 16088 16063"/>
                  <a:gd name="T57" fmla="*/ T56 w 92"/>
                  <a:gd name="T58" fmla="+- 0 6240 6219"/>
                  <a:gd name="T59" fmla="*/ 6240 h 100"/>
                  <a:gd name="T60" fmla="+- 0 16109 16063"/>
                  <a:gd name="T61" fmla="*/ T60 w 92"/>
                  <a:gd name="T62" fmla="+- 0 6232 6219"/>
                  <a:gd name="T63" fmla="*/ 6232 h 100"/>
                  <a:gd name="T64" fmla="+- 0 16139 16063"/>
                  <a:gd name="T65" fmla="*/ T64 w 92"/>
                  <a:gd name="T66" fmla="+- 0 6232 6219"/>
                  <a:gd name="T67" fmla="*/ 6232 h 100"/>
                  <a:gd name="T68" fmla="+- 0 16127 16063"/>
                  <a:gd name="T69" fmla="*/ T68 w 92"/>
                  <a:gd name="T70" fmla="+- 0 6223 6219"/>
                  <a:gd name="T71" fmla="*/ 6223 h 100"/>
                  <a:gd name="T72" fmla="+- 0 16103 16063"/>
                  <a:gd name="T73" fmla="*/ T72 w 92"/>
                  <a:gd name="T74" fmla="+- 0 6219 6219"/>
                  <a:gd name="T75" fmla="*/ 621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9"/>
                    </a:lnTo>
                    <a:lnTo>
                      <a:pt x="0" y="69"/>
                    </a:lnTo>
                    <a:lnTo>
                      <a:pt x="10" y="86"/>
                    </a:lnTo>
                    <a:lnTo>
                      <a:pt x="29" y="96"/>
                    </a:lnTo>
                    <a:lnTo>
                      <a:pt x="54" y="100"/>
                    </a:lnTo>
                    <a:lnTo>
                      <a:pt x="73" y="92"/>
                    </a:lnTo>
                    <a:lnTo>
                      <a:pt x="77" y="86"/>
                    </a:lnTo>
                    <a:lnTo>
                      <a:pt x="37" y="86"/>
                    </a:lnTo>
                    <a:lnTo>
                      <a:pt x="21" y="74"/>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9" name="Freeform 187"/>
              <p:cNvSpPr>
                <a:spLocks/>
              </p:cNvSpPr>
              <p:nvPr/>
            </p:nvSpPr>
            <p:spPr bwMode="auto">
              <a:xfrm>
                <a:off x="16063" y="6219"/>
                <a:ext cx="92" cy="100"/>
              </a:xfrm>
              <a:custGeom>
                <a:avLst/>
                <a:gdLst>
                  <a:gd name="T0" fmla="+- 0 16139 16063"/>
                  <a:gd name="T1" fmla="*/ T0 w 92"/>
                  <a:gd name="T2" fmla="+- 0 6232 6219"/>
                  <a:gd name="T3" fmla="*/ 6232 h 100"/>
                  <a:gd name="T4" fmla="+- 0 16109 16063"/>
                  <a:gd name="T5" fmla="*/ T4 w 92"/>
                  <a:gd name="T6" fmla="+- 0 6232 6219"/>
                  <a:gd name="T7" fmla="*/ 6232 h 100"/>
                  <a:gd name="T8" fmla="+- 0 16125 16063"/>
                  <a:gd name="T9" fmla="*/ T8 w 92"/>
                  <a:gd name="T10" fmla="+- 0 6239 6219"/>
                  <a:gd name="T11" fmla="*/ 6239 h 100"/>
                  <a:gd name="T12" fmla="+- 0 16133 16063"/>
                  <a:gd name="T13" fmla="*/ T12 w 92"/>
                  <a:gd name="T14" fmla="+- 0 6257 6219"/>
                  <a:gd name="T15" fmla="*/ 6257 h 100"/>
                  <a:gd name="T16" fmla="+- 0 16134 16063"/>
                  <a:gd name="T17" fmla="*/ T16 w 92"/>
                  <a:gd name="T18" fmla="+- 0 6284 6219"/>
                  <a:gd name="T19" fmla="*/ 6284 h 100"/>
                  <a:gd name="T20" fmla="+- 0 16122 16063"/>
                  <a:gd name="T21" fmla="*/ T20 w 92"/>
                  <a:gd name="T22" fmla="+- 0 6300 6219"/>
                  <a:gd name="T23" fmla="*/ 6300 h 100"/>
                  <a:gd name="T24" fmla="+- 0 16100 16063"/>
                  <a:gd name="T25" fmla="*/ T24 w 92"/>
                  <a:gd name="T26" fmla="+- 0 6305 6219"/>
                  <a:gd name="T27" fmla="*/ 6305 h 100"/>
                  <a:gd name="T28" fmla="+- 0 16140 16063"/>
                  <a:gd name="T29" fmla="*/ T28 w 92"/>
                  <a:gd name="T30" fmla="+- 0 6305 6219"/>
                  <a:gd name="T31" fmla="*/ 6305 h 100"/>
                  <a:gd name="T32" fmla="+- 0 16149 16063"/>
                  <a:gd name="T33" fmla="*/ T32 w 92"/>
                  <a:gd name="T34" fmla="+- 0 6294 6219"/>
                  <a:gd name="T35" fmla="*/ 6294 h 100"/>
                  <a:gd name="T36" fmla="+- 0 16155 16063"/>
                  <a:gd name="T37" fmla="*/ T36 w 92"/>
                  <a:gd name="T38" fmla="+- 0 6268 6219"/>
                  <a:gd name="T39" fmla="*/ 6268 h 100"/>
                  <a:gd name="T40" fmla="+- 0 16153 16063"/>
                  <a:gd name="T41" fmla="*/ T40 w 92"/>
                  <a:gd name="T42" fmla="+- 0 6254 6219"/>
                  <a:gd name="T43" fmla="*/ 6254 h 100"/>
                  <a:gd name="T44" fmla="+- 0 16144 16063"/>
                  <a:gd name="T45" fmla="*/ T44 w 92"/>
                  <a:gd name="T46" fmla="+- 0 6235 6219"/>
                  <a:gd name="T47" fmla="*/ 6235 h 100"/>
                  <a:gd name="T48" fmla="+- 0 16139 16063"/>
                  <a:gd name="T49" fmla="*/ T48 w 92"/>
                  <a:gd name="T50" fmla="+- 0 6232 6219"/>
                  <a:gd name="T51" fmla="*/ 62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3" name="Group 188"/>
            <p:cNvGrpSpPr>
              <a:grpSpLocks/>
            </p:cNvGrpSpPr>
            <p:nvPr/>
          </p:nvGrpSpPr>
          <p:grpSpPr bwMode="auto">
            <a:xfrm>
              <a:off x="16174" y="6197"/>
              <a:ext cx="56" cy="122"/>
              <a:chOff x="16174" y="6197"/>
              <a:chExt cx="56" cy="122"/>
            </a:xfrm>
          </p:grpSpPr>
          <p:sp>
            <p:nvSpPr>
              <p:cNvPr id="3358" name="Freeform 189"/>
              <p:cNvSpPr>
                <a:spLocks/>
              </p:cNvSpPr>
              <p:nvPr/>
            </p:nvSpPr>
            <p:spPr bwMode="auto">
              <a:xfrm>
                <a:off x="16174" y="6197"/>
                <a:ext cx="56" cy="122"/>
              </a:xfrm>
              <a:custGeom>
                <a:avLst/>
                <a:gdLst>
                  <a:gd name="T0" fmla="+- 0 16206 16174"/>
                  <a:gd name="T1" fmla="*/ T0 w 56"/>
                  <a:gd name="T2" fmla="+- 0 6234 6197"/>
                  <a:gd name="T3" fmla="*/ 6234 h 122"/>
                  <a:gd name="T4" fmla="+- 0 16189 16174"/>
                  <a:gd name="T5" fmla="*/ T4 w 56"/>
                  <a:gd name="T6" fmla="+- 0 6234 6197"/>
                  <a:gd name="T7" fmla="*/ 6234 h 122"/>
                  <a:gd name="T8" fmla="+- 0 16189 16174"/>
                  <a:gd name="T9" fmla="*/ T8 w 56"/>
                  <a:gd name="T10" fmla="+- 0 6298 6197"/>
                  <a:gd name="T11" fmla="*/ 6298 h 122"/>
                  <a:gd name="T12" fmla="+- 0 16191 16174"/>
                  <a:gd name="T13" fmla="*/ T12 w 56"/>
                  <a:gd name="T14" fmla="+- 0 6307 6197"/>
                  <a:gd name="T15" fmla="*/ 6307 h 122"/>
                  <a:gd name="T16" fmla="+- 0 16196 16174"/>
                  <a:gd name="T17" fmla="*/ T16 w 56"/>
                  <a:gd name="T18" fmla="+- 0 6312 6197"/>
                  <a:gd name="T19" fmla="*/ 6312 h 122"/>
                  <a:gd name="T20" fmla="+- 0 16200 16174"/>
                  <a:gd name="T21" fmla="*/ T20 w 56"/>
                  <a:gd name="T22" fmla="+- 0 6317 6197"/>
                  <a:gd name="T23" fmla="*/ 6317 h 122"/>
                  <a:gd name="T24" fmla="+- 0 16207 16174"/>
                  <a:gd name="T25" fmla="*/ T24 w 56"/>
                  <a:gd name="T26" fmla="+- 0 6320 6197"/>
                  <a:gd name="T27" fmla="*/ 6320 h 122"/>
                  <a:gd name="T28" fmla="+- 0 16222 16174"/>
                  <a:gd name="T29" fmla="*/ T28 w 56"/>
                  <a:gd name="T30" fmla="+- 0 6320 6197"/>
                  <a:gd name="T31" fmla="*/ 6320 h 122"/>
                  <a:gd name="T32" fmla="+- 0 16227 16174"/>
                  <a:gd name="T33" fmla="*/ T32 w 56"/>
                  <a:gd name="T34" fmla="+- 0 6318 6197"/>
                  <a:gd name="T35" fmla="*/ 6318 h 122"/>
                  <a:gd name="T36" fmla="+- 0 16230 16174"/>
                  <a:gd name="T37" fmla="*/ T36 w 56"/>
                  <a:gd name="T38" fmla="+- 0 6317 6197"/>
                  <a:gd name="T39" fmla="*/ 6317 h 122"/>
                  <a:gd name="T40" fmla="+- 0 16230 16174"/>
                  <a:gd name="T41" fmla="*/ T40 w 56"/>
                  <a:gd name="T42" fmla="+- 0 6305 6197"/>
                  <a:gd name="T43" fmla="*/ 6305 h 122"/>
                  <a:gd name="T44" fmla="+- 0 16210 16174"/>
                  <a:gd name="T45" fmla="*/ T44 w 56"/>
                  <a:gd name="T46" fmla="+- 0 6305 6197"/>
                  <a:gd name="T47" fmla="*/ 6305 h 122"/>
                  <a:gd name="T48" fmla="+- 0 16206 16174"/>
                  <a:gd name="T49" fmla="*/ T48 w 56"/>
                  <a:gd name="T50" fmla="+- 0 6298 6197"/>
                  <a:gd name="T51" fmla="*/ 6298 h 122"/>
                  <a:gd name="T52" fmla="+- 0 16206 16174"/>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6"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9" name="Freeform 190"/>
              <p:cNvSpPr>
                <a:spLocks/>
              </p:cNvSpPr>
              <p:nvPr/>
            </p:nvSpPr>
            <p:spPr bwMode="auto">
              <a:xfrm>
                <a:off x="16174" y="6197"/>
                <a:ext cx="56" cy="122"/>
              </a:xfrm>
              <a:custGeom>
                <a:avLst/>
                <a:gdLst>
                  <a:gd name="T0" fmla="+- 0 16230 16174"/>
                  <a:gd name="T1" fmla="*/ T0 w 56"/>
                  <a:gd name="T2" fmla="+- 0 6304 6197"/>
                  <a:gd name="T3" fmla="*/ 6304 h 122"/>
                  <a:gd name="T4" fmla="+- 0 16227 16174"/>
                  <a:gd name="T5" fmla="*/ T4 w 56"/>
                  <a:gd name="T6" fmla="+- 0 6305 6197"/>
                  <a:gd name="T7" fmla="*/ 6305 h 122"/>
                  <a:gd name="T8" fmla="+- 0 16224 16174"/>
                  <a:gd name="T9" fmla="*/ T8 w 56"/>
                  <a:gd name="T10" fmla="+- 0 6305 6197"/>
                  <a:gd name="T11" fmla="*/ 6305 h 122"/>
                  <a:gd name="T12" fmla="+- 0 16230 16174"/>
                  <a:gd name="T13" fmla="*/ T12 w 56"/>
                  <a:gd name="T14" fmla="+- 0 6305 6197"/>
                  <a:gd name="T15" fmla="*/ 6305 h 122"/>
                  <a:gd name="T16" fmla="+- 0 16230 16174"/>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6" name="Freeform 191"/>
              <p:cNvSpPr>
                <a:spLocks/>
              </p:cNvSpPr>
              <p:nvPr/>
            </p:nvSpPr>
            <p:spPr bwMode="auto">
              <a:xfrm>
                <a:off x="16174" y="6197"/>
                <a:ext cx="56" cy="122"/>
              </a:xfrm>
              <a:custGeom>
                <a:avLst/>
                <a:gdLst>
                  <a:gd name="T0" fmla="+- 0 16231 16174"/>
                  <a:gd name="T1" fmla="*/ T0 w 56"/>
                  <a:gd name="T2" fmla="+- 0 6221 6197"/>
                  <a:gd name="T3" fmla="*/ 6221 h 122"/>
                  <a:gd name="T4" fmla="+- 0 16174 16174"/>
                  <a:gd name="T5" fmla="*/ T4 w 56"/>
                  <a:gd name="T6" fmla="+- 0 6221 6197"/>
                  <a:gd name="T7" fmla="*/ 6221 h 122"/>
                  <a:gd name="T8" fmla="+- 0 16174 16174"/>
                  <a:gd name="T9" fmla="*/ T8 w 56"/>
                  <a:gd name="T10" fmla="+- 0 6234 6197"/>
                  <a:gd name="T11" fmla="*/ 6234 h 122"/>
                  <a:gd name="T12" fmla="+- 0 16231 16174"/>
                  <a:gd name="T13" fmla="*/ T12 w 56"/>
                  <a:gd name="T14" fmla="+- 0 6234 6197"/>
                  <a:gd name="T15" fmla="*/ 6234 h 122"/>
                  <a:gd name="T16" fmla="+- 0 16231 16174"/>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7" name="Freeform 192"/>
              <p:cNvSpPr>
                <a:spLocks/>
              </p:cNvSpPr>
              <p:nvPr/>
            </p:nvSpPr>
            <p:spPr bwMode="auto">
              <a:xfrm>
                <a:off x="16174" y="6197"/>
                <a:ext cx="56" cy="122"/>
              </a:xfrm>
              <a:custGeom>
                <a:avLst/>
                <a:gdLst>
                  <a:gd name="T0" fmla="+- 0 16206 16174"/>
                  <a:gd name="T1" fmla="*/ T0 w 56"/>
                  <a:gd name="T2" fmla="+- 0 6197 6197"/>
                  <a:gd name="T3" fmla="*/ 6197 h 122"/>
                  <a:gd name="T4" fmla="+- 0 16189 16174"/>
                  <a:gd name="T5" fmla="*/ T4 w 56"/>
                  <a:gd name="T6" fmla="+- 0 6203 6197"/>
                  <a:gd name="T7" fmla="*/ 6203 h 122"/>
                  <a:gd name="T8" fmla="+- 0 16189 16174"/>
                  <a:gd name="T9" fmla="*/ T8 w 56"/>
                  <a:gd name="T10" fmla="+- 0 6221 6197"/>
                  <a:gd name="T11" fmla="*/ 6221 h 122"/>
                  <a:gd name="T12" fmla="+- 0 16206 16174"/>
                  <a:gd name="T13" fmla="*/ T12 w 56"/>
                  <a:gd name="T14" fmla="+- 0 6221 6197"/>
                  <a:gd name="T15" fmla="*/ 6221 h 122"/>
                  <a:gd name="T16" fmla="+- 0 16206 16174"/>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4" name="Group 193"/>
            <p:cNvGrpSpPr>
              <a:grpSpLocks/>
            </p:cNvGrpSpPr>
            <p:nvPr/>
          </p:nvGrpSpPr>
          <p:grpSpPr bwMode="auto">
            <a:xfrm>
              <a:off x="16252" y="6222"/>
              <a:ext cx="85" cy="98"/>
              <a:chOff x="16252" y="6222"/>
              <a:chExt cx="85" cy="98"/>
            </a:xfrm>
          </p:grpSpPr>
          <p:sp>
            <p:nvSpPr>
              <p:cNvPr id="3355" name="Freeform 194"/>
              <p:cNvSpPr>
                <a:spLocks/>
              </p:cNvSpPr>
              <p:nvPr/>
            </p:nvSpPr>
            <p:spPr bwMode="auto">
              <a:xfrm>
                <a:off x="16252" y="6222"/>
                <a:ext cx="85" cy="98"/>
              </a:xfrm>
              <a:custGeom>
                <a:avLst/>
                <a:gdLst>
                  <a:gd name="T0" fmla="+- 0 16279 16252"/>
                  <a:gd name="T1" fmla="*/ T0 w 85"/>
                  <a:gd name="T2" fmla="+- 0 6222 6222"/>
                  <a:gd name="T3" fmla="*/ 6222 h 98"/>
                  <a:gd name="T4" fmla="+- 0 16264 16252"/>
                  <a:gd name="T5" fmla="*/ T4 w 85"/>
                  <a:gd name="T6" fmla="+- 0 6234 6222"/>
                  <a:gd name="T7" fmla="*/ 6234 h 98"/>
                  <a:gd name="T8" fmla="+- 0 16255 16252"/>
                  <a:gd name="T9" fmla="*/ T8 w 85"/>
                  <a:gd name="T10" fmla="+- 0 6254 6222"/>
                  <a:gd name="T11" fmla="*/ 6254 h 98"/>
                  <a:gd name="T12" fmla="+- 0 16252 16252"/>
                  <a:gd name="T13" fmla="*/ T12 w 85"/>
                  <a:gd name="T14" fmla="+- 0 6281 6222"/>
                  <a:gd name="T15" fmla="*/ 6281 h 98"/>
                  <a:gd name="T16" fmla="+- 0 16260 16252"/>
                  <a:gd name="T17" fmla="*/ T16 w 85"/>
                  <a:gd name="T18" fmla="+- 0 6301 6222"/>
                  <a:gd name="T19" fmla="*/ 6301 h 98"/>
                  <a:gd name="T20" fmla="+- 0 16276 16252"/>
                  <a:gd name="T21" fmla="*/ T20 w 85"/>
                  <a:gd name="T22" fmla="+- 0 6315 6222"/>
                  <a:gd name="T23" fmla="*/ 6315 h 98"/>
                  <a:gd name="T24" fmla="+- 0 16299 16252"/>
                  <a:gd name="T25" fmla="*/ T24 w 85"/>
                  <a:gd name="T26" fmla="+- 0 6320 6222"/>
                  <a:gd name="T27" fmla="*/ 6320 h 98"/>
                  <a:gd name="T28" fmla="+- 0 16314 16252"/>
                  <a:gd name="T29" fmla="*/ T28 w 85"/>
                  <a:gd name="T30" fmla="+- 0 6320 6222"/>
                  <a:gd name="T31" fmla="*/ 6320 h 98"/>
                  <a:gd name="T32" fmla="+- 0 16325 16252"/>
                  <a:gd name="T33" fmla="*/ T32 w 85"/>
                  <a:gd name="T34" fmla="+- 0 6316 6222"/>
                  <a:gd name="T35" fmla="*/ 6316 h 98"/>
                  <a:gd name="T36" fmla="+- 0 16331 16252"/>
                  <a:gd name="T37" fmla="*/ T36 w 85"/>
                  <a:gd name="T38" fmla="+- 0 6313 6222"/>
                  <a:gd name="T39" fmla="*/ 6313 h 98"/>
                  <a:gd name="T40" fmla="+- 0 16329 16252"/>
                  <a:gd name="T41" fmla="*/ T40 w 85"/>
                  <a:gd name="T42" fmla="+- 0 6306 6222"/>
                  <a:gd name="T43" fmla="*/ 6306 h 98"/>
                  <a:gd name="T44" fmla="+- 0 16314 16252"/>
                  <a:gd name="T45" fmla="*/ T44 w 85"/>
                  <a:gd name="T46" fmla="+- 0 6306 6222"/>
                  <a:gd name="T47" fmla="*/ 6306 h 98"/>
                  <a:gd name="T48" fmla="+- 0 16293 16252"/>
                  <a:gd name="T49" fmla="*/ T48 w 85"/>
                  <a:gd name="T50" fmla="+- 0 6305 6222"/>
                  <a:gd name="T51" fmla="*/ 6305 h 98"/>
                  <a:gd name="T52" fmla="+- 0 16275 16252"/>
                  <a:gd name="T53" fmla="*/ T52 w 85"/>
                  <a:gd name="T54" fmla="+- 0 6295 6222"/>
                  <a:gd name="T55" fmla="*/ 6295 h 98"/>
                  <a:gd name="T56" fmla="+- 0 16268 16252"/>
                  <a:gd name="T57" fmla="*/ T56 w 85"/>
                  <a:gd name="T58" fmla="+- 0 6272 6222"/>
                  <a:gd name="T59" fmla="*/ 6272 h 98"/>
                  <a:gd name="T60" fmla="+- 0 16336 16252"/>
                  <a:gd name="T61" fmla="*/ T60 w 85"/>
                  <a:gd name="T62" fmla="+- 0 6272 6222"/>
                  <a:gd name="T63" fmla="*/ 6272 h 98"/>
                  <a:gd name="T64" fmla="+- 0 16336 16252"/>
                  <a:gd name="T65" fmla="*/ T64 w 85"/>
                  <a:gd name="T66" fmla="+- 0 6270 6222"/>
                  <a:gd name="T67" fmla="*/ 6270 h 98"/>
                  <a:gd name="T68" fmla="+- 0 16336 16252"/>
                  <a:gd name="T69" fmla="*/ T68 w 85"/>
                  <a:gd name="T70" fmla="+- 0 6268 6222"/>
                  <a:gd name="T71" fmla="*/ 6268 h 98"/>
                  <a:gd name="T72" fmla="+- 0 16336 16252"/>
                  <a:gd name="T73" fmla="*/ T72 w 85"/>
                  <a:gd name="T74" fmla="+- 0 6260 6222"/>
                  <a:gd name="T75" fmla="*/ 6260 h 98"/>
                  <a:gd name="T76" fmla="+- 0 16268 16252"/>
                  <a:gd name="T77" fmla="*/ T76 w 85"/>
                  <a:gd name="T78" fmla="+- 0 6260 6222"/>
                  <a:gd name="T79" fmla="*/ 6260 h 98"/>
                  <a:gd name="T80" fmla="+- 0 16269 16252"/>
                  <a:gd name="T81" fmla="*/ T80 w 85"/>
                  <a:gd name="T82" fmla="+- 0 6247 6222"/>
                  <a:gd name="T83" fmla="*/ 6247 h 98"/>
                  <a:gd name="T84" fmla="+- 0 16277 16252"/>
                  <a:gd name="T85" fmla="*/ T84 w 85"/>
                  <a:gd name="T86" fmla="+- 0 6231 6222"/>
                  <a:gd name="T87" fmla="*/ 6231 h 98"/>
                  <a:gd name="T88" fmla="+- 0 16319 16252"/>
                  <a:gd name="T89" fmla="*/ T88 w 85"/>
                  <a:gd name="T90" fmla="+- 0 6231 6222"/>
                  <a:gd name="T91" fmla="*/ 6231 h 98"/>
                  <a:gd name="T92" fmla="+- 0 16310 16252"/>
                  <a:gd name="T93" fmla="*/ T92 w 85"/>
                  <a:gd name="T94" fmla="+- 0 6225 6222"/>
                  <a:gd name="T95" fmla="*/ 6225 h 98"/>
                  <a:gd name="T96" fmla="+- 0 16279 16252"/>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6" name="Freeform 195"/>
              <p:cNvSpPr>
                <a:spLocks/>
              </p:cNvSpPr>
              <p:nvPr/>
            </p:nvSpPr>
            <p:spPr bwMode="auto">
              <a:xfrm>
                <a:off x="16252" y="6222"/>
                <a:ext cx="85" cy="98"/>
              </a:xfrm>
              <a:custGeom>
                <a:avLst/>
                <a:gdLst>
                  <a:gd name="T0" fmla="+- 0 16328 16252"/>
                  <a:gd name="T1" fmla="*/ T0 w 85"/>
                  <a:gd name="T2" fmla="+- 0 6301 6222"/>
                  <a:gd name="T3" fmla="*/ 6301 h 98"/>
                  <a:gd name="T4" fmla="+- 0 16321 16252"/>
                  <a:gd name="T5" fmla="*/ T4 w 85"/>
                  <a:gd name="T6" fmla="+- 0 6304 6222"/>
                  <a:gd name="T7" fmla="*/ 6304 h 98"/>
                  <a:gd name="T8" fmla="+- 0 16314 16252"/>
                  <a:gd name="T9" fmla="*/ T8 w 85"/>
                  <a:gd name="T10" fmla="+- 0 6306 6222"/>
                  <a:gd name="T11" fmla="*/ 6306 h 98"/>
                  <a:gd name="T12" fmla="+- 0 16329 16252"/>
                  <a:gd name="T13" fmla="*/ T12 w 85"/>
                  <a:gd name="T14" fmla="+- 0 6306 6222"/>
                  <a:gd name="T15" fmla="*/ 6306 h 98"/>
                  <a:gd name="T16" fmla="+- 0 16328 16252"/>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7" name="Freeform 196"/>
              <p:cNvSpPr>
                <a:spLocks/>
              </p:cNvSpPr>
              <p:nvPr/>
            </p:nvSpPr>
            <p:spPr bwMode="auto">
              <a:xfrm>
                <a:off x="16252" y="6222"/>
                <a:ext cx="85" cy="98"/>
              </a:xfrm>
              <a:custGeom>
                <a:avLst/>
                <a:gdLst>
                  <a:gd name="T0" fmla="+- 0 16319 16252"/>
                  <a:gd name="T1" fmla="*/ T0 w 85"/>
                  <a:gd name="T2" fmla="+- 0 6231 6222"/>
                  <a:gd name="T3" fmla="*/ 6231 h 98"/>
                  <a:gd name="T4" fmla="+- 0 16315 16252"/>
                  <a:gd name="T5" fmla="*/ T4 w 85"/>
                  <a:gd name="T6" fmla="+- 0 6231 6222"/>
                  <a:gd name="T7" fmla="*/ 6231 h 98"/>
                  <a:gd name="T8" fmla="+- 0 16320 16252"/>
                  <a:gd name="T9" fmla="*/ T8 w 85"/>
                  <a:gd name="T10" fmla="+- 0 6248 6222"/>
                  <a:gd name="T11" fmla="*/ 6248 h 98"/>
                  <a:gd name="T12" fmla="+- 0 16319 16252"/>
                  <a:gd name="T13" fmla="*/ T12 w 85"/>
                  <a:gd name="T14" fmla="+- 0 6260 6222"/>
                  <a:gd name="T15" fmla="*/ 6260 h 98"/>
                  <a:gd name="T16" fmla="+- 0 16336 16252"/>
                  <a:gd name="T17" fmla="*/ T16 w 85"/>
                  <a:gd name="T18" fmla="+- 0 6260 6222"/>
                  <a:gd name="T19" fmla="*/ 6260 h 98"/>
                  <a:gd name="T20" fmla="+- 0 16335 16252"/>
                  <a:gd name="T21" fmla="*/ T20 w 85"/>
                  <a:gd name="T22" fmla="+- 0 6252 6222"/>
                  <a:gd name="T23" fmla="*/ 6252 h 98"/>
                  <a:gd name="T24" fmla="+- 0 16327 16252"/>
                  <a:gd name="T25" fmla="*/ T24 w 85"/>
                  <a:gd name="T26" fmla="+- 0 6237 6222"/>
                  <a:gd name="T27" fmla="*/ 6237 h 98"/>
                  <a:gd name="T28" fmla="+- 0 16319 16252"/>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5" name="Group 197"/>
            <p:cNvGrpSpPr>
              <a:grpSpLocks/>
            </p:cNvGrpSpPr>
            <p:nvPr/>
          </p:nvGrpSpPr>
          <p:grpSpPr bwMode="auto">
            <a:xfrm>
              <a:off x="16365" y="6218"/>
              <a:ext cx="83" cy="99"/>
              <a:chOff x="16365" y="6218"/>
              <a:chExt cx="83" cy="99"/>
            </a:xfrm>
          </p:grpSpPr>
          <p:sp>
            <p:nvSpPr>
              <p:cNvPr id="3352" name="Freeform 198"/>
              <p:cNvSpPr>
                <a:spLocks/>
              </p:cNvSpPr>
              <p:nvPr/>
            </p:nvSpPr>
            <p:spPr bwMode="auto">
              <a:xfrm>
                <a:off x="16365" y="6218"/>
                <a:ext cx="83" cy="99"/>
              </a:xfrm>
              <a:custGeom>
                <a:avLst/>
                <a:gdLst>
                  <a:gd name="T0" fmla="+- 0 16381 16365"/>
                  <a:gd name="T1" fmla="*/ T0 w 83"/>
                  <a:gd name="T2" fmla="+- 0 6221 6218"/>
                  <a:gd name="T3" fmla="*/ 6221 h 99"/>
                  <a:gd name="T4" fmla="+- 0 16365 16365"/>
                  <a:gd name="T5" fmla="*/ T4 w 83"/>
                  <a:gd name="T6" fmla="+- 0 6221 6218"/>
                  <a:gd name="T7" fmla="*/ 6221 h 99"/>
                  <a:gd name="T8" fmla="+- 0 16366 16365"/>
                  <a:gd name="T9" fmla="*/ T8 w 83"/>
                  <a:gd name="T10" fmla="+- 0 6229 6218"/>
                  <a:gd name="T11" fmla="*/ 6229 h 99"/>
                  <a:gd name="T12" fmla="+- 0 16366 16365"/>
                  <a:gd name="T13" fmla="*/ T12 w 83"/>
                  <a:gd name="T14" fmla="+- 0 6233 6218"/>
                  <a:gd name="T15" fmla="*/ 6233 h 99"/>
                  <a:gd name="T16" fmla="+- 0 16366 16365"/>
                  <a:gd name="T17" fmla="*/ T16 w 83"/>
                  <a:gd name="T18" fmla="+- 0 6317 6218"/>
                  <a:gd name="T19" fmla="*/ 6317 h 99"/>
                  <a:gd name="T20" fmla="+- 0 16384 16365"/>
                  <a:gd name="T21" fmla="*/ T20 w 83"/>
                  <a:gd name="T22" fmla="+- 0 6317 6218"/>
                  <a:gd name="T23" fmla="*/ 6317 h 99"/>
                  <a:gd name="T24" fmla="+- 0 16384 16365"/>
                  <a:gd name="T25" fmla="*/ T24 w 83"/>
                  <a:gd name="T26" fmla="+- 0 6256 6218"/>
                  <a:gd name="T27" fmla="*/ 6256 h 99"/>
                  <a:gd name="T28" fmla="+- 0 16384 16365"/>
                  <a:gd name="T29" fmla="*/ T28 w 83"/>
                  <a:gd name="T30" fmla="+- 0 6253 6218"/>
                  <a:gd name="T31" fmla="*/ 6253 h 99"/>
                  <a:gd name="T32" fmla="+- 0 16385 16365"/>
                  <a:gd name="T33" fmla="*/ T32 w 83"/>
                  <a:gd name="T34" fmla="+- 0 6251 6218"/>
                  <a:gd name="T35" fmla="*/ 6251 h 99"/>
                  <a:gd name="T36" fmla="+- 0 16388 16365"/>
                  <a:gd name="T37" fmla="*/ T36 w 83"/>
                  <a:gd name="T38" fmla="+- 0 6241 6218"/>
                  <a:gd name="T39" fmla="*/ 6241 h 99"/>
                  <a:gd name="T40" fmla="+- 0 16393 16365"/>
                  <a:gd name="T41" fmla="*/ T40 w 83"/>
                  <a:gd name="T42" fmla="+- 0 6237 6218"/>
                  <a:gd name="T43" fmla="*/ 6237 h 99"/>
                  <a:gd name="T44" fmla="+- 0 16382 16365"/>
                  <a:gd name="T45" fmla="*/ T44 w 83"/>
                  <a:gd name="T46" fmla="+- 0 6237 6218"/>
                  <a:gd name="T47" fmla="*/ 6237 h 99"/>
                  <a:gd name="T48" fmla="+- 0 16381 16365"/>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3" name="Freeform 199"/>
              <p:cNvSpPr>
                <a:spLocks/>
              </p:cNvSpPr>
              <p:nvPr/>
            </p:nvSpPr>
            <p:spPr bwMode="auto">
              <a:xfrm>
                <a:off x="16365" y="6218"/>
                <a:ext cx="83" cy="99"/>
              </a:xfrm>
              <a:custGeom>
                <a:avLst/>
                <a:gdLst>
                  <a:gd name="T0" fmla="+- 0 16440 16365"/>
                  <a:gd name="T1" fmla="*/ T0 w 83"/>
                  <a:gd name="T2" fmla="+- 0 6233 6218"/>
                  <a:gd name="T3" fmla="*/ 6233 h 99"/>
                  <a:gd name="T4" fmla="+- 0 16425 16365"/>
                  <a:gd name="T5" fmla="*/ T4 w 83"/>
                  <a:gd name="T6" fmla="+- 0 6233 6218"/>
                  <a:gd name="T7" fmla="*/ 6233 h 99"/>
                  <a:gd name="T8" fmla="+- 0 16431 16365"/>
                  <a:gd name="T9" fmla="*/ T8 w 83"/>
                  <a:gd name="T10" fmla="+- 0 6246 6218"/>
                  <a:gd name="T11" fmla="*/ 6246 h 99"/>
                  <a:gd name="T12" fmla="+- 0 16431 16365"/>
                  <a:gd name="T13" fmla="*/ T12 w 83"/>
                  <a:gd name="T14" fmla="+- 0 6317 6218"/>
                  <a:gd name="T15" fmla="*/ 6317 h 99"/>
                  <a:gd name="T16" fmla="+- 0 16449 16365"/>
                  <a:gd name="T17" fmla="*/ T16 w 83"/>
                  <a:gd name="T18" fmla="+- 0 6317 6218"/>
                  <a:gd name="T19" fmla="*/ 6317 h 99"/>
                  <a:gd name="T20" fmla="+- 0 16445 16365"/>
                  <a:gd name="T21" fmla="*/ T20 w 83"/>
                  <a:gd name="T22" fmla="+- 0 6239 6218"/>
                  <a:gd name="T23" fmla="*/ 6239 h 99"/>
                  <a:gd name="T24" fmla="+- 0 16440 16365"/>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4" name="Freeform 200"/>
              <p:cNvSpPr>
                <a:spLocks/>
              </p:cNvSpPr>
              <p:nvPr/>
            </p:nvSpPr>
            <p:spPr bwMode="auto">
              <a:xfrm>
                <a:off x="16365" y="6218"/>
                <a:ext cx="83" cy="99"/>
              </a:xfrm>
              <a:custGeom>
                <a:avLst/>
                <a:gdLst>
                  <a:gd name="T0" fmla="+- 0 16414 16365"/>
                  <a:gd name="T1" fmla="*/ T0 w 83"/>
                  <a:gd name="T2" fmla="+- 0 6218 6218"/>
                  <a:gd name="T3" fmla="*/ 6218 h 99"/>
                  <a:gd name="T4" fmla="+- 0 16398 16365"/>
                  <a:gd name="T5" fmla="*/ T4 w 83"/>
                  <a:gd name="T6" fmla="+- 0 6218 6218"/>
                  <a:gd name="T7" fmla="*/ 6218 h 99"/>
                  <a:gd name="T8" fmla="+- 0 16387 16365"/>
                  <a:gd name="T9" fmla="*/ T8 w 83"/>
                  <a:gd name="T10" fmla="+- 0 6227 6218"/>
                  <a:gd name="T11" fmla="*/ 6227 h 99"/>
                  <a:gd name="T12" fmla="+- 0 16382 16365"/>
                  <a:gd name="T13" fmla="*/ T12 w 83"/>
                  <a:gd name="T14" fmla="+- 0 6237 6218"/>
                  <a:gd name="T15" fmla="*/ 6237 h 99"/>
                  <a:gd name="T16" fmla="+- 0 16393 16365"/>
                  <a:gd name="T17" fmla="*/ T16 w 83"/>
                  <a:gd name="T18" fmla="+- 0 6237 6218"/>
                  <a:gd name="T19" fmla="*/ 6237 h 99"/>
                  <a:gd name="T20" fmla="+- 0 16397 16365"/>
                  <a:gd name="T21" fmla="*/ T20 w 83"/>
                  <a:gd name="T22" fmla="+- 0 6233 6218"/>
                  <a:gd name="T23" fmla="*/ 6233 h 99"/>
                  <a:gd name="T24" fmla="+- 0 16440 16365"/>
                  <a:gd name="T25" fmla="*/ T24 w 83"/>
                  <a:gd name="T26" fmla="+- 0 6233 6218"/>
                  <a:gd name="T27" fmla="*/ 6233 h 99"/>
                  <a:gd name="T28" fmla="+- 0 16431 16365"/>
                  <a:gd name="T29" fmla="*/ T28 w 83"/>
                  <a:gd name="T30" fmla="+- 0 6223 6218"/>
                  <a:gd name="T31" fmla="*/ 6223 h 99"/>
                  <a:gd name="T32" fmla="+- 0 16414 16365"/>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6" name="Group 201"/>
            <p:cNvGrpSpPr>
              <a:grpSpLocks/>
            </p:cNvGrpSpPr>
            <p:nvPr/>
          </p:nvGrpSpPr>
          <p:grpSpPr bwMode="auto">
            <a:xfrm>
              <a:off x="16473" y="6197"/>
              <a:ext cx="56" cy="122"/>
              <a:chOff x="16473" y="6197"/>
              <a:chExt cx="56" cy="122"/>
            </a:xfrm>
          </p:grpSpPr>
          <p:sp>
            <p:nvSpPr>
              <p:cNvPr id="3348" name="Freeform 202"/>
              <p:cNvSpPr>
                <a:spLocks/>
              </p:cNvSpPr>
              <p:nvPr/>
            </p:nvSpPr>
            <p:spPr bwMode="auto">
              <a:xfrm>
                <a:off x="16473" y="6197"/>
                <a:ext cx="56" cy="122"/>
              </a:xfrm>
              <a:custGeom>
                <a:avLst/>
                <a:gdLst>
                  <a:gd name="T0" fmla="+- 0 16506 16473"/>
                  <a:gd name="T1" fmla="*/ T0 w 56"/>
                  <a:gd name="T2" fmla="+- 0 6234 6197"/>
                  <a:gd name="T3" fmla="*/ 6234 h 122"/>
                  <a:gd name="T4" fmla="+- 0 16488 16473"/>
                  <a:gd name="T5" fmla="*/ T4 w 56"/>
                  <a:gd name="T6" fmla="+- 0 6234 6197"/>
                  <a:gd name="T7" fmla="*/ 6234 h 122"/>
                  <a:gd name="T8" fmla="+- 0 16488 16473"/>
                  <a:gd name="T9" fmla="*/ T8 w 56"/>
                  <a:gd name="T10" fmla="+- 0 6298 6197"/>
                  <a:gd name="T11" fmla="*/ 6298 h 122"/>
                  <a:gd name="T12" fmla="+- 0 16490 16473"/>
                  <a:gd name="T13" fmla="*/ T12 w 56"/>
                  <a:gd name="T14" fmla="+- 0 6307 6197"/>
                  <a:gd name="T15" fmla="*/ 6307 h 122"/>
                  <a:gd name="T16" fmla="+- 0 16495 16473"/>
                  <a:gd name="T17" fmla="*/ T16 w 56"/>
                  <a:gd name="T18" fmla="+- 0 6312 6197"/>
                  <a:gd name="T19" fmla="*/ 6312 h 122"/>
                  <a:gd name="T20" fmla="+- 0 16499 16473"/>
                  <a:gd name="T21" fmla="*/ T20 w 56"/>
                  <a:gd name="T22" fmla="+- 0 6317 6197"/>
                  <a:gd name="T23" fmla="*/ 6317 h 122"/>
                  <a:gd name="T24" fmla="+- 0 16506 16473"/>
                  <a:gd name="T25" fmla="*/ T24 w 56"/>
                  <a:gd name="T26" fmla="+- 0 6320 6197"/>
                  <a:gd name="T27" fmla="*/ 6320 h 122"/>
                  <a:gd name="T28" fmla="+- 0 16521 16473"/>
                  <a:gd name="T29" fmla="*/ T28 w 56"/>
                  <a:gd name="T30" fmla="+- 0 6320 6197"/>
                  <a:gd name="T31" fmla="*/ 6320 h 122"/>
                  <a:gd name="T32" fmla="+- 0 16526 16473"/>
                  <a:gd name="T33" fmla="*/ T32 w 56"/>
                  <a:gd name="T34" fmla="+- 0 6318 6197"/>
                  <a:gd name="T35" fmla="*/ 6318 h 122"/>
                  <a:gd name="T36" fmla="+- 0 16530 16473"/>
                  <a:gd name="T37" fmla="*/ T36 w 56"/>
                  <a:gd name="T38" fmla="+- 0 6317 6197"/>
                  <a:gd name="T39" fmla="*/ 6317 h 122"/>
                  <a:gd name="T40" fmla="+- 0 16529 16473"/>
                  <a:gd name="T41" fmla="*/ T40 w 56"/>
                  <a:gd name="T42" fmla="+- 0 6305 6197"/>
                  <a:gd name="T43" fmla="*/ 6305 h 122"/>
                  <a:gd name="T44" fmla="+- 0 16509 16473"/>
                  <a:gd name="T45" fmla="*/ T44 w 56"/>
                  <a:gd name="T46" fmla="+- 0 6305 6197"/>
                  <a:gd name="T47" fmla="*/ 6305 h 122"/>
                  <a:gd name="T48" fmla="+- 0 16506 16473"/>
                  <a:gd name="T49" fmla="*/ T48 w 56"/>
                  <a:gd name="T50" fmla="+- 0 6298 6197"/>
                  <a:gd name="T51" fmla="*/ 6298 h 122"/>
                  <a:gd name="T52" fmla="+- 0 16506 16473"/>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9" name="Freeform 203"/>
              <p:cNvSpPr>
                <a:spLocks/>
              </p:cNvSpPr>
              <p:nvPr/>
            </p:nvSpPr>
            <p:spPr bwMode="auto">
              <a:xfrm>
                <a:off x="16473" y="6197"/>
                <a:ext cx="56" cy="122"/>
              </a:xfrm>
              <a:custGeom>
                <a:avLst/>
                <a:gdLst>
                  <a:gd name="T0" fmla="+- 0 16529 16473"/>
                  <a:gd name="T1" fmla="*/ T0 w 56"/>
                  <a:gd name="T2" fmla="+- 0 6304 6197"/>
                  <a:gd name="T3" fmla="*/ 6304 h 122"/>
                  <a:gd name="T4" fmla="+- 0 16526 16473"/>
                  <a:gd name="T5" fmla="*/ T4 w 56"/>
                  <a:gd name="T6" fmla="+- 0 6305 6197"/>
                  <a:gd name="T7" fmla="*/ 6305 h 122"/>
                  <a:gd name="T8" fmla="+- 0 16524 16473"/>
                  <a:gd name="T9" fmla="*/ T8 w 56"/>
                  <a:gd name="T10" fmla="+- 0 6305 6197"/>
                  <a:gd name="T11" fmla="*/ 6305 h 122"/>
                  <a:gd name="T12" fmla="+- 0 16529 16473"/>
                  <a:gd name="T13" fmla="*/ T12 w 56"/>
                  <a:gd name="T14" fmla="+- 0 6305 6197"/>
                  <a:gd name="T15" fmla="*/ 6305 h 122"/>
                  <a:gd name="T16" fmla="+- 0 16529 16473"/>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0" name="Freeform 204"/>
              <p:cNvSpPr>
                <a:spLocks/>
              </p:cNvSpPr>
              <p:nvPr/>
            </p:nvSpPr>
            <p:spPr bwMode="auto">
              <a:xfrm>
                <a:off x="16473" y="6197"/>
                <a:ext cx="56" cy="122"/>
              </a:xfrm>
              <a:custGeom>
                <a:avLst/>
                <a:gdLst>
                  <a:gd name="T0" fmla="+- 0 16531 16473"/>
                  <a:gd name="T1" fmla="*/ T0 w 56"/>
                  <a:gd name="T2" fmla="+- 0 6221 6197"/>
                  <a:gd name="T3" fmla="*/ 6221 h 122"/>
                  <a:gd name="T4" fmla="+- 0 16473 16473"/>
                  <a:gd name="T5" fmla="*/ T4 w 56"/>
                  <a:gd name="T6" fmla="+- 0 6221 6197"/>
                  <a:gd name="T7" fmla="*/ 6221 h 122"/>
                  <a:gd name="T8" fmla="+- 0 16473 16473"/>
                  <a:gd name="T9" fmla="*/ T8 w 56"/>
                  <a:gd name="T10" fmla="+- 0 6234 6197"/>
                  <a:gd name="T11" fmla="*/ 6234 h 122"/>
                  <a:gd name="T12" fmla="+- 0 16531 16473"/>
                  <a:gd name="T13" fmla="*/ T12 w 56"/>
                  <a:gd name="T14" fmla="+- 0 6234 6197"/>
                  <a:gd name="T15" fmla="*/ 6234 h 122"/>
                  <a:gd name="T16" fmla="+- 0 16531 16473"/>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1" name="Freeform 205"/>
              <p:cNvSpPr>
                <a:spLocks/>
              </p:cNvSpPr>
              <p:nvPr/>
            </p:nvSpPr>
            <p:spPr bwMode="auto">
              <a:xfrm>
                <a:off x="16473" y="6197"/>
                <a:ext cx="56" cy="122"/>
              </a:xfrm>
              <a:custGeom>
                <a:avLst/>
                <a:gdLst>
                  <a:gd name="T0" fmla="+- 0 16506 16473"/>
                  <a:gd name="T1" fmla="*/ T0 w 56"/>
                  <a:gd name="T2" fmla="+- 0 6197 6197"/>
                  <a:gd name="T3" fmla="*/ 6197 h 122"/>
                  <a:gd name="T4" fmla="+- 0 16488 16473"/>
                  <a:gd name="T5" fmla="*/ T4 w 56"/>
                  <a:gd name="T6" fmla="+- 0 6203 6197"/>
                  <a:gd name="T7" fmla="*/ 6203 h 122"/>
                  <a:gd name="T8" fmla="+- 0 16488 16473"/>
                  <a:gd name="T9" fmla="*/ T8 w 56"/>
                  <a:gd name="T10" fmla="+- 0 6221 6197"/>
                  <a:gd name="T11" fmla="*/ 6221 h 122"/>
                  <a:gd name="T12" fmla="+- 0 16506 16473"/>
                  <a:gd name="T13" fmla="*/ T12 w 56"/>
                  <a:gd name="T14" fmla="+- 0 6221 6197"/>
                  <a:gd name="T15" fmla="*/ 6221 h 122"/>
                  <a:gd name="T16" fmla="+- 0 16506 16473"/>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7" name="Group 206"/>
            <p:cNvGrpSpPr>
              <a:grpSpLocks/>
            </p:cNvGrpSpPr>
            <p:nvPr/>
          </p:nvGrpSpPr>
          <p:grpSpPr bwMode="auto">
            <a:xfrm>
              <a:off x="16556" y="6182"/>
              <a:ext cx="20" cy="135"/>
              <a:chOff x="16556" y="6182"/>
              <a:chExt cx="20" cy="135"/>
            </a:xfrm>
          </p:grpSpPr>
          <p:sp>
            <p:nvSpPr>
              <p:cNvPr id="3346" name="Freeform 207"/>
              <p:cNvSpPr>
                <a:spLocks/>
              </p:cNvSpPr>
              <p:nvPr/>
            </p:nvSpPr>
            <p:spPr bwMode="auto">
              <a:xfrm>
                <a:off x="16556" y="6182"/>
                <a:ext cx="20" cy="135"/>
              </a:xfrm>
              <a:custGeom>
                <a:avLst/>
                <a:gdLst>
                  <a:gd name="T0" fmla="+- 0 16576 16556"/>
                  <a:gd name="T1" fmla="*/ T0 w 20"/>
                  <a:gd name="T2" fmla="+- 0 6221 6182"/>
                  <a:gd name="T3" fmla="*/ 6221 h 135"/>
                  <a:gd name="T4" fmla="+- 0 16559 16556"/>
                  <a:gd name="T5" fmla="*/ T4 w 20"/>
                  <a:gd name="T6" fmla="+- 0 6221 6182"/>
                  <a:gd name="T7" fmla="*/ 6221 h 135"/>
                  <a:gd name="T8" fmla="+- 0 16559 16556"/>
                  <a:gd name="T9" fmla="*/ T8 w 20"/>
                  <a:gd name="T10" fmla="+- 0 6317 6182"/>
                  <a:gd name="T11" fmla="*/ 6317 h 135"/>
                  <a:gd name="T12" fmla="+- 0 16576 16556"/>
                  <a:gd name="T13" fmla="*/ T12 w 20"/>
                  <a:gd name="T14" fmla="+- 0 6317 6182"/>
                  <a:gd name="T15" fmla="*/ 6317 h 135"/>
                  <a:gd name="T16" fmla="+- 0 16576 16556"/>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7" name="Freeform 208"/>
              <p:cNvSpPr>
                <a:spLocks/>
              </p:cNvSpPr>
              <p:nvPr/>
            </p:nvSpPr>
            <p:spPr bwMode="auto">
              <a:xfrm>
                <a:off x="16556" y="6182"/>
                <a:ext cx="20" cy="135"/>
              </a:xfrm>
              <a:custGeom>
                <a:avLst/>
                <a:gdLst>
                  <a:gd name="T0" fmla="+- 0 16574 16556"/>
                  <a:gd name="T1" fmla="*/ T0 w 20"/>
                  <a:gd name="T2" fmla="+- 0 6182 6182"/>
                  <a:gd name="T3" fmla="*/ 6182 h 135"/>
                  <a:gd name="T4" fmla="+- 0 16561 16556"/>
                  <a:gd name="T5" fmla="*/ T4 w 20"/>
                  <a:gd name="T6" fmla="+- 0 6182 6182"/>
                  <a:gd name="T7" fmla="*/ 6182 h 135"/>
                  <a:gd name="T8" fmla="+- 0 16556 16556"/>
                  <a:gd name="T9" fmla="*/ T8 w 20"/>
                  <a:gd name="T10" fmla="+- 0 6187 6182"/>
                  <a:gd name="T11" fmla="*/ 6187 h 135"/>
                  <a:gd name="T12" fmla="+- 0 16556 16556"/>
                  <a:gd name="T13" fmla="*/ T12 w 20"/>
                  <a:gd name="T14" fmla="+- 0 6199 6182"/>
                  <a:gd name="T15" fmla="*/ 6199 h 135"/>
                  <a:gd name="T16" fmla="+- 0 16561 16556"/>
                  <a:gd name="T17" fmla="*/ T16 w 20"/>
                  <a:gd name="T18" fmla="+- 0 6204 6182"/>
                  <a:gd name="T19" fmla="*/ 6204 h 135"/>
                  <a:gd name="T20" fmla="+- 0 16574 16556"/>
                  <a:gd name="T21" fmla="*/ T20 w 20"/>
                  <a:gd name="T22" fmla="+- 0 6204 6182"/>
                  <a:gd name="T23" fmla="*/ 6204 h 135"/>
                  <a:gd name="T24" fmla="+- 0 16578 16556"/>
                  <a:gd name="T25" fmla="*/ T24 w 20"/>
                  <a:gd name="T26" fmla="+- 0 6199 6182"/>
                  <a:gd name="T27" fmla="*/ 6199 h 135"/>
                  <a:gd name="T28" fmla="+- 0 16578 16556"/>
                  <a:gd name="T29" fmla="*/ T28 w 20"/>
                  <a:gd name="T30" fmla="+- 0 6187 6182"/>
                  <a:gd name="T31" fmla="*/ 6187 h 135"/>
                  <a:gd name="T32" fmla="+- 0 16574 16556"/>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8" name="Group 209"/>
            <p:cNvGrpSpPr>
              <a:grpSpLocks/>
            </p:cNvGrpSpPr>
            <p:nvPr/>
          </p:nvGrpSpPr>
          <p:grpSpPr bwMode="auto">
            <a:xfrm>
              <a:off x="16606" y="6218"/>
              <a:ext cx="77" cy="101"/>
              <a:chOff x="16606" y="6218"/>
              <a:chExt cx="77" cy="101"/>
            </a:xfrm>
          </p:grpSpPr>
          <p:sp>
            <p:nvSpPr>
              <p:cNvPr id="3342" name="Freeform 210"/>
              <p:cNvSpPr>
                <a:spLocks/>
              </p:cNvSpPr>
              <p:nvPr/>
            </p:nvSpPr>
            <p:spPr bwMode="auto">
              <a:xfrm>
                <a:off x="16606" y="6218"/>
                <a:ext cx="77" cy="101"/>
              </a:xfrm>
              <a:custGeom>
                <a:avLst/>
                <a:gdLst>
                  <a:gd name="T0" fmla="+- 0 16672 16606"/>
                  <a:gd name="T1" fmla="*/ T0 w 77"/>
                  <a:gd name="T2" fmla="+- 0 6231 6218"/>
                  <a:gd name="T3" fmla="*/ 6231 h 101"/>
                  <a:gd name="T4" fmla="+- 0 16662 16606"/>
                  <a:gd name="T5" fmla="*/ T4 w 77"/>
                  <a:gd name="T6" fmla="+- 0 6231 6218"/>
                  <a:gd name="T7" fmla="*/ 6231 h 101"/>
                  <a:gd name="T8" fmla="+- 0 16664 16606"/>
                  <a:gd name="T9" fmla="*/ T8 w 77"/>
                  <a:gd name="T10" fmla="+- 0 6246 6218"/>
                  <a:gd name="T11" fmla="*/ 6246 h 101"/>
                  <a:gd name="T12" fmla="+- 0 16664 16606"/>
                  <a:gd name="T13" fmla="*/ T12 w 77"/>
                  <a:gd name="T14" fmla="+- 0 6254 6218"/>
                  <a:gd name="T15" fmla="*/ 6254 h 101"/>
                  <a:gd name="T16" fmla="+- 0 16650 16606"/>
                  <a:gd name="T17" fmla="*/ T16 w 77"/>
                  <a:gd name="T18" fmla="+- 0 6256 6218"/>
                  <a:gd name="T19" fmla="*/ 6256 h 101"/>
                  <a:gd name="T20" fmla="+- 0 16626 16606"/>
                  <a:gd name="T21" fmla="*/ T20 w 77"/>
                  <a:gd name="T22" fmla="+- 0 6262 6218"/>
                  <a:gd name="T23" fmla="*/ 6262 h 101"/>
                  <a:gd name="T24" fmla="+- 0 16611 16606"/>
                  <a:gd name="T25" fmla="*/ T24 w 77"/>
                  <a:gd name="T26" fmla="+- 0 6274 6218"/>
                  <a:gd name="T27" fmla="*/ 6274 h 101"/>
                  <a:gd name="T28" fmla="+- 0 16606 16606"/>
                  <a:gd name="T29" fmla="*/ T28 w 77"/>
                  <a:gd name="T30" fmla="+- 0 6293 6218"/>
                  <a:gd name="T31" fmla="*/ 6293 h 101"/>
                  <a:gd name="T32" fmla="+- 0 16613 16606"/>
                  <a:gd name="T33" fmla="*/ T32 w 77"/>
                  <a:gd name="T34" fmla="+- 0 6311 6218"/>
                  <a:gd name="T35" fmla="*/ 6311 h 101"/>
                  <a:gd name="T36" fmla="+- 0 16635 16606"/>
                  <a:gd name="T37" fmla="*/ T36 w 77"/>
                  <a:gd name="T38" fmla="+- 0 6320 6218"/>
                  <a:gd name="T39" fmla="*/ 6320 h 101"/>
                  <a:gd name="T40" fmla="+- 0 16649 16606"/>
                  <a:gd name="T41" fmla="*/ T40 w 77"/>
                  <a:gd name="T42" fmla="+- 0 6320 6218"/>
                  <a:gd name="T43" fmla="*/ 6320 h 101"/>
                  <a:gd name="T44" fmla="+- 0 16660 16606"/>
                  <a:gd name="T45" fmla="*/ T44 w 77"/>
                  <a:gd name="T46" fmla="+- 0 6313 6218"/>
                  <a:gd name="T47" fmla="*/ 6313 h 101"/>
                  <a:gd name="T48" fmla="+- 0 16664 16606"/>
                  <a:gd name="T49" fmla="*/ T48 w 77"/>
                  <a:gd name="T50" fmla="+- 0 6307 6218"/>
                  <a:gd name="T51" fmla="*/ 6307 h 101"/>
                  <a:gd name="T52" fmla="+- 0 16631 16606"/>
                  <a:gd name="T53" fmla="*/ T52 w 77"/>
                  <a:gd name="T54" fmla="+- 0 6307 6218"/>
                  <a:gd name="T55" fmla="*/ 6307 h 101"/>
                  <a:gd name="T56" fmla="+- 0 16623 16606"/>
                  <a:gd name="T57" fmla="*/ T56 w 77"/>
                  <a:gd name="T58" fmla="+- 0 6301 6218"/>
                  <a:gd name="T59" fmla="*/ 6301 h 101"/>
                  <a:gd name="T60" fmla="+- 0 16625 16606"/>
                  <a:gd name="T61" fmla="*/ T60 w 77"/>
                  <a:gd name="T62" fmla="+- 0 6283 6218"/>
                  <a:gd name="T63" fmla="*/ 6283 h 101"/>
                  <a:gd name="T64" fmla="+- 0 16640 16606"/>
                  <a:gd name="T65" fmla="*/ T64 w 77"/>
                  <a:gd name="T66" fmla="+- 0 6271 6218"/>
                  <a:gd name="T67" fmla="*/ 6271 h 101"/>
                  <a:gd name="T68" fmla="+- 0 16664 16606"/>
                  <a:gd name="T69" fmla="*/ T68 w 77"/>
                  <a:gd name="T70" fmla="+- 0 6268 6218"/>
                  <a:gd name="T71" fmla="*/ 6268 h 101"/>
                  <a:gd name="T72" fmla="+- 0 16680 16606"/>
                  <a:gd name="T73" fmla="*/ T72 w 77"/>
                  <a:gd name="T74" fmla="+- 0 6268 6218"/>
                  <a:gd name="T75" fmla="*/ 6268 h 101"/>
                  <a:gd name="T76" fmla="+- 0 16680 16606"/>
                  <a:gd name="T77" fmla="*/ T76 w 77"/>
                  <a:gd name="T78" fmla="+- 0 6243 6218"/>
                  <a:gd name="T79" fmla="*/ 6243 h 101"/>
                  <a:gd name="T80" fmla="+- 0 16672 16606"/>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5"/>
                    </a:lnTo>
                    <a:lnTo>
                      <a:pt x="7" y="93"/>
                    </a:lnTo>
                    <a:lnTo>
                      <a:pt x="29" y="102"/>
                    </a:lnTo>
                    <a:lnTo>
                      <a:pt x="43" y="102"/>
                    </a:lnTo>
                    <a:lnTo>
                      <a:pt x="54" y="95"/>
                    </a:lnTo>
                    <a:lnTo>
                      <a:pt x="58" y="89"/>
                    </a:lnTo>
                    <a:lnTo>
                      <a:pt x="25" y="89"/>
                    </a:lnTo>
                    <a:lnTo>
                      <a:pt x="17" y="83"/>
                    </a:lnTo>
                    <a:lnTo>
                      <a:pt x="19" y="65"/>
                    </a:lnTo>
                    <a:lnTo>
                      <a:pt x="34" y="53"/>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3" name="Freeform 211"/>
              <p:cNvSpPr>
                <a:spLocks/>
              </p:cNvSpPr>
              <p:nvPr/>
            </p:nvSpPr>
            <p:spPr bwMode="auto">
              <a:xfrm>
                <a:off x="16606" y="6218"/>
                <a:ext cx="77" cy="101"/>
              </a:xfrm>
              <a:custGeom>
                <a:avLst/>
                <a:gdLst>
                  <a:gd name="T0" fmla="+- 0 16681 16606"/>
                  <a:gd name="T1" fmla="*/ T0 w 77"/>
                  <a:gd name="T2" fmla="+- 0 6305 6218"/>
                  <a:gd name="T3" fmla="*/ 6305 h 101"/>
                  <a:gd name="T4" fmla="+- 0 16666 16606"/>
                  <a:gd name="T5" fmla="*/ T4 w 77"/>
                  <a:gd name="T6" fmla="+- 0 6305 6218"/>
                  <a:gd name="T7" fmla="*/ 6305 h 101"/>
                  <a:gd name="T8" fmla="+- 0 16667 16606"/>
                  <a:gd name="T9" fmla="*/ T8 w 77"/>
                  <a:gd name="T10" fmla="+- 0 6317 6218"/>
                  <a:gd name="T11" fmla="*/ 6317 h 101"/>
                  <a:gd name="T12" fmla="+- 0 16683 16606"/>
                  <a:gd name="T13" fmla="*/ T12 w 77"/>
                  <a:gd name="T14" fmla="+- 0 6317 6218"/>
                  <a:gd name="T15" fmla="*/ 6317 h 101"/>
                  <a:gd name="T16" fmla="+- 0 16682 16606"/>
                  <a:gd name="T17" fmla="*/ T16 w 77"/>
                  <a:gd name="T18" fmla="+- 0 6311 6218"/>
                  <a:gd name="T19" fmla="*/ 6311 h 101"/>
                  <a:gd name="T20" fmla="+- 0 16681 16606"/>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60"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4" name="Freeform 212"/>
              <p:cNvSpPr>
                <a:spLocks/>
              </p:cNvSpPr>
              <p:nvPr/>
            </p:nvSpPr>
            <p:spPr bwMode="auto">
              <a:xfrm>
                <a:off x="16606" y="6218"/>
                <a:ext cx="77" cy="101"/>
              </a:xfrm>
              <a:custGeom>
                <a:avLst/>
                <a:gdLst>
                  <a:gd name="T0" fmla="+- 0 16680 16606"/>
                  <a:gd name="T1" fmla="*/ T0 w 77"/>
                  <a:gd name="T2" fmla="+- 0 6268 6218"/>
                  <a:gd name="T3" fmla="*/ 6268 h 101"/>
                  <a:gd name="T4" fmla="+- 0 16664 16606"/>
                  <a:gd name="T5" fmla="*/ T4 w 77"/>
                  <a:gd name="T6" fmla="+- 0 6268 6218"/>
                  <a:gd name="T7" fmla="*/ 6268 h 101"/>
                  <a:gd name="T8" fmla="+- 0 16664 16606"/>
                  <a:gd name="T9" fmla="*/ T8 w 77"/>
                  <a:gd name="T10" fmla="+- 0 6287 6218"/>
                  <a:gd name="T11" fmla="*/ 6287 h 101"/>
                  <a:gd name="T12" fmla="+- 0 16664 16606"/>
                  <a:gd name="T13" fmla="*/ T12 w 77"/>
                  <a:gd name="T14" fmla="+- 0 6289 6218"/>
                  <a:gd name="T15" fmla="*/ 6289 h 101"/>
                  <a:gd name="T16" fmla="+- 0 16663 16606"/>
                  <a:gd name="T17" fmla="*/ T16 w 77"/>
                  <a:gd name="T18" fmla="+- 0 6290 6218"/>
                  <a:gd name="T19" fmla="*/ 6290 h 101"/>
                  <a:gd name="T20" fmla="+- 0 16661 16606"/>
                  <a:gd name="T21" fmla="*/ T20 w 77"/>
                  <a:gd name="T22" fmla="+- 0 6299 6218"/>
                  <a:gd name="T23" fmla="*/ 6299 h 101"/>
                  <a:gd name="T24" fmla="+- 0 16653 16606"/>
                  <a:gd name="T25" fmla="*/ T24 w 77"/>
                  <a:gd name="T26" fmla="+- 0 6307 6218"/>
                  <a:gd name="T27" fmla="*/ 6307 h 101"/>
                  <a:gd name="T28" fmla="+- 0 16664 16606"/>
                  <a:gd name="T29" fmla="*/ T28 w 77"/>
                  <a:gd name="T30" fmla="+- 0 6307 6218"/>
                  <a:gd name="T31" fmla="*/ 6307 h 101"/>
                  <a:gd name="T32" fmla="+- 0 16665 16606"/>
                  <a:gd name="T33" fmla="*/ T32 w 77"/>
                  <a:gd name="T34" fmla="+- 0 6305 6218"/>
                  <a:gd name="T35" fmla="*/ 6305 h 101"/>
                  <a:gd name="T36" fmla="+- 0 16681 16606"/>
                  <a:gd name="T37" fmla="*/ T36 w 77"/>
                  <a:gd name="T38" fmla="+- 0 6305 6218"/>
                  <a:gd name="T39" fmla="*/ 6305 h 101"/>
                  <a:gd name="T40" fmla="+- 0 16681 16606"/>
                  <a:gd name="T41" fmla="*/ T40 w 77"/>
                  <a:gd name="T42" fmla="+- 0 6293 6218"/>
                  <a:gd name="T43" fmla="*/ 6293 h 101"/>
                  <a:gd name="T44" fmla="+- 0 16680 16606"/>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4" y="50"/>
                    </a:moveTo>
                    <a:lnTo>
                      <a:pt x="58" y="50"/>
                    </a:lnTo>
                    <a:lnTo>
                      <a:pt x="58" y="69"/>
                    </a:lnTo>
                    <a:lnTo>
                      <a:pt x="58" y="71"/>
                    </a:lnTo>
                    <a:lnTo>
                      <a:pt x="57" y="72"/>
                    </a:lnTo>
                    <a:lnTo>
                      <a:pt x="55" y="81"/>
                    </a:lnTo>
                    <a:lnTo>
                      <a:pt x="47" y="89"/>
                    </a:lnTo>
                    <a:lnTo>
                      <a:pt x="58" y="89"/>
                    </a:lnTo>
                    <a:lnTo>
                      <a:pt x="59" y="87"/>
                    </a:lnTo>
                    <a:lnTo>
                      <a:pt x="75" y="87"/>
                    </a:lnTo>
                    <a:lnTo>
                      <a:pt x="75" y="75"/>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5" name="Freeform 213"/>
              <p:cNvSpPr>
                <a:spLocks/>
              </p:cNvSpPr>
              <p:nvPr/>
            </p:nvSpPr>
            <p:spPr bwMode="auto">
              <a:xfrm>
                <a:off x="16606" y="6218"/>
                <a:ext cx="77" cy="101"/>
              </a:xfrm>
              <a:custGeom>
                <a:avLst/>
                <a:gdLst>
                  <a:gd name="T0" fmla="+- 0 16645 16606"/>
                  <a:gd name="T1" fmla="*/ T0 w 77"/>
                  <a:gd name="T2" fmla="+- 0 6218 6218"/>
                  <a:gd name="T3" fmla="*/ 6218 h 101"/>
                  <a:gd name="T4" fmla="+- 0 16632 16606"/>
                  <a:gd name="T5" fmla="*/ T4 w 77"/>
                  <a:gd name="T6" fmla="+- 0 6218 6218"/>
                  <a:gd name="T7" fmla="*/ 6218 h 101"/>
                  <a:gd name="T8" fmla="+- 0 16621 16606"/>
                  <a:gd name="T9" fmla="*/ T8 w 77"/>
                  <a:gd name="T10" fmla="+- 0 6222 6218"/>
                  <a:gd name="T11" fmla="*/ 6222 h 101"/>
                  <a:gd name="T12" fmla="+- 0 16613 16606"/>
                  <a:gd name="T13" fmla="*/ T12 w 77"/>
                  <a:gd name="T14" fmla="+- 0 6227 6218"/>
                  <a:gd name="T15" fmla="*/ 6227 h 101"/>
                  <a:gd name="T16" fmla="+- 0 16617 16606"/>
                  <a:gd name="T17" fmla="*/ T16 w 77"/>
                  <a:gd name="T18" fmla="+- 0 6239 6218"/>
                  <a:gd name="T19" fmla="*/ 6239 h 101"/>
                  <a:gd name="T20" fmla="+- 0 16624 16606"/>
                  <a:gd name="T21" fmla="*/ T20 w 77"/>
                  <a:gd name="T22" fmla="+- 0 6234 6218"/>
                  <a:gd name="T23" fmla="*/ 6234 h 101"/>
                  <a:gd name="T24" fmla="+- 0 16633 16606"/>
                  <a:gd name="T25" fmla="*/ T24 w 77"/>
                  <a:gd name="T26" fmla="+- 0 6231 6218"/>
                  <a:gd name="T27" fmla="*/ 6231 h 101"/>
                  <a:gd name="T28" fmla="+- 0 16672 16606"/>
                  <a:gd name="T29" fmla="*/ T28 w 77"/>
                  <a:gd name="T30" fmla="+- 0 6231 6218"/>
                  <a:gd name="T31" fmla="*/ 6231 h 101"/>
                  <a:gd name="T32" fmla="+- 0 16669 16606"/>
                  <a:gd name="T33" fmla="*/ T32 w 77"/>
                  <a:gd name="T34" fmla="+- 0 6226 6218"/>
                  <a:gd name="T35" fmla="*/ 6226 h 101"/>
                  <a:gd name="T36" fmla="+- 0 16645 16606"/>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6"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9" name="Group 214"/>
            <p:cNvGrpSpPr>
              <a:grpSpLocks/>
            </p:cNvGrpSpPr>
            <p:nvPr/>
          </p:nvGrpSpPr>
          <p:grpSpPr bwMode="auto">
            <a:xfrm>
              <a:off x="16727" y="6175"/>
              <a:ext cx="2" cy="142"/>
              <a:chOff x="16727" y="6175"/>
              <a:chExt cx="2" cy="142"/>
            </a:xfrm>
          </p:grpSpPr>
          <p:sp>
            <p:nvSpPr>
              <p:cNvPr id="3341" name="Freeform 215"/>
              <p:cNvSpPr>
                <a:spLocks/>
              </p:cNvSpPr>
              <p:nvPr/>
            </p:nvSpPr>
            <p:spPr bwMode="auto">
              <a:xfrm>
                <a:off x="16727"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0" name="Group 216"/>
            <p:cNvGrpSpPr>
              <a:grpSpLocks/>
            </p:cNvGrpSpPr>
            <p:nvPr/>
          </p:nvGrpSpPr>
          <p:grpSpPr bwMode="auto">
            <a:xfrm>
              <a:off x="16843" y="6218"/>
              <a:ext cx="77" cy="101"/>
              <a:chOff x="16843" y="6218"/>
              <a:chExt cx="77" cy="101"/>
            </a:xfrm>
          </p:grpSpPr>
          <p:sp>
            <p:nvSpPr>
              <p:cNvPr id="3337" name="Freeform 217"/>
              <p:cNvSpPr>
                <a:spLocks/>
              </p:cNvSpPr>
              <p:nvPr/>
            </p:nvSpPr>
            <p:spPr bwMode="auto">
              <a:xfrm>
                <a:off x="16843" y="6218"/>
                <a:ext cx="77" cy="101"/>
              </a:xfrm>
              <a:custGeom>
                <a:avLst/>
                <a:gdLst>
                  <a:gd name="T0" fmla="+- 0 16910 16843"/>
                  <a:gd name="T1" fmla="*/ T0 w 77"/>
                  <a:gd name="T2" fmla="+- 0 6231 6218"/>
                  <a:gd name="T3" fmla="*/ 6231 h 101"/>
                  <a:gd name="T4" fmla="+- 0 16899 16843"/>
                  <a:gd name="T5" fmla="*/ T4 w 77"/>
                  <a:gd name="T6" fmla="+- 0 6231 6218"/>
                  <a:gd name="T7" fmla="*/ 6231 h 101"/>
                  <a:gd name="T8" fmla="+- 0 16901 16843"/>
                  <a:gd name="T9" fmla="*/ T8 w 77"/>
                  <a:gd name="T10" fmla="+- 0 6246 6218"/>
                  <a:gd name="T11" fmla="*/ 6246 h 101"/>
                  <a:gd name="T12" fmla="+- 0 16901 16843"/>
                  <a:gd name="T13" fmla="*/ T12 w 77"/>
                  <a:gd name="T14" fmla="+- 0 6254 6218"/>
                  <a:gd name="T15" fmla="*/ 6254 h 101"/>
                  <a:gd name="T16" fmla="+- 0 16887 16843"/>
                  <a:gd name="T17" fmla="*/ T16 w 77"/>
                  <a:gd name="T18" fmla="+- 0 6256 6218"/>
                  <a:gd name="T19" fmla="*/ 6256 h 101"/>
                  <a:gd name="T20" fmla="+- 0 16863 16843"/>
                  <a:gd name="T21" fmla="*/ T20 w 77"/>
                  <a:gd name="T22" fmla="+- 0 6262 6218"/>
                  <a:gd name="T23" fmla="*/ 6262 h 101"/>
                  <a:gd name="T24" fmla="+- 0 16848 16843"/>
                  <a:gd name="T25" fmla="*/ T24 w 77"/>
                  <a:gd name="T26" fmla="+- 0 6274 6218"/>
                  <a:gd name="T27" fmla="*/ 6274 h 101"/>
                  <a:gd name="T28" fmla="+- 0 16843 16843"/>
                  <a:gd name="T29" fmla="*/ T28 w 77"/>
                  <a:gd name="T30" fmla="+- 0 6292 6218"/>
                  <a:gd name="T31" fmla="*/ 6292 h 101"/>
                  <a:gd name="T32" fmla="+- 0 16851 16843"/>
                  <a:gd name="T33" fmla="*/ T32 w 77"/>
                  <a:gd name="T34" fmla="+- 0 6311 6218"/>
                  <a:gd name="T35" fmla="*/ 6311 h 101"/>
                  <a:gd name="T36" fmla="+- 0 16872 16843"/>
                  <a:gd name="T37" fmla="*/ T36 w 77"/>
                  <a:gd name="T38" fmla="+- 0 6320 6218"/>
                  <a:gd name="T39" fmla="*/ 6320 h 101"/>
                  <a:gd name="T40" fmla="+- 0 16886 16843"/>
                  <a:gd name="T41" fmla="*/ T40 w 77"/>
                  <a:gd name="T42" fmla="+- 0 6320 6218"/>
                  <a:gd name="T43" fmla="*/ 6320 h 101"/>
                  <a:gd name="T44" fmla="+- 0 16897 16843"/>
                  <a:gd name="T45" fmla="*/ T44 w 77"/>
                  <a:gd name="T46" fmla="+- 0 6313 6218"/>
                  <a:gd name="T47" fmla="*/ 6313 h 101"/>
                  <a:gd name="T48" fmla="+- 0 16901 16843"/>
                  <a:gd name="T49" fmla="*/ T48 w 77"/>
                  <a:gd name="T50" fmla="+- 0 6307 6218"/>
                  <a:gd name="T51" fmla="*/ 6307 h 101"/>
                  <a:gd name="T52" fmla="+- 0 16868 16843"/>
                  <a:gd name="T53" fmla="*/ T52 w 77"/>
                  <a:gd name="T54" fmla="+- 0 6307 6218"/>
                  <a:gd name="T55" fmla="*/ 6307 h 101"/>
                  <a:gd name="T56" fmla="+- 0 16860 16843"/>
                  <a:gd name="T57" fmla="*/ T56 w 77"/>
                  <a:gd name="T58" fmla="+- 0 6301 6218"/>
                  <a:gd name="T59" fmla="*/ 6301 h 101"/>
                  <a:gd name="T60" fmla="+- 0 16862 16843"/>
                  <a:gd name="T61" fmla="*/ T60 w 77"/>
                  <a:gd name="T62" fmla="+- 0 6283 6218"/>
                  <a:gd name="T63" fmla="*/ 6283 h 101"/>
                  <a:gd name="T64" fmla="+- 0 16877 16843"/>
                  <a:gd name="T65" fmla="*/ T64 w 77"/>
                  <a:gd name="T66" fmla="+- 0 6271 6218"/>
                  <a:gd name="T67" fmla="*/ 6271 h 101"/>
                  <a:gd name="T68" fmla="+- 0 16901 16843"/>
                  <a:gd name="T69" fmla="*/ T68 w 77"/>
                  <a:gd name="T70" fmla="+- 0 6268 6218"/>
                  <a:gd name="T71" fmla="*/ 6268 h 101"/>
                  <a:gd name="T72" fmla="+- 0 16918 16843"/>
                  <a:gd name="T73" fmla="*/ T72 w 77"/>
                  <a:gd name="T74" fmla="+- 0 6268 6218"/>
                  <a:gd name="T75" fmla="*/ 6268 h 101"/>
                  <a:gd name="T76" fmla="+- 0 16917 16843"/>
                  <a:gd name="T77" fmla="*/ T76 w 77"/>
                  <a:gd name="T78" fmla="+- 0 6243 6218"/>
                  <a:gd name="T79" fmla="*/ 6243 h 101"/>
                  <a:gd name="T80" fmla="+- 0 16910 1684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3"/>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8" name="Freeform 218"/>
              <p:cNvSpPr>
                <a:spLocks/>
              </p:cNvSpPr>
              <p:nvPr/>
            </p:nvSpPr>
            <p:spPr bwMode="auto">
              <a:xfrm>
                <a:off x="16843" y="6218"/>
                <a:ext cx="77" cy="101"/>
              </a:xfrm>
              <a:custGeom>
                <a:avLst/>
                <a:gdLst>
                  <a:gd name="T0" fmla="+- 0 16919 16843"/>
                  <a:gd name="T1" fmla="*/ T0 w 77"/>
                  <a:gd name="T2" fmla="+- 0 6305 6218"/>
                  <a:gd name="T3" fmla="*/ 6305 h 101"/>
                  <a:gd name="T4" fmla="+- 0 16903 16843"/>
                  <a:gd name="T5" fmla="*/ T4 w 77"/>
                  <a:gd name="T6" fmla="+- 0 6305 6218"/>
                  <a:gd name="T7" fmla="*/ 6305 h 101"/>
                  <a:gd name="T8" fmla="+- 0 16904 16843"/>
                  <a:gd name="T9" fmla="*/ T8 w 77"/>
                  <a:gd name="T10" fmla="+- 0 6317 6218"/>
                  <a:gd name="T11" fmla="*/ 6317 h 101"/>
                  <a:gd name="T12" fmla="+- 0 16920 16843"/>
                  <a:gd name="T13" fmla="*/ T12 w 77"/>
                  <a:gd name="T14" fmla="+- 0 6317 6218"/>
                  <a:gd name="T15" fmla="*/ 6317 h 101"/>
                  <a:gd name="T16" fmla="+- 0 16919 16843"/>
                  <a:gd name="T17" fmla="*/ T16 w 77"/>
                  <a:gd name="T18" fmla="+- 0 6311 6218"/>
                  <a:gd name="T19" fmla="*/ 6311 h 101"/>
                  <a:gd name="T20" fmla="+- 0 16919 1684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9" name="Freeform 219"/>
              <p:cNvSpPr>
                <a:spLocks/>
              </p:cNvSpPr>
              <p:nvPr/>
            </p:nvSpPr>
            <p:spPr bwMode="auto">
              <a:xfrm>
                <a:off x="16843" y="6218"/>
                <a:ext cx="77" cy="101"/>
              </a:xfrm>
              <a:custGeom>
                <a:avLst/>
                <a:gdLst>
                  <a:gd name="T0" fmla="+- 0 16918 16843"/>
                  <a:gd name="T1" fmla="*/ T0 w 77"/>
                  <a:gd name="T2" fmla="+- 0 6268 6218"/>
                  <a:gd name="T3" fmla="*/ 6268 h 101"/>
                  <a:gd name="T4" fmla="+- 0 16901 16843"/>
                  <a:gd name="T5" fmla="*/ T4 w 77"/>
                  <a:gd name="T6" fmla="+- 0 6268 6218"/>
                  <a:gd name="T7" fmla="*/ 6268 h 101"/>
                  <a:gd name="T8" fmla="+- 0 16901 16843"/>
                  <a:gd name="T9" fmla="*/ T8 w 77"/>
                  <a:gd name="T10" fmla="+- 0 6287 6218"/>
                  <a:gd name="T11" fmla="*/ 6287 h 101"/>
                  <a:gd name="T12" fmla="+- 0 16901 16843"/>
                  <a:gd name="T13" fmla="*/ T12 w 77"/>
                  <a:gd name="T14" fmla="+- 0 6289 6218"/>
                  <a:gd name="T15" fmla="*/ 6289 h 101"/>
                  <a:gd name="T16" fmla="+- 0 16898 16843"/>
                  <a:gd name="T17" fmla="*/ T16 w 77"/>
                  <a:gd name="T18" fmla="+- 0 6299 6218"/>
                  <a:gd name="T19" fmla="*/ 6299 h 101"/>
                  <a:gd name="T20" fmla="+- 0 16890 16843"/>
                  <a:gd name="T21" fmla="*/ T20 w 77"/>
                  <a:gd name="T22" fmla="+- 0 6307 6218"/>
                  <a:gd name="T23" fmla="*/ 6307 h 101"/>
                  <a:gd name="T24" fmla="+- 0 16901 16843"/>
                  <a:gd name="T25" fmla="*/ T24 w 77"/>
                  <a:gd name="T26" fmla="+- 0 6307 6218"/>
                  <a:gd name="T27" fmla="*/ 6307 h 101"/>
                  <a:gd name="T28" fmla="+- 0 16902 16843"/>
                  <a:gd name="T29" fmla="*/ T28 w 77"/>
                  <a:gd name="T30" fmla="+- 0 6305 6218"/>
                  <a:gd name="T31" fmla="*/ 6305 h 101"/>
                  <a:gd name="T32" fmla="+- 0 16919 16843"/>
                  <a:gd name="T33" fmla="*/ T32 w 77"/>
                  <a:gd name="T34" fmla="+- 0 6305 6218"/>
                  <a:gd name="T35" fmla="*/ 6305 h 101"/>
                  <a:gd name="T36" fmla="+- 0 16918 16843"/>
                  <a:gd name="T37" fmla="*/ T36 w 77"/>
                  <a:gd name="T38" fmla="+- 0 6292 6218"/>
                  <a:gd name="T39" fmla="*/ 6292 h 101"/>
                  <a:gd name="T40" fmla="+- 0 16918 16843"/>
                  <a:gd name="T41" fmla="*/ T40 w 77"/>
                  <a:gd name="T42" fmla="+- 0 6268 6218"/>
                  <a:gd name="T43"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0" name="Freeform 220"/>
              <p:cNvSpPr>
                <a:spLocks/>
              </p:cNvSpPr>
              <p:nvPr/>
            </p:nvSpPr>
            <p:spPr bwMode="auto">
              <a:xfrm>
                <a:off x="16843" y="6218"/>
                <a:ext cx="77" cy="101"/>
              </a:xfrm>
              <a:custGeom>
                <a:avLst/>
                <a:gdLst>
                  <a:gd name="T0" fmla="+- 0 16882 16843"/>
                  <a:gd name="T1" fmla="*/ T0 w 77"/>
                  <a:gd name="T2" fmla="+- 0 6218 6218"/>
                  <a:gd name="T3" fmla="*/ 6218 h 101"/>
                  <a:gd name="T4" fmla="+- 0 16869 16843"/>
                  <a:gd name="T5" fmla="*/ T4 w 77"/>
                  <a:gd name="T6" fmla="+- 0 6218 6218"/>
                  <a:gd name="T7" fmla="*/ 6218 h 101"/>
                  <a:gd name="T8" fmla="+- 0 16858 16843"/>
                  <a:gd name="T9" fmla="*/ T8 w 77"/>
                  <a:gd name="T10" fmla="+- 0 6222 6218"/>
                  <a:gd name="T11" fmla="*/ 6222 h 101"/>
                  <a:gd name="T12" fmla="+- 0 16850 16843"/>
                  <a:gd name="T13" fmla="*/ T12 w 77"/>
                  <a:gd name="T14" fmla="+- 0 6227 6218"/>
                  <a:gd name="T15" fmla="*/ 6227 h 101"/>
                  <a:gd name="T16" fmla="+- 0 16854 16843"/>
                  <a:gd name="T17" fmla="*/ T16 w 77"/>
                  <a:gd name="T18" fmla="+- 0 6239 6218"/>
                  <a:gd name="T19" fmla="*/ 6239 h 101"/>
                  <a:gd name="T20" fmla="+- 0 16861 16843"/>
                  <a:gd name="T21" fmla="*/ T20 w 77"/>
                  <a:gd name="T22" fmla="+- 0 6234 6218"/>
                  <a:gd name="T23" fmla="*/ 6234 h 101"/>
                  <a:gd name="T24" fmla="+- 0 16870 16843"/>
                  <a:gd name="T25" fmla="*/ T24 w 77"/>
                  <a:gd name="T26" fmla="+- 0 6231 6218"/>
                  <a:gd name="T27" fmla="*/ 6231 h 101"/>
                  <a:gd name="T28" fmla="+- 0 16910 16843"/>
                  <a:gd name="T29" fmla="*/ T28 w 77"/>
                  <a:gd name="T30" fmla="+- 0 6231 6218"/>
                  <a:gd name="T31" fmla="*/ 6231 h 101"/>
                  <a:gd name="T32" fmla="+- 0 16906 16843"/>
                  <a:gd name="T33" fmla="*/ T32 w 77"/>
                  <a:gd name="T34" fmla="+- 0 6226 6218"/>
                  <a:gd name="T35" fmla="*/ 6226 h 101"/>
                  <a:gd name="T36" fmla="+- 0 16882 1684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1" name="Group 221"/>
            <p:cNvGrpSpPr>
              <a:grpSpLocks/>
            </p:cNvGrpSpPr>
            <p:nvPr/>
          </p:nvGrpSpPr>
          <p:grpSpPr bwMode="auto">
            <a:xfrm>
              <a:off x="16954" y="6218"/>
              <a:ext cx="83" cy="99"/>
              <a:chOff x="16954" y="6218"/>
              <a:chExt cx="83" cy="99"/>
            </a:xfrm>
          </p:grpSpPr>
          <p:sp>
            <p:nvSpPr>
              <p:cNvPr id="3334" name="Freeform 222"/>
              <p:cNvSpPr>
                <a:spLocks/>
              </p:cNvSpPr>
              <p:nvPr/>
            </p:nvSpPr>
            <p:spPr bwMode="auto">
              <a:xfrm>
                <a:off x="16954" y="6218"/>
                <a:ext cx="83" cy="99"/>
              </a:xfrm>
              <a:custGeom>
                <a:avLst/>
                <a:gdLst>
                  <a:gd name="T0" fmla="+- 0 16970 16954"/>
                  <a:gd name="T1" fmla="*/ T0 w 83"/>
                  <a:gd name="T2" fmla="+- 0 6221 6218"/>
                  <a:gd name="T3" fmla="*/ 6221 h 99"/>
                  <a:gd name="T4" fmla="+- 0 16954 16954"/>
                  <a:gd name="T5" fmla="*/ T4 w 83"/>
                  <a:gd name="T6" fmla="+- 0 6221 6218"/>
                  <a:gd name="T7" fmla="*/ 6221 h 99"/>
                  <a:gd name="T8" fmla="+- 0 16955 16954"/>
                  <a:gd name="T9" fmla="*/ T8 w 83"/>
                  <a:gd name="T10" fmla="+- 0 6229 6218"/>
                  <a:gd name="T11" fmla="*/ 6229 h 99"/>
                  <a:gd name="T12" fmla="+- 0 16955 16954"/>
                  <a:gd name="T13" fmla="*/ T12 w 83"/>
                  <a:gd name="T14" fmla="+- 0 6233 6218"/>
                  <a:gd name="T15" fmla="*/ 6233 h 99"/>
                  <a:gd name="T16" fmla="+- 0 16955 16954"/>
                  <a:gd name="T17" fmla="*/ T16 w 83"/>
                  <a:gd name="T18" fmla="+- 0 6317 6218"/>
                  <a:gd name="T19" fmla="*/ 6317 h 99"/>
                  <a:gd name="T20" fmla="+- 0 16972 16954"/>
                  <a:gd name="T21" fmla="*/ T20 w 83"/>
                  <a:gd name="T22" fmla="+- 0 6317 6218"/>
                  <a:gd name="T23" fmla="*/ 6317 h 99"/>
                  <a:gd name="T24" fmla="+- 0 16972 16954"/>
                  <a:gd name="T25" fmla="*/ T24 w 83"/>
                  <a:gd name="T26" fmla="+- 0 6256 6218"/>
                  <a:gd name="T27" fmla="*/ 6256 h 99"/>
                  <a:gd name="T28" fmla="+- 0 16973 16954"/>
                  <a:gd name="T29" fmla="*/ T28 w 83"/>
                  <a:gd name="T30" fmla="+- 0 6253 6218"/>
                  <a:gd name="T31" fmla="*/ 6253 h 99"/>
                  <a:gd name="T32" fmla="+- 0 16974 16954"/>
                  <a:gd name="T33" fmla="*/ T32 w 83"/>
                  <a:gd name="T34" fmla="+- 0 6251 6218"/>
                  <a:gd name="T35" fmla="*/ 6251 h 99"/>
                  <a:gd name="T36" fmla="+- 0 16977 16954"/>
                  <a:gd name="T37" fmla="*/ T36 w 83"/>
                  <a:gd name="T38" fmla="+- 0 6241 6218"/>
                  <a:gd name="T39" fmla="*/ 6241 h 99"/>
                  <a:gd name="T40" fmla="+- 0 16982 16954"/>
                  <a:gd name="T41" fmla="*/ T40 w 83"/>
                  <a:gd name="T42" fmla="+- 0 6237 6218"/>
                  <a:gd name="T43" fmla="*/ 6237 h 99"/>
                  <a:gd name="T44" fmla="+- 0 16971 16954"/>
                  <a:gd name="T45" fmla="*/ T44 w 83"/>
                  <a:gd name="T46" fmla="+- 0 6237 6218"/>
                  <a:gd name="T47" fmla="*/ 6237 h 99"/>
                  <a:gd name="T48" fmla="+- 0 16970 16954"/>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5" name="Freeform 223"/>
              <p:cNvSpPr>
                <a:spLocks/>
              </p:cNvSpPr>
              <p:nvPr/>
            </p:nvSpPr>
            <p:spPr bwMode="auto">
              <a:xfrm>
                <a:off x="16954" y="6218"/>
                <a:ext cx="83" cy="99"/>
              </a:xfrm>
              <a:custGeom>
                <a:avLst/>
                <a:gdLst>
                  <a:gd name="T0" fmla="+- 0 17029 16954"/>
                  <a:gd name="T1" fmla="*/ T0 w 83"/>
                  <a:gd name="T2" fmla="+- 0 6233 6218"/>
                  <a:gd name="T3" fmla="*/ 6233 h 99"/>
                  <a:gd name="T4" fmla="+- 0 17014 16954"/>
                  <a:gd name="T5" fmla="*/ T4 w 83"/>
                  <a:gd name="T6" fmla="+- 0 6233 6218"/>
                  <a:gd name="T7" fmla="*/ 6233 h 99"/>
                  <a:gd name="T8" fmla="+- 0 17020 16954"/>
                  <a:gd name="T9" fmla="*/ T8 w 83"/>
                  <a:gd name="T10" fmla="+- 0 6246 6218"/>
                  <a:gd name="T11" fmla="*/ 6246 h 99"/>
                  <a:gd name="T12" fmla="+- 0 17020 16954"/>
                  <a:gd name="T13" fmla="*/ T12 w 83"/>
                  <a:gd name="T14" fmla="+- 0 6317 6218"/>
                  <a:gd name="T15" fmla="*/ 6317 h 99"/>
                  <a:gd name="T16" fmla="+- 0 17037 16954"/>
                  <a:gd name="T17" fmla="*/ T16 w 83"/>
                  <a:gd name="T18" fmla="+- 0 6317 6218"/>
                  <a:gd name="T19" fmla="*/ 6317 h 99"/>
                  <a:gd name="T20" fmla="+- 0 17034 16954"/>
                  <a:gd name="T21" fmla="*/ T20 w 83"/>
                  <a:gd name="T22" fmla="+- 0 6239 6218"/>
                  <a:gd name="T23" fmla="*/ 6239 h 99"/>
                  <a:gd name="T24" fmla="+- 0 17029 16954"/>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6" name="Freeform 224"/>
              <p:cNvSpPr>
                <a:spLocks/>
              </p:cNvSpPr>
              <p:nvPr/>
            </p:nvSpPr>
            <p:spPr bwMode="auto">
              <a:xfrm>
                <a:off x="16954" y="6218"/>
                <a:ext cx="83" cy="99"/>
              </a:xfrm>
              <a:custGeom>
                <a:avLst/>
                <a:gdLst>
                  <a:gd name="T0" fmla="+- 0 17003 16954"/>
                  <a:gd name="T1" fmla="*/ T0 w 83"/>
                  <a:gd name="T2" fmla="+- 0 6218 6218"/>
                  <a:gd name="T3" fmla="*/ 6218 h 99"/>
                  <a:gd name="T4" fmla="+- 0 16987 16954"/>
                  <a:gd name="T5" fmla="*/ T4 w 83"/>
                  <a:gd name="T6" fmla="+- 0 6218 6218"/>
                  <a:gd name="T7" fmla="*/ 6218 h 99"/>
                  <a:gd name="T8" fmla="+- 0 16976 16954"/>
                  <a:gd name="T9" fmla="*/ T8 w 83"/>
                  <a:gd name="T10" fmla="+- 0 6227 6218"/>
                  <a:gd name="T11" fmla="*/ 6227 h 99"/>
                  <a:gd name="T12" fmla="+- 0 16971 16954"/>
                  <a:gd name="T13" fmla="*/ T12 w 83"/>
                  <a:gd name="T14" fmla="+- 0 6237 6218"/>
                  <a:gd name="T15" fmla="*/ 6237 h 99"/>
                  <a:gd name="T16" fmla="+- 0 16982 16954"/>
                  <a:gd name="T17" fmla="*/ T16 w 83"/>
                  <a:gd name="T18" fmla="+- 0 6237 6218"/>
                  <a:gd name="T19" fmla="*/ 6237 h 99"/>
                  <a:gd name="T20" fmla="+- 0 16986 16954"/>
                  <a:gd name="T21" fmla="*/ T20 w 83"/>
                  <a:gd name="T22" fmla="+- 0 6233 6218"/>
                  <a:gd name="T23" fmla="*/ 6233 h 99"/>
                  <a:gd name="T24" fmla="+- 0 17029 16954"/>
                  <a:gd name="T25" fmla="*/ T24 w 83"/>
                  <a:gd name="T26" fmla="+- 0 6233 6218"/>
                  <a:gd name="T27" fmla="*/ 6233 h 99"/>
                  <a:gd name="T28" fmla="+- 0 17020 16954"/>
                  <a:gd name="T29" fmla="*/ T28 w 83"/>
                  <a:gd name="T30" fmla="+- 0 6223 6218"/>
                  <a:gd name="T31" fmla="*/ 6223 h 99"/>
                  <a:gd name="T32" fmla="+- 0 17003 16954"/>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2" name="Group 225"/>
            <p:cNvGrpSpPr>
              <a:grpSpLocks/>
            </p:cNvGrpSpPr>
            <p:nvPr/>
          </p:nvGrpSpPr>
          <p:grpSpPr bwMode="auto">
            <a:xfrm>
              <a:off x="17067" y="6175"/>
              <a:ext cx="91" cy="144"/>
              <a:chOff x="17067" y="6175"/>
              <a:chExt cx="91" cy="144"/>
            </a:xfrm>
          </p:grpSpPr>
          <p:sp>
            <p:nvSpPr>
              <p:cNvPr id="3330" name="Freeform 226"/>
              <p:cNvSpPr>
                <a:spLocks/>
              </p:cNvSpPr>
              <p:nvPr/>
            </p:nvSpPr>
            <p:spPr bwMode="auto">
              <a:xfrm>
                <a:off x="17067" y="6175"/>
                <a:ext cx="91" cy="144"/>
              </a:xfrm>
              <a:custGeom>
                <a:avLst/>
                <a:gdLst>
                  <a:gd name="T0" fmla="+- 0 17098 17067"/>
                  <a:gd name="T1" fmla="*/ T0 w 91"/>
                  <a:gd name="T2" fmla="+- 0 6220 6175"/>
                  <a:gd name="T3" fmla="*/ 6220 h 144"/>
                  <a:gd name="T4" fmla="+- 0 17082 17067"/>
                  <a:gd name="T5" fmla="*/ T4 w 91"/>
                  <a:gd name="T6" fmla="+- 0 6230 6175"/>
                  <a:gd name="T7" fmla="*/ 6230 h 144"/>
                  <a:gd name="T8" fmla="+- 0 17071 17067"/>
                  <a:gd name="T9" fmla="*/ T8 w 91"/>
                  <a:gd name="T10" fmla="+- 0 6249 6175"/>
                  <a:gd name="T11" fmla="*/ 6249 h 144"/>
                  <a:gd name="T12" fmla="+- 0 17067 17067"/>
                  <a:gd name="T13" fmla="*/ T12 w 91"/>
                  <a:gd name="T14" fmla="+- 0 6276 6175"/>
                  <a:gd name="T15" fmla="*/ 6276 h 144"/>
                  <a:gd name="T16" fmla="+- 0 17074 17067"/>
                  <a:gd name="T17" fmla="*/ T16 w 91"/>
                  <a:gd name="T18" fmla="+- 0 6299 6175"/>
                  <a:gd name="T19" fmla="*/ 6299 h 144"/>
                  <a:gd name="T20" fmla="+- 0 17088 17067"/>
                  <a:gd name="T21" fmla="*/ T20 w 91"/>
                  <a:gd name="T22" fmla="+- 0 6314 6175"/>
                  <a:gd name="T23" fmla="*/ 6314 h 144"/>
                  <a:gd name="T24" fmla="+- 0 17108 17067"/>
                  <a:gd name="T25" fmla="*/ T24 w 91"/>
                  <a:gd name="T26" fmla="+- 0 6320 6175"/>
                  <a:gd name="T27" fmla="*/ 6320 h 144"/>
                  <a:gd name="T28" fmla="+- 0 17124 17067"/>
                  <a:gd name="T29" fmla="*/ T28 w 91"/>
                  <a:gd name="T30" fmla="+- 0 6320 6175"/>
                  <a:gd name="T31" fmla="*/ 6320 h 144"/>
                  <a:gd name="T32" fmla="+- 0 17136 17067"/>
                  <a:gd name="T33" fmla="*/ T32 w 91"/>
                  <a:gd name="T34" fmla="+- 0 6311 6175"/>
                  <a:gd name="T35" fmla="*/ 6311 h 144"/>
                  <a:gd name="T36" fmla="+- 0 17140 17067"/>
                  <a:gd name="T37" fmla="*/ T36 w 91"/>
                  <a:gd name="T38" fmla="+- 0 6302 6175"/>
                  <a:gd name="T39" fmla="*/ 6302 h 144"/>
                  <a:gd name="T40" fmla="+- 0 17100 17067"/>
                  <a:gd name="T41" fmla="*/ T40 w 91"/>
                  <a:gd name="T42" fmla="+- 0 6302 6175"/>
                  <a:gd name="T43" fmla="*/ 6302 h 144"/>
                  <a:gd name="T44" fmla="+- 0 17089 17067"/>
                  <a:gd name="T45" fmla="*/ T44 w 91"/>
                  <a:gd name="T46" fmla="+- 0 6287 6175"/>
                  <a:gd name="T47" fmla="*/ 6287 h 144"/>
                  <a:gd name="T48" fmla="+- 0 17085 17067"/>
                  <a:gd name="T49" fmla="*/ T48 w 91"/>
                  <a:gd name="T50" fmla="+- 0 6260 6175"/>
                  <a:gd name="T51" fmla="*/ 6260 h 144"/>
                  <a:gd name="T52" fmla="+- 0 17095 17067"/>
                  <a:gd name="T53" fmla="*/ T52 w 91"/>
                  <a:gd name="T54" fmla="+- 0 6240 6175"/>
                  <a:gd name="T55" fmla="*/ 6240 h 144"/>
                  <a:gd name="T56" fmla="+- 0 17114 17067"/>
                  <a:gd name="T57" fmla="*/ T56 w 91"/>
                  <a:gd name="T58" fmla="+- 0 6232 6175"/>
                  <a:gd name="T59" fmla="*/ 6232 h 144"/>
                  <a:gd name="T60" fmla="+- 0 17139 17067"/>
                  <a:gd name="T61" fmla="*/ T60 w 91"/>
                  <a:gd name="T62" fmla="+- 0 6232 6175"/>
                  <a:gd name="T63" fmla="*/ 6232 h 144"/>
                  <a:gd name="T64" fmla="+- 0 17138 17067"/>
                  <a:gd name="T65" fmla="*/ T64 w 91"/>
                  <a:gd name="T66" fmla="+- 0 6231 6175"/>
                  <a:gd name="T67" fmla="*/ 6231 h 144"/>
                  <a:gd name="T68" fmla="+- 0 17125 17067"/>
                  <a:gd name="T69" fmla="*/ T68 w 91"/>
                  <a:gd name="T70" fmla="+- 0 6222 6175"/>
                  <a:gd name="T71" fmla="*/ 6222 h 144"/>
                  <a:gd name="T72" fmla="+- 0 17098 17067"/>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1" name="Freeform 227"/>
              <p:cNvSpPr>
                <a:spLocks/>
              </p:cNvSpPr>
              <p:nvPr/>
            </p:nvSpPr>
            <p:spPr bwMode="auto">
              <a:xfrm>
                <a:off x="17067" y="6175"/>
                <a:ext cx="91" cy="144"/>
              </a:xfrm>
              <a:custGeom>
                <a:avLst/>
                <a:gdLst>
                  <a:gd name="T0" fmla="+- 0 17157 17067"/>
                  <a:gd name="T1" fmla="*/ T0 w 91"/>
                  <a:gd name="T2" fmla="+- 0 6301 6175"/>
                  <a:gd name="T3" fmla="*/ 6301 h 144"/>
                  <a:gd name="T4" fmla="+- 0 17142 17067"/>
                  <a:gd name="T5" fmla="*/ T4 w 91"/>
                  <a:gd name="T6" fmla="+- 0 6301 6175"/>
                  <a:gd name="T7" fmla="*/ 6301 h 144"/>
                  <a:gd name="T8" fmla="+- 0 17142 17067"/>
                  <a:gd name="T9" fmla="*/ T8 w 91"/>
                  <a:gd name="T10" fmla="+- 0 6317 6175"/>
                  <a:gd name="T11" fmla="*/ 6317 h 144"/>
                  <a:gd name="T12" fmla="+- 0 17158 17067"/>
                  <a:gd name="T13" fmla="*/ T12 w 91"/>
                  <a:gd name="T14" fmla="+- 0 6317 6175"/>
                  <a:gd name="T15" fmla="*/ 6317 h 144"/>
                  <a:gd name="T16" fmla="+- 0 17158 17067"/>
                  <a:gd name="T17" fmla="*/ T16 w 91"/>
                  <a:gd name="T18" fmla="+- 0 6311 6175"/>
                  <a:gd name="T19" fmla="*/ 6311 h 144"/>
                  <a:gd name="T20" fmla="+- 0 17157 17067"/>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2" name="Freeform 228"/>
              <p:cNvSpPr>
                <a:spLocks/>
              </p:cNvSpPr>
              <p:nvPr/>
            </p:nvSpPr>
            <p:spPr bwMode="auto">
              <a:xfrm>
                <a:off x="17067" y="6175"/>
                <a:ext cx="91" cy="144"/>
              </a:xfrm>
              <a:custGeom>
                <a:avLst/>
                <a:gdLst>
                  <a:gd name="T0" fmla="+- 0 17139 17067"/>
                  <a:gd name="T1" fmla="*/ T0 w 91"/>
                  <a:gd name="T2" fmla="+- 0 6232 6175"/>
                  <a:gd name="T3" fmla="*/ 6232 h 144"/>
                  <a:gd name="T4" fmla="+- 0 17127 17067"/>
                  <a:gd name="T5" fmla="*/ T4 w 91"/>
                  <a:gd name="T6" fmla="+- 0 6232 6175"/>
                  <a:gd name="T7" fmla="*/ 6232 h 144"/>
                  <a:gd name="T8" fmla="+- 0 17136 17067"/>
                  <a:gd name="T9" fmla="*/ T8 w 91"/>
                  <a:gd name="T10" fmla="+- 0 6241 6175"/>
                  <a:gd name="T11" fmla="*/ 6241 h 144"/>
                  <a:gd name="T12" fmla="+- 0 17139 17067"/>
                  <a:gd name="T13" fmla="*/ T12 w 91"/>
                  <a:gd name="T14" fmla="+- 0 6253 6175"/>
                  <a:gd name="T15" fmla="*/ 6253 h 144"/>
                  <a:gd name="T16" fmla="+- 0 17140 17067"/>
                  <a:gd name="T17" fmla="*/ T16 w 91"/>
                  <a:gd name="T18" fmla="+- 0 6255 6175"/>
                  <a:gd name="T19" fmla="*/ 6255 h 144"/>
                  <a:gd name="T20" fmla="+- 0 17140 17067"/>
                  <a:gd name="T21" fmla="*/ T20 w 91"/>
                  <a:gd name="T22" fmla="+- 0 6258 6175"/>
                  <a:gd name="T23" fmla="*/ 6258 h 144"/>
                  <a:gd name="T24" fmla="+- 0 17140 17067"/>
                  <a:gd name="T25" fmla="*/ T24 w 91"/>
                  <a:gd name="T26" fmla="+- 0 6280 6175"/>
                  <a:gd name="T27" fmla="*/ 6280 h 144"/>
                  <a:gd name="T28" fmla="+- 0 17140 17067"/>
                  <a:gd name="T29" fmla="*/ T28 w 91"/>
                  <a:gd name="T30" fmla="+- 0 6282 6175"/>
                  <a:gd name="T31" fmla="*/ 6282 h 144"/>
                  <a:gd name="T32" fmla="+- 0 17138 17067"/>
                  <a:gd name="T33" fmla="*/ T32 w 91"/>
                  <a:gd name="T34" fmla="+- 0 6289 6175"/>
                  <a:gd name="T35" fmla="*/ 6289 h 144"/>
                  <a:gd name="T36" fmla="+- 0 17125 17067"/>
                  <a:gd name="T37" fmla="*/ T36 w 91"/>
                  <a:gd name="T38" fmla="+- 0 6301 6175"/>
                  <a:gd name="T39" fmla="*/ 6301 h 144"/>
                  <a:gd name="T40" fmla="+- 0 17100 17067"/>
                  <a:gd name="T41" fmla="*/ T40 w 91"/>
                  <a:gd name="T42" fmla="+- 0 6302 6175"/>
                  <a:gd name="T43" fmla="*/ 6302 h 144"/>
                  <a:gd name="T44" fmla="+- 0 17140 17067"/>
                  <a:gd name="T45" fmla="*/ T44 w 91"/>
                  <a:gd name="T46" fmla="+- 0 6302 6175"/>
                  <a:gd name="T47" fmla="*/ 6302 h 144"/>
                  <a:gd name="T48" fmla="+- 0 17141 17067"/>
                  <a:gd name="T49" fmla="*/ T48 w 91"/>
                  <a:gd name="T50" fmla="+- 0 6301 6175"/>
                  <a:gd name="T51" fmla="*/ 6301 h 144"/>
                  <a:gd name="T52" fmla="+- 0 17157 17067"/>
                  <a:gd name="T53" fmla="*/ T52 w 91"/>
                  <a:gd name="T54" fmla="+- 0 6301 6175"/>
                  <a:gd name="T55" fmla="*/ 6301 h 144"/>
                  <a:gd name="T56" fmla="+- 0 17157 17067"/>
                  <a:gd name="T57" fmla="*/ T56 w 91"/>
                  <a:gd name="T58" fmla="+- 0 6233 6175"/>
                  <a:gd name="T59" fmla="*/ 6233 h 144"/>
                  <a:gd name="T60" fmla="+- 0 17140 17067"/>
                  <a:gd name="T61" fmla="*/ T60 w 91"/>
                  <a:gd name="T62" fmla="+- 0 6233 6175"/>
                  <a:gd name="T63" fmla="*/ 6233 h 144"/>
                  <a:gd name="T64" fmla="+- 0 17139 17067"/>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1"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3" name="Freeform 229"/>
              <p:cNvSpPr>
                <a:spLocks/>
              </p:cNvSpPr>
              <p:nvPr/>
            </p:nvSpPr>
            <p:spPr bwMode="auto">
              <a:xfrm>
                <a:off x="17067" y="6175"/>
                <a:ext cx="91" cy="144"/>
              </a:xfrm>
              <a:custGeom>
                <a:avLst/>
                <a:gdLst>
                  <a:gd name="T0" fmla="+- 0 17157 17067"/>
                  <a:gd name="T1" fmla="*/ T0 w 91"/>
                  <a:gd name="T2" fmla="+- 0 6175 6175"/>
                  <a:gd name="T3" fmla="*/ 6175 h 144"/>
                  <a:gd name="T4" fmla="+- 0 17140 17067"/>
                  <a:gd name="T5" fmla="*/ T4 w 91"/>
                  <a:gd name="T6" fmla="+- 0 6175 6175"/>
                  <a:gd name="T7" fmla="*/ 6175 h 144"/>
                  <a:gd name="T8" fmla="+- 0 17140 17067"/>
                  <a:gd name="T9" fmla="*/ T8 w 91"/>
                  <a:gd name="T10" fmla="+- 0 6233 6175"/>
                  <a:gd name="T11" fmla="*/ 6233 h 144"/>
                  <a:gd name="T12" fmla="+- 0 17157 17067"/>
                  <a:gd name="T13" fmla="*/ T12 w 91"/>
                  <a:gd name="T14" fmla="+- 0 6233 6175"/>
                  <a:gd name="T15" fmla="*/ 6233 h 144"/>
                  <a:gd name="T16" fmla="+- 0 17157 17067"/>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3" name="Group 230"/>
            <p:cNvGrpSpPr>
              <a:grpSpLocks/>
            </p:cNvGrpSpPr>
            <p:nvPr/>
          </p:nvGrpSpPr>
          <p:grpSpPr bwMode="auto">
            <a:xfrm>
              <a:off x="17271" y="6218"/>
              <a:ext cx="49" cy="99"/>
              <a:chOff x="17271" y="6218"/>
              <a:chExt cx="49" cy="99"/>
            </a:xfrm>
          </p:grpSpPr>
          <p:sp>
            <p:nvSpPr>
              <p:cNvPr id="3454" name="Freeform 231"/>
              <p:cNvSpPr>
                <a:spLocks/>
              </p:cNvSpPr>
              <p:nvPr/>
            </p:nvSpPr>
            <p:spPr bwMode="auto">
              <a:xfrm>
                <a:off x="17271" y="6218"/>
                <a:ext cx="49" cy="99"/>
              </a:xfrm>
              <a:custGeom>
                <a:avLst/>
                <a:gdLst>
                  <a:gd name="T0" fmla="+- 0 17287 17271"/>
                  <a:gd name="T1" fmla="*/ T0 w 49"/>
                  <a:gd name="T2" fmla="+- 0 6221 6218"/>
                  <a:gd name="T3" fmla="*/ 6221 h 99"/>
                  <a:gd name="T4" fmla="+- 0 17271 17271"/>
                  <a:gd name="T5" fmla="*/ T4 w 49"/>
                  <a:gd name="T6" fmla="+- 0 6221 6218"/>
                  <a:gd name="T7" fmla="*/ 6221 h 99"/>
                  <a:gd name="T8" fmla="+- 0 17272 17271"/>
                  <a:gd name="T9" fmla="*/ T8 w 49"/>
                  <a:gd name="T10" fmla="+- 0 6230 6218"/>
                  <a:gd name="T11" fmla="*/ 6230 h 99"/>
                  <a:gd name="T12" fmla="+- 0 17272 17271"/>
                  <a:gd name="T13" fmla="*/ T12 w 49"/>
                  <a:gd name="T14" fmla="+- 0 6235 6218"/>
                  <a:gd name="T15" fmla="*/ 6235 h 99"/>
                  <a:gd name="T16" fmla="+- 0 17272 17271"/>
                  <a:gd name="T17" fmla="*/ T16 w 49"/>
                  <a:gd name="T18" fmla="+- 0 6317 6218"/>
                  <a:gd name="T19" fmla="*/ 6317 h 99"/>
                  <a:gd name="T20" fmla="+- 0 17290 17271"/>
                  <a:gd name="T21" fmla="*/ T20 w 49"/>
                  <a:gd name="T22" fmla="+- 0 6317 6218"/>
                  <a:gd name="T23" fmla="*/ 6317 h 99"/>
                  <a:gd name="T24" fmla="+- 0 17290 17271"/>
                  <a:gd name="T25" fmla="*/ T24 w 49"/>
                  <a:gd name="T26" fmla="+- 0 6263 6218"/>
                  <a:gd name="T27" fmla="*/ 6263 h 99"/>
                  <a:gd name="T28" fmla="+- 0 17290 17271"/>
                  <a:gd name="T29" fmla="*/ T28 w 49"/>
                  <a:gd name="T30" fmla="+- 0 6260 6218"/>
                  <a:gd name="T31" fmla="*/ 6260 h 99"/>
                  <a:gd name="T32" fmla="+- 0 17290 17271"/>
                  <a:gd name="T33" fmla="*/ T32 w 49"/>
                  <a:gd name="T34" fmla="+- 0 6258 6218"/>
                  <a:gd name="T35" fmla="*/ 6258 h 99"/>
                  <a:gd name="T36" fmla="+- 0 17293 17271"/>
                  <a:gd name="T37" fmla="*/ T36 w 49"/>
                  <a:gd name="T38" fmla="+- 0 6244 6218"/>
                  <a:gd name="T39" fmla="*/ 6244 h 99"/>
                  <a:gd name="T40" fmla="+- 0 17297 17271"/>
                  <a:gd name="T41" fmla="*/ T40 w 49"/>
                  <a:gd name="T42" fmla="+- 0 6240 6218"/>
                  <a:gd name="T43" fmla="*/ 6240 h 99"/>
                  <a:gd name="T44" fmla="+- 0 17287 17271"/>
                  <a:gd name="T45" fmla="*/ T44 w 49"/>
                  <a:gd name="T46" fmla="+- 0 6240 6218"/>
                  <a:gd name="T47" fmla="*/ 6240 h 99"/>
                  <a:gd name="T48" fmla="+- 0 17287 17271"/>
                  <a:gd name="T49" fmla="*/ T48 w 49"/>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5" name="Freeform 232"/>
              <p:cNvSpPr>
                <a:spLocks/>
              </p:cNvSpPr>
              <p:nvPr/>
            </p:nvSpPr>
            <p:spPr bwMode="auto">
              <a:xfrm>
                <a:off x="17271" y="6218"/>
                <a:ext cx="49" cy="99"/>
              </a:xfrm>
              <a:custGeom>
                <a:avLst/>
                <a:gdLst>
                  <a:gd name="T0" fmla="+- 0 17317 17271"/>
                  <a:gd name="T1" fmla="*/ T0 w 49"/>
                  <a:gd name="T2" fmla="+- 0 6218 6218"/>
                  <a:gd name="T3" fmla="*/ 6218 h 99"/>
                  <a:gd name="T4" fmla="+- 0 17303 17271"/>
                  <a:gd name="T5" fmla="*/ T4 w 49"/>
                  <a:gd name="T6" fmla="+- 0 6218 6218"/>
                  <a:gd name="T7" fmla="*/ 6218 h 99"/>
                  <a:gd name="T8" fmla="+- 0 17293 17271"/>
                  <a:gd name="T9" fmla="*/ T8 w 49"/>
                  <a:gd name="T10" fmla="+- 0 6227 6218"/>
                  <a:gd name="T11" fmla="*/ 6227 h 99"/>
                  <a:gd name="T12" fmla="+- 0 17288 17271"/>
                  <a:gd name="T13" fmla="*/ T12 w 49"/>
                  <a:gd name="T14" fmla="+- 0 6240 6218"/>
                  <a:gd name="T15" fmla="*/ 6240 h 99"/>
                  <a:gd name="T16" fmla="+- 0 17297 17271"/>
                  <a:gd name="T17" fmla="*/ T16 w 49"/>
                  <a:gd name="T18" fmla="+- 0 6240 6218"/>
                  <a:gd name="T19" fmla="*/ 6240 h 99"/>
                  <a:gd name="T20" fmla="+- 0 17302 17271"/>
                  <a:gd name="T21" fmla="*/ T20 w 49"/>
                  <a:gd name="T22" fmla="+- 0 6235 6218"/>
                  <a:gd name="T23" fmla="*/ 6235 h 99"/>
                  <a:gd name="T24" fmla="+- 0 17320 17271"/>
                  <a:gd name="T25" fmla="*/ T24 w 49"/>
                  <a:gd name="T26" fmla="+- 0 6235 6218"/>
                  <a:gd name="T27" fmla="*/ 6235 h 99"/>
                  <a:gd name="T28" fmla="+- 0 17320 17271"/>
                  <a:gd name="T29" fmla="*/ T28 w 49"/>
                  <a:gd name="T30" fmla="+- 0 6219 6218"/>
                  <a:gd name="T31" fmla="*/ 6219 h 99"/>
                  <a:gd name="T32" fmla="+- 0 17318 17271"/>
                  <a:gd name="T33" fmla="*/ T32 w 49"/>
                  <a:gd name="T34" fmla="+- 0 6219 6218"/>
                  <a:gd name="T35" fmla="*/ 6219 h 99"/>
                  <a:gd name="T36" fmla="+- 0 17317 17271"/>
                  <a:gd name="T37" fmla="*/ T36 w 49"/>
                  <a:gd name="T38" fmla="+- 0 6218 6218"/>
                  <a:gd name="T39"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9" name="Freeform 233"/>
              <p:cNvSpPr>
                <a:spLocks/>
              </p:cNvSpPr>
              <p:nvPr/>
            </p:nvSpPr>
            <p:spPr bwMode="auto">
              <a:xfrm>
                <a:off x="17271" y="6218"/>
                <a:ext cx="49" cy="99"/>
              </a:xfrm>
              <a:custGeom>
                <a:avLst/>
                <a:gdLst>
                  <a:gd name="T0" fmla="+- 0 17320 17271"/>
                  <a:gd name="T1" fmla="*/ T0 w 49"/>
                  <a:gd name="T2" fmla="+- 0 6235 6218"/>
                  <a:gd name="T3" fmla="*/ 6235 h 99"/>
                  <a:gd name="T4" fmla="+- 0 17316 17271"/>
                  <a:gd name="T5" fmla="*/ T4 w 49"/>
                  <a:gd name="T6" fmla="+- 0 6235 6218"/>
                  <a:gd name="T7" fmla="*/ 6235 h 99"/>
                  <a:gd name="T8" fmla="+- 0 17318 17271"/>
                  <a:gd name="T9" fmla="*/ T8 w 49"/>
                  <a:gd name="T10" fmla="+- 0 6235 6218"/>
                  <a:gd name="T11" fmla="*/ 6235 h 99"/>
                  <a:gd name="T12" fmla="+- 0 17320 17271"/>
                  <a:gd name="T13" fmla="*/ T12 w 49"/>
                  <a:gd name="T14" fmla="+- 0 6236 6218"/>
                  <a:gd name="T15" fmla="*/ 6236 h 99"/>
                  <a:gd name="T16" fmla="+- 0 17320 17271"/>
                  <a:gd name="T17" fmla="*/ T16 w 49"/>
                  <a:gd name="T18" fmla="+- 0 6235 6218"/>
                  <a:gd name="T19" fmla="*/ 6235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4" name="Group 234"/>
            <p:cNvGrpSpPr>
              <a:grpSpLocks/>
            </p:cNvGrpSpPr>
            <p:nvPr/>
          </p:nvGrpSpPr>
          <p:grpSpPr bwMode="auto">
            <a:xfrm>
              <a:off x="17337" y="6222"/>
              <a:ext cx="85" cy="98"/>
              <a:chOff x="17337" y="6222"/>
              <a:chExt cx="85" cy="98"/>
            </a:xfrm>
          </p:grpSpPr>
          <p:sp>
            <p:nvSpPr>
              <p:cNvPr id="3451" name="Freeform 235"/>
              <p:cNvSpPr>
                <a:spLocks/>
              </p:cNvSpPr>
              <p:nvPr/>
            </p:nvSpPr>
            <p:spPr bwMode="auto">
              <a:xfrm>
                <a:off x="17337" y="6222"/>
                <a:ext cx="85" cy="98"/>
              </a:xfrm>
              <a:custGeom>
                <a:avLst/>
                <a:gdLst>
                  <a:gd name="T0" fmla="+- 0 17365 17337"/>
                  <a:gd name="T1" fmla="*/ T0 w 85"/>
                  <a:gd name="T2" fmla="+- 0 6222 6222"/>
                  <a:gd name="T3" fmla="*/ 6222 h 98"/>
                  <a:gd name="T4" fmla="+- 0 17350 17337"/>
                  <a:gd name="T5" fmla="*/ T4 w 85"/>
                  <a:gd name="T6" fmla="+- 0 6234 6222"/>
                  <a:gd name="T7" fmla="*/ 6234 h 98"/>
                  <a:gd name="T8" fmla="+- 0 17340 17337"/>
                  <a:gd name="T9" fmla="*/ T8 w 85"/>
                  <a:gd name="T10" fmla="+- 0 6254 6222"/>
                  <a:gd name="T11" fmla="*/ 6254 h 98"/>
                  <a:gd name="T12" fmla="+- 0 17337 17337"/>
                  <a:gd name="T13" fmla="*/ T12 w 85"/>
                  <a:gd name="T14" fmla="+- 0 6281 6222"/>
                  <a:gd name="T15" fmla="*/ 6281 h 98"/>
                  <a:gd name="T16" fmla="+- 0 17345 17337"/>
                  <a:gd name="T17" fmla="*/ T16 w 85"/>
                  <a:gd name="T18" fmla="+- 0 6301 6222"/>
                  <a:gd name="T19" fmla="*/ 6301 h 98"/>
                  <a:gd name="T20" fmla="+- 0 17361 17337"/>
                  <a:gd name="T21" fmla="*/ T20 w 85"/>
                  <a:gd name="T22" fmla="+- 0 6315 6222"/>
                  <a:gd name="T23" fmla="*/ 6315 h 98"/>
                  <a:gd name="T24" fmla="+- 0 17384 17337"/>
                  <a:gd name="T25" fmla="*/ T24 w 85"/>
                  <a:gd name="T26" fmla="+- 0 6320 6222"/>
                  <a:gd name="T27" fmla="*/ 6320 h 98"/>
                  <a:gd name="T28" fmla="+- 0 17400 17337"/>
                  <a:gd name="T29" fmla="*/ T28 w 85"/>
                  <a:gd name="T30" fmla="+- 0 6320 6222"/>
                  <a:gd name="T31" fmla="*/ 6320 h 98"/>
                  <a:gd name="T32" fmla="+- 0 17410 17337"/>
                  <a:gd name="T33" fmla="*/ T32 w 85"/>
                  <a:gd name="T34" fmla="+- 0 6316 6222"/>
                  <a:gd name="T35" fmla="*/ 6316 h 98"/>
                  <a:gd name="T36" fmla="+- 0 17416 17337"/>
                  <a:gd name="T37" fmla="*/ T36 w 85"/>
                  <a:gd name="T38" fmla="+- 0 6313 6222"/>
                  <a:gd name="T39" fmla="*/ 6313 h 98"/>
                  <a:gd name="T40" fmla="+- 0 17415 17337"/>
                  <a:gd name="T41" fmla="*/ T40 w 85"/>
                  <a:gd name="T42" fmla="+- 0 6306 6222"/>
                  <a:gd name="T43" fmla="*/ 6306 h 98"/>
                  <a:gd name="T44" fmla="+- 0 17399 17337"/>
                  <a:gd name="T45" fmla="*/ T44 w 85"/>
                  <a:gd name="T46" fmla="+- 0 6306 6222"/>
                  <a:gd name="T47" fmla="*/ 6306 h 98"/>
                  <a:gd name="T48" fmla="+- 0 17379 17337"/>
                  <a:gd name="T49" fmla="*/ T48 w 85"/>
                  <a:gd name="T50" fmla="+- 0 6305 6222"/>
                  <a:gd name="T51" fmla="*/ 6305 h 98"/>
                  <a:gd name="T52" fmla="+- 0 17361 17337"/>
                  <a:gd name="T53" fmla="*/ T52 w 85"/>
                  <a:gd name="T54" fmla="+- 0 6295 6222"/>
                  <a:gd name="T55" fmla="*/ 6295 h 98"/>
                  <a:gd name="T56" fmla="+- 0 17353 17337"/>
                  <a:gd name="T57" fmla="*/ T56 w 85"/>
                  <a:gd name="T58" fmla="+- 0 6272 6222"/>
                  <a:gd name="T59" fmla="*/ 6272 h 98"/>
                  <a:gd name="T60" fmla="+- 0 17421 17337"/>
                  <a:gd name="T61" fmla="*/ T60 w 85"/>
                  <a:gd name="T62" fmla="+- 0 6272 6222"/>
                  <a:gd name="T63" fmla="*/ 6272 h 98"/>
                  <a:gd name="T64" fmla="+- 0 17422 17337"/>
                  <a:gd name="T65" fmla="*/ T64 w 85"/>
                  <a:gd name="T66" fmla="+- 0 6270 6222"/>
                  <a:gd name="T67" fmla="*/ 6270 h 98"/>
                  <a:gd name="T68" fmla="+- 0 17422 17337"/>
                  <a:gd name="T69" fmla="*/ T68 w 85"/>
                  <a:gd name="T70" fmla="+- 0 6268 6222"/>
                  <a:gd name="T71" fmla="*/ 6268 h 98"/>
                  <a:gd name="T72" fmla="+- 0 17421 17337"/>
                  <a:gd name="T73" fmla="*/ T72 w 85"/>
                  <a:gd name="T74" fmla="+- 0 6260 6222"/>
                  <a:gd name="T75" fmla="*/ 6260 h 98"/>
                  <a:gd name="T76" fmla="+- 0 17354 17337"/>
                  <a:gd name="T77" fmla="*/ T76 w 85"/>
                  <a:gd name="T78" fmla="+- 0 6260 6222"/>
                  <a:gd name="T79" fmla="*/ 6260 h 98"/>
                  <a:gd name="T80" fmla="+- 0 17355 17337"/>
                  <a:gd name="T81" fmla="*/ T80 w 85"/>
                  <a:gd name="T82" fmla="+- 0 6247 6222"/>
                  <a:gd name="T83" fmla="*/ 6247 h 98"/>
                  <a:gd name="T84" fmla="+- 0 17363 17337"/>
                  <a:gd name="T85" fmla="*/ T84 w 85"/>
                  <a:gd name="T86" fmla="+- 0 6231 6222"/>
                  <a:gd name="T87" fmla="*/ 6231 h 98"/>
                  <a:gd name="T88" fmla="+- 0 17405 17337"/>
                  <a:gd name="T89" fmla="*/ T88 w 85"/>
                  <a:gd name="T90" fmla="+- 0 6231 6222"/>
                  <a:gd name="T91" fmla="*/ 6231 h 98"/>
                  <a:gd name="T92" fmla="+- 0 17396 17337"/>
                  <a:gd name="T93" fmla="*/ T92 w 85"/>
                  <a:gd name="T94" fmla="+- 0 6225 6222"/>
                  <a:gd name="T95" fmla="*/ 6225 h 98"/>
                  <a:gd name="T96" fmla="+- 0 17365 1733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2" name="Freeform 236"/>
              <p:cNvSpPr>
                <a:spLocks/>
              </p:cNvSpPr>
              <p:nvPr/>
            </p:nvSpPr>
            <p:spPr bwMode="auto">
              <a:xfrm>
                <a:off x="17337" y="6222"/>
                <a:ext cx="85" cy="98"/>
              </a:xfrm>
              <a:custGeom>
                <a:avLst/>
                <a:gdLst>
                  <a:gd name="T0" fmla="+- 0 17413 17337"/>
                  <a:gd name="T1" fmla="*/ T0 w 85"/>
                  <a:gd name="T2" fmla="+- 0 6301 6222"/>
                  <a:gd name="T3" fmla="*/ 6301 h 98"/>
                  <a:gd name="T4" fmla="+- 0 17407 17337"/>
                  <a:gd name="T5" fmla="*/ T4 w 85"/>
                  <a:gd name="T6" fmla="+- 0 6304 6222"/>
                  <a:gd name="T7" fmla="*/ 6304 h 98"/>
                  <a:gd name="T8" fmla="+- 0 17399 17337"/>
                  <a:gd name="T9" fmla="*/ T8 w 85"/>
                  <a:gd name="T10" fmla="+- 0 6306 6222"/>
                  <a:gd name="T11" fmla="*/ 6306 h 98"/>
                  <a:gd name="T12" fmla="+- 0 17415 17337"/>
                  <a:gd name="T13" fmla="*/ T12 w 85"/>
                  <a:gd name="T14" fmla="+- 0 6306 6222"/>
                  <a:gd name="T15" fmla="*/ 6306 h 98"/>
                  <a:gd name="T16" fmla="+- 0 17413 1733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3" name="Freeform 237"/>
              <p:cNvSpPr>
                <a:spLocks/>
              </p:cNvSpPr>
              <p:nvPr/>
            </p:nvSpPr>
            <p:spPr bwMode="auto">
              <a:xfrm>
                <a:off x="17337" y="6222"/>
                <a:ext cx="85" cy="98"/>
              </a:xfrm>
              <a:custGeom>
                <a:avLst/>
                <a:gdLst>
                  <a:gd name="T0" fmla="+- 0 17405 17337"/>
                  <a:gd name="T1" fmla="*/ T0 w 85"/>
                  <a:gd name="T2" fmla="+- 0 6231 6222"/>
                  <a:gd name="T3" fmla="*/ 6231 h 98"/>
                  <a:gd name="T4" fmla="+- 0 17400 17337"/>
                  <a:gd name="T5" fmla="*/ T4 w 85"/>
                  <a:gd name="T6" fmla="+- 0 6231 6222"/>
                  <a:gd name="T7" fmla="*/ 6231 h 98"/>
                  <a:gd name="T8" fmla="+- 0 17405 17337"/>
                  <a:gd name="T9" fmla="*/ T8 w 85"/>
                  <a:gd name="T10" fmla="+- 0 6248 6222"/>
                  <a:gd name="T11" fmla="*/ 6248 h 98"/>
                  <a:gd name="T12" fmla="+- 0 17405 17337"/>
                  <a:gd name="T13" fmla="*/ T12 w 85"/>
                  <a:gd name="T14" fmla="+- 0 6260 6222"/>
                  <a:gd name="T15" fmla="*/ 6260 h 98"/>
                  <a:gd name="T16" fmla="+- 0 17421 17337"/>
                  <a:gd name="T17" fmla="*/ T16 w 85"/>
                  <a:gd name="T18" fmla="+- 0 6260 6222"/>
                  <a:gd name="T19" fmla="*/ 6260 h 98"/>
                  <a:gd name="T20" fmla="+- 0 17421 17337"/>
                  <a:gd name="T21" fmla="*/ T20 w 85"/>
                  <a:gd name="T22" fmla="+- 0 6252 6222"/>
                  <a:gd name="T23" fmla="*/ 6252 h 98"/>
                  <a:gd name="T24" fmla="+- 0 17413 17337"/>
                  <a:gd name="T25" fmla="*/ T24 w 85"/>
                  <a:gd name="T26" fmla="+- 0 6237 6222"/>
                  <a:gd name="T27" fmla="*/ 6237 h 98"/>
                  <a:gd name="T28" fmla="+- 0 17405 1733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5" name="Group 238"/>
            <p:cNvGrpSpPr>
              <a:grpSpLocks/>
            </p:cNvGrpSpPr>
            <p:nvPr/>
          </p:nvGrpSpPr>
          <p:grpSpPr bwMode="auto">
            <a:xfrm>
              <a:off x="17444" y="6218"/>
              <a:ext cx="77" cy="101"/>
              <a:chOff x="17444" y="6218"/>
              <a:chExt cx="77" cy="101"/>
            </a:xfrm>
          </p:grpSpPr>
          <p:sp>
            <p:nvSpPr>
              <p:cNvPr id="3447" name="Freeform 239"/>
              <p:cNvSpPr>
                <a:spLocks/>
              </p:cNvSpPr>
              <p:nvPr/>
            </p:nvSpPr>
            <p:spPr bwMode="auto">
              <a:xfrm>
                <a:off x="17444" y="6218"/>
                <a:ext cx="77" cy="101"/>
              </a:xfrm>
              <a:custGeom>
                <a:avLst/>
                <a:gdLst>
                  <a:gd name="T0" fmla="+- 0 17511 17444"/>
                  <a:gd name="T1" fmla="*/ T0 w 77"/>
                  <a:gd name="T2" fmla="+- 0 6231 6218"/>
                  <a:gd name="T3" fmla="*/ 6231 h 101"/>
                  <a:gd name="T4" fmla="+- 0 17500 17444"/>
                  <a:gd name="T5" fmla="*/ T4 w 77"/>
                  <a:gd name="T6" fmla="+- 0 6231 6218"/>
                  <a:gd name="T7" fmla="*/ 6231 h 101"/>
                  <a:gd name="T8" fmla="+- 0 17502 17444"/>
                  <a:gd name="T9" fmla="*/ T8 w 77"/>
                  <a:gd name="T10" fmla="+- 0 6246 6218"/>
                  <a:gd name="T11" fmla="*/ 6246 h 101"/>
                  <a:gd name="T12" fmla="+- 0 17502 17444"/>
                  <a:gd name="T13" fmla="*/ T12 w 77"/>
                  <a:gd name="T14" fmla="+- 0 6254 6218"/>
                  <a:gd name="T15" fmla="*/ 6254 h 101"/>
                  <a:gd name="T16" fmla="+- 0 17489 17444"/>
                  <a:gd name="T17" fmla="*/ T16 w 77"/>
                  <a:gd name="T18" fmla="+- 0 6256 6218"/>
                  <a:gd name="T19" fmla="*/ 6256 h 101"/>
                  <a:gd name="T20" fmla="+- 0 17464 17444"/>
                  <a:gd name="T21" fmla="*/ T20 w 77"/>
                  <a:gd name="T22" fmla="+- 0 6262 6218"/>
                  <a:gd name="T23" fmla="*/ 6262 h 101"/>
                  <a:gd name="T24" fmla="+- 0 17449 17444"/>
                  <a:gd name="T25" fmla="*/ T24 w 77"/>
                  <a:gd name="T26" fmla="+- 0 6274 6218"/>
                  <a:gd name="T27" fmla="*/ 6274 h 101"/>
                  <a:gd name="T28" fmla="+- 0 17444 17444"/>
                  <a:gd name="T29" fmla="*/ T28 w 77"/>
                  <a:gd name="T30" fmla="+- 0 6293 6218"/>
                  <a:gd name="T31" fmla="*/ 6293 h 101"/>
                  <a:gd name="T32" fmla="+- 0 17452 17444"/>
                  <a:gd name="T33" fmla="*/ T32 w 77"/>
                  <a:gd name="T34" fmla="+- 0 6311 6218"/>
                  <a:gd name="T35" fmla="*/ 6311 h 101"/>
                  <a:gd name="T36" fmla="+- 0 17474 17444"/>
                  <a:gd name="T37" fmla="*/ T36 w 77"/>
                  <a:gd name="T38" fmla="+- 0 6320 6218"/>
                  <a:gd name="T39" fmla="*/ 6320 h 101"/>
                  <a:gd name="T40" fmla="+- 0 17488 17444"/>
                  <a:gd name="T41" fmla="*/ T40 w 77"/>
                  <a:gd name="T42" fmla="+- 0 6320 6218"/>
                  <a:gd name="T43" fmla="*/ 6320 h 101"/>
                  <a:gd name="T44" fmla="+- 0 17498 17444"/>
                  <a:gd name="T45" fmla="*/ T44 w 77"/>
                  <a:gd name="T46" fmla="+- 0 6313 6218"/>
                  <a:gd name="T47" fmla="*/ 6313 h 101"/>
                  <a:gd name="T48" fmla="+- 0 17502 17444"/>
                  <a:gd name="T49" fmla="*/ T48 w 77"/>
                  <a:gd name="T50" fmla="+- 0 6307 6218"/>
                  <a:gd name="T51" fmla="*/ 6307 h 101"/>
                  <a:gd name="T52" fmla="+- 0 17469 17444"/>
                  <a:gd name="T53" fmla="*/ T52 w 77"/>
                  <a:gd name="T54" fmla="+- 0 6307 6218"/>
                  <a:gd name="T55" fmla="*/ 6307 h 101"/>
                  <a:gd name="T56" fmla="+- 0 17462 17444"/>
                  <a:gd name="T57" fmla="*/ T56 w 77"/>
                  <a:gd name="T58" fmla="+- 0 6301 6218"/>
                  <a:gd name="T59" fmla="*/ 6301 h 101"/>
                  <a:gd name="T60" fmla="+- 0 17463 17444"/>
                  <a:gd name="T61" fmla="*/ T60 w 77"/>
                  <a:gd name="T62" fmla="+- 0 6283 6218"/>
                  <a:gd name="T63" fmla="*/ 6283 h 101"/>
                  <a:gd name="T64" fmla="+- 0 17479 17444"/>
                  <a:gd name="T65" fmla="*/ T64 w 77"/>
                  <a:gd name="T66" fmla="+- 0 6271 6218"/>
                  <a:gd name="T67" fmla="*/ 6271 h 101"/>
                  <a:gd name="T68" fmla="+- 0 17503 17444"/>
                  <a:gd name="T69" fmla="*/ T68 w 77"/>
                  <a:gd name="T70" fmla="+- 0 6268 6218"/>
                  <a:gd name="T71" fmla="*/ 6268 h 101"/>
                  <a:gd name="T72" fmla="+- 0 17519 17444"/>
                  <a:gd name="T73" fmla="*/ T72 w 77"/>
                  <a:gd name="T74" fmla="+- 0 6268 6218"/>
                  <a:gd name="T75" fmla="*/ 6268 h 101"/>
                  <a:gd name="T76" fmla="+- 0 17518 17444"/>
                  <a:gd name="T77" fmla="*/ T76 w 77"/>
                  <a:gd name="T78" fmla="+- 0 6243 6218"/>
                  <a:gd name="T79" fmla="*/ 6243 h 101"/>
                  <a:gd name="T80" fmla="+- 0 17511 17444"/>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8" name="Freeform 240"/>
              <p:cNvSpPr>
                <a:spLocks/>
              </p:cNvSpPr>
              <p:nvPr/>
            </p:nvSpPr>
            <p:spPr bwMode="auto">
              <a:xfrm>
                <a:off x="17444" y="6218"/>
                <a:ext cx="77" cy="101"/>
              </a:xfrm>
              <a:custGeom>
                <a:avLst/>
                <a:gdLst>
                  <a:gd name="T0" fmla="+- 0 17520 17444"/>
                  <a:gd name="T1" fmla="*/ T0 w 77"/>
                  <a:gd name="T2" fmla="+- 0 6305 6218"/>
                  <a:gd name="T3" fmla="*/ 6305 h 101"/>
                  <a:gd name="T4" fmla="+- 0 17504 17444"/>
                  <a:gd name="T5" fmla="*/ T4 w 77"/>
                  <a:gd name="T6" fmla="+- 0 6305 6218"/>
                  <a:gd name="T7" fmla="*/ 6305 h 101"/>
                  <a:gd name="T8" fmla="+- 0 17505 17444"/>
                  <a:gd name="T9" fmla="*/ T8 w 77"/>
                  <a:gd name="T10" fmla="+- 0 6317 6218"/>
                  <a:gd name="T11" fmla="*/ 6317 h 101"/>
                  <a:gd name="T12" fmla="+- 0 17521 17444"/>
                  <a:gd name="T13" fmla="*/ T12 w 77"/>
                  <a:gd name="T14" fmla="+- 0 6317 6218"/>
                  <a:gd name="T15" fmla="*/ 6317 h 101"/>
                  <a:gd name="T16" fmla="+- 0 17520 17444"/>
                  <a:gd name="T17" fmla="*/ T16 w 77"/>
                  <a:gd name="T18" fmla="+- 0 6311 6218"/>
                  <a:gd name="T19" fmla="*/ 6311 h 101"/>
                  <a:gd name="T20" fmla="+- 0 17520 17444"/>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9" name="Freeform 241"/>
              <p:cNvSpPr>
                <a:spLocks/>
              </p:cNvSpPr>
              <p:nvPr/>
            </p:nvSpPr>
            <p:spPr bwMode="auto">
              <a:xfrm>
                <a:off x="17444" y="6218"/>
                <a:ext cx="77" cy="101"/>
              </a:xfrm>
              <a:custGeom>
                <a:avLst/>
                <a:gdLst>
                  <a:gd name="T0" fmla="+- 0 17519 17444"/>
                  <a:gd name="T1" fmla="*/ T0 w 77"/>
                  <a:gd name="T2" fmla="+- 0 6268 6218"/>
                  <a:gd name="T3" fmla="*/ 6268 h 101"/>
                  <a:gd name="T4" fmla="+- 0 17503 17444"/>
                  <a:gd name="T5" fmla="*/ T4 w 77"/>
                  <a:gd name="T6" fmla="+- 0 6268 6218"/>
                  <a:gd name="T7" fmla="*/ 6268 h 101"/>
                  <a:gd name="T8" fmla="+- 0 17503 17444"/>
                  <a:gd name="T9" fmla="*/ T8 w 77"/>
                  <a:gd name="T10" fmla="+- 0 6287 6218"/>
                  <a:gd name="T11" fmla="*/ 6287 h 101"/>
                  <a:gd name="T12" fmla="+- 0 17502 17444"/>
                  <a:gd name="T13" fmla="*/ T12 w 77"/>
                  <a:gd name="T14" fmla="+- 0 6289 6218"/>
                  <a:gd name="T15" fmla="*/ 6289 h 101"/>
                  <a:gd name="T16" fmla="+- 0 17502 17444"/>
                  <a:gd name="T17" fmla="*/ T16 w 77"/>
                  <a:gd name="T18" fmla="+- 0 6290 6218"/>
                  <a:gd name="T19" fmla="*/ 6290 h 101"/>
                  <a:gd name="T20" fmla="+- 0 17499 17444"/>
                  <a:gd name="T21" fmla="*/ T20 w 77"/>
                  <a:gd name="T22" fmla="+- 0 6299 6218"/>
                  <a:gd name="T23" fmla="*/ 6299 h 101"/>
                  <a:gd name="T24" fmla="+- 0 17491 17444"/>
                  <a:gd name="T25" fmla="*/ T24 w 77"/>
                  <a:gd name="T26" fmla="+- 0 6307 6218"/>
                  <a:gd name="T27" fmla="*/ 6307 h 101"/>
                  <a:gd name="T28" fmla="+- 0 17502 17444"/>
                  <a:gd name="T29" fmla="*/ T28 w 77"/>
                  <a:gd name="T30" fmla="+- 0 6307 6218"/>
                  <a:gd name="T31" fmla="*/ 6307 h 101"/>
                  <a:gd name="T32" fmla="+- 0 17503 17444"/>
                  <a:gd name="T33" fmla="*/ T32 w 77"/>
                  <a:gd name="T34" fmla="+- 0 6305 6218"/>
                  <a:gd name="T35" fmla="*/ 6305 h 101"/>
                  <a:gd name="T36" fmla="+- 0 17520 17444"/>
                  <a:gd name="T37" fmla="*/ T36 w 77"/>
                  <a:gd name="T38" fmla="+- 0 6305 6218"/>
                  <a:gd name="T39" fmla="*/ 6305 h 101"/>
                  <a:gd name="T40" fmla="+- 0 17520 17444"/>
                  <a:gd name="T41" fmla="*/ T40 w 77"/>
                  <a:gd name="T42" fmla="+- 0 6293 6218"/>
                  <a:gd name="T43" fmla="*/ 6293 h 101"/>
                  <a:gd name="T44" fmla="+- 0 17519 17444"/>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0" name="Freeform 242"/>
              <p:cNvSpPr>
                <a:spLocks/>
              </p:cNvSpPr>
              <p:nvPr/>
            </p:nvSpPr>
            <p:spPr bwMode="auto">
              <a:xfrm>
                <a:off x="17444" y="6218"/>
                <a:ext cx="77" cy="101"/>
              </a:xfrm>
              <a:custGeom>
                <a:avLst/>
                <a:gdLst>
                  <a:gd name="T0" fmla="+- 0 17483 17444"/>
                  <a:gd name="T1" fmla="*/ T0 w 77"/>
                  <a:gd name="T2" fmla="+- 0 6218 6218"/>
                  <a:gd name="T3" fmla="*/ 6218 h 101"/>
                  <a:gd name="T4" fmla="+- 0 17471 17444"/>
                  <a:gd name="T5" fmla="*/ T4 w 77"/>
                  <a:gd name="T6" fmla="+- 0 6218 6218"/>
                  <a:gd name="T7" fmla="*/ 6218 h 101"/>
                  <a:gd name="T8" fmla="+- 0 17459 17444"/>
                  <a:gd name="T9" fmla="*/ T8 w 77"/>
                  <a:gd name="T10" fmla="+- 0 6222 6218"/>
                  <a:gd name="T11" fmla="*/ 6222 h 101"/>
                  <a:gd name="T12" fmla="+- 0 17451 17444"/>
                  <a:gd name="T13" fmla="*/ T12 w 77"/>
                  <a:gd name="T14" fmla="+- 0 6227 6218"/>
                  <a:gd name="T15" fmla="*/ 6227 h 101"/>
                  <a:gd name="T16" fmla="+- 0 17455 17444"/>
                  <a:gd name="T17" fmla="*/ T16 w 77"/>
                  <a:gd name="T18" fmla="+- 0 6239 6218"/>
                  <a:gd name="T19" fmla="*/ 6239 h 101"/>
                  <a:gd name="T20" fmla="+- 0 17462 17444"/>
                  <a:gd name="T21" fmla="*/ T20 w 77"/>
                  <a:gd name="T22" fmla="+- 0 6234 6218"/>
                  <a:gd name="T23" fmla="*/ 6234 h 101"/>
                  <a:gd name="T24" fmla="+- 0 17471 17444"/>
                  <a:gd name="T25" fmla="*/ T24 w 77"/>
                  <a:gd name="T26" fmla="+- 0 6231 6218"/>
                  <a:gd name="T27" fmla="*/ 6231 h 101"/>
                  <a:gd name="T28" fmla="+- 0 17511 17444"/>
                  <a:gd name="T29" fmla="*/ T28 w 77"/>
                  <a:gd name="T30" fmla="+- 0 6231 6218"/>
                  <a:gd name="T31" fmla="*/ 6231 h 101"/>
                  <a:gd name="T32" fmla="+- 0 17507 17444"/>
                  <a:gd name="T33" fmla="*/ T32 w 77"/>
                  <a:gd name="T34" fmla="+- 0 6226 6218"/>
                  <a:gd name="T35" fmla="*/ 6226 h 101"/>
                  <a:gd name="T36" fmla="+- 0 17483 17444"/>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6" name="Group 243"/>
            <p:cNvGrpSpPr>
              <a:grpSpLocks/>
            </p:cNvGrpSpPr>
            <p:nvPr/>
          </p:nvGrpSpPr>
          <p:grpSpPr bwMode="auto">
            <a:xfrm>
              <a:off x="17565" y="6175"/>
              <a:ext cx="2" cy="142"/>
              <a:chOff x="17565" y="6175"/>
              <a:chExt cx="2" cy="142"/>
            </a:xfrm>
          </p:grpSpPr>
          <p:sp>
            <p:nvSpPr>
              <p:cNvPr id="3446" name="Freeform 244"/>
              <p:cNvSpPr>
                <a:spLocks/>
              </p:cNvSpPr>
              <p:nvPr/>
            </p:nvSpPr>
            <p:spPr bwMode="auto">
              <a:xfrm>
                <a:off x="1756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7" name="Group 245"/>
            <p:cNvGrpSpPr>
              <a:grpSpLocks/>
            </p:cNvGrpSpPr>
            <p:nvPr/>
          </p:nvGrpSpPr>
          <p:grpSpPr bwMode="auto">
            <a:xfrm>
              <a:off x="17609" y="6182"/>
              <a:ext cx="20" cy="135"/>
              <a:chOff x="17609" y="6182"/>
              <a:chExt cx="20" cy="135"/>
            </a:xfrm>
          </p:grpSpPr>
          <p:sp>
            <p:nvSpPr>
              <p:cNvPr id="3444" name="Freeform 246"/>
              <p:cNvSpPr>
                <a:spLocks/>
              </p:cNvSpPr>
              <p:nvPr/>
            </p:nvSpPr>
            <p:spPr bwMode="auto">
              <a:xfrm>
                <a:off x="17609" y="6182"/>
                <a:ext cx="20" cy="135"/>
              </a:xfrm>
              <a:custGeom>
                <a:avLst/>
                <a:gdLst>
                  <a:gd name="T0" fmla="+- 0 17629 17609"/>
                  <a:gd name="T1" fmla="*/ T0 w 20"/>
                  <a:gd name="T2" fmla="+- 0 6221 6182"/>
                  <a:gd name="T3" fmla="*/ 6221 h 135"/>
                  <a:gd name="T4" fmla="+- 0 17611 17609"/>
                  <a:gd name="T5" fmla="*/ T4 w 20"/>
                  <a:gd name="T6" fmla="+- 0 6221 6182"/>
                  <a:gd name="T7" fmla="*/ 6221 h 135"/>
                  <a:gd name="T8" fmla="+- 0 17611 17609"/>
                  <a:gd name="T9" fmla="*/ T8 w 20"/>
                  <a:gd name="T10" fmla="+- 0 6317 6182"/>
                  <a:gd name="T11" fmla="*/ 6317 h 135"/>
                  <a:gd name="T12" fmla="+- 0 17629 17609"/>
                  <a:gd name="T13" fmla="*/ T12 w 20"/>
                  <a:gd name="T14" fmla="+- 0 6317 6182"/>
                  <a:gd name="T15" fmla="*/ 6317 h 135"/>
                  <a:gd name="T16" fmla="+- 0 17629 17609"/>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5" name="Freeform 247"/>
              <p:cNvSpPr>
                <a:spLocks/>
              </p:cNvSpPr>
              <p:nvPr/>
            </p:nvSpPr>
            <p:spPr bwMode="auto">
              <a:xfrm>
                <a:off x="17609" y="6182"/>
                <a:ext cx="20" cy="135"/>
              </a:xfrm>
              <a:custGeom>
                <a:avLst/>
                <a:gdLst>
                  <a:gd name="T0" fmla="+- 0 17627 17609"/>
                  <a:gd name="T1" fmla="*/ T0 w 20"/>
                  <a:gd name="T2" fmla="+- 0 6182 6182"/>
                  <a:gd name="T3" fmla="*/ 6182 h 135"/>
                  <a:gd name="T4" fmla="+- 0 17614 17609"/>
                  <a:gd name="T5" fmla="*/ T4 w 20"/>
                  <a:gd name="T6" fmla="+- 0 6182 6182"/>
                  <a:gd name="T7" fmla="*/ 6182 h 135"/>
                  <a:gd name="T8" fmla="+- 0 17609 17609"/>
                  <a:gd name="T9" fmla="*/ T8 w 20"/>
                  <a:gd name="T10" fmla="+- 0 6187 6182"/>
                  <a:gd name="T11" fmla="*/ 6187 h 135"/>
                  <a:gd name="T12" fmla="+- 0 17609 17609"/>
                  <a:gd name="T13" fmla="*/ T12 w 20"/>
                  <a:gd name="T14" fmla="+- 0 6199 6182"/>
                  <a:gd name="T15" fmla="*/ 6199 h 135"/>
                  <a:gd name="T16" fmla="+- 0 17614 17609"/>
                  <a:gd name="T17" fmla="*/ T16 w 20"/>
                  <a:gd name="T18" fmla="+- 0 6204 6182"/>
                  <a:gd name="T19" fmla="*/ 6204 h 135"/>
                  <a:gd name="T20" fmla="+- 0 17627 17609"/>
                  <a:gd name="T21" fmla="*/ T20 w 20"/>
                  <a:gd name="T22" fmla="+- 0 6204 6182"/>
                  <a:gd name="T23" fmla="*/ 6204 h 135"/>
                  <a:gd name="T24" fmla="+- 0 17631 17609"/>
                  <a:gd name="T25" fmla="*/ T24 w 20"/>
                  <a:gd name="T26" fmla="+- 0 6199 6182"/>
                  <a:gd name="T27" fmla="*/ 6199 h 135"/>
                  <a:gd name="T28" fmla="+- 0 17631 17609"/>
                  <a:gd name="T29" fmla="*/ T28 w 20"/>
                  <a:gd name="T30" fmla="+- 0 6187 6182"/>
                  <a:gd name="T31" fmla="*/ 6187 h 135"/>
                  <a:gd name="T32" fmla="+- 0 17627 17609"/>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8" name="Group 248"/>
            <p:cNvGrpSpPr>
              <a:grpSpLocks/>
            </p:cNvGrpSpPr>
            <p:nvPr/>
          </p:nvGrpSpPr>
          <p:grpSpPr bwMode="auto">
            <a:xfrm>
              <a:off x="17659" y="6218"/>
              <a:ext cx="63" cy="101"/>
              <a:chOff x="17659" y="6218"/>
              <a:chExt cx="63" cy="101"/>
            </a:xfrm>
          </p:grpSpPr>
          <p:sp>
            <p:nvSpPr>
              <p:cNvPr id="3441" name="Freeform 249"/>
              <p:cNvSpPr>
                <a:spLocks/>
              </p:cNvSpPr>
              <p:nvPr/>
            </p:nvSpPr>
            <p:spPr bwMode="auto">
              <a:xfrm>
                <a:off x="17659" y="6218"/>
                <a:ext cx="63" cy="101"/>
              </a:xfrm>
              <a:custGeom>
                <a:avLst/>
                <a:gdLst>
                  <a:gd name="T0" fmla="+- 0 17664 17659"/>
                  <a:gd name="T1" fmla="*/ T0 w 63"/>
                  <a:gd name="T2" fmla="+- 0 6299 6218"/>
                  <a:gd name="T3" fmla="*/ 6299 h 101"/>
                  <a:gd name="T4" fmla="+- 0 17659 17659"/>
                  <a:gd name="T5" fmla="*/ T4 w 63"/>
                  <a:gd name="T6" fmla="+- 0 6313 6218"/>
                  <a:gd name="T7" fmla="*/ 6313 h 101"/>
                  <a:gd name="T8" fmla="+- 0 17666 17659"/>
                  <a:gd name="T9" fmla="*/ T8 w 63"/>
                  <a:gd name="T10" fmla="+- 0 6317 6218"/>
                  <a:gd name="T11" fmla="*/ 6317 h 101"/>
                  <a:gd name="T12" fmla="+- 0 17676 17659"/>
                  <a:gd name="T13" fmla="*/ T12 w 63"/>
                  <a:gd name="T14" fmla="+- 0 6320 6218"/>
                  <a:gd name="T15" fmla="*/ 6320 h 101"/>
                  <a:gd name="T16" fmla="+- 0 17696 17659"/>
                  <a:gd name="T17" fmla="*/ T16 w 63"/>
                  <a:gd name="T18" fmla="+- 0 6319 6218"/>
                  <a:gd name="T19" fmla="*/ 6319 h 101"/>
                  <a:gd name="T20" fmla="+- 0 17716 17659"/>
                  <a:gd name="T21" fmla="*/ T20 w 63"/>
                  <a:gd name="T22" fmla="+- 0 6309 6218"/>
                  <a:gd name="T23" fmla="*/ 6309 h 101"/>
                  <a:gd name="T24" fmla="+- 0 17717 17659"/>
                  <a:gd name="T25" fmla="*/ T24 w 63"/>
                  <a:gd name="T26" fmla="+- 0 6306 6218"/>
                  <a:gd name="T27" fmla="*/ 6306 h 101"/>
                  <a:gd name="T28" fmla="+- 0 17678 17659"/>
                  <a:gd name="T29" fmla="*/ T28 w 63"/>
                  <a:gd name="T30" fmla="+- 0 6306 6218"/>
                  <a:gd name="T31" fmla="*/ 6306 h 101"/>
                  <a:gd name="T32" fmla="+- 0 17669 17659"/>
                  <a:gd name="T33" fmla="*/ T32 w 63"/>
                  <a:gd name="T34" fmla="+- 0 6303 6218"/>
                  <a:gd name="T35" fmla="*/ 6303 h 101"/>
                  <a:gd name="T36" fmla="+- 0 17664 17659"/>
                  <a:gd name="T37" fmla="*/ T36 w 63"/>
                  <a:gd name="T38" fmla="+- 0 6299 6218"/>
                  <a:gd name="T39" fmla="*/ 62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2" name="Freeform 250"/>
              <p:cNvSpPr>
                <a:spLocks/>
              </p:cNvSpPr>
              <p:nvPr/>
            </p:nvSpPr>
            <p:spPr bwMode="auto">
              <a:xfrm>
                <a:off x="17659" y="6218"/>
                <a:ext cx="63" cy="101"/>
              </a:xfrm>
              <a:custGeom>
                <a:avLst/>
                <a:gdLst>
                  <a:gd name="T0" fmla="+- 0 17705 17659"/>
                  <a:gd name="T1" fmla="*/ T0 w 63"/>
                  <a:gd name="T2" fmla="+- 0 6218 6218"/>
                  <a:gd name="T3" fmla="*/ 6218 h 101"/>
                  <a:gd name="T4" fmla="+- 0 17690 17659"/>
                  <a:gd name="T5" fmla="*/ T4 w 63"/>
                  <a:gd name="T6" fmla="+- 0 6219 6218"/>
                  <a:gd name="T7" fmla="*/ 6219 h 101"/>
                  <a:gd name="T8" fmla="+- 0 17670 17659"/>
                  <a:gd name="T9" fmla="*/ T8 w 63"/>
                  <a:gd name="T10" fmla="+- 0 6228 6218"/>
                  <a:gd name="T11" fmla="*/ 6228 h 101"/>
                  <a:gd name="T12" fmla="+- 0 17662 17659"/>
                  <a:gd name="T13" fmla="*/ T12 w 63"/>
                  <a:gd name="T14" fmla="+- 0 6247 6218"/>
                  <a:gd name="T15" fmla="*/ 6247 h 101"/>
                  <a:gd name="T16" fmla="+- 0 17662 17659"/>
                  <a:gd name="T17" fmla="*/ T16 w 63"/>
                  <a:gd name="T18" fmla="+- 0 6258 6218"/>
                  <a:gd name="T19" fmla="*/ 6258 h 101"/>
                  <a:gd name="T20" fmla="+- 0 17670 17659"/>
                  <a:gd name="T21" fmla="*/ T20 w 63"/>
                  <a:gd name="T22" fmla="+- 0 6268 6218"/>
                  <a:gd name="T23" fmla="*/ 6268 h 101"/>
                  <a:gd name="T24" fmla="+- 0 17688 17659"/>
                  <a:gd name="T25" fmla="*/ T24 w 63"/>
                  <a:gd name="T26" fmla="+- 0 6274 6218"/>
                  <a:gd name="T27" fmla="*/ 6274 h 101"/>
                  <a:gd name="T28" fmla="+- 0 17701 17659"/>
                  <a:gd name="T29" fmla="*/ T28 w 63"/>
                  <a:gd name="T30" fmla="+- 0 6279 6218"/>
                  <a:gd name="T31" fmla="*/ 6279 h 101"/>
                  <a:gd name="T32" fmla="+- 0 17706 17659"/>
                  <a:gd name="T33" fmla="*/ T32 w 63"/>
                  <a:gd name="T34" fmla="+- 0 6284 6218"/>
                  <a:gd name="T35" fmla="*/ 6284 h 101"/>
                  <a:gd name="T36" fmla="+- 0 17706 17659"/>
                  <a:gd name="T37" fmla="*/ T36 w 63"/>
                  <a:gd name="T38" fmla="+- 0 6300 6218"/>
                  <a:gd name="T39" fmla="*/ 6300 h 101"/>
                  <a:gd name="T40" fmla="+- 0 17700 17659"/>
                  <a:gd name="T41" fmla="*/ T40 w 63"/>
                  <a:gd name="T42" fmla="+- 0 6306 6218"/>
                  <a:gd name="T43" fmla="*/ 6306 h 101"/>
                  <a:gd name="T44" fmla="+- 0 17717 17659"/>
                  <a:gd name="T45" fmla="*/ T44 w 63"/>
                  <a:gd name="T46" fmla="+- 0 6306 6218"/>
                  <a:gd name="T47" fmla="*/ 6306 h 101"/>
                  <a:gd name="T48" fmla="+- 0 17723 17659"/>
                  <a:gd name="T49" fmla="*/ T48 w 63"/>
                  <a:gd name="T50" fmla="+- 0 6290 6218"/>
                  <a:gd name="T51" fmla="*/ 6290 h 101"/>
                  <a:gd name="T52" fmla="+- 0 17723 17659"/>
                  <a:gd name="T53" fmla="*/ T52 w 63"/>
                  <a:gd name="T54" fmla="+- 0 6276 6218"/>
                  <a:gd name="T55" fmla="*/ 6276 h 101"/>
                  <a:gd name="T56" fmla="+- 0 17714 17659"/>
                  <a:gd name="T57" fmla="*/ T56 w 63"/>
                  <a:gd name="T58" fmla="+- 0 6268 6218"/>
                  <a:gd name="T59" fmla="*/ 6268 h 101"/>
                  <a:gd name="T60" fmla="+- 0 17685 17659"/>
                  <a:gd name="T61" fmla="*/ T60 w 63"/>
                  <a:gd name="T62" fmla="+- 0 6256 6218"/>
                  <a:gd name="T63" fmla="*/ 6256 h 101"/>
                  <a:gd name="T64" fmla="+- 0 17679 17659"/>
                  <a:gd name="T65" fmla="*/ T64 w 63"/>
                  <a:gd name="T66" fmla="+- 0 6253 6218"/>
                  <a:gd name="T67" fmla="*/ 6253 h 101"/>
                  <a:gd name="T68" fmla="+- 0 17679 17659"/>
                  <a:gd name="T69" fmla="*/ T68 w 63"/>
                  <a:gd name="T70" fmla="+- 0 6238 6218"/>
                  <a:gd name="T71" fmla="*/ 6238 h 101"/>
                  <a:gd name="T72" fmla="+- 0 17685 17659"/>
                  <a:gd name="T73" fmla="*/ T72 w 63"/>
                  <a:gd name="T74" fmla="+- 0 6232 6218"/>
                  <a:gd name="T75" fmla="*/ 6232 h 101"/>
                  <a:gd name="T76" fmla="+- 0 17717 17659"/>
                  <a:gd name="T77" fmla="*/ T76 w 63"/>
                  <a:gd name="T78" fmla="+- 0 6232 6218"/>
                  <a:gd name="T79" fmla="*/ 6232 h 101"/>
                  <a:gd name="T80" fmla="+- 0 17719 17659"/>
                  <a:gd name="T81" fmla="*/ T80 w 63"/>
                  <a:gd name="T82" fmla="+- 0 6224 6218"/>
                  <a:gd name="T83" fmla="*/ 6224 h 101"/>
                  <a:gd name="T84" fmla="+- 0 17714 17659"/>
                  <a:gd name="T85" fmla="*/ T84 w 63"/>
                  <a:gd name="T86" fmla="+- 0 6221 6218"/>
                  <a:gd name="T87" fmla="*/ 6221 h 101"/>
                  <a:gd name="T88" fmla="+- 0 17705 17659"/>
                  <a:gd name="T89" fmla="*/ T88 w 63"/>
                  <a:gd name="T90" fmla="+- 0 6218 6218"/>
                  <a:gd name="T91"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3" name="Freeform 251"/>
              <p:cNvSpPr>
                <a:spLocks/>
              </p:cNvSpPr>
              <p:nvPr/>
            </p:nvSpPr>
            <p:spPr bwMode="auto">
              <a:xfrm>
                <a:off x="17659" y="6218"/>
                <a:ext cx="63" cy="101"/>
              </a:xfrm>
              <a:custGeom>
                <a:avLst/>
                <a:gdLst>
                  <a:gd name="T0" fmla="+- 0 17717 17659"/>
                  <a:gd name="T1" fmla="*/ T0 w 63"/>
                  <a:gd name="T2" fmla="+- 0 6232 6218"/>
                  <a:gd name="T3" fmla="*/ 6232 h 101"/>
                  <a:gd name="T4" fmla="+- 0 17704 17659"/>
                  <a:gd name="T5" fmla="*/ T4 w 63"/>
                  <a:gd name="T6" fmla="+- 0 6232 6218"/>
                  <a:gd name="T7" fmla="*/ 6232 h 101"/>
                  <a:gd name="T8" fmla="+- 0 17711 17659"/>
                  <a:gd name="T9" fmla="*/ T8 w 63"/>
                  <a:gd name="T10" fmla="+- 0 6235 6218"/>
                  <a:gd name="T11" fmla="*/ 6235 h 101"/>
                  <a:gd name="T12" fmla="+- 0 17715 17659"/>
                  <a:gd name="T13" fmla="*/ T12 w 63"/>
                  <a:gd name="T14" fmla="+- 0 6237 6218"/>
                  <a:gd name="T15" fmla="*/ 6237 h 101"/>
                  <a:gd name="T16" fmla="+- 0 17717 17659"/>
                  <a:gd name="T17" fmla="*/ T16 w 63"/>
                  <a:gd name="T18" fmla="+- 0 6232 6218"/>
                  <a:gd name="T19" fmla="*/ 623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9" name="Group 252"/>
            <p:cNvGrpSpPr>
              <a:grpSpLocks/>
            </p:cNvGrpSpPr>
            <p:nvPr/>
          </p:nvGrpSpPr>
          <p:grpSpPr bwMode="auto">
            <a:xfrm>
              <a:off x="17747" y="6222"/>
              <a:ext cx="85" cy="98"/>
              <a:chOff x="17747" y="6222"/>
              <a:chExt cx="85" cy="98"/>
            </a:xfrm>
          </p:grpSpPr>
          <p:sp>
            <p:nvSpPr>
              <p:cNvPr id="3438" name="Freeform 253"/>
              <p:cNvSpPr>
                <a:spLocks/>
              </p:cNvSpPr>
              <p:nvPr/>
            </p:nvSpPr>
            <p:spPr bwMode="auto">
              <a:xfrm>
                <a:off x="17747" y="6222"/>
                <a:ext cx="85" cy="98"/>
              </a:xfrm>
              <a:custGeom>
                <a:avLst/>
                <a:gdLst>
                  <a:gd name="T0" fmla="+- 0 17774 17747"/>
                  <a:gd name="T1" fmla="*/ T0 w 85"/>
                  <a:gd name="T2" fmla="+- 0 6222 6222"/>
                  <a:gd name="T3" fmla="*/ 6222 h 98"/>
                  <a:gd name="T4" fmla="+- 0 17759 17747"/>
                  <a:gd name="T5" fmla="*/ T4 w 85"/>
                  <a:gd name="T6" fmla="+- 0 6234 6222"/>
                  <a:gd name="T7" fmla="*/ 6234 h 98"/>
                  <a:gd name="T8" fmla="+- 0 17750 17747"/>
                  <a:gd name="T9" fmla="*/ T8 w 85"/>
                  <a:gd name="T10" fmla="+- 0 6254 6222"/>
                  <a:gd name="T11" fmla="*/ 6254 h 98"/>
                  <a:gd name="T12" fmla="+- 0 17747 17747"/>
                  <a:gd name="T13" fmla="*/ T12 w 85"/>
                  <a:gd name="T14" fmla="+- 0 6281 6222"/>
                  <a:gd name="T15" fmla="*/ 6281 h 98"/>
                  <a:gd name="T16" fmla="+- 0 17755 17747"/>
                  <a:gd name="T17" fmla="*/ T16 w 85"/>
                  <a:gd name="T18" fmla="+- 0 6301 6222"/>
                  <a:gd name="T19" fmla="*/ 6301 h 98"/>
                  <a:gd name="T20" fmla="+- 0 17771 17747"/>
                  <a:gd name="T21" fmla="*/ T20 w 85"/>
                  <a:gd name="T22" fmla="+- 0 6315 6222"/>
                  <a:gd name="T23" fmla="*/ 6315 h 98"/>
                  <a:gd name="T24" fmla="+- 0 17794 17747"/>
                  <a:gd name="T25" fmla="*/ T24 w 85"/>
                  <a:gd name="T26" fmla="+- 0 6320 6222"/>
                  <a:gd name="T27" fmla="*/ 6320 h 98"/>
                  <a:gd name="T28" fmla="+- 0 17809 17747"/>
                  <a:gd name="T29" fmla="*/ T28 w 85"/>
                  <a:gd name="T30" fmla="+- 0 6320 6222"/>
                  <a:gd name="T31" fmla="*/ 6320 h 98"/>
                  <a:gd name="T32" fmla="+- 0 17820 17747"/>
                  <a:gd name="T33" fmla="*/ T32 w 85"/>
                  <a:gd name="T34" fmla="+- 0 6316 6222"/>
                  <a:gd name="T35" fmla="*/ 6316 h 98"/>
                  <a:gd name="T36" fmla="+- 0 17826 17747"/>
                  <a:gd name="T37" fmla="*/ T36 w 85"/>
                  <a:gd name="T38" fmla="+- 0 6313 6222"/>
                  <a:gd name="T39" fmla="*/ 6313 h 98"/>
                  <a:gd name="T40" fmla="+- 0 17824 17747"/>
                  <a:gd name="T41" fmla="*/ T40 w 85"/>
                  <a:gd name="T42" fmla="+- 0 6306 6222"/>
                  <a:gd name="T43" fmla="*/ 6306 h 98"/>
                  <a:gd name="T44" fmla="+- 0 17809 17747"/>
                  <a:gd name="T45" fmla="*/ T44 w 85"/>
                  <a:gd name="T46" fmla="+- 0 6306 6222"/>
                  <a:gd name="T47" fmla="*/ 6306 h 98"/>
                  <a:gd name="T48" fmla="+- 0 17789 17747"/>
                  <a:gd name="T49" fmla="*/ T48 w 85"/>
                  <a:gd name="T50" fmla="+- 0 6305 6222"/>
                  <a:gd name="T51" fmla="*/ 6305 h 98"/>
                  <a:gd name="T52" fmla="+- 0 17771 17747"/>
                  <a:gd name="T53" fmla="*/ T52 w 85"/>
                  <a:gd name="T54" fmla="+- 0 6295 6222"/>
                  <a:gd name="T55" fmla="*/ 6295 h 98"/>
                  <a:gd name="T56" fmla="+- 0 17763 17747"/>
                  <a:gd name="T57" fmla="*/ T56 w 85"/>
                  <a:gd name="T58" fmla="+- 0 6272 6222"/>
                  <a:gd name="T59" fmla="*/ 6272 h 98"/>
                  <a:gd name="T60" fmla="+- 0 17831 17747"/>
                  <a:gd name="T61" fmla="*/ T60 w 85"/>
                  <a:gd name="T62" fmla="+- 0 6272 6222"/>
                  <a:gd name="T63" fmla="*/ 6272 h 98"/>
                  <a:gd name="T64" fmla="+- 0 17831 17747"/>
                  <a:gd name="T65" fmla="*/ T64 w 85"/>
                  <a:gd name="T66" fmla="+- 0 6270 6222"/>
                  <a:gd name="T67" fmla="*/ 6270 h 98"/>
                  <a:gd name="T68" fmla="+- 0 17832 17747"/>
                  <a:gd name="T69" fmla="*/ T68 w 85"/>
                  <a:gd name="T70" fmla="+- 0 6268 6222"/>
                  <a:gd name="T71" fmla="*/ 6268 h 98"/>
                  <a:gd name="T72" fmla="+- 0 17831 17747"/>
                  <a:gd name="T73" fmla="*/ T72 w 85"/>
                  <a:gd name="T74" fmla="+- 0 6260 6222"/>
                  <a:gd name="T75" fmla="*/ 6260 h 98"/>
                  <a:gd name="T76" fmla="+- 0 17763 17747"/>
                  <a:gd name="T77" fmla="*/ T76 w 85"/>
                  <a:gd name="T78" fmla="+- 0 6260 6222"/>
                  <a:gd name="T79" fmla="*/ 6260 h 98"/>
                  <a:gd name="T80" fmla="+- 0 17765 17747"/>
                  <a:gd name="T81" fmla="*/ T80 w 85"/>
                  <a:gd name="T82" fmla="+- 0 6247 6222"/>
                  <a:gd name="T83" fmla="*/ 6247 h 98"/>
                  <a:gd name="T84" fmla="+- 0 17773 17747"/>
                  <a:gd name="T85" fmla="*/ T84 w 85"/>
                  <a:gd name="T86" fmla="+- 0 6231 6222"/>
                  <a:gd name="T87" fmla="*/ 6231 h 98"/>
                  <a:gd name="T88" fmla="+- 0 17815 17747"/>
                  <a:gd name="T89" fmla="*/ T88 w 85"/>
                  <a:gd name="T90" fmla="+- 0 6231 6222"/>
                  <a:gd name="T91" fmla="*/ 6231 h 98"/>
                  <a:gd name="T92" fmla="+- 0 17805 17747"/>
                  <a:gd name="T93" fmla="*/ T92 w 85"/>
                  <a:gd name="T94" fmla="+- 0 6225 6222"/>
                  <a:gd name="T95" fmla="*/ 6225 h 98"/>
                  <a:gd name="T96" fmla="+- 0 17774 1774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9" name="Freeform 254"/>
              <p:cNvSpPr>
                <a:spLocks/>
              </p:cNvSpPr>
              <p:nvPr/>
            </p:nvSpPr>
            <p:spPr bwMode="auto">
              <a:xfrm>
                <a:off x="17747" y="6222"/>
                <a:ext cx="85" cy="98"/>
              </a:xfrm>
              <a:custGeom>
                <a:avLst/>
                <a:gdLst>
                  <a:gd name="T0" fmla="+- 0 17823 17747"/>
                  <a:gd name="T1" fmla="*/ T0 w 85"/>
                  <a:gd name="T2" fmla="+- 0 6301 6222"/>
                  <a:gd name="T3" fmla="*/ 6301 h 98"/>
                  <a:gd name="T4" fmla="+- 0 17817 17747"/>
                  <a:gd name="T5" fmla="*/ T4 w 85"/>
                  <a:gd name="T6" fmla="+- 0 6304 6222"/>
                  <a:gd name="T7" fmla="*/ 6304 h 98"/>
                  <a:gd name="T8" fmla="+- 0 17809 17747"/>
                  <a:gd name="T9" fmla="*/ T8 w 85"/>
                  <a:gd name="T10" fmla="+- 0 6306 6222"/>
                  <a:gd name="T11" fmla="*/ 6306 h 98"/>
                  <a:gd name="T12" fmla="+- 0 17824 17747"/>
                  <a:gd name="T13" fmla="*/ T12 w 85"/>
                  <a:gd name="T14" fmla="+- 0 6306 6222"/>
                  <a:gd name="T15" fmla="*/ 6306 h 98"/>
                  <a:gd name="T16" fmla="+- 0 17823 1774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0" name="Freeform 255"/>
              <p:cNvSpPr>
                <a:spLocks/>
              </p:cNvSpPr>
              <p:nvPr/>
            </p:nvSpPr>
            <p:spPr bwMode="auto">
              <a:xfrm>
                <a:off x="17747" y="6222"/>
                <a:ext cx="85" cy="98"/>
              </a:xfrm>
              <a:custGeom>
                <a:avLst/>
                <a:gdLst>
                  <a:gd name="T0" fmla="+- 0 17815 17747"/>
                  <a:gd name="T1" fmla="*/ T0 w 85"/>
                  <a:gd name="T2" fmla="+- 0 6231 6222"/>
                  <a:gd name="T3" fmla="*/ 6231 h 98"/>
                  <a:gd name="T4" fmla="+- 0 17810 17747"/>
                  <a:gd name="T5" fmla="*/ T4 w 85"/>
                  <a:gd name="T6" fmla="+- 0 6231 6222"/>
                  <a:gd name="T7" fmla="*/ 6231 h 98"/>
                  <a:gd name="T8" fmla="+- 0 17815 17747"/>
                  <a:gd name="T9" fmla="*/ T8 w 85"/>
                  <a:gd name="T10" fmla="+- 0 6248 6222"/>
                  <a:gd name="T11" fmla="*/ 6248 h 98"/>
                  <a:gd name="T12" fmla="+- 0 17815 17747"/>
                  <a:gd name="T13" fmla="*/ T12 w 85"/>
                  <a:gd name="T14" fmla="+- 0 6260 6222"/>
                  <a:gd name="T15" fmla="*/ 6260 h 98"/>
                  <a:gd name="T16" fmla="+- 0 17831 17747"/>
                  <a:gd name="T17" fmla="*/ T16 w 85"/>
                  <a:gd name="T18" fmla="+- 0 6260 6222"/>
                  <a:gd name="T19" fmla="*/ 6260 h 98"/>
                  <a:gd name="T20" fmla="+- 0 17830 17747"/>
                  <a:gd name="T21" fmla="*/ T20 w 85"/>
                  <a:gd name="T22" fmla="+- 0 6252 6222"/>
                  <a:gd name="T23" fmla="*/ 6252 h 98"/>
                  <a:gd name="T24" fmla="+- 0 17823 17747"/>
                  <a:gd name="T25" fmla="*/ T24 w 85"/>
                  <a:gd name="T26" fmla="+- 0 6237 6222"/>
                  <a:gd name="T27" fmla="*/ 6237 h 98"/>
                  <a:gd name="T28" fmla="+- 0 17815 1774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3"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328" name="Picture 2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6" y="6583"/>
                <a:ext cx="11282" cy="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110" name="Group 257"/>
            <p:cNvGrpSpPr>
              <a:grpSpLocks/>
            </p:cNvGrpSpPr>
            <p:nvPr/>
          </p:nvGrpSpPr>
          <p:grpSpPr bwMode="auto">
            <a:xfrm>
              <a:off x="16073" y="6595"/>
              <a:ext cx="2" cy="142"/>
              <a:chOff x="16073" y="6595"/>
              <a:chExt cx="2" cy="142"/>
            </a:xfrm>
          </p:grpSpPr>
          <p:sp>
            <p:nvSpPr>
              <p:cNvPr id="3437" name="Freeform 258"/>
              <p:cNvSpPr>
                <a:spLocks/>
              </p:cNvSpPr>
              <p:nvPr/>
            </p:nvSpPr>
            <p:spPr bwMode="auto">
              <a:xfrm>
                <a:off x="16073"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1" name="Group 259"/>
            <p:cNvGrpSpPr>
              <a:grpSpLocks/>
            </p:cNvGrpSpPr>
            <p:nvPr/>
          </p:nvGrpSpPr>
          <p:grpSpPr bwMode="auto">
            <a:xfrm>
              <a:off x="16117" y="6602"/>
              <a:ext cx="20" cy="135"/>
              <a:chOff x="16117" y="6602"/>
              <a:chExt cx="20" cy="135"/>
            </a:xfrm>
          </p:grpSpPr>
          <p:sp>
            <p:nvSpPr>
              <p:cNvPr id="3435" name="Freeform 260"/>
              <p:cNvSpPr>
                <a:spLocks/>
              </p:cNvSpPr>
              <p:nvPr/>
            </p:nvSpPr>
            <p:spPr bwMode="auto">
              <a:xfrm>
                <a:off x="16117" y="6602"/>
                <a:ext cx="20" cy="135"/>
              </a:xfrm>
              <a:custGeom>
                <a:avLst/>
                <a:gdLst>
                  <a:gd name="T0" fmla="+- 0 16137 16117"/>
                  <a:gd name="T1" fmla="*/ T0 w 20"/>
                  <a:gd name="T2" fmla="+- 0 6641 6602"/>
                  <a:gd name="T3" fmla="*/ 6641 h 135"/>
                  <a:gd name="T4" fmla="+- 0 16120 16117"/>
                  <a:gd name="T5" fmla="*/ T4 w 20"/>
                  <a:gd name="T6" fmla="+- 0 6641 6602"/>
                  <a:gd name="T7" fmla="*/ 6641 h 135"/>
                  <a:gd name="T8" fmla="+- 0 16120 16117"/>
                  <a:gd name="T9" fmla="*/ T8 w 20"/>
                  <a:gd name="T10" fmla="+- 0 6737 6602"/>
                  <a:gd name="T11" fmla="*/ 6737 h 135"/>
                  <a:gd name="T12" fmla="+- 0 16137 16117"/>
                  <a:gd name="T13" fmla="*/ T12 w 20"/>
                  <a:gd name="T14" fmla="+- 0 6737 6602"/>
                  <a:gd name="T15" fmla="*/ 6737 h 135"/>
                  <a:gd name="T16" fmla="+- 0 16137 16117"/>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6" name="Freeform 261"/>
              <p:cNvSpPr>
                <a:spLocks/>
              </p:cNvSpPr>
              <p:nvPr/>
            </p:nvSpPr>
            <p:spPr bwMode="auto">
              <a:xfrm>
                <a:off x="16117" y="6602"/>
                <a:ext cx="20" cy="135"/>
              </a:xfrm>
              <a:custGeom>
                <a:avLst/>
                <a:gdLst>
                  <a:gd name="T0" fmla="+- 0 16135 16117"/>
                  <a:gd name="T1" fmla="*/ T0 w 20"/>
                  <a:gd name="T2" fmla="+- 0 6602 6602"/>
                  <a:gd name="T3" fmla="*/ 6602 h 135"/>
                  <a:gd name="T4" fmla="+- 0 16122 16117"/>
                  <a:gd name="T5" fmla="*/ T4 w 20"/>
                  <a:gd name="T6" fmla="+- 0 6602 6602"/>
                  <a:gd name="T7" fmla="*/ 6602 h 135"/>
                  <a:gd name="T8" fmla="+- 0 16117 16117"/>
                  <a:gd name="T9" fmla="*/ T8 w 20"/>
                  <a:gd name="T10" fmla="+- 0 6607 6602"/>
                  <a:gd name="T11" fmla="*/ 6607 h 135"/>
                  <a:gd name="T12" fmla="+- 0 16117 16117"/>
                  <a:gd name="T13" fmla="*/ T12 w 20"/>
                  <a:gd name="T14" fmla="+- 0 6619 6602"/>
                  <a:gd name="T15" fmla="*/ 6619 h 135"/>
                  <a:gd name="T16" fmla="+- 0 16122 16117"/>
                  <a:gd name="T17" fmla="*/ T16 w 20"/>
                  <a:gd name="T18" fmla="+- 0 6624 6602"/>
                  <a:gd name="T19" fmla="*/ 6624 h 135"/>
                  <a:gd name="T20" fmla="+- 0 16135 16117"/>
                  <a:gd name="T21" fmla="*/ T20 w 20"/>
                  <a:gd name="T22" fmla="+- 0 6624 6602"/>
                  <a:gd name="T23" fmla="*/ 6624 h 135"/>
                  <a:gd name="T24" fmla="+- 0 16139 16117"/>
                  <a:gd name="T25" fmla="*/ T24 w 20"/>
                  <a:gd name="T26" fmla="+- 0 6619 6602"/>
                  <a:gd name="T27" fmla="*/ 6619 h 135"/>
                  <a:gd name="T28" fmla="+- 0 16139 16117"/>
                  <a:gd name="T29" fmla="*/ T28 w 20"/>
                  <a:gd name="T30" fmla="+- 0 6613 6602"/>
                  <a:gd name="T31" fmla="*/ 6613 h 135"/>
                  <a:gd name="T32" fmla="+- 0 16139 16117"/>
                  <a:gd name="T33" fmla="*/ T32 w 20"/>
                  <a:gd name="T34" fmla="+- 0 6607 6602"/>
                  <a:gd name="T35" fmla="*/ 6607 h 135"/>
                  <a:gd name="T36" fmla="+- 0 16135 16117"/>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2" name="Group 262"/>
            <p:cNvGrpSpPr>
              <a:grpSpLocks/>
            </p:cNvGrpSpPr>
            <p:nvPr/>
          </p:nvGrpSpPr>
          <p:grpSpPr bwMode="auto">
            <a:xfrm>
              <a:off x="16163" y="6593"/>
              <a:ext cx="63" cy="144"/>
              <a:chOff x="16163" y="6593"/>
              <a:chExt cx="63" cy="144"/>
            </a:xfrm>
          </p:grpSpPr>
          <p:sp>
            <p:nvSpPr>
              <p:cNvPr id="3430" name="Freeform 263"/>
              <p:cNvSpPr>
                <a:spLocks/>
              </p:cNvSpPr>
              <p:nvPr/>
            </p:nvSpPr>
            <p:spPr bwMode="auto">
              <a:xfrm>
                <a:off x="16163" y="6593"/>
                <a:ext cx="63" cy="144"/>
              </a:xfrm>
              <a:custGeom>
                <a:avLst/>
                <a:gdLst>
                  <a:gd name="T0" fmla="+- 0 16194 16163"/>
                  <a:gd name="T1" fmla="*/ T0 w 63"/>
                  <a:gd name="T2" fmla="+- 0 6654 6593"/>
                  <a:gd name="T3" fmla="*/ 6654 h 144"/>
                  <a:gd name="T4" fmla="+- 0 16176 16163"/>
                  <a:gd name="T5" fmla="*/ T4 w 63"/>
                  <a:gd name="T6" fmla="+- 0 6654 6593"/>
                  <a:gd name="T7" fmla="*/ 6654 h 144"/>
                  <a:gd name="T8" fmla="+- 0 16176 16163"/>
                  <a:gd name="T9" fmla="*/ T8 w 63"/>
                  <a:gd name="T10" fmla="+- 0 6737 6593"/>
                  <a:gd name="T11" fmla="*/ 6737 h 144"/>
                  <a:gd name="T12" fmla="+- 0 16194 16163"/>
                  <a:gd name="T13" fmla="*/ T12 w 63"/>
                  <a:gd name="T14" fmla="+- 0 6737 6593"/>
                  <a:gd name="T15" fmla="*/ 6737 h 144"/>
                  <a:gd name="T16" fmla="+- 0 16194 16163"/>
                  <a:gd name="T17" fmla="*/ T16 w 63"/>
                  <a:gd name="T18" fmla="+- 0 6654 6593"/>
                  <a:gd name="T19" fmla="*/ 6654 h 144"/>
                </a:gdLst>
                <a:ahLst/>
                <a:cxnLst>
                  <a:cxn ang="0">
                    <a:pos x="T1" y="T3"/>
                  </a:cxn>
                  <a:cxn ang="0">
                    <a:pos x="T5" y="T7"/>
                  </a:cxn>
                  <a:cxn ang="0">
                    <a:pos x="T9" y="T11"/>
                  </a:cxn>
                  <a:cxn ang="0">
                    <a:pos x="T13" y="T15"/>
                  </a:cxn>
                  <a:cxn ang="0">
                    <a:pos x="T17" y="T19"/>
                  </a:cxn>
                </a:cxnLst>
                <a:rect l="0" t="0" r="r" b="b"/>
                <a:pathLst>
                  <a:path w="63" h="144">
                    <a:moveTo>
                      <a:pt x="31" y="61"/>
                    </a:moveTo>
                    <a:lnTo>
                      <a:pt x="13" y="61"/>
                    </a:lnTo>
                    <a:lnTo>
                      <a:pt x="13"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1" name="Freeform 264"/>
              <p:cNvSpPr>
                <a:spLocks/>
              </p:cNvSpPr>
              <p:nvPr/>
            </p:nvSpPr>
            <p:spPr bwMode="auto">
              <a:xfrm>
                <a:off x="16163" y="6593"/>
                <a:ext cx="63" cy="144"/>
              </a:xfrm>
              <a:custGeom>
                <a:avLst/>
                <a:gdLst>
                  <a:gd name="T0" fmla="+- 0 16217 16163"/>
                  <a:gd name="T1" fmla="*/ T0 w 63"/>
                  <a:gd name="T2" fmla="+- 0 6641 6593"/>
                  <a:gd name="T3" fmla="*/ 6641 h 144"/>
                  <a:gd name="T4" fmla="+- 0 16163 16163"/>
                  <a:gd name="T5" fmla="*/ T4 w 63"/>
                  <a:gd name="T6" fmla="+- 0 6641 6593"/>
                  <a:gd name="T7" fmla="*/ 6641 h 144"/>
                  <a:gd name="T8" fmla="+- 0 16163 16163"/>
                  <a:gd name="T9" fmla="*/ T8 w 63"/>
                  <a:gd name="T10" fmla="+- 0 6654 6593"/>
                  <a:gd name="T11" fmla="*/ 6654 h 144"/>
                  <a:gd name="T12" fmla="+- 0 16217 16163"/>
                  <a:gd name="T13" fmla="*/ T12 w 63"/>
                  <a:gd name="T14" fmla="+- 0 6654 6593"/>
                  <a:gd name="T15" fmla="*/ 6654 h 144"/>
                  <a:gd name="T16" fmla="+- 0 16217 16163"/>
                  <a:gd name="T17" fmla="*/ T16 w 63"/>
                  <a:gd name="T18" fmla="+- 0 6641 6593"/>
                  <a:gd name="T19" fmla="*/ 6641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3" name="Freeform 265"/>
              <p:cNvSpPr>
                <a:spLocks/>
              </p:cNvSpPr>
              <p:nvPr/>
            </p:nvSpPr>
            <p:spPr bwMode="auto">
              <a:xfrm>
                <a:off x="16163" y="6593"/>
                <a:ext cx="63" cy="144"/>
              </a:xfrm>
              <a:custGeom>
                <a:avLst/>
                <a:gdLst>
                  <a:gd name="T0" fmla="+- 0 16217 16163"/>
                  <a:gd name="T1" fmla="*/ T0 w 63"/>
                  <a:gd name="T2" fmla="+- 0 6593 6593"/>
                  <a:gd name="T3" fmla="*/ 6593 h 144"/>
                  <a:gd name="T4" fmla="+- 0 16203 16163"/>
                  <a:gd name="T5" fmla="*/ T4 w 63"/>
                  <a:gd name="T6" fmla="+- 0 6593 6593"/>
                  <a:gd name="T7" fmla="*/ 6593 h 144"/>
                  <a:gd name="T8" fmla="+- 0 16194 16163"/>
                  <a:gd name="T9" fmla="*/ T8 w 63"/>
                  <a:gd name="T10" fmla="+- 0 6596 6593"/>
                  <a:gd name="T11" fmla="*/ 6596 h 144"/>
                  <a:gd name="T12" fmla="+- 0 16187 16163"/>
                  <a:gd name="T13" fmla="*/ T12 w 63"/>
                  <a:gd name="T14" fmla="+- 0 6602 6593"/>
                  <a:gd name="T15" fmla="*/ 6602 h 144"/>
                  <a:gd name="T16" fmla="+- 0 16179 16163"/>
                  <a:gd name="T17" fmla="*/ T16 w 63"/>
                  <a:gd name="T18" fmla="+- 0 6610 6593"/>
                  <a:gd name="T19" fmla="*/ 6610 h 144"/>
                  <a:gd name="T20" fmla="+- 0 16176 16163"/>
                  <a:gd name="T21" fmla="*/ T20 w 63"/>
                  <a:gd name="T22" fmla="+- 0 6622 6593"/>
                  <a:gd name="T23" fmla="*/ 6622 h 144"/>
                  <a:gd name="T24" fmla="+- 0 16176 16163"/>
                  <a:gd name="T25" fmla="*/ T24 w 63"/>
                  <a:gd name="T26" fmla="+- 0 6641 6593"/>
                  <a:gd name="T27" fmla="*/ 6641 h 144"/>
                  <a:gd name="T28" fmla="+- 0 16194 16163"/>
                  <a:gd name="T29" fmla="*/ T28 w 63"/>
                  <a:gd name="T30" fmla="+- 0 6641 6593"/>
                  <a:gd name="T31" fmla="*/ 6641 h 144"/>
                  <a:gd name="T32" fmla="+- 0 16194 16163"/>
                  <a:gd name="T33" fmla="*/ T32 w 63"/>
                  <a:gd name="T34" fmla="+- 0 6621 6593"/>
                  <a:gd name="T35" fmla="*/ 6621 h 144"/>
                  <a:gd name="T36" fmla="+- 0 16197 16163"/>
                  <a:gd name="T37" fmla="*/ T36 w 63"/>
                  <a:gd name="T38" fmla="+- 0 6607 6593"/>
                  <a:gd name="T39" fmla="*/ 6607 h 144"/>
                  <a:gd name="T40" fmla="+- 0 16224 16163"/>
                  <a:gd name="T41" fmla="*/ T40 w 63"/>
                  <a:gd name="T42" fmla="+- 0 6607 6593"/>
                  <a:gd name="T43" fmla="*/ 6607 h 144"/>
                  <a:gd name="T44" fmla="+- 0 16226 16163"/>
                  <a:gd name="T45" fmla="*/ T44 w 63"/>
                  <a:gd name="T46" fmla="+- 0 6596 6593"/>
                  <a:gd name="T47" fmla="*/ 6596 h 144"/>
                  <a:gd name="T48" fmla="+- 0 16223 16163"/>
                  <a:gd name="T49" fmla="*/ T48 w 63"/>
                  <a:gd name="T50" fmla="+- 0 6595 6593"/>
                  <a:gd name="T51" fmla="*/ 6595 h 144"/>
                  <a:gd name="T52" fmla="+- 0 16217 16163"/>
                  <a:gd name="T53" fmla="*/ T52 w 63"/>
                  <a:gd name="T54" fmla="+- 0 6593 6593"/>
                  <a:gd name="T55" fmla="*/ 65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4" y="0"/>
                    </a:moveTo>
                    <a:lnTo>
                      <a:pt x="40" y="0"/>
                    </a:lnTo>
                    <a:lnTo>
                      <a:pt x="31" y="3"/>
                    </a:lnTo>
                    <a:lnTo>
                      <a:pt x="24" y="9"/>
                    </a:lnTo>
                    <a:lnTo>
                      <a:pt x="16" y="17"/>
                    </a:lnTo>
                    <a:lnTo>
                      <a:pt x="13" y="29"/>
                    </a:lnTo>
                    <a:lnTo>
                      <a:pt x="13" y="48"/>
                    </a:lnTo>
                    <a:lnTo>
                      <a:pt x="31" y="48"/>
                    </a:lnTo>
                    <a:lnTo>
                      <a:pt x="31" y="28"/>
                    </a:lnTo>
                    <a:lnTo>
                      <a:pt x="34" y="14"/>
                    </a:lnTo>
                    <a:lnTo>
                      <a:pt x="61" y="14"/>
                    </a:lnTo>
                    <a:lnTo>
                      <a:pt x="63" y="3"/>
                    </a:lnTo>
                    <a:lnTo>
                      <a:pt x="60" y="2"/>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4" name="Freeform 266"/>
              <p:cNvSpPr>
                <a:spLocks/>
              </p:cNvSpPr>
              <p:nvPr/>
            </p:nvSpPr>
            <p:spPr bwMode="auto">
              <a:xfrm>
                <a:off x="16163" y="6593"/>
                <a:ext cx="63" cy="144"/>
              </a:xfrm>
              <a:custGeom>
                <a:avLst/>
                <a:gdLst>
                  <a:gd name="T0" fmla="+- 0 16224 16163"/>
                  <a:gd name="T1" fmla="*/ T0 w 63"/>
                  <a:gd name="T2" fmla="+- 0 6607 6593"/>
                  <a:gd name="T3" fmla="*/ 6607 h 144"/>
                  <a:gd name="T4" fmla="+- 0 16217 16163"/>
                  <a:gd name="T5" fmla="*/ T4 w 63"/>
                  <a:gd name="T6" fmla="+- 0 6607 6593"/>
                  <a:gd name="T7" fmla="*/ 6607 h 144"/>
                  <a:gd name="T8" fmla="+- 0 16221 16163"/>
                  <a:gd name="T9" fmla="*/ T8 w 63"/>
                  <a:gd name="T10" fmla="+- 0 6608 6593"/>
                  <a:gd name="T11" fmla="*/ 6608 h 144"/>
                  <a:gd name="T12" fmla="+- 0 16224 16163"/>
                  <a:gd name="T13" fmla="*/ T12 w 63"/>
                  <a:gd name="T14" fmla="+- 0 6610 6593"/>
                  <a:gd name="T15" fmla="*/ 6610 h 144"/>
                  <a:gd name="T16" fmla="+- 0 16224 16163"/>
                  <a:gd name="T17" fmla="*/ T16 w 63"/>
                  <a:gd name="T18" fmla="+- 0 6607 6593"/>
                  <a:gd name="T19" fmla="*/ 6607 h 144"/>
                </a:gdLst>
                <a:ahLst/>
                <a:cxnLst>
                  <a:cxn ang="0">
                    <a:pos x="T1" y="T3"/>
                  </a:cxn>
                  <a:cxn ang="0">
                    <a:pos x="T5" y="T7"/>
                  </a:cxn>
                  <a:cxn ang="0">
                    <a:pos x="T9" y="T11"/>
                  </a:cxn>
                  <a:cxn ang="0">
                    <a:pos x="T13" y="T15"/>
                  </a:cxn>
                  <a:cxn ang="0">
                    <a:pos x="T17" y="T19"/>
                  </a:cxn>
                </a:cxnLst>
                <a:rect l="0" t="0" r="r" b="b"/>
                <a:pathLst>
                  <a:path w="63" h="144">
                    <a:moveTo>
                      <a:pt x="61" y="14"/>
                    </a:moveTo>
                    <a:lnTo>
                      <a:pt x="54"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3" name="Group 267"/>
            <p:cNvGrpSpPr>
              <a:grpSpLocks/>
            </p:cNvGrpSpPr>
            <p:nvPr/>
          </p:nvGrpSpPr>
          <p:grpSpPr bwMode="auto">
            <a:xfrm>
              <a:off x="16232" y="6642"/>
              <a:ext cx="85" cy="98"/>
              <a:chOff x="16232" y="6642"/>
              <a:chExt cx="85" cy="98"/>
            </a:xfrm>
          </p:grpSpPr>
          <p:sp>
            <p:nvSpPr>
              <p:cNvPr id="3427" name="Freeform 268"/>
              <p:cNvSpPr>
                <a:spLocks/>
              </p:cNvSpPr>
              <p:nvPr/>
            </p:nvSpPr>
            <p:spPr bwMode="auto">
              <a:xfrm>
                <a:off x="16232" y="6642"/>
                <a:ext cx="85" cy="98"/>
              </a:xfrm>
              <a:custGeom>
                <a:avLst/>
                <a:gdLst>
                  <a:gd name="T0" fmla="+- 0 16259 16232"/>
                  <a:gd name="T1" fmla="*/ T0 w 85"/>
                  <a:gd name="T2" fmla="+- 0 6642 6642"/>
                  <a:gd name="T3" fmla="*/ 6642 h 98"/>
                  <a:gd name="T4" fmla="+- 0 16244 16232"/>
                  <a:gd name="T5" fmla="*/ T4 w 85"/>
                  <a:gd name="T6" fmla="+- 0 6654 6642"/>
                  <a:gd name="T7" fmla="*/ 6654 h 98"/>
                  <a:gd name="T8" fmla="+- 0 16235 16232"/>
                  <a:gd name="T9" fmla="*/ T8 w 85"/>
                  <a:gd name="T10" fmla="+- 0 6674 6642"/>
                  <a:gd name="T11" fmla="*/ 6674 h 98"/>
                  <a:gd name="T12" fmla="+- 0 16232 16232"/>
                  <a:gd name="T13" fmla="*/ T12 w 85"/>
                  <a:gd name="T14" fmla="+- 0 6701 6642"/>
                  <a:gd name="T15" fmla="*/ 6701 h 98"/>
                  <a:gd name="T16" fmla="+- 0 16240 16232"/>
                  <a:gd name="T17" fmla="*/ T16 w 85"/>
                  <a:gd name="T18" fmla="+- 0 6721 6642"/>
                  <a:gd name="T19" fmla="*/ 6721 h 98"/>
                  <a:gd name="T20" fmla="+- 0 16256 16232"/>
                  <a:gd name="T21" fmla="*/ T20 w 85"/>
                  <a:gd name="T22" fmla="+- 0 6735 6642"/>
                  <a:gd name="T23" fmla="*/ 6735 h 98"/>
                  <a:gd name="T24" fmla="+- 0 16279 16232"/>
                  <a:gd name="T25" fmla="*/ T24 w 85"/>
                  <a:gd name="T26" fmla="+- 0 6740 6642"/>
                  <a:gd name="T27" fmla="*/ 6740 h 98"/>
                  <a:gd name="T28" fmla="+- 0 16294 16232"/>
                  <a:gd name="T29" fmla="*/ T28 w 85"/>
                  <a:gd name="T30" fmla="+- 0 6740 6642"/>
                  <a:gd name="T31" fmla="*/ 6740 h 98"/>
                  <a:gd name="T32" fmla="+- 0 16305 16232"/>
                  <a:gd name="T33" fmla="*/ T32 w 85"/>
                  <a:gd name="T34" fmla="+- 0 6736 6642"/>
                  <a:gd name="T35" fmla="*/ 6736 h 98"/>
                  <a:gd name="T36" fmla="+- 0 16311 16232"/>
                  <a:gd name="T37" fmla="*/ T36 w 85"/>
                  <a:gd name="T38" fmla="+- 0 6733 6642"/>
                  <a:gd name="T39" fmla="*/ 6733 h 98"/>
                  <a:gd name="T40" fmla="+- 0 16309 16232"/>
                  <a:gd name="T41" fmla="*/ T40 w 85"/>
                  <a:gd name="T42" fmla="+- 0 6726 6642"/>
                  <a:gd name="T43" fmla="*/ 6726 h 98"/>
                  <a:gd name="T44" fmla="+- 0 16294 16232"/>
                  <a:gd name="T45" fmla="*/ T44 w 85"/>
                  <a:gd name="T46" fmla="+- 0 6726 6642"/>
                  <a:gd name="T47" fmla="*/ 6726 h 98"/>
                  <a:gd name="T48" fmla="+- 0 16273 16232"/>
                  <a:gd name="T49" fmla="*/ T48 w 85"/>
                  <a:gd name="T50" fmla="+- 0 6725 6642"/>
                  <a:gd name="T51" fmla="*/ 6725 h 98"/>
                  <a:gd name="T52" fmla="+- 0 16256 16232"/>
                  <a:gd name="T53" fmla="*/ T52 w 85"/>
                  <a:gd name="T54" fmla="+- 0 6715 6642"/>
                  <a:gd name="T55" fmla="*/ 6715 h 98"/>
                  <a:gd name="T56" fmla="+- 0 16248 16232"/>
                  <a:gd name="T57" fmla="*/ T56 w 85"/>
                  <a:gd name="T58" fmla="+- 0 6692 6642"/>
                  <a:gd name="T59" fmla="*/ 6692 h 98"/>
                  <a:gd name="T60" fmla="+- 0 16316 16232"/>
                  <a:gd name="T61" fmla="*/ T60 w 85"/>
                  <a:gd name="T62" fmla="+- 0 6692 6642"/>
                  <a:gd name="T63" fmla="*/ 6692 h 98"/>
                  <a:gd name="T64" fmla="+- 0 16316 16232"/>
                  <a:gd name="T65" fmla="*/ T64 w 85"/>
                  <a:gd name="T66" fmla="+- 0 6690 6642"/>
                  <a:gd name="T67" fmla="*/ 6690 h 98"/>
                  <a:gd name="T68" fmla="+- 0 16317 16232"/>
                  <a:gd name="T69" fmla="*/ T68 w 85"/>
                  <a:gd name="T70" fmla="+- 0 6688 6642"/>
                  <a:gd name="T71" fmla="*/ 6688 h 98"/>
                  <a:gd name="T72" fmla="+- 0 16316 16232"/>
                  <a:gd name="T73" fmla="*/ T72 w 85"/>
                  <a:gd name="T74" fmla="+- 0 6680 6642"/>
                  <a:gd name="T75" fmla="*/ 6680 h 98"/>
                  <a:gd name="T76" fmla="+- 0 16248 16232"/>
                  <a:gd name="T77" fmla="*/ T76 w 85"/>
                  <a:gd name="T78" fmla="+- 0 6680 6642"/>
                  <a:gd name="T79" fmla="*/ 6680 h 98"/>
                  <a:gd name="T80" fmla="+- 0 16250 16232"/>
                  <a:gd name="T81" fmla="*/ T80 w 85"/>
                  <a:gd name="T82" fmla="+- 0 6667 6642"/>
                  <a:gd name="T83" fmla="*/ 6667 h 98"/>
                  <a:gd name="T84" fmla="+- 0 16257 16232"/>
                  <a:gd name="T85" fmla="*/ T84 w 85"/>
                  <a:gd name="T86" fmla="+- 0 6651 6642"/>
                  <a:gd name="T87" fmla="*/ 6651 h 98"/>
                  <a:gd name="T88" fmla="+- 0 16299 16232"/>
                  <a:gd name="T89" fmla="*/ T88 w 85"/>
                  <a:gd name="T90" fmla="+- 0 6651 6642"/>
                  <a:gd name="T91" fmla="*/ 6651 h 98"/>
                  <a:gd name="T92" fmla="+- 0 16290 16232"/>
                  <a:gd name="T93" fmla="*/ T92 w 85"/>
                  <a:gd name="T94" fmla="+- 0 6645 6642"/>
                  <a:gd name="T95" fmla="*/ 6645 h 98"/>
                  <a:gd name="T96" fmla="+- 0 16259 16232"/>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8" name="Freeform 269"/>
              <p:cNvSpPr>
                <a:spLocks/>
              </p:cNvSpPr>
              <p:nvPr/>
            </p:nvSpPr>
            <p:spPr bwMode="auto">
              <a:xfrm>
                <a:off x="16232" y="6642"/>
                <a:ext cx="85" cy="98"/>
              </a:xfrm>
              <a:custGeom>
                <a:avLst/>
                <a:gdLst>
                  <a:gd name="T0" fmla="+- 0 16308 16232"/>
                  <a:gd name="T1" fmla="*/ T0 w 85"/>
                  <a:gd name="T2" fmla="+- 0 6721 6642"/>
                  <a:gd name="T3" fmla="*/ 6721 h 98"/>
                  <a:gd name="T4" fmla="+- 0 16301 16232"/>
                  <a:gd name="T5" fmla="*/ T4 w 85"/>
                  <a:gd name="T6" fmla="+- 0 6724 6642"/>
                  <a:gd name="T7" fmla="*/ 6724 h 98"/>
                  <a:gd name="T8" fmla="+- 0 16294 16232"/>
                  <a:gd name="T9" fmla="*/ T8 w 85"/>
                  <a:gd name="T10" fmla="+- 0 6726 6642"/>
                  <a:gd name="T11" fmla="*/ 6726 h 98"/>
                  <a:gd name="T12" fmla="+- 0 16309 16232"/>
                  <a:gd name="T13" fmla="*/ T12 w 85"/>
                  <a:gd name="T14" fmla="+- 0 6726 6642"/>
                  <a:gd name="T15" fmla="*/ 6726 h 98"/>
                  <a:gd name="T16" fmla="+- 0 16308 16232"/>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9" name="Freeform 270"/>
              <p:cNvSpPr>
                <a:spLocks/>
              </p:cNvSpPr>
              <p:nvPr/>
            </p:nvSpPr>
            <p:spPr bwMode="auto">
              <a:xfrm>
                <a:off x="16232" y="6642"/>
                <a:ext cx="85" cy="98"/>
              </a:xfrm>
              <a:custGeom>
                <a:avLst/>
                <a:gdLst>
                  <a:gd name="T0" fmla="+- 0 16299 16232"/>
                  <a:gd name="T1" fmla="*/ T0 w 85"/>
                  <a:gd name="T2" fmla="+- 0 6651 6642"/>
                  <a:gd name="T3" fmla="*/ 6651 h 98"/>
                  <a:gd name="T4" fmla="+- 0 16295 16232"/>
                  <a:gd name="T5" fmla="*/ T4 w 85"/>
                  <a:gd name="T6" fmla="+- 0 6651 6642"/>
                  <a:gd name="T7" fmla="*/ 6651 h 98"/>
                  <a:gd name="T8" fmla="+- 0 16299 16232"/>
                  <a:gd name="T9" fmla="*/ T8 w 85"/>
                  <a:gd name="T10" fmla="+- 0 6667 6642"/>
                  <a:gd name="T11" fmla="*/ 6667 h 98"/>
                  <a:gd name="T12" fmla="+- 0 16300 16232"/>
                  <a:gd name="T13" fmla="*/ T12 w 85"/>
                  <a:gd name="T14" fmla="+- 0 6680 6642"/>
                  <a:gd name="T15" fmla="*/ 6680 h 98"/>
                  <a:gd name="T16" fmla="+- 0 16316 16232"/>
                  <a:gd name="T17" fmla="*/ T16 w 85"/>
                  <a:gd name="T18" fmla="+- 0 6680 6642"/>
                  <a:gd name="T19" fmla="*/ 6680 h 98"/>
                  <a:gd name="T20" fmla="+- 0 16315 16232"/>
                  <a:gd name="T21" fmla="*/ T20 w 85"/>
                  <a:gd name="T22" fmla="+- 0 6672 6642"/>
                  <a:gd name="T23" fmla="*/ 6672 h 98"/>
                  <a:gd name="T24" fmla="+- 0 16308 16232"/>
                  <a:gd name="T25" fmla="*/ T24 w 85"/>
                  <a:gd name="T26" fmla="+- 0 6657 6642"/>
                  <a:gd name="T27" fmla="*/ 6657 h 98"/>
                  <a:gd name="T28" fmla="+- 0 16299 16232"/>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8" y="38"/>
                    </a:lnTo>
                    <a:lnTo>
                      <a:pt x="84" y="38"/>
                    </a:lnTo>
                    <a:lnTo>
                      <a:pt x="83" y="30"/>
                    </a:lnTo>
                    <a:lnTo>
                      <a:pt x="76"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4" name="Group 271"/>
            <p:cNvGrpSpPr>
              <a:grpSpLocks/>
            </p:cNvGrpSpPr>
            <p:nvPr/>
          </p:nvGrpSpPr>
          <p:grpSpPr bwMode="auto">
            <a:xfrm>
              <a:off x="16340" y="6639"/>
              <a:ext cx="75" cy="101"/>
              <a:chOff x="16340" y="6639"/>
              <a:chExt cx="75" cy="101"/>
            </a:xfrm>
          </p:grpSpPr>
          <p:sp>
            <p:nvSpPr>
              <p:cNvPr id="3424" name="Freeform 272"/>
              <p:cNvSpPr>
                <a:spLocks/>
              </p:cNvSpPr>
              <p:nvPr/>
            </p:nvSpPr>
            <p:spPr bwMode="auto">
              <a:xfrm>
                <a:off x="16340" y="6639"/>
                <a:ext cx="75" cy="101"/>
              </a:xfrm>
              <a:custGeom>
                <a:avLst/>
                <a:gdLst>
                  <a:gd name="T0" fmla="+- 0 16402 16340"/>
                  <a:gd name="T1" fmla="*/ T0 w 75"/>
                  <a:gd name="T2" fmla="+- 0 6639 6639"/>
                  <a:gd name="T3" fmla="*/ 6639 h 101"/>
                  <a:gd name="T4" fmla="+- 0 16343 16340"/>
                  <a:gd name="T5" fmla="*/ T4 w 75"/>
                  <a:gd name="T6" fmla="+- 0 6675 6639"/>
                  <a:gd name="T7" fmla="*/ 6675 h 101"/>
                  <a:gd name="T8" fmla="+- 0 16340 16340"/>
                  <a:gd name="T9" fmla="*/ T8 w 75"/>
                  <a:gd name="T10" fmla="+- 0 6701 6639"/>
                  <a:gd name="T11" fmla="*/ 6701 h 101"/>
                  <a:gd name="T12" fmla="+- 0 16349 16340"/>
                  <a:gd name="T13" fmla="*/ T12 w 75"/>
                  <a:gd name="T14" fmla="+- 0 6722 6639"/>
                  <a:gd name="T15" fmla="*/ 6722 h 101"/>
                  <a:gd name="T16" fmla="+- 0 16365 16340"/>
                  <a:gd name="T17" fmla="*/ T16 w 75"/>
                  <a:gd name="T18" fmla="+- 0 6735 6639"/>
                  <a:gd name="T19" fmla="*/ 6735 h 101"/>
                  <a:gd name="T20" fmla="+- 0 16388 16340"/>
                  <a:gd name="T21" fmla="*/ T20 w 75"/>
                  <a:gd name="T22" fmla="+- 0 6740 6639"/>
                  <a:gd name="T23" fmla="*/ 6740 h 101"/>
                  <a:gd name="T24" fmla="+- 0 16401 16340"/>
                  <a:gd name="T25" fmla="*/ T24 w 75"/>
                  <a:gd name="T26" fmla="+- 0 6740 6639"/>
                  <a:gd name="T27" fmla="*/ 6740 h 101"/>
                  <a:gd name="T28" fmla="+- 0 16411 16340"/>
                  <a:gd name="T29" fmla="*/ T28 w 75"/>
                  <a:gd name="T30" fmla="+- 0 6736 6639"/>
                  <a:gd name="T31" fmla="*/ 6736 h 101"/>
                  <a:gd name="T32" fmla="+- 0 16415 16340"/>
                  <a:gd name="T33" fmla="*/ T32 w 75"/>
                  <a:gd name="T34" fmla="+- 0 6734 6639"/>
                  <a:gd name="T35" fmla="*/ 6734 h 101"/>
                  <a:gd name="T36" fmla="+- 0 16413 16340"/>
                  <a:gd name="T37" fmla="*/ T36 w 75"/>
                  <a:gd name="T38" fmla="+- 0 6725 6639"/>
                  <a:gd name="T39" fmla="*/ 6725 h 101"/>
                  <a:gd name="T40" fmla="+- 0 16401 16340"/>
                  <a:gd name="T41" fmla="*/ T40 w 75"/>
                  <a:gd name="T42" fmla="+- 0 6725 6639"/>
                  <a:gd name="T43" fmla="*/ 6725 h 101"/>
                  <a:gd name="T44" fmla="+- 0 16374 16340"/>
                  <a:gd name="T45" fmla="*/ T44 w 75"/>
                  <a:gd name="T46" fmla="+- 0 6721 6639"/>
                  <a:gd name="T47" fmla="*/ 6721 h 101"/>
                  <a:gd name="T48" fmla="+- 0 16362 16340"/>
                  <a:gd name="T49" fmla="*/ T48 w 75"/>
                  <a:gd name="T50" fmla="+- 0 6705 6639"/>
                  <a:gd name="T51" fmla="*/ 6705 h 101"/>
                  <a:gd name="T52" fmla="+- 0 16359 16340"/>
                  <a:gd name="T53" fmla="*/ T52 w 75"/>
                  <a:gd name="T54" fmla="+- 0 6678 6639"/>
                  <a:gd name="T55" fmla="*/ 6678 h 101"/>
                  <a:gd name="T56" fmla="+- 0 16370 16340"/>
                  <a:gd name="T57" fmla="*/ T56 w 75"/>
                  <a:gd name="T58" fmla="+- 0 6660 6639"/>
                  <a:gd name="T59" fmla="*/ 6660 h 101"/>
                  <a:gd name="T60" fmla="+- 0 16391 16340"/>
                  <a:gd name="T61" fmla="*/ T60 w 75"/>
                  <a:gd name="T62" fmla="+- 0 6653 6639"/>
                  <a:gd name="T63" fmla="*/ 6653 h 101"/>
                  <a:gd name="T64" fmla="+- 0 16413 16340"/>
                  <a:gd name="T65" fmla="*/ T64 w 75"/>
                  <a:gd name="T66" fmla="+- 0 6653 6639"/>
                  <a:gd name="T67" fmla="*/ 6653 h 101"/>
                  <a:gd name="T68" fmla="+- 0 16416 16340"/>
                  <a:gd name="T69" fmla="*/ T68 w 75"/>
                  <a:gd name="T70" fmla="+- 0 6644 6639"/>
                  <a:gd name="T71" fmla="*/ 6644 h 101"/>
                  <a:gd name="T72" fmla="+- 0 16411 16340"/>
                  <a:gd name="T73" fmla="*/ T72 w 75"/>
                  <a:gd name="T74" fmla="+- 0 6641 6639"/>
                  <a:gd name="T75" fmla="*/ 6641 h 101"/>
                  <a:gd name="T76" fmla="+- 0 16402 16340"/>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8" y="101"/>
                    </a:lnTo>
                    <a:lnTo>
                      <a:pt x="61" y="101"/>
                    </a:lnTo>
                    <a:lnTo>
                      <a:pt x="71" y="97"/>
                    </a:lnTo>
                    <a:lnTo>
                      <a:pt x="75" y="95"/>
                    </a:lnTo>
                    <a:lnTo>
                      <a:pt x="73"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5" name="Freeform 273"/>
              <p:cNvSpPr>
                <a:spLocks/>
              </p:cNvSpPr>
              <p:nvPr/>
            </p:nvSpPr>
            <p:spPr bwMode="auto">
              <a:xfrm>
                <a:off x="16340" y="6639"/>
                <a:ext cx="75" cy="101"/>
              </a:xfrm>
              <a:custGeom>
                <a:avLst/>
                <a:gdLst>
                  <a:gd name="T0" fmla="+- 0 16412 16340"/>
                  <a:gd name="T1" fmla="*/ T0 w 75"/>
                  <a:gd name="T2" fmla="+- 0 6721 6639"/>
                  <a:gd name="T3" fmla="*/ 6721 h 101"/>
                  <a:gd name="T4" fmla="+- 0 16407 16340"/>
                  <a:gd name="T5" fmla="*/ T4 w 75"/>
                  <a:gd name="T6" fmla="+- 0 6723 6639"/>
                  <a:gd name="T7" fmla="*/ 6723 h 101"/>
                  <a:gd name="T8" fmla="+- 0 16401 16340"/>
                  <a:gd name="T9" fmla="*/ T8 w 75"/>
                  <a:gd name="T10" fmla="+- 0 6725 6639"/>
                  <a:gd name="T11" fmla="*/ 6725 h 101"/>
                  <a:gd name="T12" fmla="+- 0 16413 16340"/>
                  <a:gd name="T13" fmla="*/ T12 w 75"/>
                  <a:gd name="T14" fmla="+- 0 6725 6639"/>
                  <a:gd name="T15" fmla="*/ 6725 h 101"/>
                  <a:gd name="T16" fmla="+- 0 16412 16340"/>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6" name="Freeform 274"/>
              <p:cNvSpPr>
                <a:spLocks/>
              </p:cNvSpPr>
              <p:nvPr/>
            </p:nvSpPr>
            <p:spPr bwMode="auto">
              <a:xfrm>
                <a:off x="16340" y="6639"/>
                <a:ext cx="75" cy="101"/>
              </a:xfrm>
              <a:custGeom>
                <a:avLst/>
                <a:gdLst>
                  <a:gd name="T0" fmla="+- 0 16413 16340"/>
                  <a:gd name="T1" fmla="*/ T0 w 75"/>
                  <a:gd name="T2" fmla="+- 0 6653 6639"/>
                  <a:gd name="T3" fmla="*/ 6653 h 101"/>
                  <a:gd name="T4" fmla="+- 0 16401 16340"/>
                  <a:gd name="T5" fmla="*/ T4 w 75"/>
                  <a:gd name="T6" fmla="+- 0 6653 6639"/>
                  <a:gd name="T7" fmla="*/ 6653 h 101"/>
                  <a:gd name="T8" fmla="+- 0 16408 16340"/>
                  <a:gd name="T9" fmla="*/ T8 w 75"/>
                  <a:gd name="T10" fmla="+- 0 6655 6639"/>
                  <a:gd name="T11" fmla="*/ 6655 h 101"/>
                  <a:gd name="T12" fmla="+- 0 16412 16340"/>
                  <a:gd name="T13" fmla="*/ T12 w 75"/>
                  <a:gd name="T14" fmla="+- 0 6657 6639"/>
                  <a:gd name="T15" fmla="*/ 6657 h 101"/>
                  <a:gd name="T16" fmla="+- 0 16413 16340"/>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5" name="Group 275"/>
            <p:cNvGrpSpPr>
              <a:grpSpLocks/>
            </p:cNvGrpSpPr>
            <p:nvPr/>
          </p:nvGrpSpPr>
          <p:grpSpPr bwMode="auto">
            <a:xfrm>
              <a:off x="16435" y="6641"/>
              <a:ext cx="91" cy="141"/>
              <a:chOff x="16435" y="6641"/>
              <a:chExt cx="91" cy="141"/>
            </a:xfrm>
          </p:grpSpPr>
          <p:sp>
            <p:nvSpPr>
              <p:cNvPr id="3422" name="Freeform 276"/>
              <p:cNvSpPr>
                <a:spLocks/>
              </p:cNvSpPr>
              <p:nvPr/>
            </p:nvSpPr>
            <p:spPr bwMode="auto">
              <a:xfrm>
                <a:off x="16435" y="6641"/>
                <a:ext cx="91" cy="141"/>
              </a:xfrm>
              <a:custGeom>
                <a:avLst/>
                <a:gdLst>
                  <a:gd name="T0" fmla="+- 0 16454 16435"/>
                  <a:gd name="T1" fmla="*/ T0 w 91"/>
                  <a:gd name="T2" fmla="+- 0 6641 6641"/>
                  <a:gd name="T3" fmla="*/ 6641 h 141"/>
                  <a:gd name="T4" fmla="+- 0 16435 16435"/>
                  <a:gd name="T5" fmla="*/ T4 w 91"/>
                  <a:gd name="T6" fmla="+- 0 6641 6641"/>
                  <a:gd name="T7" fmla="*/ 6641 h 141"/>
                  <a:gd name="T8" fmla="+- 0 16471 16435"/>
                  <a:gd name="T9" fmla="*/ T8 w 91"/>
                  <a:gd name="T10" fmla="+- 0 6730 6641"/>
                  <a:gd name="T11" fmla="*/ 6730 h 141"/>
                  <a:gd name="T12" fmla="+- 0 16471 16435"/>
                  <a:gd name="T13" fmla="*/ T12 w 91"/>
                  <a:gd name="T14" fmla="+- 0 6732 6641"/>
                  <a:gd name="T15" fmla="*/ 6732 h 141"/>
                  <a:gd name="T16" fmla="+- 0 16472 16435"/>
                  <a:gd name="T17" fmla="*/ T16 w 91"/>
                  <a:gd name="T18" fmla="+- 0 6733 6641"/>
                  <a:gd name="T19" fmla="*/ 6733 h 141"/>
                  <a:gd name="T20" fmla="+- 0 16472 16435"/>
                  <a:gd name="T21" fmla="*/ T20 w 91"/>
                  <a:gd name="T22" fmla="+- 0 6735 6641"/>
                  <a:gd name="T23" fmla="*/ 6735 h 141"/>
                  <a:gd name="T24" fmla="+- 0 16471 16435"/>
                  <a:gd name="T25" fmla="*/ T24 w 91"/>
                  <a:gd name="T26" fmla="+- 0 6737 6641"/>
                  <a:gd name="T27" fmla="*/ 6737 h 141"/>
                  <a:gd name="T28" fmla="+- 0 16466 16435"/>
                  <a:gd name="T29" fmla="*/ T28 w 91"/>
                  <a:gd name="T30" fmla="+- 0 6748 6641"/>
                  <a:gd name="T31" fmla="*/ 6748 h 141"/>
                  <a:gd name="T32" fmla="+- 0 16460 16435"/>
                  <a:gd name="T33" fmla="*/ T32 w 91"/>
                  <a:gd name="T34" fmla="+- 0 6754 6641"/>
                  <a:gd name="T35" fmla="*/ 6754 h 141"/>
                  <a:gd name="T36" fmla="+- 0 16456 16435"/>
                  <a:gd name="T37" fmla="*/ T36 w 91"/>
                  <a:gd name="T38" fmla="+- 0 6758 6641"/>
                  <a:gd name="T39" fmla="*/ 6758 h 141"/>
                  <a:gd name="T40" fmla="+- 0 16450 16435"/>
                  <a:gd name="T41" fmla="*/ T40 w 91"/>
                  <a:gd name="T42" fmla="+- 0 6763 6641"/>
                  <a:gd name="T43" fmla="*/ 6763 h 141"/>
                  <a:gd name="T44" fmla="+- 0 16445 16435"/>
                  <a:gd name="T45" fmla="*/ T44 w 91"/>
                  <a:gd name="T46" fmla="+- 0 6765 6641"/>
                  <a:gd name="T47" fmla="*/ 6765 h 141"/>
                  <a:gd name="T48" fmla="+- 0 16440 16435"/>
                  <a:gd name="T49" fmla="*/ T48 w 91"/>
                  <a:gd name="T50" fmla="+- 0 6767 6641"/>
                  <a:gd name="T51" fmla="*/ 6767 h 141"/>
                  <a:gd name="T52" fmla="+- 0 16445 16435"/>
                  <a:gd name="T53" fmla="*/ T52 w 91"/>
                  <a:gd name="T54" fmla="+- 0 6782 6641"/>
                  <a:gd name="T55" fmla="*/ 6782 h 141"/>
                  <a:gd name="T56" fmla="+- 0 16489 16435"/>
                  <a:gd name="T57" fmla="*/ T56 w 91"/>
                  <a:gd name="T58" fmla="+- 0 6735 6641"/>
                  <a:gd name="T59" fmla="*/ 6735 h 141"/>
                  <a:gd name="T60" fmla="+- 0 16496 16435"/>
                  <a:gd name="T61" fmla="*/ T60 w 91"/>
                  <a:gd name="T62" fmla="+- 0 6718 6641"/>
                  <a:gd name="T63" fmla="*/ 6718 h 141"/>
                  <a:gd name="T64" fmla="+- 0 16481 16435"/>
                  <a:gd name="T65" fmla="*/ T64 w 91"/>
                  <a:gd name="T66" fmla="+- 0 6718 6641"/>
                  <a:gd name="T67" fmla="*/ 6718 h 141"/>
                  <a:gd name="T68" fmla="+- 0 16480 16435"/>
                  <a:gd name="T69" fmla="*/ T68 w 91"/>
                  <a:gd name="T70" fmla="+- 0 6712 6641"/>
                  <a:gd name="T71" fmla="*/ 6712 h 141"/>
                  <a:gd name="T72" fmla="+- 0 16477 16435"/>
                  <a:gd name="T73" fmla="*/ T72 w 91"/>
                  <a:gd name="T74" fmla="+- 0 6704 6641"/>
                  <a:gd name="T75" fmla="*/ 6704 h 141"/>
                  <a:gd name="T76" fmla="+- 0 16475 16435"/>
                  <a:gd name="T77" fmla="*/ T76 w 91"/>
                  <a:gd name="T78" fmla="+- 0 6697 6641"/>
                  <a:gd name="T79" fmla="*/ 6697 h 141"/>
                  <a:gd name="T80" fmla="+- 0 16454 16435"/>
                  <a:gd name="T81" fmla="*/ T80 w 91"/>
                  <a:gd name="T82" fmla="+- 0 6641 6641"/>
                  <a:gd name="T83"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3" name="Freeform 277"/>
              <p:cNvSpPr>
                <a:spLocks/>
              </p:cNvSpPr>
              <p:nvPr/>
            </p:nvSpPr>
            <p:spPr bwMode="auto">
              <a:xfrm>
                <a:off x="16435" y="6641"/>
                <a:ext cx="91" cy="141"/>
              </a:xfrm>
              <a:custGeom>
                <a:avLst/>
                <a:gdLst>
                  <a:gd name="T0" fmla="+- 0 16526 16435"/>
                  <a:gd name="T1" fmla="*/ T0 w 91"/>
                  <a:gd name="T2" fmla="+- 0 6641 6641"/>
                  <a:gd name="T3" fmla="*/ 6641 h 141"/>
                  <a:gd name="T4" fmla="+- 0 16507 16435"/>
                  <a:gd name="T5" fmla="*/ T4 w 91"/>
                  <a:gd name="T6" fmla="+- 0 6641 6641"/>
                  <a:gd name="T7" fmla="*/ 6641 h 141"/>
                  <a:gd name="T8" fmla="+- 0 16488 16435"/>
                  <a:gd name="T9" fmla="*/ T8 w 91"/>
                  <a:gd name="T10" fmla="+- 0 6698 6641"/>
                  <a:gd name="T11" fmla="*/ 6698 h 141"/>
                  <a:gd name="T12" fmla="+- 0 16486 16435"/>
                  <a:gd name="T13" fmla="*/ T12 w 91"/>
                  <a:gd name="T14" fmla="+- 0 6704 6641"/>
                  <a:gd name="T15" fmla="*/ 6704 h 141"/>
                  <a:gd name="T16" fmla="+- 0 16484 16435"/>
                  <a:gd name="T17" fmla="*/ T16 w 91"/>
                  <a:gd name="T18" fmla="+- 0 6712 6641"/>
                  <a:gd name="T19" fmla="*/ 6712 h 141"/>
                  <a:gd name="T20" fmla="+- 0 16482 16435"/>
                  <a:gd name="T21" fmla="*/ T20 w 91"/>
                  <a:gd name="T22" fmla="+- 0 6718 6641"/>
                  <a:gd name="T23" fmla="*/ 6718 h 141"/>
                  <a:gd name="T24" fmla="+- 0 16496 16435"/>
                  <a:gd name="T25" fmla="*/ T24 w 91"/>
                  <a:gd name="T26" fmla="+- 0 6718 6641"/>
                  <a:gd name="T27" fmla="*/ 6718 h 141"/>
                  <a:gd name="T28" fmla="+- 0 16499 16435"/>
                  <a:gd name="T29" fmla="*/ T28 w 91"/>
                  <a:gd name="T30" fmla="+- 0 6710 6641"/>
                  <a:gd name="T31" fmla="*/ 6710 h 141"/>
                  <a:gd name="T32" fmla="+- 0 16526 16435"/>
                  <a:gd name="T33" fmla="*/ T32 w 91"/>
                  <a:gd name="T34" fmla="+- 0 6641 6641"/>
                  <a:gd name="T35"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6" name="Group 278"/>
            <p:cNvGrpSpPr>
              <a:grpSpLocks/>
            </p:cNvGrpSpPr>
            <p:nvPr/>
          </p:nvGrpSpPr>
          <p:grpSpPr bwMode="auto">
            <a:xfrm>
              <a:off x="16542" y="6639"/>
              <a:ext cx="75" cy="101"/>
              <a:chOff x="16542" y="6639"/>
              <a:chExt cx="75" cy="101"/>
            </a:xfrm>
          </p:grpSpPr>
          <p:sp>
            <p:nvSpPr>
              <p:cNvPr id="3419" name="Freeform 279"/>
              <p:cNvSpPr>
                <a:spLocks/>
              </p:cNvSpPr>
              <p:nvPr/>
            </p:nvSpPr>
            <p:spPr bwMode="auto">
              <a:xfrm>
                <a:off x="16542" y="6639"/>
                <a:ext cx="75" cy="101"/>
              </a:xfrm>
              <a:custGeom>
                <a:avLst/>
                <a:gdLst>
                  <a:gd name="T0" fmla="+- 0 16603 16542"/>
                  <a:gd name="T1" fmla="*/ T0 w 75"/>
                  <a:gd name="T2" fmla="+- 0 6639 6639"/>
                  <a:gd name="T3" fmla="*/ 6639 h 101"/>
                  <a:gd name="T4" fmla="+- 0 16545 16542"/>
                  <a:gd name="T5" fmla="*/ T4 w 75"/>
                  <a:gd name="T6" fmla="+- 0 6675 6639"/>
                  <a:gd name="T7" fmla="*/ 6675 h 101"/>
                  <a:gd name="T8" fmla="+- 0 16542 16542"/>
                  <a:gd name="T9" fmla="*/ T8 w 75"/>
                  <a:gd name="T10" fmla="+- 0 6701 6639"/>
                  <a:gd name="T11" fmla="*/ 6701 h 101"/>
                  <a:gd name="T12" fmla="+- 0 16550 16542"/>
                  <a:gd name="T13" fmla="*/ T12 w 75"/>
                  <a:gd name="T14" fmla="+- 0 6722 6639"/>
                  <a:gd name="T15" fmla="*/ 6722 h 101"/>
                  <a:gd name="T16" fmla="+- 0 16566 16542"/>
                  <a:gd name="T17" fmla="*/ T16 w 75"/>
                  <a:gd name="T18" fmla="+- 0 6735 6639"/>
                  <a:gd name="T19" fmla="*/ 6735 h 101"/>
                  <a:gd name="T20" fmla="+- 0 16589 16542"/>
                  <a:gd name="T21" fmla="*/ T20 w 75"/>
                  <a:gd name="T22" fmla="+- 0 6740 6639"/>
                  <a:gd name="T23" fmla="*/ 6740 h 101"/>
                  <a:gd name="T24" fmla="+- 0 16602 16542"/>
                  <a:gd name="T25" fmla="*/ T24 w 75"/>
                  <a:gd name="T26" fmla="+- 0 6740 6639"/>
                  <a:gd name="T27" fmla="*/ 6740 h 101"/>
                  <a:gd name="T28" fmla="+- 0 16612 16542"/>
                  <a:gd name="T29" fmla="*/ T28 w 75"/>
                  <a:gd name="T30" fmla="+- 0 6736 6639"/>
                  <a:gd name="T31" fmla="*/ 6736 h 101"/>
                  <a:gd name="T32" fmla="+- 0 16617 16542"/>
                  <a:gd name="T33" fmla="*/ T32 w 75"/>
                  <a:gd name="T34" fmla="+- 0 6734 6639"/>
                  <a:gd name="T35" fmla="*/ 6734 h 101"/>
                  <a:gd name="T36" fmla="+- 0 16615 16542"/>
                  <a:gd name="T37" fmla="*/ T36 w 75"/>
                  <a:gd name="T38" fmla="+- 0 6725 6639"/>
                  <a:gd name="T39" fmla="*/ 6725 h 101"/>
                  <a:gd name="T40" fmla="+- 0 16602 16542"/>
                  <a:gd name="T41" fmla="*/ T40 w 75"/>
                  <a:gd name="T42" fmla="+- 0 6725 6639"/>
                  <a:gd name="T43" fmla="*/ 6725 h 101"/>
                  <a:gd name="T44" fmla="+- 0 16575 16542"/>
                  <a:gd name="T45" fmla="*/ T44 w 75"/>
                  <a:gd name="T46" fmla="+- 0 6721 6639"/>
                  <a:gd name="T47" fmla="*/ 6721 h 101"/>
                  <a:gd name="T48" fmla="+- 0 16564 16542"/>
                  <a:gd name="T49" fmla="*/ T48 w 75"/>
                  <a:gd name="T50" fmla="+- 0 6705 6639"/>
                  <a:gd name="T51" fmla="*/ 6705 h 101"/>
                  <a:gd name="T52" fmla="+- 0 16560 16542"/>
                  <a:gd name="T53" fmla="*/ T52 w 75"/>
                  <a:gd name="T54" fmla="+- 0 6678 6639"/>
                  <a:gd name="T55" fmla="*/ 6678 h 101"/>
                  <a:gd name="T56" fmla="+- 0 16571 16542"/>
                  <a:gd name="T57" fmla="*/ T56 w 75"/>
                  <a:gd name="T58" fmla="+- 0 6660 6639"/>
                  <a:gd name="T59" fmla="*/ 6660 h 101"/>
                  <a:gd name="T60" fmla="+- 0 16593 16542"/>
                  <a:gd name="T61" fmla="*/ T60 w 75"/>
                  <a:gd name="T62" fmla="+- 0 6653 6639"/>
                  <a:gd name="T63" fmla="*/ 6653 h 101"/>
                  <a:gd name="T64" fmla="+- 0 16615 16542"/>
                  <a:gd name="T65" fmla="*/ T64 w 75"/>
                  <a:gd name="T66" fmla="+- 0 6653 6639"/>
                  <a:gd name="T67" fmla="*/ 6653 h 101"/>
                  <a:gd name="T68" fmla="+- 0 16617 16542"/>
                  <a:gd name="T69" fmla="*/ T68 w 75"/>
                  <a:gd name="T70" fmla="+- 0 6644 6639"/>
                  <a:gd name="T71" fmla="*/ 6644 h 101"/>
                  <a:gd name="T72" fmla="+- 0 16612 16542"/>
                  <a:gd name="T73" fmla="*/ T72 w 75"/>
                  <a:gd name="T74" fmla="+- 0 6641 6639"/>
                  <a:gd name="T75" fmla="*/ 6641 h 101"/>
                  <a:gd name="T76" fmla="+- 0 16603 16542"/>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3"/>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0" name="Freeform 280"/>
              <p:cNvSpPr>
                <a:spLocks/>
              </p:cNvSpPr>
              <p:nvPr/>
            </p:nvSpPr>
            <p:spPr bwMode="auto">
              <a:xfrm>
                <a:off x="16542" y="6639"/>
                <a:ext cx="75" cy="101"/>
              </a:xfrm>
              <a:custGeom>
                <a:avLst/>
                <a:gdLst>
                  <a:gd name="T0" fmla="+- 0 16614 16542"/>
                  <a:gd name="T1" fmla="*/ T0 w 75"/>
                  <a:gd name="T2" fmla="+- 0 6721 6639"/>
                  <a:gd name="T3" fmla="*/ 6721 h 101"/>
                  <a:gd name="T4" fmla="+- 0 16609 16542"/>
                  <a:gd name="T5" fmla="*/ T4 w 75"/>
                  <a:gd name="T6" fmla="+- 0 6723 6639"/>
                  <a:gd name="T7" fmla="*/ 6723 h 101"/>
                  <a:gd name="T8" fmla="+- 0 16602 16542"/>
                  <a:gd name="T9" fmla="*/ T8 w 75"/>
                  <a:gd name="T10" fmla="+- 0 6725 6639"/>
                  <a:gd name="T11" fmla="*/ 6725 h 101"/>
                  <a:gd name="T12" fmla="+- 0 16615 16542"/>
                  <a:gd name="T13" fmla="*/ T12 w 75"/>
                  <a:gd name="T14" fmla="+- 0 6725 6639"/>
                  <a:gd name="T15" fmla="*/ 6725 h 101"/>
                  <a:gd name="T16" fmla="+- 0 16614 16542"/>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1" name="Freeform 281"/>
              <p:cNvSpPr>
                <a:spLocks/>
              </p:cNvSpPr>
              <p:nvPr/>
            </p:nvSpPr>
            <p:spPr bwMode="auto">
              <a:xfrm>
                <a:off x="16542" y="6639"/>
                <a:ext cx="75" cy="101"/>
              </a:xfrm>
              <a:custGeom>
                <a:avLst/>
                <a:gdLst>
                  <a:gd name="T0" fmla="+- 0 16615 16542"/>
                  <a:gd name="T1" fmla="*/ T0 w 75"/>
                  <a:gd name="T2" fmla="+- 0 6653 6639"/>
                  <a:gd name="T3" fmla="*/ 6653 h 101"/>
                  <a:gd name="T4" fmla="+- 0 16602 16542"/>
                  <a:gd name="T5" fmla="*/ T4 w 75"/>
                  <a:gd name="T6" fmla="+- 0 6653 6639"/>
                  <a:gd name="T7" fmla="*/ 6653 h 101"/>
                  <a:gd name="T8" fmla="+- 0 16609 16542"/>
                  <a:gd name="T9" fmla="*/ T8 w 75"/>
                  <a:gd name="T10" fmla="+- 0 6655 6639"/>
                  <a:gd name="T11" fmla="*/ 6655 h 101"/>
                  <a:gd name="T12" fmla="+- 0 16613 16542"/>
                  <a:gd name="T13" fmla="*/ T12 w 75"/>
                  <a:gd name="T14" fmla="+- 0 6657 6639"/>
                  <a:gd name="T15" fmla="*/ 6657 h 101"/>
                  <a:gd name="T16" fmla="+- 0 16615 16542"/>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7" name="Group 282"/>
            <p:cNvGrpSpPr>
              <a:grpSpLocks/>
            </p:cNvGrpSpPr>
            <p:nvPr/>
          </p:nvGrpSpPr>
          <p:grpSpPr bwMode="auto">
            <a:xfrm>
              <a:off x="16654" y="6595"/>
              <a:ext cx="2" cy="142"/>
              <a:chOff x="16654" y="6595"/>
              <a:chExt cx="2" cy="142"/>
            </a:xfrm>
          </p:grpSpPr>
          <p:sp>
            <p:nvSpPr>
              <p:cNvPr id="3418" name="Freeform 283"/>
              <p:cNvSpPr>
                <a:spLocks/>
              </p:cNvSpPr>
              <p:nvPr/>
            </p:nvSpPr>
            <p:spPr bwMode="auto">
              <a:xfrm>
                <a:off x="16654"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8" name="Group 284"/>
            <p:cNvGrpSpPr>
              <a:grpSpLocks/>
            </p:cNvGrpSpPr>
            <p:nvPr/>
          </p:nvGrpSpPr>
          <p:grpSpPr bwMode="auto">
            <a:xfrm>
              <a:off x="16694" y="6642"/>
              <a:ext cx="85" cy="98"/>
              <a:chOff x="16694" y="6642"/>
              <a:chExt cx="85" cy="98"/>
            </a:xfrm>
          </p:grpSpPr>
          <p:sp>
            <p:nvSpPr>
              <p:cNvPr id="3415" name="Freeform 285"/>
              <p:cNvSpPr>
                <a:spLocks/>
              </p:cNvSpPr>
              <p:nvPr/>
            </p:nvSpPr>
            <p:spPr bwMode="auto">
              <a:xfrm>
                <a:off x="16694" y="6642"/>
                <a:ext cx="85" cy="98"/>
              </a:xfrm>
              <a:custGeom>
                <a:avLst/>
                <a:gdLst>
                  <a:gd name="T0" fmla="+- 0 16722 16694"/>
                  <a:gd name="T1" fmla="*/ T0 w 85"/>
                  <a:gd name="T2" fmla="+- 0 6642 6642"/>
                  <a:gd name="T3" fmla="*/ 6642 h 98"/>
                  <a:gd name="T4" fmla="+- 0 16707 16694"/>
                  <a:gd name="T5" fmla="*/ T4 w 85"/>
                  <a:gd name="T6" fmla="+- 0 6654 6642"/>
                  <a:gd name="T7" fmla="*/ 6654 h 98"/>
                  <a:gd name="T8" fmla="+- 0 16697 16694"/>
                  <a:gd name="T9" fmla="*/ T8 w 85"/>
                  <a:gd name="T10" fmla="+- 0 6674 6642"/>
                  <a:gd name="T11" fmla="*/ 6674 h 98"/>
                  <a:gd name="T12" fmla="+- 0 16694 16694"/>
                  <a:gd name="T13" fmla="*/ T12 w 85"/>
                  <a:gd name="T14" fmla="+- 0 6701 6642"/>
                  <a:gd name="T15" fmla="*/ 6701 h 98"/>
                  <a:gd name="T16" fmla="+- 0 16702 16694"/>
                  <a:gd name="T17" fmla="*/ T16 w 85"/>
                  <a:gd name="T18" fmla="+- 0 6721 6642"/>
                  <a:gd name="T19" fmla="*/ 6721 h 98"/>
                  <a:gd name="T20" fmla="+- 0 16718 16694"/>
                  <a:gd name="T21" fmla="*/ T20 w 85"/>
                  <a:gd name="T22" fmla="+- 0 6735 6642"/>
                  <a:gd name="T23" fmla="*/ 6735 h 98"/>
                  <a:gd name="T24" fmla="+- 0 16741 16694"/>
                  <a:gd name="T25" fmla="*/ T24 w 85"/>
                  <a:gd name="T26" fmla="+- 0 6740 6642"/>
                  <a:gd name="T27" fmla="*/ 6740 h 98"/>
                  <a:gd name="T28" fmla="+- 0 16757 16694"/>
                  <a:gd name="T29" fmla="*/ T28 w 85"/>
                  <a:gd name="T30" fmla="+- 0 6740 6642"/>
                  <a:gd name="T31" fmla="*/ 6740 h 98"/>
                  <a:gd name="T32" fmla="+- 0 16767 16694"/>
                  <a:gd name="T33" fmla="*/ T32 w 85"/>
                  <a:gd name="T34" fmla="+- 0 6736 6642"/>
                  <a:gd name="T35" fmla="*/ 6736 h 98"/>
                  <a:gd name="T36" fmla="+- 0 16773 16694"/>
                  <a:gd name="T37" fmla="*/ T36 w 85"/>
                  <a:gd name="T38" fmla="+- 0 6733 6642"/>
                  <a:gd name="T39" fmla="*/ 6733 h 98"/>
                  <a:gd name="T40" fmla="+- 0 16772 16694"/>
                  <a:gd name="T41" fmla="*/ T40 w 85"/>
                  <a:gd name="T42" fmla="+- 0 6726 6642"/>
                  <a:gd name="T43" fmla="*/ 6726 h 98"/>
                  <a:gd name="T44" fmla="+- 0 16756 16694"/>
                  <a:gd name="T45" fmla="*/ T44 w 85"/>
                  <a:gd name="T46" fmla="+- 0 6726 6642"/>
                  <a:gd name="T47" fmla="*/ 6726 h 98"/>
                  <a:gd name="T48" fmla="+- 0 16736 16694"/>
                  <a:gd name="T49" fmla="*/ T48 w 85"/>
                  <a:gd name="T50" fmla="+- 0 6725 6642"/>
                  <a:gd name="T51" fmla="*/ 6725 h 98"/>
                  <a:gd name="T52" fmla="+- 0 16718 16694"/>
                  <a:gd name="T53" fmla="*/ T52 w 85"/>
                  <a:gd name="T54" fmla="+- 0 6715 6642"/>
                  <a:gd name="T55" fmla="*/ 6715 h 98"/>
                  <a:gd name="T56" fmla="+- 0 16710 16694"/>
                  <a:gd name="T57" fmla="*/ T56 w 85"/>
                  <a:gd name="T58" fmla="+- 0 6692 6642"/>
                  <a:gd name="T59" fmla="*/ 6692 h 98"/>
                  <a:gd name="T60" fmla="+- 0 16778 16694"/>
                  <a:gd name="T61" fmla="*/ T60 w 85"/>
                  <a:gd name="T62" fmla="+- 0 6692 6642"/>
                  <a:gd name="T63" fmla="*/ 6692 h 98"/>
                  <a:gd name="T64" fmla="+- 0 16779 16694"/>
                  <a:gd name="T65" fmla="*/ T64 w 85"/>
                  <a:gd name="T66" fmla="+- 0 6690 6642"/>
                  <a:gd name="T67" fmla="*/ 6690 h 98"/>
                  <a:gd name="T68" fmla="+- 0 16779 16694"/>
                  <a:gd name="T69" fmla="*/ T68 w 85"/>
                  <a:gd name="T70" fmla="+- 0 6688 6642"/>
                  <a:gd name="T71" fmla="*/ 6688 h 98"/>
                  <a:gd name="T72" fmla="+- 0 16778 16694"/>
                  <a:gd name="T73" fmla="*/ T72 w 85"/>
                  <a:gd name="T74" fmla="+- 0 6680 6642"/>
                  <a:gd name="T75" fmla="*/ 6680 h 98"/>
                  <a:gd name="T76" fmla="+- 0 16711 16694"/>
                  <a:gd name="T77" fmla="*/ T76 w 85"/>
                  <a:gd name="T78" fmla="+- 0 6680 6642"/>
                  <a:gd name="T79" fmla="*/ 6680 h 98"/>
                  <a:gd name="T80" fmla="+- 0 16712 16694"/>
                  <a:gd name="T81" fmla="*/ T80 w 85"/>
                  <a:gd name="T82" fmla="+- 0 6667 6642"/>
                  <a:gd name="T83" fmla="*/ 6667 h 98"/>
                  <a:gd name="T84" fmla="+- 0 16720 16694"/>
                  <a:gd name="T85" fmla="*/ T84 w 85"/>
                  <a:gd name="T86" fmla="+- 0 6651 6642"/>
                  <a:gd name="T87" fmla="*/ 6651 h 98"/>
                  <a:gd name="T88" fmla="+- 0 16762 16694"/>
                  <a:gd name="T89" fmla="*/ T88 w 85"/>
                  <a:gd name="T90" fmla="+- 0 6651 6642"/>
                  <a:gd name="T91" fmla="*/ 6651 h 98"/>
                  <a:gd name="T92" fmla="+- 0 16753 16694"/>
                  <a:gd name="T93" fmla="*/ T92 w 85"/>
                  <a:gd name="T94" fmla="+- 0 6645 6642"/>
                  <a:gd name="T95" fmla="*/ 6645 h 98"/>
                  <a:gd name="T96" fmla="+- 0 16722 16694"/>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6" name="Freeform 286"/>
              <p:cNvSpPr>
                <a:spLocks/>
              </p:cNvSpPr>
              <p:nvPr/>
            </p:nvSpPr>
            <p:spPr bwMode="auto">
              <a:xfrm>
                <a:off x="16694" y="6642"/>
                <a:ext cx="85" cy="98"/>
              </a:xfrm>
              <a:custGeom>
                <a:avLst/>
                <a:gdLst>
                  <a:gd name="T0" fmla="+- 0 16770 16694"/>
                  <a:gd name="T1" fmla="*/ T0 w 85"/>
                  <a:gd name="T2" fmla="+- 0 6721 6642"/>
                  <a:gd name="T3" fmla="*/ 6721 h 98"/>
                  <a:gd name="T4" fmla="+- 0 16764 16694"/>
                  <a:gd name="T5" fmla="*/ T4 w 85"/>
                  <a:gd name="T6" fmla="+- 0 6724 6642"/>
                  <a:gd name="T7" fmla="*/ 6724 h 98"/>
                  <a:gd name="T8" fmla="+- 0 16756 16694"/>
                  <a:gd name="T9" fmla="*/ T8 w 85"/>
                  <a:gd name="T10" fmla="+- 0 6726 6642"/>
                  <a:gd name="T11" fmla="*/ 6726 h 98"/>
                  <a:gd name="T12" fmla="+- 0 16772 16694"/>
                  <a:gd name="T13" fmla="*/ T12 w 85"/>
                  <a:gd name="T14" fmla="+- 0 6726 6642"/>
                  <a:gd name="T15" fmla="*/ 6726 h 98"/>
                  <a:gd name="T16" fmla="+- 0 16770 16694"/>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7" name="Freeform 287"/>
              <p:cNvSpPr>
                <a:spLocks/>
              </p:cNvSpPr>
              <p:nvPr/>
            </p:nvSpPr>
            <p:spPr bwMode="auto">
              <a:xfrm>
                <a:off x="16694" y="6642"/>
                <a:ext cx="85" cy="98"/>
              </a:xfrm>
              <a:custGeom>
                <a:avLst/>
                <a:gdLst>
                  <a:gd name="T0" fmla="+- 0 16762 16694"/>
                  <a:gd name="T1" fmla="*/ T0 w 85"/>
                  <a:gd name="T2" fmla="+- 0 6651 6642"/>
                  <a:gd name="T3" fmla="*/ 6651 h 98"/>
                  <a:gd name="T4" fmla="+- 0 16757 16694"/>
                  <a:gd name="T5" fmla="*/ T4 w 85"/>
                  <a:gd name="T6" fmla="+- 0 6651 6642"/>
                  <a:gd name="T7" fmla="*/ 6651 h 98"/>
                  <a:gd name="T8" fmla="+- 0 16762 16694"/>
                  <a:gd name="T9" fmla="*/ T8 w 85"/>
                  <a:gd name="T10" fmla="+- 0 6667 6642"/>
                  <a:gd name="T11" fmla="*/ 6667 h 98"/>
                  <a:gd name="T12" fmla="+- 0 16762 16694"/>
                  <a:gd name="T13" fmla="*/ T12 w 85"/>
                  <a:gd name="T14" fmla="+- 0 6680 6642"/>
                  <a:gd name="T15" fmla="*/ 6680 h 98"/>
                  <a:gd name="T16" fmla="+- 0 16778 16694"/>
                  <a:gd name="T17" fmla="*/ T16 w 85"/>
                  <a:gd name="T18" fmla="+- 0 6680 6642"/>
                  <a:gd name="T19" fmla="*/ 6680 h 98"/>
                  <a:gd name="T20" fmla="+- 0 16778 16694"/>
                  <a:gd name="T21" fmla="*/ T20 w 85"/>
                  <a:gd name="T22" fmla="+- 0 6672 6642"/>
                  <a:gd name="T23" fmla="*/ 6672 h 98"/>
                  <a:gd name="T24" fmla="+- 0 16770 16694"/>
                  <a:gd name="T25" fmla="*/ T24 w 85"/>
                  <a:gd name="T26" fmla="+- 0 6657 6642"/>
                  <a:gd name="T27" fmla="*/ 6657 h 98"/>
                  <a:gd name="T28" fmla="+- 0 16762 16694"/>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9" name="Group 288"/>
            <p:cNvGrpSpPr>
              <a:grpSpLocks/>
            </p:cNvGrpSpPr>
            <p:nvPr/>
          </p:nvGrpSpPr>
          <p:grpSpPr bwMode="auto">
            <a:xfrm>
              <a:off x="16863" y="6602"/>
              <a:ext cx="20" cy="135"/>
              <a:chOff x="16863" y="6602"/>
              <a:chExt cx="20" cy="135"/>
            </a:xfrm>
          </p:grpSpPr>
          <p:sp>
            <p:nvSpPr>
              <p:cNvPr id="3413" name="Freeform 289"/>
              <p:cNvSpPr>
                <a:spLocks/>
              </p:cNvSpPr>
              <p:nvPr/>
            </p:nvSpPr>
            <p:spPr bwMode="auto">
              <a:xfrm>
                <a:off x="16863" y="6602"/>
                <a:ext cx="20" cy="135"/>
              </a:xfrm>
              <a:custGeom>
                <a:avLst/>
                <a:gdLst>
                  <a:gd name="T0" fmla="+- 0 16883 16863"/>
                  <a:gd name="T1" fmla="*/ T0 w 20"/>
                  <a:gd name="T2" fmla="+- 0 6641 6602"/>
                  <a:gd name="T3" fmla="*/ 6641 h 135"/>
                  <a:gd name="T4" fmla="+- 0 16865 16863"/>
                  <a:gd name="T5" fmla="*/ T4 w 20"/>
                  <a:gd name="T6" fmla="+- 0 6641 6602"/>
                  <a:gd name="T7" fmla="*/ 6641 h 135"/>
                  <a:gd name="T8" fmla="+- 0 16865 16863"/>
                  <a:gd name="T9" fmla="*/ T8 w 20"/>
                  <a:gd name="T10" fmla="+- 0 6737 6602"/>
                  <a:gd name="T11" fmla="*/ 6737 h 135"/>
                  <a:gd name="T12" fmla="+- 0 16883 16863"/>
                  <a:gd name="T13" fmla="*/ T12 w 20"/>
                  <a:gd name="T14" fmla="+- 0 6737 6602"/>
                  <a:gd name="T15" fmla="*/ 6737 h 135"/>
                  <a:gd name="T16" fmla="+- 0 16883 16863"/>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4" name="Freeform 290"/>
              <p:cNvSpPr>
                <a:spLocks/>
              </p:cNvSpPr>
              <p:nvPr/>
            </p:nvSpPr>
            <p:spPr bwMode="auto">
              <a:xfrm>
                <a:off x="16863" y="6602"/>
                <a:ext cx="20" cy="135"/>
              </a:xfrm>
              <a:custGeom>
                <a:avLst/>
                <a:gdLst>
                  <a:gd name="T0" fmla="+- 0 16880 16863"/>
                  <a:gd name="T1" fmla="*/ T0 w 20"/>
                  <a:gd name="T2" fmla="+- 0 6602 6602"/>
                  <a:gd name="T3" fmla="*/ 6602 h 135"/>
                  <a:gd name="T4" fmla="+- 0 16867 16863"/>
                  <a:gd name="T5" fmla="*/ T4 w 20"/>
                  <a:gd name="T6" fmla="+- 0 6602 6602"/>
                  <a:gd name="T7" fmla="*/ 6602 h 135"/>
                  <a:gd name="T8" fmla="+- 0 16863 16863"/>
                  <a:gd name="T9" fmla="*/ T8 w 20"/>
                  <a:gd name="T10" fmla="+- 0 6607 6602"/>
                  <a:gd name="T11" fmla="*/ 6607 h 135"/>
                  <a:gd name="T12" fmla="+- 0 16863 16863"/>
                  <a:gd name="T13" fmla="*/ T12 w 20"/>
                  <a:gd name="T14" fmla="+- 0 6619 6602"/>
                  <a:gd name="T15" fmla="*/ 6619 h 135"/>
                  <a:gd name="T16" fmla="+- 0 16867 16863"/>
                  <a:gd name="T17" fmla="*/ T16 w 20"/>
                  <a:gd name="T18" fmla="+- 0 6624 6602"/>
                  <a:gd name="T19" fmla="*/ 6624 h 135"/>
                  <a:gd name="T20" fmla="+- 0 16880 16863"/>
                  <a:gd name="T21" fmla="*/ T20 w 20"/>
                  <a:gd name="T22" fmla="+- 0 6624 6602"/>
                  <a:gd name="T23" fmla="*/ 6624 h 135"/>
                  <a:gd name="T24" fmla="+- 0 16885 16863"/>
                  <a:gd name="T25" fmla="*/ T24 w 20"/>
                  <a:gd name="T26" fmla="+- 0 6619 6602"/>
                  <a:gd name="T27" fmla="*/ 6619 h 135"/>
                  <a:gd name="T28" fmla="+- 0 16885 16863"/>
                  <a:gd name="T29" fmla="*/ T28 w 20"/>
                  <a:gd name="T30" fmla="+- 0 6607 6602"/>
                  <a:gd name="T31" fmla="*/ 6607 h 135"/>
                  <a:gd name="T32" fmla="+- 0 16880 16863"/>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0" name="Group 291"/>
            <p:cNvGrpSpPr>
              <a:grpSpLocks/>
            </p:cNvGrpSpPr>
            <p:nvPr/>
          </p:nvGrpSpPr>
          <p:grpSpPr bwMode="auto">
            <a:xfrm>
              <a:off x="16919" y="6638"/>
              <a:ext cx="83" cy="99"/>
              <a:chOff x="16919" y="6638"/>
              <a:chExt cx="83" cy="99"/>
            </a:xfrm>
          </p:grpSpPr>
          <p:sp>
            <p:nvSpPr>
              <p:cNvPr id="3410" name="Freeform 292"/>
              <p:cNvSpPr>
                <a:spLocks/>
              </p:cNvSpPr>
              <p:nvPr/>
            </p:nvSpPr>
            <p:spPr bwMode="auto">
              <a:xfrm>
                <a:off x="16919" y="6638"/>
                <a:ext cx="83" cy="99"/>
              </a:xfrm>
              <a:custGeom>
                <a:avLst/>
                <a:gdLst>
                  <a:gd name="T0" fmla="+- 0 16935 16919"/>
                  <a:gd name="T1" fmla="*/ T0 w 83"/>
                  <a:gd name="T2" fmla="+- 0 6641 6638"/>
                  <a:gd name="T3" fmla="*/ 6641 h 99"/>
                  <a:gd name="T4" fmla="+- 0 16919 16919"/>
                  <a:gd name="T5" fmla="*/ T4 w 83"/>
                  <a:gd name="T6" fmla="+- 0 6641 6638"/>
                  <a:gd name="T7" fmla="*/ 6641 h 99"/>
                  <a:gd name="T8" fmla="+- 0 16920 16919"/>
                  <a:gd name="T9" fmla="*/ T8 w 83"/>
                  <a:gd name="T10" fmla="+- 0 6649 6638"/>
                  <a:gd name="T11" fmla="*/ 6649 h 99"/>
                  <a:gd name="T12" fmla="+- 0 16920 16919"/>
                  <a:gd name="T13" fmla="*/ T12 w 83"/>
                  <a:gd name="T14" fmla="+- 0 6737 6638"/>
                  <a:gd name="T15" fmla="*/ 6737 h 99"/>
                  <a:gd name="T16" fmla="+- 0 16937 16919"/>
                  <a:gd name="T17" fmla="*/ T16 w 83"/>
                  <a:gd name="T18" fmla="+- 0 6737 6638"/>
                  <a:gd name="T19" fmla="*/ 6737 h 99"/>
                  <a:gd name="T20" fmla="+- 0 16937 16919"/>
                  <a:gd name="T21" fmla="*/ T20 w 83"/>
                  <a:gd name="T22" fmla="+- 0 6676 6638"/>
                  <a:gd name="T23" fmla="*/ 6676 h 99"/>
                  <a:gd name="T24" fmla="+- 0 16938 16919"/>
                  <a:gd name="T25" fmla="*/ T24 w 83"/>
                  <a:gd name="T26" fmla="+- 0 6673 6638"/>
                  <a:gd name="T27" fmla="*/ 6673 h 99"/>
                  <a:gd name="T28" fmla="+- 0 16939 16919"/>
                  <a:gd name="T29" fmla="*/ T28 w 83"/>
                  <a:gd name="T30" fmla="+- 0 6671 6638"/>
                  <a:gd name="T31" fmla="*/ 6671 h 99"/>
                  <a:gd name="T32" fmla="+- 0 16942 16919"/>
                  <a:gd name="T33" fmla="*/ T32 w 83"/>
                  <a:gd name="T34" fmla="+- 0 6661 6638"/>
                  <a:gd name="T35" fmla="*/ 6661 h 99"/>
                  <a:gd name="T36" fmla="+- 0 16947 16919"/>
                  <a:gd name="T37" fmla="*/ T36 w 83"/>
                  <a:gd name="T38" fmla="+- 0 6657 6638"/>
                  <a:gd name="T39" fmla="*/ 6657 h 99"/>
                  <a:gd name="T40" fmla="+- 0 16936 16919"/>
                  <a:gd name="T41" fmla="*/ T40 w 83"/>
                  <a:gd name="T42" fmla="+- 0 6657 6638"/>
                  <a:gd name="T43" fmla="*/ 6657 h 99"/>
                  <a:gd name="T44" fmla="+- 0 16935 16919"/>
                  <a:gd name="T45" fmla="*/ T44 w 83"/>
                  <a:gd name="T46" fmla="+- 0 6641 6638"/>
                  <a:gd name="T47"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1" name="Freeform 293"/>
              <p:cNvSpPr>
                <a:spLocks/>
              </p:cNvSpPr>
              <p:nvPr/>
            </p:nvSpPr>
            <p:spPr bwMode="auto">
              <a:xfrm>
                <a:off x="16919" y="6638"/>
                <a:ext cx="83" cy="99"/>
              </a:xfrm>
              <a:custGeom>
                <a:avLst/>
                <a:gdLst>
                  <a:gd name="T0" fmla="+- 0 16994 16919"/>
                  <a:gd name="T1" fmla="*/ T0 w 83"/>
                  <a:gd name="T2" fmla="+- 0 6653 6638"/>
                  <a:gd name="T3" fmla="*/ 6653 h 99"/>
                  <a:gd name="T4" fmla="+- 0 16979 16919"/>
                  <a:gd name="T5" fmla="*/ T4 w 83"/>
                  <a:gd name="T6" fmla="+- 0 6653 6638"/>
                  <a:gd name="T7" fmla="*/ 6653 h 99"/>
                  <a:gd name="T8" fmla="+- 0 16985 16919"/>
                  <a:gd name="T9" fmla="*/ T8 w 83"/>
                  <a:gd name="T10" fmla="+- 0 6666 6638"/>
                  <a:gd name="T11" fmla="*/ 6666 h 99"/>
                  <a:gd name="T12" fmla="+- 0 16985 16919"/>
                  <a:gd name="T13" fmla="*/ T12 w 83"/>
                  <a:gd name="T14" fmla="+- 0 6737 6638"/>
                  <a:gd name="T15" fmla="*/ 6737 h 99"/>
                  <a:gd name="T16" fmla="+- 0 17002 16919"/>
                  <a:gd name="T17" fmla="*/ T16 w 83"/>
                  <a:gd name="T18" fmla="+- 0 6737 6638"/>
                  <a:gd name="T19" fmla="*/ 6737 h 99"/>
                  <a:gd name="T20" fmla="+- 0 16999 16919"/>
                  <a:gd name="T21" fmla="*/ T20 w 83"/>
                  <a:gd name="T22" fmla="+- 0 6659 6638"/>
                  <a:gd name="T23" fmla="*/ 6659 h 99"/>
                  <a:gd name="T24" fmla="+- 0 16994 16919"/>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2" name="Freeform 294"/>
              <p:cNvSpPr>
                <a:spLocks/>
              </p:cNvSpPr>
              <p:nvPr/>
            </p:nvSpPr>
            <p:spPr bwMode="auto">
              <a:xfrm>
                <a:off x="16919" y="6638"/>
                <a:ext cx="83" cy="99"/>
              </a:xfrm>
              <a:custGeom>
                <a:avLst/>
                <a:gdLst>
                  <a:gd name="T0" fmla="+- 0 16968 16919"/>
                  <a:gd name="T1" fmla="*/ T0 w 83"/>
                  <a:gd name="T2" fmla="+- 0 6638 6638"/>
                  <a:gd name="T3" fmla="*/ 6638 h 99"/>
                  <a:gd name="T4" fmla="+- 0 16952 16919"/>
                  <a:gd name="T5" fmla="*/ T4 w 83"/>
                  <a:gd name="T6" fmla="+- 0 6638 6638"/>
                  <a:gd name="T7" fmla="*/ 6638 h 99"/>
                  <a:gd name="T8" fmla="+- 0 16941 16919"/>
                  <a:gd name="T9" fmla="*/ T8 w 83"/>
                  <a:gd name="T10" fmla="+- 0 6647 6638"/>
                  <a:gd name="T11" fmla="*/ 6647 h 99"/>
                  <a:gd name="T12" fmla="+- 0 16936 16919"/>
                  <a:gd name="T13" fmla="*/ T12 w 83"/>
                  <a:gd name="T14" fmla="+- 0 6657 6638"/>
                  <a:gd name="T15" fmla="*/ 6657 h 99"/>
                  <a:gd name="T16" fmla="+- 0 16947 16919"/>
                  <a:gd name="T17" fmla="*/ T16 w 83"/>
                  <a:gd name="T18" fmla="+- 0 6657 6638"/>
                  <a:gd name="T19" fmla="*/ 6657 h 99"/>
                  <a:gd name="T20" fmla="+- 0 16951 16919"/>
                  <a:gd name="T21" fmla="*/ T20 w 83"/>
                  <a:gd name="T22" fmla="+- 0 6653 6638"/>
                  <a:gd name="T23" fmla="*/ 6653 h 99"/>
                  <a:gd name="T24" fmla="+- 0 16994 16919"/>
                  <a:gd name="T25" fmla="*/ T24 w 83"/>
                  <a:gd name="T26" fmla="+- 0 6653 6638"/>
                  <a:gd name="T27" fmla="*/ 6653 h 99"/>
                  <a:gd name="T28" fmla="+- 0 16985 16919"/>
                  <a:gd name="T29" fmla="*/ T28 w 83"/>
                  <a:gd name="T30" fmla="+- 0 6643 6638"/>
                  <a:gd name="T31" fmla="*/ 6643 h 99"/>
                  <a:gd name="T32" fmla="+- 0 16968 16919"/>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1" name="Group 295"/>
            <p:cNvGrpSpPr>
              <a:grpSpLocks/>
            </p:cNvGrpSpPr>
            <p:nvPr/>
          </p:nvGrpSpPr>
          <p:grpSpPr bwMode="auto">
            <a:xfrm>
              <a:off x="17087" y="6638"/>
              <a:ext cx="77" cy="101"/>
              <a:chOff x="17087" y="6638"/>
              <a:chExt cx="77" cy="101"/>
            </a:xfrm>
          </p:grpSpPr>
          <p:sp>
            <p:nvSpPr>
              <p:cNvPr id="3406" name="Freeform 296"/>
              <p:cNvSpPr>
                <a:spLocks/>
              </p:cNvSpPr>
              <p:nvPr/>
            </p:nvSpPr>
            <p:spPr bwMode="auto">
              <a:xfrm>
                <a:off x="17087" y="6638"/>
                <a:ext cx="77" cy="101"/>
              </a:xfrm>
              <a:custGeom>
                <a:avLst/>
                <a:gdLst>
                  <a:gd name="T0" fmla="+- 0 17154 17087"/>
                  <a:gd name="T1" fmla="*/ T0 w 77"/>
                  <a:gd name="T2" fmla="+- 0 6651 6638"/>
                  <a:gd name="T3" fmla="*/ 6651 h 101"/>
                  <a:gd name="T4" fmla="+- 0 17143 17087"/>
                  <a:gd name="T5" fmla="*/ T4 w 77"/>
                  <a:gd name="T6" fmla="+- 0 6651 6638"/>
                  <a:gd name="T7" fmla="*/ 6651 h 101"/>
                  <a:gd name="T8" fmla="+- 0 17146 17087"/>
                  <a:gd name="T9" fmla="*/ T8 w 77"/>
                  <a:gd name="T10" fmla="+- 0 6666 6638"/>
                  <a:gd name="T11" fmla="*/ 6666 h 101"/>
                  <a:gd name="T12" fmla="+- 0 17146 17087"/>
                  <a:gd name="T13" fmla="*/ T12 w 77"/>
                  <a:gd name="T14" fmla="+- 0 6674 6638"/>
                  <a:gd name="T15" fmla="*/ 6674 h 101"/>
                  <a:gd name="T16" fmla="+- 0 17132 17087"/>
                  <a:gd name="T17" fmla="*/ T16 w 77"/>
                  <a:gd name="T18" fmla="+- 0 6676 6638"/>
                  <a:gd name="T19" fmla="*/ 6676 h 101"/>
                  <a:gd name="T20" fmla="+- 0 17108 17087"/>
                  <a:gd name="T21" fmla="*/ T20 w 77"/>
                  <a:gd name="T22" fmla="+- 0 6682 6638"/>
                  <a:gd name="T23" fmla="*/ 6682 h 101"/>
                  <a:gd name="T24" fmla="+- 0 17093 17087"/>
                  <a:gd name="T25" fmla="*/ T24 w 77"/>
                  <a:gd name="T26" fmla="+- 0 6694 6638"/>
                  <a:gd name="T27" fmla="*/ 6694 h 101"/>
                  <a:gd name="T28" fmla="+- 0 17087 17087"/>
                  <a:gd name="T29" fmla="*/ T28 w 77"/>
                  <a:gd name="T30" fmla="+- 0 6713 6638"/>
                  <a:gd name="T31" fmla="*/ 6713 h 101"/>
                  <a:gd name="T32" fmla="+- 0 17095 17087"/>
                  <a:gd name="T33" fmla="*/ T32 w 77"/>
                  <a:gd name="T34" fmla="+- 0 6731 6638"/>
                  <a:gd name="T35" fmla="*/ 6731 h 101"/>
                  <a:gd name="T36" fmla="+- 0 17117 17087"/>
                  <a:gd name="T37" fmla="*/ T36 w 77"/>
                  <a:gd name="T38" fmla="+- 0 6740 6638"/>
                  <a:gd name="T39" fmla="*/ 6740 h 101"/>
                  <a:gd name="T40" fmla="+- 0 17131 17087"/>
                  <a:gd name="T41" fmla="*/ T40 w 77"/>
                  <a:gd name="T42" fmla="+- 0 6740 6638"/>
                  <a:gd name="T43" fmla="*/ 6740 h 101"/>
                  <a:gd name="T44" fmla="+- 0 17141 17087"/>
                  <a:gd name="T45" fmla="*/ T44 w 77"/>
                  <a:gd name="T46" fmla="+- 0 6733 6638"/>
                  <a:gd name="T47" fmla="*/ 6733 h 101"/>
                  <a:gd name="T48" fmla="+- 0 17146 17087"/>
                  <a:gd name="T49" fmla="*/ T48 w 77"/>
                  <a:gd name="T50" fmla="+- 0 6727 6638"/>
                  <a:gd name="T51" fmla="*/ 6727 h 101"/>
                  <a:gd name="T52" fmla="+- 0 17113 17087"/>
                  <a:gd name="T53" fmla="*/ T52 w 77"/>
                  <a:gd name="T54" fmla="+- 0 6727 6638"/>
                  <a:gd name="T55" fmla="*/ 6727 h 101"/>
                  <a:gd name="T56" fmla="+- 0 17105 17087"/>
                  <a:gd name="T57" fmla="*/ T56 w 77"/>
                  <a:gd name="T58" fmla="+- 0 6721 6638"/>
                  <a:gd name="T59" fmla="*/ 6721 h 101"/>
                  <a:gd name="T60" fmla="+- 0 17106 17087"/>
                  <a:gd name="T61" fmla="*/ T60 w 77"/>
                  <a:gd name="T62" fmla="+- 0 6703 6638"/>
                  <a:gd name="T63" fmla="*/ 6703 h 101"/>
                  <a:gd name="T64" fmla="+- 0 17122 17087"/>
                  <a:gd name="T65" fmla="*/ T64 w 77"/>
                  <a:gd name="T66" fmla="+- 0 6691 6638"/>
                  <a:gd name="T67" fmla="*/ 6691 h 101"/>
                  <a:gd name="T68" fmla="+- 0 17146 17087"/>
                  <a:gd name="T69" fmla="*/ T68 w 77"/>
                  <a:gd name="T70" fmla="+- 0 6688 6638"/>
                  <a:gd name="T71" fmla="*/ 6688 h 101"/>
                  <a:gd name="T72" fmla="+- 0 17162 17087"/>
                  <a:gd name="T73" fmla="*/ T72 w 77"/>
                  <a:gd name="T74" fmla="+- 0 6688 6638"/>
                  <a:gd name="T75" fmla="*/ 6688 h 101"/>
                  <a:gd name="T76" fmla="+- 0 17161 17087"/>
                  <a:gd name="T77" fmla="*/ T76 w 77"/>
                  <a:gd name="T78" fmla="+- 0 6663 6638"/>
                  <a:gd name="T79" fmla="*/ 6663 h 101"/>
                  <a:gd name="T80" fmla="+- 0 17154 17087"/>
                  <a:gd name="T81" fmla="*/ T80 w 77"/>
                  <a:gd name="T82" fmla="+- 0 6651 6638"/>
                  <a:gd name="T83" fmla="*/ 66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5"/>
                    </a:lnTo>
                    <a:lnTo>
                      <a:pt x="8" y="93"/>
                    </a:lnTo>
                    <a:lnTo>
                      <a:pt x="30" y="102"/>
                    </a:lnTo>
                    <a:lnTo>
                      <a:pt x="44" y="102"/>
                    </a:lnTo>
                    <a:lnTo>
                      <a:pt x="54" y="95"/>
                    </a:lnTo>
                    <a:lnTo>
                      <a:pt x="59" y="89"/>
                    </a:lnTo>
                    <a:lnTo>
                      <a:pt x="26"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7" name="Freeform 297"/>
              <p:cNvSpPr>
                <a:spLocks/>
              </p:cNvSpPr>
              <p:nvPr/>
            </p:nvSpPr>
            <p:spPr bwMode="auto">
              <a:xfrm>
                <a:off x="17087" y="6638"/>
                <a:ext cx="77" cy="101"/>
              </a:xfrm>
              <a:custGeom>
                <a:avLst/>
                <a:gdLst>
                  <a:gd name="T0" fmla="+- 0 17163 17087"/>
                  <a:gd name="T1" fmla="*/ T0 w 77"/>
                  <a:gd name="T2" fmla="+- 0 6725 6638"/>
                  <a:gd name="T3" fmla="*/ 6725 h 101"/>
                  <a:gd name="T4" fmla="+- 0 17147 17087"/>
                  <a:gd name="T5" fmla="*/ T4 w 77"/>
                  <a:gd name="T6" fmla="+- 0 6725 6638"/>
                  <a:gd name="T7" fmla="*/ 6725 h 101"/>
                  <a:gd name="T8" fmla="+- 0 17149 17087"/>
                  <a:gd name="T9" fmla="*/ T8 w 77"/>
                  <a:gd name="T10" fmla="+- 0 6737 6638"/>
                  <a:gd name="T11" fmla="*/ 6737 h 101"/>
                  <a:gd name="T12" fmla="+- 0 17165 17087"/>
                  <a:gd name="T13" fmla="*/ T12 w 77"/>
                  <a:gd name="T14" fmla="+- 0 6737 6638"/>
                  <a:gd name="T15" fmla="*/ 6737 h 101"/>
                  <a:gd name="T16" fmla="+- 0 17163 17087"/>
                  <a:gd name="T17" fmla="*/ T16 w 77"/>
                  <a:gd name="T18" fmla="+- 0 6731 6638"/>
                  <a:gd name="T19" fmla="*/ 6731 h 101"/>
                  <a:gd name="T20" fmla="+- 0 17163 17087"/>
                  <a:gd name="T21" fmla="*/ T20 w 77"/>
                  <a:gd name="T22" fmla="+- 0 6725 6638"/>
                  <a:gd name="T23" fmla="*/ 672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8" name="Freeform 298"/>
              <p:cNvSpPr>
                <a:spLocks/>
              </p:cNvSpPr>
              <p:nvPr/>
            </p:nvSpPr>
            <p:spPr bwMode="auto">
              <a:xfrm>
                <a:off x="17087" y="6638"/>
                <a:ext cx="77" cy="101"/>
              </a:xfrm>
              <a:custGeom>
                <a:avLst/>
                <a:gdLst>
                  <a:gd name="T0" fmla="+- 0 17162 17087"/>
                  <a:gd name="T1" fmla="*/ T0 w 77"/>
                  <a:gd name="T2" fmla="+- 0 6688 6638"/>
                  <a:gd name="T3" fmla="*/ 6688 h 101"/>
                  <a:gd name="T4" fmla="+- 0 17146 17087"/>
                  <a:gd name="T5" fmla="*/ T4 w 77"/>
                  <a:gd name="T6" fmla="+- 0 6688 6638"/>
                  <a:gd name="T7" fmla="*/ 6688 h 101"/>
                  <a:gd name="T8" fmla="+- 0 17146 17087"/>
                  <a:gd name="T9" fmla="*/ T8 w 77"/>
                  <a:gd name="T10" fmla="+- 0 6707 6638"/>
                  <a:gd name="T11" fmla="*/ 6707 h 101"/>
                  <a:gd name="T12" fmla="+- 0 17146 17087"/>
                  <a:gd name="T13" fmla="*/ T12 w 77"/>
                  <a:gd name="T14" fmla="+- 0 6709 6638"/>
                  <a:gd name="T15" fmla="*/ 6709 h 101"/>
                  <a:gd name="T16" fmla="+- 0 17145 17087"/>
                  <a:gd name="T17" fmla="*/ T16 w 77"/>
                  <a:gd name="T18" fmla="+- 0 6710 6638"/>
                  <a:gd name="T19" fmla="*/ 6710 h 101"/>
                  <a:gd name="T20" fmla="+- 0 17142 17087"/>
                  <a:gd name="T21" fmla="*/ T20 w 77"/>
                  <a:gd name="T22" fmla="+- 0 6719 6638"/>
                  <a:gd name="T23" fmla="*/ 6719 h 101"/>
                  <a:gd name="T24" fmla="+- 0 17134 17087"/>
                  <a:gd name="T25" fmla="*/ T24 w 77"/>
                  <a:gd name="T26" fmla="+- 0 6727 6638"/>
                  <a:gd name="T27" fmla="*/ 6727 h 101"/>
                  <a:gd name="T28" fmla="+- 0 17146 17087"/>
                  <a:gd name="T29" fmla="*/ T28 w 77"/>
                  <a:gd name="T30" fmla="+- 0 6727 6638"/>
                  <a:gd name="T31" fmla="*/ 6727 h 101"/>
                  <a:gd name="T32" fmla="+- 0 17147 17087"/>
                  <a:gd name="T33" fmla="*/ T32 w 77"/>
                  <a:gd name="T34" fmla="+- 0 6725 6638"/>
                  <a:gd name="T35" fmla="*/ 6725 h 101"/>
                  <a:gd name="T36" fmla="+- 0 17163 17087"/>
                  <a:gd name="T37" fmla="*/ T36 w 77"/>
                  <a:gd name="T38" fmla="+- 0 6725 6638"/>
                  <a:gd name="T39" fmla="*/ 6725 h 101"/>
                  <a:gd name="T40" fmla="+- 0 17163 17087"/>
                  <a:gd name="T41" fmla="*/ T40 w 77"/>
                  <a:gd name="T42" fmla="+- 0 6713 6638"/>
                  <a:gd name="T43" fmla="*/ 6713 h 101"/>
                  <a:gd name="T44" fmla="+- 0 17162 17087"/>
                  <a:gd name="T45" fmla="*/ T44 w 77"/>
                  <a:gd name="T46" fmla="+- 0 6688 6638"/>
                  <a:gd name="T47" fmla="*/ 668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9" y="71"/>
                    </a:lnTo>
                    <a:lnTo>
                      <a:pt x="58" y="72"/>
                    </a:lnTo>
                    <a:lnTo>
                      <a:pt x="55" y="81"/>
                    </a:lnTo>
                    <a:lnTo>
                      <a:pt x="47" y="89"/>
                    </a:lnTo>
                    <a:lnTo>
                      <a:pt x="59" y="89"/>
                    </a:lnTo>
                    <a:lnTo>
                      <a:pt x="60"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9" name="Freeform 299"/>
              <p:cNvSpPr>
                <a:spLocks/>
              </p:cNvSpPr>
              <p:nvPr/>
            </p:nvSpPr>
            <p:spPr bwMode="auto">
              <a:xfrm>
                <a:off x="17087" y="6638"/>
                <a:ext cx="77" cy="101"/>
              </a:xfrm>
              <a:custGeom>
                <a:avLst/>
                <a:gdLst>
                  <a:gd name="T0" fmla="+- 0 17126 17087"/>
                  <a:gd name="T1" fmla="*/ T0 w 77"/>
                  <a:gd name="T2" fmla="+- 0 6638 6638"/>
                  <a:gd name="T3" fmla="*/ 6638 h 101"/>
                  <a:gd name="T4" fmla="+- 0 17114 17087"/>
                  <a:gd name="T5" fmla="*/ T4 w 77"/>
                  <a:gd name="T6" fmla="+- 0 6638 6638"/>
                  <a:gd name="T7" fmla="*/ 6638 h 101"/>
                  <a:gd name="T8" fmla="+- 0 17102 17087"/>
                  <a:gd name="T9" fmla="*/ T8 w 77"/>
                  <a:gd name="T10" fmla="+- 0 6642 6638"/>
                  <a:gd name="T11" fmla="*/ 6642 h 101"/>
                  <a:gd name="T12" fmla="+- 0 17094 17087"/>
                  <a:gd name="T13" fmla="*/ T12 w 77"/>
                  <a:gd name="T14" fmla="+- 0 6647 6638"/>
                  <a:gd name="T15" fmla="*/ 6647 h 101"/>
                  <a:gd name="T16" fmla="+- 0 17098 17087"/>
                  <a:gd name="T17" fmla="*/ T16 w 77"/>
                  <a:gd name="T18" fmla="+- 0 6659 6638"/>
                  <a:gd name="T19" fmla="*/ 6659 h 101"/>
                  <a:gd name="T20" fmla="+- 0 17105 17087"/>
                  <a:gd name="T21" fmla="*/ T20 w 77"/>
                  <a:gd name="T22" fmla="+- 0 6654 6638"/>
                  <a:gd name="T23" fmla="*/ 6654 h 101"/>
                  <a:gd name="T24" fmla="+- 0 17115 17087"/>
                  <a:gd name="T25" fmla="*/ T24 w 77"/>
                  <a:gd name="T26" fmla="+- 0 6651 6638"/>
                  <a:gd name="T27" fmla="*/ 6651 h 101"/>
                  <a:gd name="T28" fmla="+- 0 17154 17087"/>
                  <a:gd name="T29" fmla="*/ T28 w 77"/>
                  <a:gd name="T30" fmla="+- 0 6651 6638"/>
                  <a:gd name="T31" fmla="*/ 6651 h 101"/>
                  <a:gd name="T32" fmla="+- 0 17151 17087"/>
                  <a:gd name="T33" fmla="*/ T32 w 77"/>
                  <a:gd name="T34" fmla="+- 0 6646 6638"/>
                  <a:gd name="T35" fmla="*/ 6646 h 101"/>
                  <a:gd name="T36" fmla="+- 0 17126 17087"/>
                  <a:gd name="T37" fmla="*/ T36 w 77"/>
                  <a:gd name="T38" fmla="+- 0 6638 6638"/>
                  <a:gd name="T39" fmla="*/ 663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2" name="Group 300"/>
            <p:cNvGrpSpPr>
              <a:grpSpLocks/>
            </p:cNvGrpSpPr>
            <p:nvPr/>
          </p:nvGrpSpPr>
          <p:grpSpPr bwMode="auto">
            <a:xfrm>
              <a:off x="17193" y="6595"/>
              <a:ext cx="91" cy="144"/>
              <a:chOff x="17193" y="6595"/>
              <a:chExt cx="91" cy="144"/>
            </a:xfrm>
          </p:grpSpPr>
          <p:sp>
            <p:nvSpPr>
              <p:cNvPr id="3402" name="Freeform 301"/>
              <p:cNvSpPr>
                <a:spLocks/>
              </p:cNvSpPr>
              <p:nvPr/>
            </p:nvSpPr>
            <p:spPr bwMode="auto">
              <a:xfrm>
                <a:off x="17193" y="6595"/>
                <a:ext cx="91" cy="144"/>
              </a:xfrm>
              <a:custGeom>
                <a:avLst/>
                <a:gdLst>
                  <a:gd name="T0" fmla="+- 0 17224 17193"/>
                  <a:gd name="T1" fmla="*/ T0 w 91"/>
                  <a:gd name="T2" fmla="+- 0 6640 6595"/>
                  <a:gd name="T3" fmla="*/ 6640 h 144"/>
                  <a:gd name="T4" fmla="+- 0 17208 17193"/>
                  <a:gd name="T5" fmla="*/ T4 w 91"/>
                  <a:gd name="T6" fmla="+- 0 6650 6595"/>
                  <a:gd name="T7" fmla="*/ 6650 h 144"/>
                  <a:gd name="T8" fmla="+- 0 17197 17193"/>
                  <a:gd name="T9" fmla="*/ T8 w 91"/>
                  <a:gd name="T10" fmla="+- 0 6669 6595"/>
                  <a:gd name="T11" fmla="*/ 6669 h 144"/>
                  <a:gd name="T12" fmla="+- 0 17193 17193"/>
                  <a:gd name="T13" fmla="*/ T12 w 91"/>
                  <a:gd name="T14" fmla="+- 0 6696 6595"/>
                  <a:gd name="T15" fmla="*/ 6696 h 144"/>
                  <a:gd name="T16" fmla="+- 0 17199 17193"/>
                  <a:gd name="T17" fmla="*/ T16 w 91"/>
                  <a:gd name="T18" fmla="+- 0 6719 6595"/>
                  <a:gd name="T19" fmla="*/ 6719 h 144"/>
                  <a:gd name="T20" fmla="+- 0 17214 17193"/>
                  <a:gd name="T21" fmla="*/ T20 w 91"/>
                  <a:gd name="T22" fmla="+- 0 6734 6595"/>
                  <a:gd name="T23" fmla="*/ 6734 h 144"/>
                  <a:gd name="T24" fmla="+- 0 17234 17193"/>
                  <a:gd name="T25" fmla="*/ T24 w 91"/>
                  <a:gd name="T26" fmla="+- 0 6740 6595"/>
                  <a:gd name="T27" fmla="*/ 6740 h 144"/>
                  <a:gd name="T28" fmla="+- 0 17250 17193"/>
                  <a:gd name="T29" fmla="*/ T28 w 91"/>
                  <a:gd name="T30" fmla="+- 0 6740 6595"/>
                  <a:gd name="T31" fmla="*/ 6740 h 144"/>
                  <a:gd name="T32" fmla="+- 0 17261 17193"/>
                  <a:gd name="T33" fmla="*/ T32 w 91"/>
                  <a:gd name="T34" fmla="+- 0 6731 6595"/>
                  <a:gd name="T35" fmla="*/ 6731 h 144"/>
                  <a:gd name="T36" fmla="+- 0 17266 17193"/>
                  <a:gd name="T37" fmla="*/ T36 w 91"/>
                  <a:gd name="T38" fmla="+- 0 6722 6595"/>
                  <a:gd name="T39" fmla="*/ 6722 h 144"/>
                  <a:gd name="T40" fmla="+- 0 17226 17193"/>
                  <a:gd name="T41" fmla="*/ T40 w 91"/>
                  <a:gd name="T42" fmla="+- 0 6722 6595"/>
                  <a:gd name="T43" fmla="*/ 6722 h 144"/>
                  <a:gd name="T44" fmla="+- 0 17214 17193"/>
                  <a:gd name="T45" fmla="*/ T44 w 91"/>
                  <a:gd name="T46" fmla="+- 0 6707 6595"/>
                  <a:gd name="T47" fmla="*/ 6707 h 144"/>
                  <a:gd name="T48" fmla="+- 0 17211 17193"/>
                  <a:gd name="T49" fmla="*/ T48 w 91"/>
                  <a:gd name="T50" fmla="+- 0 6680 6595"/>
                  <a:gd name="T51" fmla="*/ 6680 h 144"/>
                  <a:gd name="T52" fmla="+- 0 17220 17193"/>
                  <a:gd name="T53" fmla="*/ T52 w 91"/>
                  <a:gd name="T54" fmla="+- 0 6660 6595"/>
                  <a:gd name="T55" fmla="*/ 6660 h 144"/>
                  <a:gd name="T56" fmla="+- 0 17239 17193"/>
                  <a:gd name="T57" fmla="*/ T56 w 91"/>
                  <a:gd name="T58" fmla="+- 0 6652 6595"/>
                  <a:gd name="T59" fmla="*/ 6652 h 144"/>
                  <a:gd name="T60" fmla="+- 0 17265 17193"/>
                  <a:gd name="T61" fmla="*/ T60 w 91"/>
                  <a:gd name="T62" fmla="+- 0 6652 6595"/>
                  <a:gd name="T63" fmla="*/ 6652 h 144"/>
                  <a:gd name="T64" fmla="+- 0 17264 17193"/>
                  <a:gd name="T65" fmla="*/ T64 w 91"/>
                  <a:gd name="T66" fmla="+- 0 6651 6595"/>
                  <a:gd name="T67" fmla="*/ 6651 h 144"/>
                  <a:gd name="T68" fmla="+- 0 17251 17193"/>
                  <a:gd name="T69" fmla="*/ T68 w 91"/>
                  <a:gd name="T70" fmla="+- 0 6642 6595"/>
                  <a:gd name="T71" fmla="*/ 6642 h 144"/>
                  <a:gd name="T72" fmla="+- 0 17224 1719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3" name="Freeform 302"/>
              <p:cNvSpPr>
                <a:spLocks/>
              </p:cNvSpPr>
              <p:nvPr/>
            </p:nvSpPr>
            <p:spPr bwMode="auto">
              <a:xfrm>
                <a:off x="17193" y="6595"/>
                <a:ext cx="91" cy="144"/>
              </a:xfrm>
              <a:custGeom>
                <a:avLst/>
                <a:gdLst>
                  <a:gd name="T0" fmla="+- 0 17283 17193"/>
                  <a:gd name="T1" fmla="*/ T0 w 91"/>
                  <a:gd name="T2" fmla="+- 0 6721 6595"/>
                  <a:gd name="T3" fmla="*/ 6721 h 144"/>
                  <a:gd name="T4" fmla="+- 0 17267 17193"/>
                  <a:gd name="T5" fmla="*/ T4 w 91"/>
                  <a:gd name="T6" fmla="+- 0 6721 6595"/>
                  <a:gd name="T7" fmla="*/ 6721 h 144"/>
                  <a:gd name="T8" fmla="+- 0 17268 17193"/>
                  <a:gd name="T9" fmla="*/ T8 w 91"/>
                  <a:gd name="T10" fmla="+- 0 6737 6595"/>
                  <a:gd name="T11" fmla="*/ 6737 h 144"/>
                  <a:gd name="T12" fmla="+- 0 17284 17193"/>
                  <a:gd name="T13" fmla="*/ T12 w 91"/>
                  <a:gd name="T14" fmla="+- 0 6737 6595"/>
                  <a:gd name="T15" fmla="*/ 6737 h 144"/>
                  <a:gd name="T16" fmla="+- 0 17283 17193"/>
                  <a:gd name="T17" fmla="*/ T16 w 91"/>
                  <a:gd name="T18" fmla="+- 0 6731 6595"/>
                  <a:gd name="T19" fmla="*/ 6731 h 144"/>
                  <a:gd name="T20" fmla="+- 0 17283 1719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4" name="Freeform 303"/>
              <p:cNvSpPr>
                <a:spLocks/>
              </p:cNvSpPr>
              <p:nvPr/>
            </p:nvSpPr>
            <p:spPr bwMode="auto">
              <a:xfrm>
                <a:off x="17193" y="6595"/>
                <a:ext cx="91" cy="144"/>
              </a:xfrm>
              <a:custGeom>
                <a:avLst/>
                <a:gdLst>
                  <a:gd name="T0" fmla="+- 0 17265 17193"/>
                  <a:gd name="T1" fmla="*/ T0 w 91"/>
                  <a:gd name="T2" fmla="+- 0 6652 6595"/>
                  <a:gd name="T3" fmla="*/ 6652 h 144"/>
                  <a:gd name="T4" fmla="+- 0 17252 17193"/>
                  <a:gd name="T5" fmla="*/ T4 w 91"/>
                  <a:gd name="T6" fmla="+- 0 6652 6595"/>
                  <a:gd name="T7" fmla="*/ 6652 h 144"/>
                  <a:gd name="T8" fmla="+- 0 17262 17193"/>
                  <a:gd name="T9" fmla="*/ T8 w 91"/>
                  <a:gd name="T10" fmla="+- 0 6661 6595"/>
                  <a:gd name="T11" fmla="*/ 6661 h 144"/>
                  <a:gd name="T12" fmla="+- 0 17265 17193"/>
                  <a:gd name="T13" fmla="*/ T12 w 91"/>
                  <a:gd name="T14" fmla="+- 0 6673 6595"/>
                  <a:gd name="T15" fmla="*/ 6673 h 144"/>
                  <a:gd name="T16" fmla="+- 0 17265 17193"/>
                  <a:gd name="T17" fmla="*/ T16 w 91"/>
                  <a:gd name="T18" fmla="+- 0 6675 6595"/>
                  <a:gd name="T19" fmla="*/ 6675 h 144"/>
                  <a:gd name="T20" fmla="+- 0 17265 17193"/>
                  <a:gd name="T21" fmla="*/ T20 w 91"/>
                  <a:gd name="T22" fmla="+- 0 6678 6595"/>
                  <a:gd name="T23" fmla="*/ 6678 h 144"/>
                  <a:gd name="T24" fmla="+- 0 17265 17193"/>
                  <a:gd name="T25" fmla="*/ T24 w 91"/>
                  <a:gd name="T26" fmla="+- 0 6700 6595"/>
                  <a:gd name="T27" fmla="*/ 6700 h 144"/>
                  <a:gd name="T28" fmla="+- 0 17265 17193"/>
                  <a:gd name="T29" fmla="*/ T28 w 91"/>
                  <a:gd name="T30" fmla="+- 0 6702 6595"/>
                  <a:gd name="T31" fmla="*/ 6702 h 144"/>
                  <a:gd name="T32" fmla="+- 0 17263 17193"/>
                  <a:gd name="T33" fmla="*/ T32 w 91"/>
                  <a:gd name="T34" fmla="+- 0 6709 6595"/>
                  <a:gd name="T35" fmla="*/ 6709 h 144"/>
                  <a:gd name="T36" fmla="+- 0 17251 17193"/>
                  <a:gd name="T37" fmla="*/ T36 w 91"/>
                  <a:gd name="T38" fmla="+- 0 6721 6595"/>
                  <a:gd name="T39" fmla="*/ 6721 h 144"/>
                  <a:gd name="T40" fmla="+- 0 17226 17193"/>
                  <a:gd name="T41" fmla="*/ T40 w 91"/>
                  <a:gd name="T42" fmla="+- 0 6722 6595"/>
                  <a:gd name="T43" fmla="*/ 6722 h 144"/>
                  <a:gd name="T44" fmla="+- 0 17266 17193"/>
                  <a:gd name="T45" fmla="*/ T44 w 91"/>
                  <a:gd name="T46" fmla="+- 0 6722 6595"/>
                  <a:gd name="T47" fmla="*/ 6722 h 144"/>
                  <a:gd name="T48" fmla="+- 0 17267 17193"/>
                  <a:gd name="T49" fmla="*/ T48 w 91"/>
                  <a:gd name="T50" fmla="+- 0 6721 6595"/>
                  <a:gd name="T51" fmla="*/ 6721 h 144"/>
                  <a:gd name="T52" fmla="+- 0 17283 17193"/>
                  <a:gd name="T53" fmla="*/ T52 w 91"/>
                  <a:gd name="T54" fmla="+- 0 6721 6595"/>
                  <a:gd name="T55" fmla="*/ 6721 h 144"/>
                  <a:gd name="T56" fmla="+- 0 17283 17193"/>
                  <a:gd name="T57" fmla="*/ T56 w 91"/>
                  <a:gd name="T58" fmla="+- 0 6653 6595"/>
                  <a:gd name="T59" fmla="*/ 6653 h 144"/>
                  <a:gd name="T60" fmla="+- 0 17265 17193"/>
                  <a:gd name="T61" fmla="*/ T60 w 91"/>
                  <a:gd name="T62" fmla="+- 0 6653 6595"/>
                  <a:gd name="T63" fmla="*/ 6653 h 144"/>
                  <a:gd name="T64" fmla="+- 0 17265 1719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59" y="57"/>
                    </a:lnTo>
                    <a:lnTo>
                      <a:pt x="69" y="66"/>
                    </a:lnTo>
                    <a:lnTo>
                      <a:pt x="72" y="78"/>
                    </a:lnTo>
                    <a:lnTo>
                      <a:pt x="72" y="80"/>
                    </a:lnTo>
                    <a:lnTo>
                      <a:pt x="72" y="83"/>
                    </a:lnTo>
                    <a:lnTo>
                      <a:pt x="72" y="105"/>
                    </a:lnTo>
                    <a:lnTo>
                      <a:pt x="72" y="107"/>
                    </a:lnTo>
                    <a:lnTo>
                      <a:pt x="70" y="114"/>
                    </a:lnTo>
                    <a:lnTo>
                      <a:pt x="58" y="126"/>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5" name="Freeform 304"/>
              <p:cNvSpPr>
                <a:spLocks/>
              </p:cNvSpPr>
              <p:nvPr/>
            </p:nvSpPr>
            <p:spPr bwMode="auto">
              <a:xfrm>
                <a:off x="17193" y="6595"/>
                <a:ext cx="91" cy="144"/>
              </a:xfrm>
              <a:custGeom>
                <a:avLst/>
                <a:gdLst>
                  <a:gd name="T0" fmla="+- 0 17283 17193"/>
                  <a:gd name="T1" fmla="*/ T0 w 91"/>
                  <a:gd name="T2" fmla="+- 0 6595 6595"/>
                  <a:gd name="T3" fmla="*/ 6595 h 144"/>
                  <a:gd name="T4" fmla="+- 0 17265 17193"/>
                  <a:gd name="T5" fmla="*/ T4 w 91"/>
                  <a:gd name="T6" fmla="+- 0 6595 6595"/>
                  <a:gd name="T7" fmla="*/ 6595 h 144"/>
                  <a:gd name="T8" fmla="+- 0 17265 17193"/>
                  <a:gd name="T9" fmla="*/ T8 w 91"/>
                  <a:gd name="T10" fmla="+- 0 6653 6595"/>
                  <a:gd name="T11" fmla="*/ 6653 h 144"/>
                  <a:gd name="T12" fmla="+- 0 17283 17193"/>
                  <a:gd name="T13" fmla="*/ T12 w 91"/>
                  <a:gd name="T14" fmla="+- 0 6653 6595"/>
                  <a:gd name="T15" fmla="*/ 6653 h 144"/>
                  <a:gd name="T16" fmla="+- 0 17283 1719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3" name="Group 305"/>
            <p:cNvGrpSpPr>
              <a:grpSpLocks/>
            </p:cNvGrpSpPr>
            <p:nvPr/>
          </p:nvGrpSpPr>
          <p:grpSpPr bwMode="auto">
            <a:xfrm>
              <a:off x="17313" y="6595"/>
              <a:ext cx="91" cy="144"/>
              <a:chOff x="17313" y="6595"/>
              <a:chExt cx="91" cy="144"/>
            </a:xfrm>
          </p:grpSpPr>
          <p:sp>
            <p:nvSpPr>
              <p:cNvPr id="3396" name="Freeform 306"/>
              <p:cNvSpPr>
                <a:spLocks/>
              </p:cNvSpPr>
              <p:nvPr/>
            </p:nvSpPr>
            <p:spPr bwMode="auto">
              <a:xfrm>
                <a:off x="17313" y="6595"/>
                <a:ext cx="91" cy="144"/>
              </a:xfrm>
              <a:custGeom>
                <a:avLst/>
                <a:gdLst>
                  <a:gd name="T0" fmla="+- 0 17345 17313"/>
                  <a:gd name="T1" fmla="*/ T0 w 91"/>
                  <a:gd name="T2" fmla="+- 0 6640 6595"/>
                  <a:gd name="T3" fmla="*/ 6640 h 144"/>
                  <a:gd name="T4" fmla="+- 0 17328 17313"/>
                  <a:gd name="T5" fmla="*/ T4 w 91"/>
                  <a:gd name="T6" fmla="+- 0 6650 6595"/>
                  <a:gd name="T7" fmla="*/ 6650 h 144"/>
                  <a:gd name="T8" fmla="+- 0 17317 17313"/>
                  <a:gd name="T9" fmla="*/ T8 w 91"/>
                  <a:gd name="T10" fmla="+- 0 6669 6595"/>
                  <a:gd name="T11" fmla="*/ 6669 h 144"/>
                  <a:gd name="T12" fmla="+- 0 17313 17313"/>
                  <a:gd name="T13" fmla="*/ T12 w 91"/>
                  <a:gd name="T14" fmla="+- 0 6696 6595"/>
                  <a:gd name="T15" fmla="*/ 6696 h 144"/>
                  <a:gd name="T16" fmla="+- 0 17320 17313"/>
                  <a:gd name="T17" fmla="*/ T16 w 91"/>
                  <a:gd name="T18" fmla="+- 0 6719 6595"/>
                  <a:gd name="T19" fmla="*/ 6719 h 144"/>
                  <a:gd name="T20" fmla="+- 0 17335 17313"/>
                  <a:gd name="T21" fmla="*/ T20 w 91"/>
                  <a:gd name="T22" fmla="+- 0 6734 6595"/>
                  <a:gd name="T23" fmla="*/ 6734 h 144"/>
                  <a:gd name="T24" fmla="+- 0 17355 17313"/>
                  <a:gd name="T25" fmla="*/ T24 w 91"/>
                  <a:gd name="T26" fmla="+- 0 6740 6595"/>
                  <a:gd name="T27" fmla="*/ 6740 h 144"/>
                  <a:gd name="T28" fmla="+- 0 17370 17313"/>
                  <a:gd name="T29" fmla="*/ T28 w 91"/>
                  <a:gd name="T30" fmla="+- 0 6740 6595"/>
                  <a:gd name="T31" fmla="*/ 6740 h 144"/>
                  <a:gd name="T32" fmla="+- 0 17382 17313"/>
                  <a:gd name="T33" fmla="*/ T32 w 91"/>
                  <a:gd name="T34" fmla="+- 0 6731 6595"/>
                  <a:gd name="T35" fmla="*/ 6731 h 144"/>
                  <a:gd name="T36" fmla="+- 0 17387 17313"/>
                  <a:gd name="T37" fmla="*/ T36 w 91"/>
                  <a:gd name="T38" fmla="+- 0 6722 6595"/>
                  <a:gd name="T39" fmla="*/ 6722 h 144"/>
                  <a:gd name="T40" fmla="+- 0 17347 17313"/>
                  <a:gd name="T41" fmla="*/ T40 w 91"/>
                  <a:gd name="T42" fmla="+- 0 6722 6595"/>
                  <a:gd name="T43" fmla="*/ 6722 h 144"/>
                  <a:gd name="T44" fmla="+- 0 17335 17313"/>
                  <a:gd name="T45" fmla="*/ T44 w 91"/>
                  <a:gd name="T46" fmla="+- 0 6707 6595"/>
                  <a:gd name="T47" fmla="*/ 6707 h 144"/>
                  <a:gd name="T48" fmla="+- 0 17332 17313"/>
                  <a:gd name="T49" fmla="*/ T48 w 91"/>
                  <a:gd name="T50" fmla="+- 0 6680 6595"/>
                  <a:gd name="T51" fmla="*/ 6680 h 144"/>
                  <a:gd name="T52" fmla="+- 0 17341 17313"/>
                  <a:gd name="T53" fmla="*/ T52 w 91"/>
                  <a:gd name="T54" fmla="+- 0 6660 6595"/>
                  <a:gd name="T55" fmla="*/ 6660 h 144"/>
                  <a:gd name="T56" fmla="+- 0 17360 17313"/>
                  <a:gd name="T57" fmla="*/ T56 w 91"/>
                  <a:gd name="T58" fmla="+- 0 6652 6595"/>
                  <a:gd name="T59" fmla="*/ 6652 h 144"/>
                  <a:gd name="T60" fmla="+- 0 17385 17313"/>
                  <a:gd name="T61" fmla="*/ T60 w 91"/>
                  <a:gd name="T62" fmla="+- 0 6652 6595"/>
                  <a:gd name="T63" fmla="*/ 6652 h 144"/>
                  <a:gd name="T64" fmla="+- 0 17384 17313"/>
                  <a:gd name="T65" fmla="*/ T64 w 91"/>
                  <a:gd name="T66" fmla="+- 0 6651 6595"/>
                  <a:gd name="T67" fmla="*/ 6651 h 144"/>
                  <a:gd name="T68" fmla="+- 0 17372 17313"/>
                  <a:gd name="T69" fmla="*/ T68 w 91"/>
                  <a:gd name="T70" fmla="+- 0 6642 6595"/>
                  <a:gd name="T71" fmla="*/ 6642 h 144"/>
                  <a:gd name="T72" fmla="+- 0 17345 1731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7" name="Freeform 307"/>
              <p:cNvSpPr>
                <a:spLocks/>
              </p:cNvSpPr>
              <p:nvPr/>
            </p:nvSpPr>
            <p:spPr bwMode="auto">
              <a:xfrm>
                <a:off x="17313" y="6595"/>
                <a:ext cx="91" cy="144"/>
              </a:xfrm>
              <a:custGeom>
                <a:avLst/>
                <a:gdLst>
                  <a:gd name="T0" fmla="+- 0 17404 17313"/>
                  <a:gd name="T1" fmla="*/ T0 w 91"/>
                  <a:gd name="T2" fmla="+- 0 6721 6595"/>
                  <a:gd name="T3" fmla="*/ 6721 h 144"/>
                  <a:gd name="T4" fmla="+- 0 17388 17313"/>
                  <a:gd name="T5" fmla="*/ T4 w 91"/>
                  <a:gd name="T6" fmla="+- 0 6721 6595"/>
                  <a:gd name="T7" fmla="*/ 6721 h 144"/>
                  <a:gd name="T8" fmla="+- 0 17389 17313"/>
                  <a:gd name="T9" fmla="*/ T8 w 91"/>
                  <a:gd name="T10" fmla="+- 0 6737 6595"/>
                  <a:gd name="T11" fmla="*/ 6737 h 144"/>
                  <a:gd name="T12" fmla="+- 0 17405 17313"/>
                  <a:gd name="T13" fmla="*/ T12 w 91"/>
                  <a:gd name="T14" fmla="+- 0 6737 6595"/>
                  <a:gd name="T15" fmla="*/ 6737 h 144"/>
                  <a:gd name="T16" fmla="+- 0 17404 17313"/>
                  <a:gd name="T17" fmla="*/ T16 w 91"/>
                  <a:gd name="T18" fmla="+- 0 6731 6595"/>
                  <a:gd name="T19" fmla="*/ 6731 h 144"/>
                  <a:gd name="T20" fmla="+- 0 17404 1731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8" name="Freeform 308"/>
              <p:cNvSpPr>
                <a:spLocks/>
              </p:cNvSpPr>
              <p:nvPr/>
            </p:nvSpPr>
            <p:spPr bwMode="auto">
              <a:xfrm>
                <a:off x="17313" y="6595"/>
                <a:ext cx="91" cy="144"/>
              </a:xfrm>
              <a:custGeom>
                <a:avLst/>
                <a:gdLst>
                  <a:gd name="T0" fmla="+- 0 17385 17313"/>
                  <a:gd name="T1" fmla="*/ T0 w 91"/>
                  <a:gd name="T2" fmla="+- 0 6652 6595"/>
                  <a:gd name="T3" fmla="*/ 6652 h 144"/>
                  <a:gd name="T4" fmla="+- 0 17373 17313"/>
                  <a:gd name="T5" fmla="*/ T4 w 91"/>
                  <a:gd name="T6" fmla="+- 0 6652 6595"/>
                  <a:gd name="T7" fmla="*/ 6652 h 144"/>
                  <a:gd name="T8" fmla="+- 0 17383 17313"/>
                  <a:gd name="T9" fmla="*/ T8 w 91"/>
                  <a:gd name="T10" fmla="+- 0 6661 6595"/>
                  <a:gd name="T11" fmla="*/ 6661 h 144"/>
                  <a:gd name="T12" fmla="+- 0 17385 17313"/>
                  <a:gd name="T13" fmla="*/ T12 w 91"/>
                  <a:gd name="T14" fmla="+- 0 6673 6595"/>
                  <a:gd name="T15" fmla="*/ 6673 h 144"/>
                  <a:gd name="T16" fmla="+- 0 17386 17313"/>
                  <a:gd name="T17" fmla="*/ T16 w 91"/>
                  <a:gd name="T18" fmla="+- 0 6675 6595"/>
                  <a:gd name="T19" fmla="*/ 6675 h 144"/>
                  <a:gd name="T20" fmla="+- 0 17386 17313"/>
                  <a:gd name="T21" fmla="*/ T20 w 91"/>
                  <a:gd name="T22" fmla="+- 0 6678 6595"/>
                  <a:gd name="T23" fmla="*/ 6678 h 144"/>
                  <a:gd name="T24" fmla="+- 0 17386 17313"/>
                  <a:gd name="T25" fmla="*/ T24 w 91"/>
                  <a:gd name="T26" fmla="+- 0 6700 6595"/>
                  <a:gd name="T27" fmla="*/ 6700 h 144"/>
                  <a:gd name="T28" fmla="+- 0 17386 17313"/>
                  <a:gd name="T29" fmla="*/ T28 w 91"/>
                  <a:gd name="T30" fmla="+- 0 6702 6595"/>
                  <a:gd name="T31" fmla="*/ 6702 h 144"/>
                  <a:gd name="T32" fmla="+- 0 17384 17313"/>
                  <a:gd name="T33" fmla="*/ T32 w 91"/>
                  <a:gd name="T34" fmla="+- 0 6709 6595"/>
                  <a:gd name="T35" fmla="*/ 6709 h 144"/>
                  <a:gd name="T36" fmla="+- 0 17372 17313"/>
                  <a:gd name="T37" fmla="*/ T36 w 91"/>
                  <a:gd name="T38" fmla="+- 0 6721 6595"/>
                  <a:gd name="T39" fmla="*/ 6721 h 144"/>
                  <a:gd name="T40" fmla="+- 0 17347 17313"/>
                  <a:gd name="T41" fmla="*/ T40 w 91"/>
                  <a:gd name="T42" fmla="+- 0 6722 6595"/>
                  <a:gd name="T43" fmla="*/ 6722 h 144"/>
                  <a:gd name="T44" fmla="+- 0 17387 17313"/>
                  <a:gd name="T45" fmla="*/ T44 w 91"/>
                  <a:gd name="T46" fmla="+- 0 6722 6595"/>
                  <a:gd name="T47" fmla="*/ 6722 h 144"/>
                  <a:gd name="T48" fmla="+- 0 17388 17313"/>
                  <a:gd name="T49" fmla="*/ T48 w 91"/>
                  <a:gd name="T50" fmla="+- 0 6721 6595"/>
                  <a:gd name="T51" fmla="*/ 6721 h 144"/>
                  <a:gd name="T52" fmla="+- 0 17404 17313"/>
                  <a:gd name="T53" fmla="*/ T52 w 91"/>
                  <a:gd name="T54" fmla="+- 0 6721 6595"/>
                  <a:gd name="T55" fmla="*/ 6721 h 144"/>
                  <a:gd name="T56" fmla="+- 0 17404 17313"/>
                  <a:gd name="T57" fmla="*/ T56 w 91"/>
                  <a:gd name="T58" fmla="+- 0 6653 6595"/>
                  <a:gd name="T59" fmla="*/ 6653 h 144"/>
                  <a:gd name="T60" fmla="+- 0 17386 17313"/>
                  <a:gd name="T61" fmla="*/ T60 w 91"/>
                  <a:gd name="T62" fmla="+- 0 6653 6595"/>
                  <a:gd name="T63" fmla="*/ 6653 h 144"/>
                  <a:gd name="T64" fmla="+- 0 17385 1731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9" name="Freeform 309"/>
              <p:cNvSpPr>
                <a:spLocks/>
              </p:cNvSpPr>
              <p:nvPr/>
            </p:nvSpPr>
            <p:spPr bwMode="auto">
              <a:xfrm>
                <a:off x="17313" y="6595"/>
                <a:ext cx="91" cy="144"/>
              </a:xfrm>
              <a:custGeom>
                <a:avLst/>
                <a:gdLst>
                  <a:gd name="T0" fmla="+- 0 17404 17313"/>
                  <a:gd name="T1" fmla="*/ T0 w 91"/>
                  <a:gd name="T2" fmla="+- 0 6595 6595"/>
                  <a:gd name="T3" fmla="*/ 6595 h 144"/>
                  <a:gd name="T4" fmla="+- 0 17386 17313"/>
                  <a:gd name="T5" fmla="*/ T4 w 91"/>
                  <a:gd name="T6" fmla="+- 0 6595 6595"/>
                  <a:gd name="T7" fmla="*/ 6595 h 144"/>
                  <a:gd name="T8" fmla="+- 0 17386 17313"/>
                  <a:gd name="T9" fmla="*/ T8 w 91"/>
                  <a:gd name="T10" fmla="+- 0 6653 6595"/>
                  <a:gd name="T11" fmla="*/ 6653 h 144"/>
                  <a:gd name="T12" fmla="+- 0 17404 17313"/>
                  <a:gd name="T13" fmla="*/ T12 w 91"/>
                  <a:gd name="T14" fmla="+- 0 6653 6595"/>
                  <a:gd name="T15" fmla="*/ 6653 h 144"/>
                  <a:gd name="T16" fmla="+- 0 17404 1731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4" name="Group 310"/>
            <p:cNvGrpSpPr>
              <a:grpSpLocks/>
            </p:cNvGrpSpPr>
            <p:nvPr/>
          </p:nvGrpSpPr>
          <p:grpSpPr bwMode="auto">
            <a:xfrm>
              <a:off x="17439" y="6602"/>
              <a:ext cx="20" cy="135"/>
              <a:chOff x="17439" y="6602"/>
              <a:chExt cx="20" cy="135"/>
            </a:xfrm>
          </p:grpSpPr>
          <p:sp>
            <p:nvSpPr>
              <p:cNvPr id="3394" name="Freeform 311"/>
              <p:cNvSpPr>
                <a:spLocks/>
              </p:cNvSpPr>
              <p:nvPr/>
            </p:nvSpPr>
            <p:spPr bwMode="auto">
              <a:xfrm>
                <a:off x="17439" y="6602"/>
                <a:ext cx="20" cy="135"/>
              </a:xfrm>
              <a:custGeom>
                <a:avLst/>
                <a:gdLst>
                  <a:gd name="T0" fmla="+- 0 17459 17439"/>
                  <a:gd name="T1" fmla="*/ T0 w 20"/>
                  <a:gd name="T2" fmla="+- 0 6641 6602"/>
                  <a:gd name="T3" fmla="*/ 6641 h 135"/>
                  <a:gd name="T4" fmla="+- 0 17441 17439"/>
                  <a:gd name="T5" fmla="*/ T4 w 20"/>
                  <a:gd name="T6" fmla="+- 0 6641 6602"/>
                  <a:gd name="T7" fmla="*/ 6641 h 135"/>
                  <a:gd name="T8" fmla="+- 0 17441 17439"/>
                  <a:gd name="T9" fmla="*/ T8 w 20"/>
                  <a:gd name="T10" fmla="+- 0 6737 6602"/>
                  <a:gd name="T11" fmla="*/ 6737 h 135"/>
                  <a:gd name="T12" fmla="+- 0 17459 17439"/>
                  <a:gd name="T13" fmla="*/ T12 w 20"/>
                  <a:gd name="T14" fmla="+- 0 6737 6602"/>
                  <a:gd name="T15" fmla="*/ 6737 h 135"/>
                  <a:gd name="T16" fmla="+- 0 17459 17439"/>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5" name="Freeform 312"/>
              <p:cNvSpPr>
                <a:spLocks/>
              </p:cNvSpPr>
              <p:nvPr/>
            </p:nvSpPr>
            <p:spPr bwMode="auto">
              <a:xfrm>
                <a:off x="17439" y="6602"/>
                <a:ext cx="20" cy="135"/>
              </a:xfrm>
              <a:custGeom>
                <a:avLst/>
                <a:gdLst>
                  <a:gd name="T0" fmla="+- 0 17456 17439"/>
                  <a:gd name="T1" fmla="*/ T0 w 20"/>
                  <a:gd name="T2" fmla="+- 0 6602 6602"/>
                  <a:gd name="T3" fmla="*/ 6602 h 135"/>
                  <a:gd name="T4" fmla="+- 0 17443 17439"/>
                  <a:gd name="T5" fmla="*/ T4 w 20"/>
                  <a:gd name="T6" fmla="+- 0 6602 6602"/>
                  <a:gd name="T7" fmla="*/ 6602 h 135"/>
                  <a:gd name="T8" fmla="+- 0 17439 17439"/>
                  <a:gd name="T9" fmla="*/ T8 w 20"/>
                  <a:gd name="T10" fmla="+- 0 6607 6602"/>
                  <a:gd name="T11" fmla="*/ 6607 h 135"/>
                  <a:gd name="T12" fmla="+- 0 17439 17439"/>
                  <a:gd name="T13" fmla="*/ T12 w 20"/>
                  <a:gd name="T14" fmla="+- 0 6619 6602"/>
                  <a:gd name="T15" fmla="*/ 6619 h 135"/>
                  <a:gd name="T16" fmla="+- 0 17443 17439"/>
                  <a:gd name="T17" fmla="*/ T16 w 20"/>
                  <a:gd name="T18" fmla="+- 0 6624 6602"/>
                  <a:gd name="T19" fmla="*/ 6624 h 135"/>
                  <a:gd name="T20" fmla="+- 0 17456 17439"/>
                  <a:gd name="T21" fmla="*/ T20 w 20"/>
                  <a:gd name="T22" fmla="+- 0 6624 6602"/>
                  <a:gd name="T23" fmla="*/ 6624 h 135"/>
                  <a:gd name="T24" fmla="+- 0 17461 17439"/>
                  <a:gd name="T25" fmla="*/ T24 w 20"/>
                  <a:gd name="T26" fmla="+- 0 6619 6602"/>
                  <a:gd name="T27" fmla="*/ 6619 h 135"/>
                  <a:gd name="T28" fmla="+- 0 17461 17439"/>
                  <a:gd name="T29" fmla="*/ T28 w 20"/>
                  <a:gd name="T30" fmla="+- 0 6613 6602"/>
                  <a:gd name="T31" fmla="*/ 6613 h 135"/>
                  <a:gd name="T32" fmla="+- 0 17461 17439"/>
                  <a:gd name="T33" fmla="*/ T32 w 20"/>
                  <a:gd name="T34" fmla="+- 0 6607 6602"/>
                  <a:gd name="T35" fmla="*/ 6607 h 135"/>
                  <a:gd name="T36" fmla="+- 0 17456 17439"/>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2" y="11"/>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5" name="Group 313"/>
            <p:cNvGrpSpPr>
              <a:grpSpLocks/>
            </p:cNvGrpSpPr>
            <p:nvPr/>
          </p:nvGrpSpPr>
          <p:grpSpPr bwMode="auto">
            <a:xfrm>
              <a:off x="17485" y="6617"/>
              <a:ext cx="56" cy="122"/>
              <a:chOff x="17485" y="6617"/>
              <a:chExt cx="56" cy="122"/>
            </a:xfrm>
          </p:grpSpPr>
          <p:sp>
            <p:nvSpPr>
              <p:cNvPr id="3166" name="Freeform 314"/>
              <p:cNvSpPr>
                <a:spLocks/>
              </p:cNvSpPr>
              <p:nvPr/>
            </p:nvSpPr>
            <p:spPr bwMode="auto">
              <a:xfrm>
                <a:off x="17485" y="6617"/>
                <a:ext cx="56" cy="122"/>
              </a:xfrm>
              <a:custGeom>
                <a:avLst/>
                <a:gdLst>
                  <a:gd name="T0" fmla="+- 0 17517 17485"/>
                  <a:gd name="T1" fmla="*/ T0 w 56"/>
                  <a:gd name="T2" fmla="+- 0 6654 6617"/>
                  <a:gd name="T3" fmla="*/ 6654 h 122"/>
                  <a:gd name="T4" fmla="+- 0 17500 17485"/>
                  <a:gd name="T5" fmla="*/ T4 w 56"/>
                  <a:gd name="T6" fmla="+- 0 6654 6617"/>
                  <a:gd name="T7" fmla="*/ 6654 h 122"/>
                  <a:gd name="T8" fmla="+- 0 17500 17485"/>
                  <a:gd name="T9" fmla="*/ T8 w 56"/>
                  <a:gd name="T10" fmla="+- 0 6718 6617"/>
                  <a:gd name="T11" fmla="*/ 6718 h 122"/>
                  <a:gd name="T12" fmla="+- 0 17502 17485"/>
                  <a:gd name="T13" fmla="*/ T12 w 56"/>
                  <a:gd name="T14" fmla="+- 0 6727 6617"/>
                  <a:gd name="T15" fmla="*/ 6727 h 122"/>
                  <a:gd name="T16" fmla="+- 0 17507 17485"/>
                  <a:gd name="T17" fmla="*/ T16 w 56"/>
                  <a:gd name="T18" fmla="+- 0 6732 6617"/>
                  <a:gd name="T19" fmla="*/ 6732 h 122"/>
                  <a:gd name="T20" fmla="+- 0 17511 17485"/>
                  <a:gd name="T21" fmla="*/ T20 w 56"/>
                  <a:gd name="T22" fmla="+- 0 6737 6617"/>
                  <a:gd name="T23" fmla="*/ 6737 h 122"/>
                  <a:gd name="T24" fmla="+- 0 17517 17485"/>
                  <a:gd name="T25" fmla="*/ T24 w 56"/>
                  <a:gd name="T26" fmla="+- 0 6740 6617"/>
                  <a:gd name="T27" fmla="*/ 6740 h 122"/>
                  <a:gd name="T28" fmla="+- 0 17532 17485"/>
                  <a:gd name="T29" fmla="*/ T28 w 56"/>
                  <a:gd name="T30" fmla="+- 0 6740 6617"/>
                  <a:gd name="T31" fmla="*/ 6740 h 122"/>
                  <a:gd name="T32" fmla="+- 0 17538 17485"/>
                  <a:gd name="T33" fmla="*/ T32 w 56"/>
                  <a:gd name="T34" fmla="+- 0 6738 6617"/>
                  <a:gd name="T35" fmla="*/ 6738 h 122"/>
                  <a:gd name="T36" fmla="+- 0 17541 17485"/>
                  <a:gd name="T37" fmla="*/ T36 w 56"/>
                  <a:gd name="T38" fmla="+- 0 6737 6617"/>
                  <a:gd name="T39" fmla="*/ 6737 h 122"/>
                  <a:gd name="T40" fmla="+- 0 17540 17485"/>
                  <a:gd name="T41" fmla="*/ T40 w 56"/>
                  <a:gd name="T42" fmla="+- 0 6725 6617"/>
                  <a:gd name="T43" fmla="*/ 6725 h 122"/>
                  <a:gd name="T44" fmla="+- 0 17520 17485"/>
                  <a:gd name="T45" fmla="*/ T44 w 56"/>
                  <a:gd name="T46" fmla="+- 0 6725 6617"/>
                  <a:gd name="T47" fmla="*/ 6725 h 122"/>
                  <a:gd name="T48" fmla="+- 0 17517 17485"/>
                  <a:gd name="T49" fmla="*/ T48 w 56"/>
                  <a:gd name="T50" fmla="+- 0 6718 6617"/>
                  <a:gd name="T51" fmla="*/ 6718 h 122"/>
                  <a:gd name="T52" fmla="+- 0 17517 17485"/>
                  <a:gd name="T53" fmla="*/ T52 w 56"/>
                  <a:gd name="T54" fmla="+- 0 6654 6617"/>
                  <a:gd name="T55" fmla="*/ 665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7" name="Freeform 315"/>
              <p:cNvSpPr>
                <a:spLocks/>
              </p:cNvSpPr>
              <p:nvPr/>
            </p:nvSpPr>
            <p:spPr bwMode="auto">
              <a:xfrm>
                <a:off x="17485" y="6617"/>
                <a:ext cx="56" cy="122"/>
              </a:xfrm>
              <a:custGeom>
                <a:avLst/>
                <a:gdLst>
                  <a:gd name="T0" fmla="+- 0 17540 17485"/>
                  <a:gd name="T1" fmla="*/ T0 w 56"/>
                  <a:gd name="T2" fmla="+- 0 6724 6617"/>
                  <a:gd name="T3" fmla="*/ 6724 h 122"/>
                  <a:gd name="T4" fmla="+- 0 17538 17485"/>
                  <a:gd name="T5" fmla="*/ T4 w 56"/>
                  <a:gd name="T6" fmla="+- 0 6725 6617"/>
                  <a:gd name="T7" fmla="*/ 6725 h 122"/>
                  <a:gd name="T8" fmla="+- 0 17535 17485"/>
                  <a:gd name="T9" fmla="*/ T8 w 56"/>
                  <a:gd name="T10" fmla="+- 0 6725 6617"/>
                  <a:gd name="T11" fmla="*/ 6725 h 122"/>
                  <a:gd name="T12" fmla="+- 0 17540 17485"/>
                  <a:gd name="T13" fmla="*/ T12 w 56"/>
                  <a:gd name="T14" fmla="+- 0 6725 6617"/>
                  <a:gd name="T15" fmla="*/ 6725 h 122"/>
                  <a:gd name="T16" fmla="+- 0 17540 17485"/>
                  <a:gd name="T17" fmla="*/ T16 w 56"/>
                  <a:gd name="T18" fmla="+- 0 6724 6617"/>
                  <a:gd name="T19" fmla="*/ 672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2" name="Freeform 316"/>
              <p:cNvSpPr>
                <a:spLocks/>
              </p:cNvSpPr>
              <p:nvPr/>
            </p:nvSpPr>
            <p:spPr bwMode="auto">
              <a:xfrm>
                <a:off x="17485" y="6617"/>
                <a:ext cx="56" cy="122"/>
              </a:xfrm>
              <a:custGeom>
                <a:avLst/>
                <a:gdLst>
                  <a:gd name="T0" fmla="+- 0 17542 17485"/>
                  <a:gd name="T1" fmla="*/ T0 w 56"/>
                  <a:gd name="T2" fmla="+- 0 6641 6617"/>
                  <a:gd name="T3" fmla="*/ 6641 h 122"/>
                  <a:gd name="T4" fmla="+- 0 17485 17485"/>
                  <a:gd name="T5" fmla="*/ T4 w 56"/>
                  <a:gd name="T6" fmla="+- 0 6641 6617"/>
                  <a:gd name="T7" fmla="*/ 6641 h 122"/>
                  <a:gd name="T8" fmla="+- 0 17485 17485"/>
                  <a:gd name="T9" fmla="*/ T8 w 56"/>
                  <a:gd name="T10" fmla="+- 0 6654 6617"/>
                  <a:gd name="T11" fmla="*/ 6654 h 122"/>
                  <a:gd name="T12" fmla="+- 0 17542 17485"/>
                  <a:gd name="T13" fmla="*/ T12 w 56"/>
                  <a:gd name="T14" fmla="+- 0 6654 6617"/>
                  <a:gd name="T15" fmla="*/ 6654 h 122"/>
                  <a:gd name="T16" fmla="+- 0 17542 17485"/>
                  <a:gd name="T17" fmla="*/ T16 w 56"/>
                  <a:gd name="T18" fmla="+- 0 6641 6617"/>
                  <a:gd name="T19" fmla="*/ 664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3" name="Freeform 317"/>
              <p:cNvSpPr>
                <a:spLocks/>
              </p:cNvSpPr>
              <p:nvPr/>
            </p:nvSpPr>
            <p:spPr bwMode="auto">
              <a:xfrm>
                <a:off x="17485" y="6617"/>
                <a:ext cx="56" cy="122"/>
              </a:xfrm>
              <a:custGeom>
                <a:avLst/>
                <a:gdLst>
                  <a:gd name="T0" fmla="+- 0 17517 17485"/>
                  <a:gd name="T1" fmla="*/ T0 w 56"/>
                  <a:gd name="T2" fmla="+- 0 6617 6617"/>
                  <a:gd name="T3" fmla="*/ 6617 h 122"/>
                  <a:gd name="T4" fmla="+- 0 17500 17485"/>
                  <a:gd name="T5" fmla="*/ T4 w 56"/>
                  <a:gd name="T6" fmla="+- 0 6623 6617"/>
                  <a:gd name="T7" fmla="*/ 6623 h 122"/>
                  <a:gd name="T8" fmla="+- 0 17500 17485"/>
                  <a:gd name="T9" fmla="*/ T8 w 56"/>
                  <a:gd name="T10" fmla="+- 0 6641 6617"/>
                  <a:gd name="T11" fmla="*/ 6641 h 122"/>
                  <a:gd name="T12" fmla="+- 0 17517 17485"/>
                  <a:gd name="T13" fmla="*/ T12 w 56"/>
                  <a:gd name="T14" fmla="+- 0 6641 6617"/>
                  <a:gd name="T15" fmla="*/ 6641 h 122"/>
                  <a:gd name="T16" fmla="+- 0 17517 17485"/>
                  <a:gd name="T17" fmla="*/ T16 w 56"/>
                  <a:gd name="T18" fmla="+- 0 6617 6617"/>
                  <a:gd name="T19" fmla="*/ 661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6" name="Group 318"/>
            <p:cNvGrpSpPr>
              <a:grpSpLocks/>
            </p:cNvGrpSpPr>
            <p:nvPr/>
          </p:nvGrpSpPr>
          <p:grpSpPr bwMode="auto">
            <a:xfrm>
              <a:off x="17568" y="6602"/>
              <a:ext cx="20" cy="135"/>
              <a:chOff x="17568" y="6602"/>
              <a:chExt cx="20" cy="135"/>
            </a:xfrm>
          </p:grpSpPr>
          <p:sp>
            <p:nvSpPr>
              <p:cNvPr id="3164" name="Freeform 319"/>
              <p:cNvSpPr>
                <a:spLocks/>
              </p:cNvSpPr>
              <p:nvPr/>
            </p:nvSpPr>
            <p:spPr bwMode="auto">
              <a:xfrm>
                <a:off x="17568" y="6602"/>
                <a:ext cx="20" cy="135"/>
              </a:xfrm>
              <a:custGeom>
                <a:avLst/>
                <a:gdLst>
                  <a:gd name="T0" fmla="+- 0 17588 17568"/>
                  <a:gd name="T1" fmla="*/ T0 w 20"/>
                  <a:gd name="T2" fmla="+- 0 6641 6602"/>
                  <a:gd name="T3" fmla="*/ 6641 h 135"/>
                  <a:gd name="T4" fmla="+- 0 17570 17568"/>
                  <a:gd name="T5" fmla="*/ T4 w 20"/>
                  <a:gd name="T6" fmla="+- 0 6641 6602"/>
                  <a:gd name="T7" fmla="*/ 6641 h 135"/>
                  <a:gd name="T8" fmla="+- 0 17570 17568"/>
                  <a:gd name="T9" fmla="*/ T8 w 20"/>
                  <a:gd name="T10" fmla="+- 0 6737 6602"/>
                  <a:gd name="T11" fmla="*/ 6737 h 135"/>
                  <a:gd name="T12" fmla="+- 0 17588 17568"/>
                  <a:gd name="T13" fmla="*/ T12 w 20"/>
                  <a:gd name="T14" fmla="+- 0 6737 6602"/>
                  <a:gd name="T15" fmla="*/ 6737 h 135"/>
                  <a:gd name="T16" fmla="+- 0 17588 17568"/>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5" name="Freeform 320"/>
              <p:cNvSpPr>
                <a:spLocks/>
              </p:cNvSpPr>
              <p:nvPr/>
            </p:nvSpPr>
            <p:spPr bwMode="auto">
              <a:xfrm>
                <a:off x="17568" y="6602"/>
                <a:ext cx="20" cy="135"/>
              </a:xfrm>
              <a:custGeom>
                <a:avLst/>
                <a:gdLst>
                  <a:gd name="T0" fmla="+- 0 17585 17568"/>
                  <a:gd name="T1" fmla="*/ T0 w 20"/>
                  <a:gd name="T2" fmla="+- 0 6602 6602"/>
                  <a:gd name="T3" fmla="*/ 6602 h 135"/>
                  <a:gd name="T4" fmla="+- 0 17572 17568"/>
                  <a:gd name="T5" fmla="*/ T4 w 20"/>
                  <a:gd name="T6" fmla="+- 0 6602 6602"/>
                  <a:gd name="T7" fmla="*/ 6602 h 135"/>
                  <a:gd name="T8" fmla="+- 0 17568 17568"/>
                  <a:gd name="T9" fmla="*/ T8 w 20"/>
                  <a:gd name="T10" fmla="+- 0 6607 6602"/>
                  <a:gd name="T11" fmla="*/ 6607 h 135"/>
                  <a:gd name="T12" fmla="+- 0 17568 17568"/>
                  <a:gd name="T13" fmla="*/ T12 w 20"/>
                  <a:gd name="T14" fmla="+- 0 6619 6602"/>
                  <a:gd name="T15" fmla="*/ 6619 h 135"/>
                  <a:gd name="T16" fmla="+- 0 17572 17568"/>
                  <a:gd name="T17" fmla="*/ T16 w 20"/>
                  <a:gd name="T18" fmla="+- 0 6624 6602"/>
                  <a:gd name="T19" fmla="*/ 6624 h 135"/>
                  <a:gd name="T20" fmla="+- 0 17585 17568"/>
                  <a:gd name="T21" fmla="*/ T20 w 20"/>
                  <a:gd name="T22" fmla="+- 0 6624 6602"/>
                  <a:gd name="T23" fmla="*/ 6624 h 135"/>
                  <a:gd name="T24" fmla="+- 0 17590 17568"/>
                  <a:gd name="T25" fmla="*/ T24 w 20"/>
                  <a:gd name="T26" fmla="+- 0 6619 6602"/>
                  <a:gd name="T27" fmla="*/ 6619 h 135"/>
                  <a:gd name="T28" fmla="+- 0 17590 17568"/>
                  <a:gd name="T29" fmla="*/ T28 w 20"/>
                  <a:gd name="T30" fmla="+- 0 6607 6602"/>
                  <a:gd name="T31" fmla="*/ 6607 h 135"/>
                  <a:gd name="T32" fmla="+- 0 17585 17568"/>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7" name="Group 321"/>
            <p:cNvGrpSpPr>
              <a:grpSpLocks/>
            </p:cNvGrpSpPr>
            <p:nvPr/>
          </p:nvGrpSpPr>
          <p:grpSpPr bwMode="auto">
            <a:xfrm>
              <a:off x="17621" y="6639"/>
              <a:ext cx="92" cy="100"/>
              <a:chOff x="17621" y="6639"/>
              <a:chExt cx="92" cy="100"/>
            </a:xfrm>
          </p:grpSpPr>
          <p:sp>
            <p:nvSpPr>
              <p:cNvPr id="3162" name="Freeform 322"/>
              <p:cNvSpPr>
                <a:spLocks/>
              </p:cNvSpPr>
              <p:nvPr/>
            </p:nvSpPr>
            <p:spPr bwMode="auto">
              <a:xfrm>
                <a:off x="17621" y="6639"/>
                <a:ext cx="92" cy="100"/>
              </a:xfrm>
              <a:custGeom>
                <a:avLst/>
                <a:gdLst>
                  <a:gd name="T0" fmla="+- 0 17660 17621"/>
                  <a:gd name="T1" fmla="*/ T0 w 92"/>
                  <a:gd name="T2" fmla="+- 0 6639 6639"/>
                  <a:gd name="T3" fmla="*/ 6639 h 100"/>
                  <a:gd name="T4" fmla="+- 0 17644 17621"/>
                  <a:gd name="T5" fmla="*/ T4 w 92"/>
                  <a:gd name="T6" fmla="+- 0 6644 6639"/>
                  <a:gd name="T7" fmla="*/ 6644 h 100"/>
                  <a:gd name="T8" fmla="+- 0 17630 17621"/>
                  <a:gd name="T9" fmla="*/ T8 w 92"/>
                  <a:gd name="T10" fmla="+- 0 6657 6639"/>
                  <a:gd name="T11" fmla="*/ 6657 h 100"/>
                  <a:gd name="T12" fmla="+- 0 17622 17621"/>
                  <a:gd name="T13" fmla="*/ T12 w 92"/>
                  <a:gd name="T14" fmla="+- 0 6678 6639"/>
                  <a:gd name="T15" fmla="*/ 6678 h 100"/>
                  <a:gd name="T16" fmla="+- 0 17621 17621"/>
                  <a:gd name="T17" fmla="*/ T16 w 92"/>
                  <a:gd name="T18" fmla="+- 0 6708 6639"/>
                  <a:gd name="T19" fmla="*/ 6708 h 100"/>
                  <a:gd name="T20" fmla="+- 0 17631 17621"/>
                  <a:gd name="T21" fmla="*/ T20 w 92"/>
                  <a:gd name="T22" fmla="+- 0 6725 6639"/>
                  <a:gd name="T23" fmla="*/ 6725 h 100"/>
                  <a:gd name="T24" fmla="+- 0 17649 17621"/>
                  <a:gd name="T25" fmla="*/ T24 w 92"/>
                  <a:gd name="T26" fmla="+- 0 6735 6639"/>
                  <a:gd name="T27" fmla="*/ 6735 h 100"/>
                  <a:gd name="T28" fmla="+- 0 17675 17621"/>
                  <a:gd name="T29" fmla="*/ T28 w 92"/>
                  <a:gd name="T30" fmla="+- 0 6739 6639"/>
                  <a:gd name="T31" fmla="*/ 6739 h 100"/>
                  <a:gd name="T32" fmla="+- 0 17693 17621"/>
                  <a:gd name="T33" fmla="*/ T32 w 92"/>
                  <a:gd name="T34" fmla="+- 0 6731 6639"/>
                  <a:gd name="T35" fmla="*/ 6731 h 100"/>
                  <a:gd name="T36" fmla="+- 0 17698 17621"/>
                  <a:gd name="T37" fmla="*/ T36 w 92"/>
                  <a:gd name="T38" fmla="+- 0 6725 6639"/>
                  <a:gd name="T39" fmla="*/ 6725 h 100"/>
                  <a:gd name="T40" fmla="+- 0 17657 17621"/>
                  <a:gd name="T41" fmla="*/ T40 w 92"/>
                  <a:gd name="T42" fmla="+- 0 6725 6639"/>
                  <a:gd name="T43" fmla="*/ 6725 h 100"/>
                  <a:gd name="T44" fmla="+- 0 17642 17621"/>
                  <a:gd name="T45" fmla="*/ T44 w 92"/>
                  <a:gd name="T46" fmla="+- 0 6712 6639"/>
                  <a:gd name="T47" fmla="*/ 6712 h 100"/>
                  <a:gd name="T48" fmla="+- 0 17636 17621"/>
                  <a:gd name="T49" fmla="*/ T48 w 92"/>
                  <a:gd name="T50" fmla="+- 0 6689 6639"/>
                  <a:gd name="T51" fmla="*/ 6689 h 100"/>
                  <a:gd name="T52" fmla="+- 0 17636 17621"/>
                  <a:gd name="T53" fmla="*/ T52 w 92"/>
                  <a:gd name="T54" fmla="+- 0 6679 6639"/>
                  <a:gd name="T55" fmla="*/ 6679 h 100"/>
                  <a:gd name="T56" fmla="+- 0 17646 17621"/>
                  <a:gd name="T57" fmla="*/ T56 w 92"/>
                  <a:gd name="T58" fmla="+- 0 6660 6639"/>
                  <a:gd name="T59" fmla="*/ 6660 h 100"/>
                  <a:gd name="T60" fmla="+- 0 17667 17621"/>
                  <a:gd name="T61" fmla="*/ T60 w 92"/>
                  <a:gd name="T62" fmla="+- 0 6652 6639"/>
                  <a:gd name="T63" fmla="*/ 6652 h 100"/>
                  <a:gd name="T64" fmla="+- 0 17697 17621"/>
                  <a:gd name="T65" fmla="*/ T64 w 92"/>
                  <a:gd name="T66" fmla="+- 0 6652 6639"/>
                  <a:gd name="T67" fmla="*/ 6652 h 100"/>
                  <a:gd name="T68" fmla="+- 0 17685 17621"/>
                  <a:gd name="T69" fmla="*/ T68 w 92"/>
                  <a:gd name="T70" fmla="+- 0 6643 6639"/>
                  <a:gd name="T71" fmla="*/ 6643 h 100"/>
                  <a:gd name="T72" fmla="+- 0 17660 17621"/>
                  <a:gd name="T73" fmla="*/ T72 w 92"/>
                  <a:gd name="T74" fmla="+- 0 6639 6639"/>
                  <a:gd name="T75" fmla="*/ 663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8"/>
                    </a:lnTo>
                    <a:lnTo>
                      <a:pt x="1" y="39"/>
                    </a:lnTo>
                    <a:lnTo>
                      <a:pt x="0" y="69"/>
                    </a:lnTo>
                    <a:lnTo>
                      <a:pt x="10" y="86"/>
                    </a:lnTo>
                    <a:lnTo>
                      <a:pt x="28" y="96"/>
                    </a:lnTo>
                    <a:lnTo>
                      <a:pt x="54" y="100"/>
                    </a:lnTo>
                    <a:lnTo>
                      <a:pt x="72" y="92"/>
                    </a:lnTo>
                    <a:lnTo>
                      <a:pt x="77" y="86"/>
                    </a:lnTo>
                    <a:lnTo>
                      <a:pt x="36" y="86"/>
                    </a:lnTo>
                    <a:lnTo>
                      <a:pt x="21" y="73"/>
                    </a:lnTo>
                    <a:lnTo>
                      <a:pt x="15" y="50"/>
                    </a:lnTo>
                    <a:lnTo>
                      <a:pt x="15"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3" name="Freeform 323"/>
              <p:cNvSpPr>
                <a:spLocks/>
              </p:cNvSpPr>
              <p:nvPr/>
            </p:nvSpPr>
            <p:spPr bwMode="auto">
              <a:xfrm>
                <a:off x="17621" y="6639"/>
                <a:ext cx="92" cy="100"/>
              </a:xfrm>
              <a:custGeom>
                <a:avLst/>
                <a:gdLst>
                  <a:gd name="T0" fmla="+- 0 17697 17621"/>
                  <a:gd name="T1" fmla="*/ T0 w 92"/>
                  <a:gd name="T2" fmla="+- 0 6652 6639"/>
                  <a:gd name="T3" fmla="*/ 6652 h 100"/>
                  <a:gd name="T4" fmla="+- 0 17667 17621"/>
                  <a:gd name="T5" fmla="*/ T4 w 92"/>
                  <a:gd name="T6" fmla="+- 0 6652 6639"/>
                  <a:gd name="T7" fmla="*/ 6652 h 100"/>
                  <a:gd name="T8" fmla="+- 0 17683 17621"/>
                  <a:gd name="T9" fmla="*/ T8 w 92"/>
                  <a:gd name="T10" fmla="+- 0 6659 6639"/>
                  <a:gd name="T11" fmla="*/ 6659 h 100"/>
                  <a:gd name="T12" fmla="+- 0 17691 17621"/>
                  <a:gd name="T13" fmla="*/ T12 w 92"/>
                  <a:gd name="T14" fmla="+- 0 6677 6639"/>
                  <a:gd name="T15" fmla="*/ 6677 h 100"/>
                  <a:gd name="T16" fmla="+- 0 17692 17621"/>
                  <a:gd name="T17" fmla="*/ T16 w 92"/>
                  <a:gd name="T18" fmla="+- 0 6704 6639"/>
                  <a:gd name="T19" fmla="*/ 6704 h 100"/>
                  <a:gd name="T20" fmla="+- 0 17680 17621"/>
                  <a:gd name="T21" fmla="*/ T20 w 92"/>
                  <a:gd name="T22" fmla="+- 0 6720 6639"/>
                  <a:gd name="T23" fmla="*/ 6720 h 100"/>
                  <a:gd name="T24" fmla="+- 0 17657 17621"/>
                  <a:gd name="T25" fmla="*/ T24 w 92"/>
                  <a:gd name="T26" fmla="+- 0 6725 6639"/>
                  <a:gd name="T27" fmla="*/ 6725 h 100"/>
                  <a:gd name="T28" fmla="+- 0 17698 17621"/>
                  <a:gd name="T29" fmla="*/ T28 w 92"/>
                  <a:gd name="T30" fmla="+- 0 6725 6639"/>
                  <a:gd name="T31" fmla="*/ 6725 h 100"/>
                  <a:gd name="T32" fmla="+- 0 17707 17621"/>
                  <a:gd name="T33" fmla="*/ T32 w 92"/>
                  <a:gd name="T34" fmla="+- 0 6714 6639"/>
                  <a:gd name="T35" fmla="*/ 6714 h 100"/>
                  <a:gd name="T36" fmla="+- 0 17712 17621"/>
                  <a:gd name="T37" fmla="*/ T36 w 92"/>
                  <a:gd name="T38" fmla="+- 0 6688 6639"/>
                  <a:gd name="T39" fmla="*/ 6688 h 100"/>
                  <a:gd name="T40" fmla="+- 0 17711 17621"/>
                  <a:gd name="T41" fmla="*/ T40 w 92"/>
                  <a:gd name="T42" fmla="+- 0 6674 6639"/>
                  <a:gd name="T43" fmla="*/ 6674 h 100"/>
                  <a:gd name="T44" fmla="+- 0 17702 17621"/>
                  <a:gd name="T45" fmla="*/ T44 w 92"/>
                  <a:gd name="T46" fmla="+- 0 6655 6639"/>
                  <a:gd name="T47" fmla="*/ 6655 h 100"/>
                  <a:gd name="T48" fmla="+- 0 17697 17621"/>
                  <a:gd name="T49" fmla="*/ T48 w 92"/>
                  <a:gd name="T50" fmla="+- 0 6652 6639"/>
                  <a:gd name="T51" fmla="*/ 66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8" name="Group 324"/>
            <p:cNvGrpSpPr>
              <a:grpSpLocks/>
            </p:cNvGrpSpPr>
            <p:nvPr/>
          </p:nvGrpSpPr>
          <p:grpSpPr bwMode="auto">
            <a:xfrm>
              <a:off x="17742" y="6638"/>
              <a:ext cx="83" cy="99"/>
              <a:chOff x="17742" y="6638"/>
              <a:chExt cx="83" cy="99"/>
            </a:xfrm>
          </p:grpSpPr>
          <p:sp>
            <p:nvSpPr>
              <p:cNvPr id="3159" name="Freeform 325"/>
              <p:cNvSpPr>
                <a:spLocks/>
              </p:cNvSpPr>
              <p:nvPr/>
            </p:nvSpPr>
            <p:spPr bwMode="auto">
              <a:xfrm>
                <a:off x="17742" y="6638"/>
                <a:ext cx="83" cy="99"/>
              </a:xfrm>
              <a:custGeom>
                <a:avLst/>
                <a:gdLst>
                  <a:gd name="T0" fmla="+- 0 17757 17742"/>
                  <a:gd name="T1" fmla="*/ T0 w 83"/>
                  <a:gd name="T2" fmla="+- 0 6641 6638"/>
                  <a:gd name="T3" fmla="*/ 6641 h 99"/>
                  <a:gd name="T4" fmla="+- 0 17742 17742"/>
                  <a:gd name="T5" fmla="*/ T4 w 83"/>
                  <a:gd name="T6" fmla="+- 0 6641 6638"/>
                  <a:gd name="T7" fmla="*/ 6641 h 99"/>
                  <a:gd name="T8" fmla="+- 0 17742 17742"/>
                  <a:gd name="T9" fmla="*/ T8 w 83"/>
                  <a:gd name="T10" fmla="+- 0 6649 6638"/>
                  <a:gd name="T11" fmla="*/ 6649 h 99"/>
                  <a:gd name="T12" fmla="+- 0 17743 17742"/>
                  <a:gd name="T13" fmla="*/ T12 w 83"/>
                  <a:gd name="T14" fmla="+- 0 6653 6638"/>
                  <a:gd name="T15" fmla="*/ 6653 h 99"/>
                  <a:gd name="T16" fmla="+- 0 17743 17742"/>
                  <a:gd name="T17" fmla="*/ T16 w 83"/>
                  <a:gd name="T18" fmla="+- 0 6737 6638"/>
                  <a:gd name="T19" fmla="*/ 6737 h 99"/>
                  <a:gd name="T20" fmla="+- 0 17760 17742"/>
                  <a:gd name="T21" fmla="*/ T20 w 83"/>
                  <a:gd name="T22" fmla="+- 0 6737 6638"/>
                  <a:gd name="T23" fmla="*/ 6737 h 99"/>
                  <a:gd name="T24" fmla="+- 0 17760 17742"/>
                  <a:gd name="T25" fmla="*/ T24 w 83"/>
                  <a:gd name="T26" fmla="+- 0 6676 6638"/>
                  <a:gd name="T27" fmla="*/ 6676 h 99"/>
                  <a:gd name="T28" fmla="+- 0 17761 17742"/>
                  <a:gd name="T29" fmla="*/ T28 w 83"/>
                  <a:gd name="T30" fmla="+- 0 6673 6638"/>
                  <a:gd name="T31" fmla="*/ 6673 h 99"/>
                  <a:gd name="T32" fmla="+- 0 17761 17742"/>
                  <a:gd name="T33" fmla="*/ T32 w 83"/>
                  <a:gd name="T34" fmla="+- 0 6671 6638"/>
                  <a:gd name="T35" fmla="*/ 6671 h 99"/>
                  <a:gd name="T36" fmla="+- 0 17764 17742"/>
                  <a:gd name="T37" fmla="*/ T36 w 83"/>
                  <a:gd name="T38" fmla="+- 0 6661 6638"/>
                  <a:gd name="T39" fmla="*/ 6661 h 99"/>
                  <a:gd name="T40" fmla="+- 0 17769 17742"/>
                  <a:gd name="T41" fmla="*/ T40 w 83"/>
                  <a:gd name="T42" fmla="+- 0 6657 6638"/>
                  <a:gd name="T43" fmla="*/ 6657 h 99"/>
                  <a:gd name="T44" fmla="+- 0 17758 17742"/>
                  <a:gd name="T45" fmla="*/ T44 w 83"/>
                  <a:gd name="T46" fmla="+- 0 6657 6638"/>
                  <a:gd name="T47" fmla="*/ 6657 h 99"/>
                  <a:gd name="T48" fmla="+- 0 17757 17742"/>
                  <a:gd name="T49" fmla="*/ T48 w 83"/>
                  <a:gd name="T50" fmla="+- 0 6641 6638"/>
                  <a:gd name="T51"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1" y="15"/>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0" name="Freeform 326"/>
              <p:cNvSpPr>
                <a:spLocks/>
              </p:cNvSpPr>
              <p:nvPr/>
            </p:nvSpPr>
            <p:spPr bwMode="auto">
              <a:xfrm>
                <a:off x="17742" y="6638"/>
                <a:ext cx="83" cy="99"/>
              </a:xfrm>
              <a:custGeom>
                <a:avLst/>
                <a:gdLst>
                  <a:gd name="T0" fmla="+- 0 17816 17742"/>
                  <a:gd name="T1" fmla="*/ T0 w 83"/>
                  <a:gd name="T2" fmla="+- 0 6653 6638"/>
                  <a:gd name="T3" fmla="*/ 6653 h 99"/>
                  <a:gd name="T4" fmla="+- 0 17802 17742"/>
                  <a:gd name="T5" fmla="*/ T4 w 83"/>
                  <a:gd name="T6" fmla="+- 0 6653 6638"/>
                  <a:gd name="T7" fmla="*/ 6653 h 99"/>
                  <a:gd name="T8" fmla="+- 0 17807 17742"/>
                  <a:gd name="T9" fmla="*/ T8 w 83"/>
                  <a:gd name="T10" fmla="+- 0 6666 6638"/>
                  <a:gd name="T11" fmla="*/ 6666 h 99"/>
                  <a:gd name="T12" fmla="+- 0 17807 17742"/>
                  <a:gd name="T13" fmla="*/ T12 w 83"/>
                  <a:gd name="T14" fmla="+- 0 6737 6638"/>
                  <a:gd name="T15" fmla="*/ 6737 h 99"/>
                  <a:gd name="T16" fmla="+- 0 17825 17742"/>
                  <a:gd name="T17" fmla="*/ T16 w 83"/>
                  <a:gd name="T18" fmla="+- 0 6737 6638"/>
                  <a:gd name="T19" fmla="*/ 6737 h 99"/>
                  <a:gd name="T20" fmla="+- 0 17821 17742"/>
                  <a:gd name="T21" fmla="*/ T20 w 83"/>
                  <a:gd name="T22" fmla="+- 0 6659 6638"/>
                  <a:gd name="T23" fmla="*/ 6659 h 99"/>
                  <a:gd name="T24" fmla="+- 0 17816 17742"/>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1" name="Freeform 327"/>
              <p:cNvSpPr>
                <a:spLocks/>
              </p:cNvSpPr>
              <p:nvPr/>
            </p:nvSpPr>
            <p:spPr bwMode="auto">
              <a:xfrm>
                <a:off x="17742" y="6638"/>
                <a:ext cx="83" cy="99"/>
              </a:xfrm>
              <a:custGeom>
                <a:avLst/>
                <a:gdLst>
                  <a:gd name="T0" fmla="+- 0 17791 17742"/>
                  <a:gd name="T1" fmla="*/ T0 w 83"/>
                  <a:gd name="T2" fmla="+- 0 6638 6638"/>
                  <a:gd name="T3" fmla="*/ 6638 h 99"/>
                  <a:gd name="T4" fmla="+- 0 17775 17742"/>
                  <a:gd name="T5" fmla="*/ T4 w 83"/>
                  <a:gd name="T6" fmla="+- 0 6638 6638"/>
                  <a:gd name="T7" fmla="*/ 6638 h 99"/>
                  <a:gd name="T8" fmla="+- 0 17764 17742"/>
                  <a:gd name="T9" fmla="*/ T8 w 83"/>
                  <a:gd name="T10" fmla="+- 0 6647 6638"/>
                  <a:gd name="T11" fmla="*/ 6647 h 99"/>
                  <a:gd name="T12" fmla="+- 0 17759 17742"/>
                  <a:gd name="T13" fmla="*/ T12 w 83"/>
                  <a:gd name="T14" fmla="+- 0 6657 6638"/>
                  <a:gd name="T15" fmla="*/ 6657 h 99"/>
                  <a:gd name="T16" fmla="+- 0 17769 17742"/>
                  <a:gd name="T17" fmla="*/ T16 w 83"/>
                  <a:gd name="T18" fmla="+- 0 6657 6638"/>
                  <a:gd name="T19" fmla="*/ 6657 h 99"/>
                  <a:gd name="T20" fmla="+- 0 17773 17742"/>
                  <a:gd name="T21" fmla="*/ T20 w 83"/>
                  <a:gd name="T22" fmla="+- 0 6653 6638"/>
                  <a:gd name="T23" fmla="*/ 6653 h 99"/>
                  <a:gd name="T24" fmla="+- 0 17816 17742"/>
                  <a:gd name="T25" fmla="*/ T24 w 83"/>
                  <a:gd name="T26" fmla="+- 0 6653 6638"/>
                  <a:gd name="T27" fmla="*/ 6653 h 99"/>
                  <a:gd name="T28" fmla="+- 0 17807 17742"/>
                  <a:gd name="T29" fmla="*/ T28 w 83"/>
                  <a:gd name="T30" fmla="+- 0 6643 6638"/>
                  <a:gd name="T31" fmla="*/ 6643 h 99"/>
                  <a:gd name="T32" fmla="+- 0 17791 17742"/>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400" name="Picture 3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6" y="7003"/>
                <a:ext cx="6576" cy="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01" name="Picture 3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 y="3403"/>
                <a:ext cx="1943" cy="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129" name="Group 330"/>
            <p:cNvGrpSpPr>
              <a:grpSpLocks/>
            </p:cNvGrpSpPr>
            <p:nvPr/>
          </p:nvGrpSpPr>
          <p:grpSpPr bwMode="auto">
            <a:xfrm>
              <a:off x="4770" y="3898"/>
              <a:ext cx="88" cy="148"/>
              <a:chOff x="4770" y="3898"/>
              <a:chExt cx="88" cy="148"/>
            </a:xfrm>
          </p:grpSpPr>
          <p:sp>
            <p:nvSpPr>
              <p:cNvPr id="3156" name="Freeform 331"/>
              <p:cNvSpPr>
                <a:spLocks/>
              </p:cNvSpPr>
              <p:nvPr/>
            </p:nvSpPr>
            <p:spPr bwMode="auto">
              <a:xfrm>
                <a:off x="4770" y="3898"/>
                <a:ext cx="88" cy="148"/>
              </a:xfrm>
              <a:custGeom>
                <a:avLst/>
                <a:gdLst>
                  <a:gd name="T0" fmla="+- 0 4780 4770"/>
                  <a:gd name="T1" fmla="*/ T0 w 88"/>
                  <a:gd name="T2" fmla="+- 0 4011 3898"/>
                  <a:gd name="T3" fmla="*/ 4011 h 148"/>
                  <a:gd name="T4" fmla="+- 0 4776 4770"/>
                  <a:gd name="T5" fmla="*/ T4 w 88"/>
                  <a:gd name="T6" fmla="+- 0 4011 3898"/>
                  <a:gd name="T7" fmla="*/ 4011 h 148"/>
                  <a:gd name="T8" fmla="+- 0 4775 4770"/>
                  <a:gd name="T9" fmla="*/ T8 w 88"/>
                  <a:gd name="T10" fmla="+- 0 4016 3898"/>
                  <a:gd name="T11" fmla="*/ 4016 h 148"/>
                  <a:gd name="T12" fmla="+- 0 4774 4770"/>
                  <a:gd name="T13" fmla="*/ T12 w 88"/>
                  <a:gd name="T14" fmla="+- 0 4020 3898"/>
                  <a:gd name="T15" fmla="*/ 4020 h 148"/>
                  <a:gd name="T16" fmla="+- 0 4773 4770"/>
                  <a:gd name="T17" fmla="*/ T16 w 88"/>
                  <a:gd name="T18" fmla="+- 0 4024 3898"/>
                  <a:gd name="T19" fmla="*/ 4024 h 148"/>
                  <a:gd name="T20" fmla="+- 0 4772 4770"/>
                  <a:gd name="T21" fmla="*/ T20 w 88"/>
                  <a:gd name="T22" fmla="+- 0 4028 3898"/>
                  <a:gd name="T23" fmla="*/ 4028 h 148"/>
                  <a:gd name="T24" fmla="+- 0 4771 4770"/>
                  <a:gd name="T25" fmla="*/ T24 w 88"/>
                  <a:gd name="T26" fmla="+- 0 4034 3898"/>
                  <a:gd name="T27" fmla="*/ 4034 h 148"/>
                  <a:gd name="T28" fmla="+- 0 4770 4770"/>
                  <a:gd name="T29" fmla="*/ T28 w 88"/>
                  <a:gd name="T30" fmla="+- 0 4038 3898"/>
                  <a:gd name="T31" fmla="*/ 4038 h 148"/>
                  <a:gd name="T32" fmla="+- 0 4796 4770"/>
                  <a:gd name="T33" fmla="*/ T32 w 88"/>
                  <a:gd name="T34" fmla="+- 0 4046 3898"/>
                  <a:gd name="T35" fmla="*/ 4046 h 148"/>
                  <a:gd name="T36" fmla="+- 0 4812 4770"/>
                  <a:gd name="T37" fmla="*/ T36 w 88"/>
                  <a:gd name="T38" fmla="+- 0 4046 3898"/>
                  <a:gd name="T39" fmla="*/ 4046 h 148"/>
                  <a:gd name="T40" fmla="+- 0 4819 4770"/>
                  <a:gd name="T41" fmla="*/ T40 w 88"/>
                  <a:gd name="T42" fmla="+- 0 4045 3898"/>
                  <a:gd name="T43" fmla="*/ 4045 h 148"/>
                  <a:gd name="T44" fmla="+- 0 4832 4770"/>
                  <a:gd name="T45" fmla="*/ T44 w 88"/>
                  <a:gd name="T46" fmla="+- 0 4040 3898"/>
                  <a:gd name="T47" fmla="*/ 4040 h 148"/>
                  <a:gd name="T48" fmla="+- 0 4838 4770"/>
                  <a:gd name="T49" fmla="*/ T48 w 88"/>
                  <a:gd name="T50" fmla="+- 0 4037 3898"/>
                  <a:gd name="T51" fmla="*/ 4037 h 148"/>
                  <a:gd name="T52" fmla="+- 0 4843 4770"/>
                  <a:gd name="T53" fmla="*/ T52 w 88"/>
                  <a:gd name="T54" fmla="+- 0 4034 3898"/>
                  <a:gd name="T55" fmla="*/ 4034 h 148"/>
                  <a:gd name="T56" fmla="+- 0 4804 4770"/>
                  <a:gd name="T57" fmla="*/ T56 w 88"/>
                  <a:gd name="T58" fmla="+- 0 4034 3898"/>
                  <a:gd name="T59" fmla="*/ 4034 h 148"/>
                  <a:gd name="T60" fmla="+- 0 4801 4770"/>
                  <a:gd name="T61" fmla="*/ T60 w 88"/>
                  <a:gd name="T62" fmla="+- 0 4033 3898"/>
                  <a:gd name="T63" fmla="*/ 4033 h 148"/>
                  <a:gd name="T64" fmla="+- 0 4780 4770"/>
                  <a:gd name="T65" fmla="*/ T64 w 88"/>
                  <a:gd name="T66" fmla="+- 0 4014 3898"/>
                  <a:gd name="T67" fmla="*/ 4014 h 148"/>
                  <a:gd name="T68" fmla="+- 0 4780 4770"/>
                  <a:gd name="T69" fmla="*/ T68 w 88"/>
                  <a:gd name="T70" fmla="+- 0 4011 3898"/>
                  <a:gd name="T71" fmla="*/ 40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8" h="148">
                    <a:moveTo>
                      <a:pt x="10" y="113"/>
                    </a:moveTo>
                    <a:lnTo>
                      <a:pt x="6" y="113"/>
                    </a:lnTo>
                    <a:lnTo>
                      <a:pt x="5" y="118"/>
                    </a:lnTo>
                    <a:lnTo>
                      <a:pt x="4" y="122"/>
                    </a:lnTo>
                    <a:lnTo>
                      <a:pt x="3" y="126"/>
                    </a:lnTo>
                    <a:lnTo>
                      <a:pt x="2" y="130"/>
                    </a:lnTo>
                    <a:lnTo>
                      <a:pt x="1" y="136"/>
                    </a:lnTo>
                    <a:lnTo>
                      <a:pt x="0" y="140"/>
                    </a:lnTo>
                    <a:lnTo>
                      <a:pt x="26" y="148"/>
                    </a:lnTo>
                    <a:lnTo>
                      <a:pt x="42" y="148"/>
                    </a:lnTo>
                    <a:lnTo>
                      <a:pt x="49" y="147"/>
                    </a:lnTo>
                    <a:lnTo>
                      <a:pt x="62" y="142"/>
                    </a:lnTo>
                    <a:lnTo>
                      <a:pt x="68" y="139"/>
                    </a:lnTo>
                    <a:lnTo>
                      <a:pt x="73" y="136"/>
                    </a:lnTo>
                    <a:lnTo>
                      <a:pt x="34" y="136"/>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7" name="Freeform 332"/>
              <p:cNvSpPr>
                <a:spLocks/>
              </p:cNvSpPr>
              <p:nvPr/>
            </p:nvSpPr>
            <p:spPr bwMode="auto">
              <a:xfrm>
                <a:off x="4770" y="3898"/>
                <a:ext cx="88" cy="148"/>
              </a:xfrm>
              <a:custGeom>
                <a:avLst/>
                <a:gdLst>
                  <a:gd name="T0" fmla="+- 0 4825 4770"/>
                  <a:gd name="T1" fmla="*/ T0 w 88"/>
                  <a:gd name="T2" fmla="+- 0 3898 3898"/>
                  <a:gd name="T3" fmla="*/ 3898 h 148"/>
                  <a:gd name="T4" fmla="+- 0 4811 4770"/>
                  <a:gd name="T5" fmla="*/ T4 w 88"/>
                  <a:gd name="T6" fmla="+- 0 3898 3898"/>
                  <a:gd name="T7" fmla="*/ 3898 h 148"/>
                  <a:gd name="T8" fmla="+- 0 4805 4770"/>
                  <a:gd name="T9" fmla="*/ T8 w 88"/>
                  <a:gd name="T10" fmla="+- 0 3899 3898"/>
                  <a:gd name="T11" fmla="*/ 3899 h 148"/>
                  <a:gd name="T12" fmla="+- 0 4800 4770"/>
                  <a:gd name="T13" fmla="*/ T12 w 88"/>
                  <a:gd name="T14" fmla="+- 0 3901 3898"/>
                  <a:gd name="T15" fmla="*/ 3901 h 148"/>
                  <a:gd name="T16" fmla="+- 0 4794 4770"/>
                  <a:gd name="T17" fmla="*/ T16 w 88"/>
                  <a:gd name="T18" fmla="+- 0 3903 3898"/>
                  <a:gd name="T19" fmla="*/ 3903 h 148"/>
                  <a:gd name="T20" fmla="+- 0 4775 4770"/>
                  <a:gd name="T21" fmla="*/ T20 w 88"/>
                  <a:gd name="T22" fmla="+- 0 3923 3898"/>
                  <a:gd name="T23" fmla="*/ 3923 h 148"/>
                  <a:gd name="T24" fmla="+- 0 4772 4770"/>
                  <a:gd name="T25" fmla="*/ T24 w 88"/>
                  <a:gd name="T26" fmla="+- 0 3929 3898"/>
                  <a:gd name="T27" fmla="*/ 3929 h 148"/>
                  <a:gd name="T28" fmla="+- 0 4771 4770"/>
                  <a:gd name="T29" fmla="*/ T28 w 88"/>
                  <a:gd name="T30" fmla="+- 0 3935 3898"/>
                  <a:gd name="T31" fmla="*/ 3935 h 148"/>
                  <a:gd name="T32" fmla="+- 0 4771 4770"/>
                  <a:gd name="T33" fmla="*/ T32 w 88"/>
                  <a:gd name="T34" fmla="+- 0 3951 3898"/>
                  <a:gd name="T35" fmla="*/ 3951 h 148"/>
                  <a:gd name="T36" fmla="+- 0 4772 4770"/>
                  <a:gd name="T37" fmla="*/ T36 w 88"/>
                  <a:gd name="T38" fmla="+- 0 3957 3898"/>
                  <a:gd name="T39" fmla="*/ 3957 h 148"/>
                  <a:gd name="T40" fmla="+- 0 4802 4770"/>
                  <a:gd name="T41" fmla="*/ T40 w 88"/>
                  <a:gd name="T42" fmla="+- 0 3983 3898"/>
                  <a:gd name="T43" fmla="*/ 3983 h 148"/>
                  <a:gd name="T44" fmla="+- 0 4807 4770"/>
                  <a:gd name="T45" fmla="*/ T44 w 88"/>
                  <a:gd name="T46" fmla="+- 0 3986 3898"/>
                  <a:gd name="T47" fmla="*/ 3986 h 148"/>
                  <a:gd name="T48" fmla="+- 0 4833 4770"/>
                  <a:gd name="T49" fmla="*/ T48 w 88"/>
                  <a:gd name="T50" fmla="+- 0 4019 3898"/>
                  <a:gd name="T51" fmla="*/ 4019 h 148"/>
                  <a:gd name="T52" fmla="+- 0 4831 4770"/>
                  <a:gd name="T53" fmla="*/ T52 w 88"/>
                  <a:gd name="T54" fmla="+- 0 4023 3898"/>
                  <a:gd name="T55" fmla="*/ 4023 h 148"/>
                  <a:gd name="T56" fmla="+- 0 4827 4770"/>
                  <a:gd name="T57" fmla="*/ T56 w 88"/>
                  <a:gd name="T58" fmla="+- 0 4027 3898"/>
                  <a:gd name="T59" fmla="*/ 4027 h 148"/>
                  <a:gd name="T60" fmla="+- 0 4823 4770"/>
                  <a:gd name="T61" fmla="*/ T60 w 88"/>
                  <a:gd name="T62" fmla="+- 0 4032 3898"/>
                  <a:gd name="T63" fmla="*/ 4032 h 148"/>
                  <a:gd name="T64" fmla="+- 0 4817 4770"/>
                  <a:gd name="T65" fmla="*/ T64 w 88"/>
                  <a:gd name="T66" fmla="+- 0 4034 3898"/>
                  <a:gd name="T67" fmla="*/ 4034 h 148"/>
                  <a:gd name="T68" fmla="+- 0 4804 4770"/>
                  <a:gd name="T69" fmla="*/ T68 w 88"/>
                  <a:gd name="T70" fmla="+- 0 4034 3898"/>
                  <a:gd name="T71" fmla="*/ 4034 h 148"/>
                  <a:gd name="T72" fmla="+- 0 4843 4770"/>
                  <a:gd name="T73" fmla="*/ T72 w 88"/>
                  <a:gd name="T74" fmla="+- 0 4034 3898"/>
                  <a:gd name="T75" fmla="*/ 4034 h 148"/>
                  <a:gd name="T76" fmla="+- 0 4848 4770"/>
                  <a:gd name="T77" fmla="*/ T76 w 88"/>
                  <a:gd name="T78" fmla="+- 0 4029 3898"/>
                  <a:gd name="T79" fmla="*/ 4029 h 148"/>
                  <a:gd name="T80" fmla="+- 0 4852 4770"/>
                  <a:gd name="T81" fmla="*/ T80 w 88"/>
                  <a:gd name="T82" fmla="+- 0 4024 3898"/>
                  <a:gd name="T83" fmla="*/ 4024 h 148"/>
                  <a:gd name="T84" fmla="+- 0 4854 4770"/>
                  <a:gd name="T85" fmla="*/ T84 w 88"/>
                  <a:gd name="T86" fmla="+- 0 4018 3898"/>
                  <a:gd name="T87" fmla="*/ 4018 h 148"/>
                  <a:gd name="T88" fmla="+- 0 4857 4770"/>
                  <a:gd name="T89" fmla="*/ T88 w 88"/>
                  <a:gd name="T90" fmla="+- 0 4013 3898"/>
                  <a:gd name="T91" fmla="*/ 4013 h 148"/>
                  <a:gd name="T92" fmla="+- 0 4858 4770"/>
                  <a:gd name="T93" fmla="*/ T92 w 88"/>
                  <a:gd name="T94" fmla="+- 0 4007 3898"/>
                  <a:gd name="T95" fmla="*/ 4007 h 148"/>
                  <a:gd name="T96" fmla="+- 0 4858 4770"/>
                  <a:gd name="T97" fmla="*/ T96 w 88"/>
                  <a:gd name="T98" fmla="+- 0 3992 3898"/>
                  <a:gd name="T99" fmla="*/ 3992 h 148"/>
                  <a:gd name="T100" fmla="+- 0 4857 4770"/>
                  <a:gd name="T101" fmla="*/ T100 w 88"/>
                  <a:gd name="T102" fmla="+- 0 3985 3898"/>
                  <a:gd name="T103" fmla="*/ 3985 h 148"/>
                  <a:gd name="T104" fmla="+- 0 4854 4770"/>
                  <a:gd name="T105" fmla="*/ T104 w 88"/>
                  <a:gd name="T106" fmla="+- 0 3980 3898"/>
                  <a:gd name="T107" fmla="*/ 3980 h 148"/>
                  <a:gd name="T108" fmla="+- 0 4850 4770"/>
                  <a:gd name="T109" fmla="*/ T108 w 88"/>
                  <a:gd name="T110" fmla="+- 0 3975 3898"/>
                  <a:gd name="T111" fmla="*/ 3975 h 148"/>
                  <a:gd name="T112" fmla="+- 0 4847 4770"/>
                  <a:gd name="T113" fmla="*/ T112 w 88"/>
                  <a:gd name="T114" fmla="+- 0 3971 3898"/>
                  <a:gd name="T115" fmla="*/ 3971 h 148"/>
                  <a:gd name="T116" fmla="+- 0 4842 4770"/>
                  <a:gd name="T117" fmla="*/ T116 w 88"/>
                  <a:gd name="T118" fmla="+- 0 3967 3898"/>
                  <a:gd name="T119" fmla="*/ 3967 h 148"/>
                  <a:gd name="T120" fmla="+- 0 4837 4770"/>
                  <a:gd name="T121" fmla="*/ T120 w 88"/>
                  <a:gd name="T122" fmla="+- 0 3964 3898"/>
                  <a:gd name="T123" fmla="*/ 3964 h 148"/>
                  <a:gd name="T124" fmla="+- 0 4832 4770"/>
                  <a:gd name="T125" fmla="*/ T124 w 88"/>
                  <a:gd name="T126" fmla="+- 0 3961 3898"/>
                  <a:gd name="T127" fmla="*/ 3961 h 148"/>
                  <a:gd name="T128" fmla="+- 0 4821 4770"/>
                  <a:gd name="T129" fmla="*/ T128 w 88"/>
                  <a:gd name="T130" fmla="+- 0 3956 3898"/>
                  <a:gd name="T131" fmla="*/ 3956 h 148"/>
                  <a:gd name="T132" fmla="+- 0 4816 4770"/>
                  <a:gd name="T133" fmla="*/ T132 w 88"/>
                  <a:gd name="T134" fmla="+- 0 3954 3898"/>
                  <a:gd name="T135" fmla="*/ 3954 h 148"/>
                  <a:gd name="T136" fmla="+- 0 4812 4770"/>
                  <a:gd name="T137" fmla="*/ T136 w 88"/>
                  <a:gd name="T138" fmla="+- 0 3951 3898"/>
                  <a:gd name="T139" fmla="*/ 3951 h 148"/>
                  <a:gd name="T140" fmla="+- 0 4807 4770"/>
                  <a:gd name="T141" fmla="*/ T140 w 88"/>
                  <a:gd name="T142" fmla="+- 0 3948 3898"/>
                  <a:gd name="T143" fmla="*/ 3948 h 148"/>
                  <a:gd name="T144" fmla="+- 0 4803 4770"/>
                  <a:gd name="T145" fmla="*/ T144 w 88"/>
                  <a:gd name="T146" fmla="+- 0 3945 3898"/>
                  <a:gd name="T147" fmla="*/ 3945 h 148"/>
                  <a:gd name="T148" fmla="+- 0 4797 4770"/>
                  <a:gd name="T149" fmla="*/ T148 w 88"/>
                  <a:gd name="T150" fmla="+- 0 3939 3898"/>
                  <a:gd name="T151" fmla="*/ 3939 h 148"/>
                  <a:gd name="T152" fmla="+- 0 4795 4770"/>
                  <a:gd name="T153" fmla="*/ T152 w 88"/>
                  <a:gd name="T154" fmla="+- 0 3935 3898"/>
                  <a:gd name="T155" fmla="*/ 3935 h 148"/>
                  <a:gd name="T156" fmla="+- 0 4795 4770"/>
                  <a:gd name="T157" fmla="*/ T156 w 88"/>
                  <a:gd name="T158" fmla="+- 0 3925 3898"/>
                  <a:gd name="T159" fmla="*/ 3925 h 148"/>
                  <a:gd name="T160" fmla="+- 0 4797 4770"/>
                  <a:gd name="T161" fmla="*/ T160 w 88"/>
                  <a:gd name="T162" fmla="+- 0 3920 3898"/>
                  <a:gd name="T163" fmla="*/ 3920 h 148"/>
                  <a:gd name="T164" fmla="+- 0 4801 4770"/>
                  <a:gd name="T165" fmla="*/ T164 w 88"/>
                  <a:gd name="T166" fmla="+- 0 3917 3898"/>
                  <a:gd name="T167" fmla="*/ 3917 h 148"/>
                  <a:gd name="T168" fmla="+- 0 4805 4770"/>
                  <a:gd name="T169" fmla="*/ T168 w 88"/>
                  <a:gd name="T170" fmla="+- 0 3913 3898"/>
                  <a:gd name="T171" fmla="*/ 3913 h 148"/>
                  <a:gd name="T172" fmla="+- 0 4810 4770"/>
                  <a:gd name="T173" fmla="*/ T172 w 88"/>
                  <a:gd name="T174" fmla="+- 0 3911 3898"/>
                  <a:gd name="T175" fmla="*/ 3911 h 148"/>
                  <a:gd name="T176" fmla="+- 0 4850 4770"/>
                  <a:gd name="T177" fmla="*/ T176 w 88"/>
                  <a:gd name="T178" fmla="+- 0 3911 3898"/>
                  <a:gd name="T179" fmla="*/ 3911 h 148"/>
                  <a:gd name="T180" fmla="+- 0 4852 4770"/>
                  <a:gd name="T181" fmla="*/ T180 w 88"/>
                  <a:gd name="T182" fmla="+- 0 3908 3898"/>
                  <a:gd name="T183" fmla="*/ 3908 h 148"/>
                  <a:gd name="T184" fmla="+- 0 4847 4770"/>
                  <a:gd name="T185" fmla="*/ T184 w 88"/>
                  <a:gd name="T186" fmla="+- 0 3905 3898"/>
                  <a:gd name="T187" fmla="*/ 3905 h 148"/>
                  <a:gd name="T188" fmla="+- 0 4842 4770"/>
                  <a:gd name="T189" fmla="*/ T188 w 88"/>
                  <a:gd name="T190" fmla="+- 0 3903 3898"/>
                  <a:gd name="T191" fmla="*/ 3903 h 148"/>
                  <a:gd name="T192" fmla="+- 0 4832 4770"/>
                  <a:gd name="T193" fmla="*/ T192 w 88"/>
                  <a:gd name="T194" fmla="+- 0 3899 3898"/>
                  <a:gd name="T195" fmla="*/ 3899 h 148"/>
                  <a:gd name="T196" fmla="+- 0 4825 4770"/>
                  <a:gd name="T197" fmla="*/ T196 w 88"/>
                  <a:gd name="T198" fmla="+- 0 3898 3898"/>
                  <a:gd name="T199" fmla="*/ 389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8" h="148">
                    <a:moveTo>
                      <a:pt x="55" y="0"/>
                    </a:moveTo>
                    <a:lnTo>
                      <a:pt x="41" y="0"/>
                    </a:lnTo>
                    <a:lnTo>
                      <a:pt x="35" y="1"/>
                    </a:lnTo>
                    <a:lnTo>
                      <a:pt x="30" y="3"/>
                    </a:lnTo>
                    <a:lnTo>
                      <a:pt x="24" y="5"/>
                    </a:lnTo>
                    <a:lnTo>
                      <a:pt x="5" y="25"/>
                    </a:lnTo>
                    <a:lnTo>
                      <a:pt x="2" y="31"/>
                    </a:lnTo>
                    <a:lnTo>
                      <a:pt x="1" y="37"/>
                    </a:lnTo>
                    <a:lnTo>
                      <a:pt x="1" y="53"/>
                    </a:lnTo>
                    <a:lnTo>
                      <a:pt x="2" y="59"/>
                    </a:lnTo>
                    <a:lnTo>
                      <a:pt x="32" y="85"/>
                    </a:lnTo>
                    <a:lnTo>
                      <a:pt x="37" y="88"/>
                    </a:lnTo>
                    <a:lnTo>
                      <a:pt x="63" y="121"/>
                    </a:lnTo>
                    <a:lnTo>
                      <a:pt x="61" y="125"/>
                    </a:lnTo>
                    <a:lnTo>
                      <a:pt x="57" y="129"/>
                    </a:lnTo>
                    <a:lnTo>
                      <a:pt x="53" y="134"/>
                    </a:lnTo>
                    <a:lnTo>
                      <a:pt x="47" y="136"/>
                    </a:lnTo>
                    <a:lnTo>
                      <a:pt x="34" y="136"/>
                    </a:lnTo>
                    <a:lnTo>
                      <a:pt x="73" y="136"/>
                    </a:lnTo>
                    <a:lnTo>
                      <a:pt x="78" y="131"/>
                    </a:lnTo>
                    <a:lnTo>
                      <a:pt x="82" y="126"/>
                    </a:lnTo>
                    <a:lnTo>
                      <a:pt x="84" y="120"/>
                    </a:lnTo>
                    <a:lnTo>
                      <a:pt x="87" y="115"/>
                    </a:lnTo>
                    <a:lnTo>
                      <a:pt x="88" y="109"/>
                    </a:lnTo>
                    <a:lnTo>
                      <a:pt x="88" y="94"/>
                    </a:lnTo>
                    <a:lnTo>
                      <a:pt x="87" y="87"/>
                    </a:lnTo>
                    <a:lnTo>
                      <a:pt x="84" y="82"/>
                    </a:lnTo>
                    <a:lnTo>
                      <a:pt x="80" y="77"/>
                    </a:lnTo>
                    <a:lnTo>
                      <a:pt x="77" y="73"/>
                    </a:lnTo>
                    <a:lnTo>
                      <a:pt x="72" y="69"/>
                    </a:lnTo>
                    <a:lnTo>
                      <a:pt x="67" y="66"/>
                    </a:lnTo>
                    <a:lnTo>
                      <a:pt x="62" y="63"/>
                    </a:lnTo>
                    <a:lnTo>
                      <a:pt x="51" y="58"/>
                    </a:lnTo>
                    <a:lnTo>
                      <a:pt x="46" y="56"/>
                    </a:lnTo>
                    <a:lnTo>
                      <a:pt x="42" y="53"/>
                    </a:lnTo>
                    <a:lnTo>
                      <a:pt x="37" y="50"/>
                    </a:lnTo>
                    <a:lnTo>
                      <a:pt x="33" y="47"/>
                    </a:lnTo>
                    <a:lnTo>
                      <a:pt x="27" y="41"/>
                    </a:lnTo>
                    <a:lnTo>
                      <a:pt x="25" y="37"/>
                    </a:lnTo>
                    <a:lnTo>
                      <a:pt x="25" y="27"/>
                    </a:lnTo>
                    <a:lnTo>
                      <a:pt x="27" y="22"/>
                    </a:lnTo>
                    <a:lnTo>
                      <a:pt x="31" y="19"/>
                    </a:lnTo>
                    <a:lnTo>
                      <a:pt x="35" y="15"/>
                    </a:lnTo>
                    <a:lnTo>
                      <a:pt x="40" y="13"/>
                    </a:lnTo>
                    <a:lnTo>
                      <a:pt x="80" y="13"/>
                    </a:lnTo>
                    <a:lnTo>
                      <a:pt x="82" y="10"/>
                    </a:lnTo>
                    <a:lnTo>
                      <a:pt x="77" y="7"/>
                    </a:lnTo>
                    <a:lnTo>
                      <a:pt x="72" y="5"/>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8" name="Freeform 333"/>
              <p:cNvSpPr>
                <a:spLocks/>
              </p:cNvSpPr>
              <p:nvPr/>
            </p:nvSpPr>
            <p:spPr bwMode="auto">
              <a:xfrm>
                <a:off x="4770" y="3898"/>
                <a:ext cx="88" cy="148"/>
              </a:xfrm>
              <a:custGeom>
                <a:avLst/>
                <a:gdLst>
                  <a:gd name="T0" fmla="+- 0 4850 4770"/>
                  <a:gd name="T1" fmla="*/ T0 w 88"/>
                  <a:gd name="T2" fmla="+- 0 3911 3898"/>
                  <a:gd name="T3" fmla="*/ 3911 h 148"/>
                  <a:gd name="T4" fmla="+- 0 4829 4770"/>
                  <a:gd name="T5" fmla="*/ T4 w 88"/>
                  <a:gd name="T6" fmla="+- 0 3911 3898"/>
                  <a:gd name="T7" fmla="*/ 3911 h 148"/>
                  <a:gd name="T8" fmla="+- 0 4837 4770"/>
                  <a:gd name="T9" fmla="*/ T8 w 88"/>
                  <a:gd name="T10" fmla="+- 0 3917 3898"/>
                  <a:gd name="T11" fmla="*/ 3917 h 148"/>
                  <a:gd name="T12" fmla="+- 0 4842 4770"/>
                  <a:gd name="T13" fmla="*/ T12 w 88"/>
                  <a:gd name="T14" fmla="+- 0 3929 3898"/>
                  <a:gd name="T15" fmla="*/ 3929 h 148"/>
                  <a:gd name="T16" fmla="+- 0 4845 4770"/>
                  <a:gd name="T17" fmla="*/ T16 w 88"/>
                  <a:gd name="T18" fmla="+- 0 3929 3898"/>
                  <a:gd name="T19" fmla="*/ 3929 h 148"/>
                  <a:gd name="T20" fmla="+- 0 4846 4770"/>
                  <a:gd name="T21" fmla="*/ T20 w 88"/>
                  <a:gd name="T22" fmla="+- 0 3924 3898"/>
                  <a:gd name="T23" fmla="*/ 3924 h 148"/>
                  <a:gd name="T24" fmla="+- 0 4847 4770"/>
                  <a:gd name="T25" fmla="*/ T24 w 88"/>
                  <a:gd name="T26" fmla="+- 0 3921 3898"/>
                  <a:gd name="T27" fmla="*/ 3921 h 148"/>
                  <a:gd name="T28" fmla="+- 0 4849 4770"/>
                  <a:gd name="T29" fmla="*/ T28 w 88"/>
                  <a:gd name="T30" fmla="+- 0 3914 3898"/>
                  <a:gd name="T31" fmla="*/ 3914 h 148"/>
                  <a:gd name="T32" fmla="+- 0 4850 4770"/>
                  <a:gd name="T33" fmla="*/ T32 w 88"/>
                  <a:gd name="T34" fmla="+- 0 3911 3898"/>
                  <a:gd name="T35" fmla="*/ 39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8" h="148">
                    <a:moveTo>
                      <a:pt x="80" y="13"/>
                    </a:moveTo>
                    <a:lnTo>
                      <a:pt x="59" y="13"/>
                    </a:lnTo>
                    <a:lnTo>
                      <a:pt x="67" y="19"/>
                    </a:lnTo>
                    <a:lnTo>
                      <a:pt x="72" y="31"/>
                    </a:lnTo>
                    <a:lnTo>
                      <a:pt x="75" y="31"/>
                    </a:lnTo>
                    <a:lnTo>
                      <a:pt x="76" y="26"/>
                    </a:lnTo>
                    <a:lnTo>
                      <a:pt x="77" y="23"/>
                    </a:lnTo>
                    <a:lnTo>
                      <a:pt x="79" y="16"/>
                    </a:lnTo>
                    <a:lnTo>
                      <a:pt x="8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0" name="Group 334"/>
            <p:cNvGrpSpPr>
              <a:grpSpLocks/>
            </p:cNvGrpSpPr>
            <p:nvPr/>
          </p:nvGrpSpPr>
          <p:grpSpPr bwMode="auto">
            <a:xfrm>
              <a:off x="4919" y="3887"/>
              <a:ext cx="93" cy="156"/>
              <a:chOff x="4919" y="3887"/>
              <a:chExt cx="93" cy="156"/>
            </a:xfrm>
          </p:grpSpPr>
          <p:sp>
            <p:nvSpPr>
              <p:cNvPr id="3151" name="Freeform 335"/>
              <p:cNvSpPr>
                <a:spLocks/>
              </p:cNvSpPr>
              <p:nvPr/>
            </p:nvSpPr>
            <p:spPr bwMode="auto">
              <a:xfrm>
                <a:off x="4919" y="3887"/>
                <a:ext cx="93" cy="156"/>
              </a:xfrm>
              <a:custGeom>
                <a:avLst/>
                <a:gdLst>
                  <a:gd name="T0" fmla="+- 0 4919 4919"/>
                  <a:gd name="T1" fmla="*/ T0 w 93"/>
                  <a:gd name="T2" fmla="+- 0 3887 3887"/>
                  <a:gd name="T3" fmla="*/ 3887 h 156"/>
                  <a:gd name="T4" fmla="+- 0 4919 4919"/>
                  <a:gd name="T5" fmla="*/ T4 w 93"/>
                  <a:gd name="T6" fmla="+- 0 3899 3887"/>
                  <a:gd name="T7" fmla="*/ 3899 h 156"/>
                  <a:gd name="T8" fmla="+- 0 4920 4919"/>
                  <a:gd name="T9" fmla="*/ T8 w 93"/>
                  <a:gd name="T10" fmla="+- 0 3910 3887"/>
                  <a:gd name="T11" fmla="*/ 3910 h 156"/>
                  <a:gd name="T12" fmla="+- 0 4920 4919"/>
                  <a:gd name="T13" fmla="*/ T12 w 93"/>
                  <a:gd name="T14" fmla="+- 0 3921 3887"/>
                  <a:gd name="T15" fmla="*/ 3921 h 156"/>
                  <a:gd name="T16" fmla="+- 0 4920 4919"/>
                  <a:gd name="T17" fmla="*/ T16 w 93"/>
                  <a:gd name="T18" fmla="+- 0 3997 3887"/>
                  <a:gd name="T19" fmla="*/ 3997 h 156"/>
                  <a:gd name="T20" fmla="+- 0 4920 4919"/>
                  <a:gd name="T21" fmla="*/ T20 w 93"/>
                  <a:gd name="T22" fmla="+- 0 4009 3887"/>
                  <a:gd name="T23" fmla="*/ 4009 h 156"/>
                  <a:gd name="T24" fmla="+- 0 4920 4919"/>
                  <a:gd name="T25" fmla="*/ T24 w 93"/>
                  <a:gd name="T26" fmla="+- 0 4021 3887"/>
                  <a:gd name="T27" fmla="*/ 4021 h 156"/>
                  <a:gd name="T28" fmla="+- 0 4919 4919"/>
                  <a:gd name="T29" fmla="*/ T28 w 93"/>
                  <a:gd name="T30" fmla="+- 0 4027 3887"/>
                  <a:gd name="T31" fmla="*/ 4027 h 156"/>
                  <a:gd name="T32" fmla="+- 0 4919 4919"/>
                  <a:gd name="T33" fmla="*/ T32 w 93"/>
                  <a:gd name="T34" fmla="+- 0 4033 3887"/>
                  <a:gd name="T35" fmla="*/ 4033 h 156"/>
                  <a:gd name="T36" fmla="+- 0 4919 4919"/>
                  <a:gd name="T37" fmla="*/ T36 w 93"/>
                  <a:gd name="T38" fmla="+- 0 4043 3887"/>
                  <a:gd name="T39" fmla="*/ 4043 h 156"/>
                  <a:gd name="T40" fmla="+- 0 4920 4919"/>
                  <a:gd name="T41" fmla="*/ T40 w 93"/>
                  <a:gd name="T42" fmla="+- 0 4043 3887"/>
                  <a:gd name="T43" fmla="*/ 4043 h 156"/>
                  <a:gd name="T44" fmla="+- 0 4950 4919"/>
                  <a:gd name="T45" fmla="*/ T44 w 93"/>
                  <a:gd name="T46" fmla="+- 0 4043 3887"/>
                  <a:gd name="T47" fmla="*/ 4043 h 156"/>
                  <a:gd name="T48" fmla="+- 0 4949 4919"/>
                  <a:gd name="T49" fmla="*/ T48 w 93"/>
                  <a:gd name="T50" fmla="+- 0 4036 3887"/>
                  <a:gd name="T51" fmla="*/ 4036 h 156"/>
                  <a:gd name="T52" fmla="+- 0 4949 4919"/>
                  <a:gd name="T53" fmla="*/ T52 w 93"/>
                  <a:gd name="T54" fmla="+- 0 4031 3887"/>
                  <a:gd name="T55" fmla="*/ 4031 h 156"/>
                  <a:gd name="T56" fmla="+- 0 4949 4919"/>
                  <a:gd name="T57" fmla="*/ T56 w 93"/>
                  <a:gd name="T58" fmla="+- 0 4027 3887"/>
                  <a:gd name="T59" fmla="*/ 4027 h 156"/>
                  <a:gd name="T60" fmla="+- 0 4949 4919"/>
                  <a:gd name="T61" fmla="*/ T60 w 93"/>
                  <a:gd name="T62" fmla="+- 0 4021 3887"/>
                  <a:gd name="T63" fmla="*/ 4021 h 156"/>
                  <a:gd name="T64" fmla="+- 0 4948 4919"/>
                  <a:gd name="T65" fmla="*/ T64 w 93"/>
                  <a:gd name="T66" fmla="+- 0 4003 3887"/>
                  <a:gd name="T67" fmla="*/ 4003 h 156"/>
                  <a:gd name="T68" fmla="+- 0 4948 4919"/>
                  <a:gd name="T69" fmla="*/ T68 w 93"/>
                  <a:gd name="T70" fmla="+- 0 3980 3887"/>
                  <a:gd name="T71" fmla="*/ 3980 h 156"/>
                  <a:gd name="T72" fmla="+- 0 4950 4919"/>
                  <a:gd name="T73" fmla="*/ T72 w 93"/>
                  <a:gd name="T74" fmla="+- 0 3973 3887"/>
                  <a:gd name="T75" fmla="*/ 3973 h 156"/>
                  <a:gd name="T76" fmla="+- 0 4952 4919"/>
                  <a:gd name="T77" fmla="*/ T76 w 93"/>
                  <a:gd name="T78" fmla="+- 0 3967 3887"/>
                  <a:gd name="T79" fmla="*/ 3967 h 156"/>
                  <a:gd name="T80" fmla="+- 0 4955 4919"/>
                  <a:gd name="T81" fmla="*/ T80 w 93"/>
                  <a:gd name="T82" fmla="+- 0 3962 3887"/>
                  <a:gd name="T83" fmla="*/ 3962 h 156"/>
                  <a:gd name="T84" fmla="+- 0 4960 4919"/>
                  <a:gd name="T85" fmla="*/ T84 w 93"/>
                  <a:gd name="T86" fmla="+- 0 3959 3887"/>
                  <a:gd name="T87" fmla="*/ 3959 h 156"/>
                  <a:gd name="T88" fmla="+- 0 4949 4919"/>
                  <a:gd name="T89" fmla="*/ T88 w 93"/>
                  <a:gd name="T90" fmla="+- 0 3959 3887"/>
                  <a:gd name="T91" fmla="*/ 3959 h 156"/>
                  <a:gd name="T92" fmla="+- 0 4948 4919"/>
                  <a:gd name="T93" fmla="*/ T92 w 93"/>
                  <a:gd name="T94" fmla="+- 0 3959 3887"/>
                  <a:gd name="T95" fmla="*/ 3959 h 156"/>
                  <a:gd name="T96" fmla="+- 0 4948 4919"/>
                  <a:gd name="T97" fmla="*/ T96 w 93"/>
                  <a:gd name="T98" fmla="+- 0 3933 3887"/>
                  <a:gd name="T99" fmla="*/ 3933 h 156"/>
                  <a:gd name="T100" fmla="+- 0 4949 4919"/>
                  <a:gd name="T101" fmla="*/ T100 w 93"/>
                  <a:gd name="T102" fmla="+- 0 3921 3887"/>
                  <a:gd name="T103" fmla="*/ 3921 h 156"/>
                  <a:gd name="T104" fmla="+- 0 4949 4919"/>
                  <a:gd name="T105" fmla="*/ T104 w 93"/>
                  <a:gd name="T106" fmla="+- 0 3910 3887"/>
                  <a:gd name="T107" fmla="*/ 3910 h 156"/>
                  <a:gd name="T108" fmla="+- 0 4949 4919"/>
                  <a:gd name="T109" fmla="*/ T108 w 93"/>
                  <a:gd name="T110" fmla="+- 0 3899 3887"/>
                  <a:gd name="T111" fmla="*/ 3899 h 156"/>
                  <a:gd name="T112" fmla="+- 0 4950 4919"/>
                  <a:gd name="T113" fmla="*/ T112 w 93"/>
                  <a:gd name="T114" fmla="+- 0 3888 3887"/>
                  <a:gd name="T115" fmla="*/ 3888 h 156"/>
                  <a:gd name="T116" fmla="+- 0 4928 4919"/>
                  <a:gd name="T117" fmla="*/ T116 w 93"/>
                  <a:gd name="T118" fmla="+- 0 3888 3887"/>
                  <a:gd name="T119" fmla="*/ 3888 h 156"/>
                  <a:gd name="T120" fmla="+- 0 4926 4919"/>
                  <a:gd name="T121" fmla="*/ T120 w 93"/>
                  <a:gd name="T122" fmla="+- 0 3888 3887"/>
                  <a:gd name="T123" fmla="*/ 3888 h 156"/>
                  <a:gd name="T124" fmla="+- 0 4923 4919"/>
                  <a:gd name="T125" fmla="*/ T124 w 93"/>
                  <a:gd name="T126" fmla="+- 0 3887 3887"/>
                  <a:gd name="T127" fmla="*/ 3887 h 156"/>
                  <a:gd name="T128" fmla="+- 0 4921 4919"/>
                  <a:gd name="T129" fmla="*/ T128 w 93"/>
                  <a:gd name="T130" fmla="+- 0 3887 3887"/>
                  <a:gd name="T131" fmla="*/ 3887 h 156"/>
                  <a:gd name="T132" fmla="+- 0 4919 4919"/>
                  <a:gd name="T133" fmla="*/ T132 w 93"/>
                  <a:gd name="T134" fmla="+- 0 3887 3887"/>
                  <a:gd name="T135" fmla="*/ 38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3" h="156">
                    <a:moveTo>
                      <a:pt x="0" y="0"/>
                    </a:moveTo>
                    <a:lnTo>
                      <a:pt x="0" y="12"/>
                    </a:lnTo>
                    <a:lnTo>
                      <a:pt x="1" y="23"/>
                    </a:lnTo>
                    <a:lnTo>
                      <a:pt x="1" y="34"/>
                    </a:lnTo>
                    <a:lnTo>
                      <a:pt x="1" y="110"/>
                    </a:lnTo>
                    <a:lnTo>
                      <a:pt x="1" y="122"/>
                    </a:lnTo>
                    <a:lnTo>
                      <a:pt x="1" y="134"/>
                    </a:lnTo>
                    <a:lnTo>
                      <a:pt x="0" y="140"/>
                    </a:lnTo>
                    <a:lnTo>
                      <a:pt x="0" y="146"/>
                    </a:lnTo>
                    <a:lnTo>
                      <a:pt x="0" y="156"/>
                    </a:lnTo>
                    <a:lnTo>
                      <a:pt x="1" y="156"/>
                    </a:lnTo>
                    <a:lnTo>
                      <a:pt x="31" y="156"/>
                    </a:lnTo>
                    <a:lnTo>
                      <a:pt x="30" y="149"/>
                    </a:lnTo>
                    <a:lnTo>
                      <a:pt x="30" y="144"/>
                    </a:lnTo>
                    <a:lnTo>
                      <a:pt x="30" y="140"/>
                    </a:lnTo>
                    <a:lnTo>
                      <a:pt x="30" y="134"/>
                    </a:lnTo>
                    <a:lnTo>
                      <a:pt x="29" y="116"/>
                    </a:lnTo>
                    <a:lnTo>
                      <a:pt x="29" y="93"/>
                    </a:lnTo>
                    <a:lnTo>
                      <a:pt x="31" y="86"/>
                    </a:lnTo>
                    <a:lnTo>
                      <a:pt x="33" y="80"/>
                    </a:lnTo>
                    <a:lnTo>
                      <a:pt x="36" y="75"/>
                    </a:lnTo>
                    <a:lnTo>
                      <a:pt x="41" y="72"/>
                    </a:lnTo>
                    <a:lnTo>
                      <a:pt x="30" y="72"/>
                    </a:lnTo>
                    <a:lnTo>
                      <a:pt x="29" y="72"/>
                    </a:lnTo>
                    <a:lnTo>
                      <a:pt x="29" y="46"/>
                    </a:lnTo>
                    <a:lnTo>
                      <a:pt x="30" y="34"/>
                    </a:lnTo>
                    <a:lnTo>
                      <a:pt x="30" y="23"/>
                    </a:lnTo>
                    <a:lnTo>
                      <a:pt x="30" y="12"/>
                    </a:lnTo>
                    <a:lnTo>
                      <a:pt x="31" y="1"/>
                    </a:lnTo>
                    <a:lnTo>
                      <a:pt x="9" y="1"/>
                    </a:lnTo>
                    <a:lnTo>
                      <a:pt x="7" y="1"/>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2" name="Freeform 336"/>
              <p:cNvSpPr>
                <a:spLocks/>
              </p:cNvSpPr>
              <p:nvPr/>
            </p:nvSpPr>
            <p:spPr bwMode="auto">
              <a:xfrm>
                <a:off x="4919" y="3887"/>
                <a:ext cx="93" cy="156"/>
              </a:xfrm>
              <a:custGeom>
                <a:avLst/>
                <a:gdLst>
                  <a:gd name="T0" fmla="+- 0 4950 4919"/>
                  <a:gd name="T1" fmla="*/ T0 w 93"/>
                  <a:gd name="T2" fmla="+- 0 4043 3887"/>
                  <a:gd name="T3" fmla="*/ 4043 h 156"/>
                  <a:gd name="T4" fmla="+- 0 4948 4919"/>
                  <a:gd name="T5" fmla="*/ T4 w 93"/>
                  <a:gd name="T6" fmla="+- 0 4043 3887"/>
                  <a:gd name="T7" fmla="*/ 4043 h 156"/>
                  <a:gd name="T8" fmla="+- 0 4950 4919"/>
                  <a:gd name="T9" fmla="*/ T8 w 93"/>
                  <a:gd name="T10" fmla="+- 0 4043 3887"/>
                  <a:gd name="T11" fmla="*/ 4043 h 156"/>
                  <a:gd name="T12" fmla="+- 0 4950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31" y="156"/>
                    </a:moveTo>
                    <a:lnTo>
                      <a:pt x="29" y="156"/>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3" name="Freeform 337"/>
              <p:cNvSpPr>
                <a:spLocks/>
              </p:cNvSpPr>
              <p:nvPr/>
            </p:nvSpPr>
            <p:spPr bwMode="auto">
              <a:xfrm>
                <a:off x="4919" y="3887"/>
                <a:ext cx="93" cy="156"/>
              </a:xfrm>
              <a:custGeom>
                <a:avLst/>
                <a:gdLst>
                  <a:gd name="T0" fmla="+- 0 5012 4919"/>
                  <a:gd name="T1" fmla="*/ T0 w 93"/>
                  <a:gd name="T2" fmla="+- 0 4043 3887"/>
                  <a:gd name="T3" fmla="*/ 4043 h 156"/>
                  <a:gd name="T4" fmla="+- 0 5010 4919"/>
                  <a:gd name="T5" fmla="*/ T4 w 93"/>
                  <a:gd name="T6" fmla="+- 0 4043 3887"/>
                  <a:gd name="T7" fmla="*/ 4043 h 156"/>
                  <a:gd name="T8" fmla="+- 0 5012 4919"/>
                  <a:gd name="T9" fmla="*/ T8 w 93"/>
                  <a:gd name="T10" fmla="+- 0 4043 3887"/>
                  <a:gd name="T11" fmla="*/ 4043 h 156"/>
                  <a:gd name="T12" fmla="+- 0 5012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93" y="156"/>
                    </a:moveTo>
                    <a:lnTo>
                      <a:pt x="91" y="156"/>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4" name="Freeform 338"/>
              <p:cNvSpPr>
                <a:spLocks/>
              </p:cNvSpPr>
              <p:nvPr/>
            </p:nvSpPr>
            <p:spPr bwMode="auto">
              <a:xfrm>
                <a:off x="4919" y="3887"/>
                <a:ext cx="93" cy="156"/>
              </a:xfrm>
              <a:custGeom>
                <a:avLst/>
                <a:gdLst>
                  <a:gd name="T0" fmla="+- 0 4990 4919"/>
                  <a:gd name="T1" fmla="*/ T0 w 93"/>
                  <a:gd name="T2" fmla="+- 0 3941 3887"/>
                  <a:gd name="T3" fmla="*/ 3941 h 156"/>
                  <a:gd name="T4" fmla="+- 0 4973 4919"/>
                  <a:gd name="T5" fmla="*/ T4 w 93"/>
                  <a:gd name="T6" fmla="+- 0 3941 3887"/>
                  <a:gd name="T7" fmla="*/ 3941 h 156"/>
                  <a:gd name="T8" fmla="+- 0 4967 4919"/>
                  <a:gd name="T9" fmla="*/ T8 w 93"/>
                  <a:gd name="T10" fmla="+- 0 3943 3887"/>
                  <a:gd name="T11" fmla="*/ 3943 h 156"/>
                  <a:gd name="T12" fmla="+- 0 4962 4919"/>
                  <a:gd name="T13" fmla="*/ T12 w 93"/>
                  <a:gd name="T14" fmla="+- 0 3946 3887"/>
                  <a:gd name="T15" fmla="*/ 3946 h 156"/>
                  <a:gd name="T16" fmla="+- 0 4957 4919"/>
                  <a:gd name="T17" fmla="*/ T16 w 93"/>
                  <a:gd name="T18" fmla="+- 0 3949 3887"/>
                  <a:gd name="T19" fmla="*/ 3949 h 156"/>
                  <a:gd name="T20" fmla="+- 0 4952 4919"/>
                  <a:gd name="T21" fmla="*/ T20 w 93"/>
                  <a:gd name="T22" fmla="+- 0 3953 3887"/>
                  <a:gd name="T23" fmla="*/ 3953 h 156"/>
                  <a:gd name="T24" fmla="+- 0 4949 4919"/>
                  <a:gd name="T25" fmla="*/ T24 w 93"/>
                  <a:gd name="T26" fmla="+- 0 3959 3887"/>
                  <a:gd name="T27" fmla="*/ 3959 h 156"/>
                  <a:gd name="T28" fmla="+- 0 4972 4919"/>
                  <a:gd name="T29" fmla="*/ T28 w 93"/>
                  <a:gd name="T30" fmla="+- 0 3959 3887"/>
                  <a:gd name="T31" fmla="*/ 3959 h 156"/>
                  <a:gd name="T32" fmla="+- 0 4976 4919"/>
                  <a:gd name="T33" fmla="*/ T32 w 93"/>
                  <a:gd name="T34" fmla="+- 0 3961 3887"/>
                  <a:gd name="T35" fmla="*/ 3961 h 156"/>
                  <a:gd name="T36" fmla="+- 0 4979 4919"/>
                  <a:gd name="T37" fmla="*/ T36 w 93"/>
                  <a:gd name="T38" fmla="+- 0 3965 3887"/>
                  <a:gd name="T39" fmla="*/ 3965 h 156"/>
                  <a:gd name="T40" fmla="+- 0 4982 4919"/>
                  <a:gd name="T41" fmla="*/ T40 w 93"/>
                  <a:gd name="T42" fmla="+- 0 3969 3887"/>
                  <a:gd name="T43" fmla="*/ 3969 h 156"/>
                  <a:gd name="T44" fmla="+- 0 4983 4919"/>
                  <a:gd name="T45" fmla="*/ T44 w 93"/>
                  <a:gd name="T46" fmla="+- 0 3976 3887"/>
                  <a:gd name="T47" fmla="*/ 3976 h 156"/>
                  <a:gd name="T48" fmla="+- 0 4983 4919"/>
                  <a:gd name="T49" fmla="*/ T48 w 93"/>
                  <a:gd name="T50" fmla="+- 0 4003 3887"/>
                  <a:gd name="T51" fmla="*/ 4003 h 156"/>
                  <a:gd name="T52" fmla="+- 0 4983 4919"/>
                  <a:gd name="T53" fmla="*/ T52 w 93"/>
                  <a:gd name="T54" fmla="+- 0 4018 3887"/>
                  <a:gd name="T55" fmla="*/ 4018 h 156"/>
                  <a:gd name="T56" fmla="+- 0 4982 4919"/>
                  <a:gd name="T57" fmla="*/ T56 w 93"/>
                  <a:gd name="T58" fmla="+- 0 4028 3887"/>
                  <a:gd name="T59" fmla="*/ 4028 h 156"/>
                  <a:gd name="T60" fmla="+- 0 4982 4919"/>
                  <a:gd name="T61" fmla="*/ T60 w 93"/>
                  <a:gd name="T62" fmla="+- 0 4036 3887"/>
                  <a:gd name="T63" fmla="*/ 4036 h 156"/>
                  <a:gd name="T64" fmla="+- 0 4981 4919"/>
                  <a:gd name="T65" fmla="*/ T64 w 93"/>
                  <a:gd name="T66" fmla="+- 0 4043 3887"/>
                  <a:gd name="T67" fmla="*/ 4043 h 156"/>
                  <a:gd name="T68" fmla="+- 0 5012 4919"/>
                  <a:gd name="T69" fmla="*/ T68 w 93"/>
                  <a:gd name="T70" fmla="+- 0 4043 3887"/>
                  <a:gd name="T71" fmla="*/ 4043 h 156"/>
                  <a:gd name="T72" fmla="+- 0 5011 4919"/>
                  <a:gd name="T73" fmla="*/ T72 w 93"/>
                  <a:gd name="T74" fmla="+- 0 4027 3887"/>
                  <a:gd name="T75" fmla="*/ 4027 h 156"/>
                  <a:gd name="T76" fmla="+- 0 5011 4919"/>
                  <a:gd name="T77" fmla="*/ T76 w 93"/>
                  <a:gd name="T78" fmla="+- 0 4023 3887"/>
                  <a:gd name="T79" fmla="*/ 4023 h 156"/>
                  <a:gd name="T80" fmla="+- 0 5011 4919"/>
                  <a:gd name="T81" fmla="*/ T80 w 93"/>
                  <a:gd name="T82" fmla="+- 0 4003 3887"/>
                  <a:gd name="T83" fmla="*/ 4003 h 156"/>
                  <a:gd name="T84" fmla="+- 0 5012 4919"/>
                  <a:gd name="T85" fmla="*/ T84 w 93"/>
                  <a:gd name="T86" fmla="+- 0 3992 3887"/>
                  <a:gd name="T87" fmla="*/ 3992 h 156"/>
                  <a:gd name="T88" fmla="+- 0 5011 4919"/>
                  <a:gd name="T89" fmla="*/ T88 w 93"/>
                  <a:gd name="T90" fmla="+- 0 3965 3887"/>
                  <a:gd name="T91" fmla="*/ 3965 h 156"/>
                  <a:gd name="T92" fmla="+- 0 5009 4919"/>
                  <a:gd name="T93" fmla="*/ T92 w 93"/>
                  <a:gd name="T94" fmla="+- 0 3956 3887"/>
                  <a:gd name="T95" fmla="*/ 3956 h 156"/>
                  <a:gd name="T96" fmla="+- 0 5003 4919"/>
                  <a:gd name="T97" fmla="*/ T96 w 93"/>
                  <a:gd name="T98" fmla="+- 0 3950 3887"/>
                  <a:gd name="T99" fmla="*/ 3950 h 156"/>
                  <a:gd name="T100" fmla="+- 0 4998 4919"/>
                  <a:gd name="T101" fmla="*/ T100 w 93"/>
                  <a:gd name="T102" fmla="+- 0 3944 3887"/>
                  <a:gd name="T103" fmla="*/ 3944 h 156"/>
                  <a:gd name="T104" fmla="+- 0 4990 4919"/>
                  <a:gd name="T105" fmla="*/ T104 w 93"/>
                  <a:gd name="T106" fmla="+- 0 3941 3887"/>
                  <a:gd name="T107" fmla="*/ 394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56">
                    <a:moveTo>
                      <a:pt x="71" y="54"/>
                    </a:moveTo>
                    <a:lnTo>
                      <a:pt x="54" y="54"/>
                    </a:lnTo>
                    <a:lnTo>
                      <a:pt x="48" y="56"/>
                    </a:lnTo>
                    <a:lnTo>
                      <a:pt x="43" y="59"/>
                    </a:lnTo>
                    <a:lnTo>
                      <a:pt x="38" y="62"/>
                    </a:lnTo>
                    <a:lnTo>
                      <a:pt x="33" y="66"/>
                    </a:lnTo>
                    <a:lnTo>
                      <a:pt x="30" y="72"/>
                    </a:lnTo>
                    <a:lnTo>
                      <a:pt x="53" y="72"/>
                    </a:lnTo>
                    <a:lnTo>
                      <a:pt x="57" y="74"/>
                    </a:lnTo>
                    <a:lnTo>
                      <a:pt x="60" y="78"/>
                    </a:lnTo>
                    <a:lnTo>
                      <a:pt x="63" y="82"/>
                    </a:lnTo>
                    <a:lnTo>
                      <a:pt x="64" y="89"/>
                    </a:lnTo>
                    <a:lnTo>
                      <a:pt x="64" y="116"/>
                    </a:lnTo>
                    <a:lnTo>
                      <a:pt x="64" y="131"/>
                    </a:lnTo>
                    <a:lnTo>
                      <a:pt x="63" y="141"/>
                    </a:lnTo>
                    <a:lnTo>
                      <a:pt x="63" y="149"/>
                    </a:lnTo>
                    <a:lnTo>
                      <a:pt x="62" y="156"/>
                    </a:lnTo>
                    <a:lnTo>
                      <a:pt x="93" y="156"/>
                    </a:lnTo>
                    <a:lnTo>
                      <a:pt x="92" y="140"/>
                    </a:lnTo>
                    <a:lnTo>
                      <a:pt x="92" y="136"/>
                    </a:lnTo>
                    <a:lnTo>
                      <a:pt x="92" y="116"/>
                    </a:lnTo>
                    <a:lnTo>
                      <a:pt x="93" y="105"/>
                    </a:lnTo>
                    <a:lnTo>
                      <a:pt x="92" y="78"/>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5" name="Freeform 339"/>
              <p:cNvSpPr>
                <a:spLocks/>
              </p:cNvSpPr>
              <p:nvPr/>
            </p:nvSpPr>
            <p:spPr bwMode="auto">
              <a:xfrm>
                <a:off x="4919" y="3887"/>
                <a:ext cx="93" cy="156"/>
              </a:xfrm>
              <a:custGeom>
                <a:avLst/>
                <a:gdLst>
                  <a:gd name="T0" fmla="+- 0 4950 4919"/>
                  <a:gd name="T1" fmla="*/ T0 w 93"/>
                  <a:gd name="T2" fmla="+- 0 3887 3887"/>
                  <a:gd name="T3" fmla="*/ 3887 h 156"/>
                  <a:gd name="T4" fmla="+- 0 4948 4919"/>
                  <a:gd name="T5" fmla="*/ T4 w 93"/>
                  <a:gd name="T6" fmla="+- 0 3887 3887"/>
                  <a:gd name="T7" fmla="*/ 3887 h 156"/>
                  <a:gd name="T8" fmla="+- 0 4946 4919"/>
                  <a:gd name="T9" fmla="*/ T8 w 93"/>
                  <a:gd name="T10" fmla="+- 0 3887 3887"/>
                  <a:gd name="T11" fmla="*/ 3887 h 156"/>
                  <a:gd name="T12" fmla="+- 0 4940 4919"/>
                  <a:gd name="T13" fmla="*/ T12 w 93"/>
                  <a:gd name="T14" fmla="+- 0 3888 3887"/>
                  <a:gd name="T15" fmla="*/ 3888 h 156"/>
                  <a:gd name="T16" fmla="+- 0 4950 4919"/>
                  <a:gd name="T17" fmla="*/ T16 w 93"/>
                  <a:gd name="T18" fmla="+- 0 3888 3887"/>
                  <a:gd name="T19" fmla="*/ 3888 h 156"/>
                  <a:gd name="T20" fmla="+- 0 4950 4919"/>
                  <a:gd name="T21" fmla="*/ T20 w 93"/>
                  <a:gd name="T22" fmla="+- 0 3887 3887"/>
                  <a:gd name="T23" fmla="*/ 3887 h 156"/>
                </a:gdLst>
                <a:ahLst/>
                <a:cxnLst>
                  <a:cxn ang="0">
                    <a:pos x="T1" y="T3"/>
                  </a:cxn>
                  <a:cxn ang="0">
                    <a:pos x="T5" y="T7"/>
                  </a:cxn>
                  <a:cxn ang="0">
                    <a:pos x="T9" y="T11"/>
                  </a:cxn>
                  <a:cxn ang="0">
                    <a:pos x="T13" y="T15"/>
                  </a:cxn>
                  <a:cxn ang="0">
                    <a:pos x="T17" y="T19"/>
                  </a:cxn>
                  <a:cxn ang="0">
                    <a:pos x="T21" y="T23"/>
                  </a:cxn>
                </a:cxnLst>
                <a:rect l="0" t="0" r="r" b="b"/>
                <a:pathLst>
                  <a:path w="93" h="156">
                    <a:moveTo>
                      <a:pt x="31" y="0"/>
                    </a:moveTo>
                    <a:lnTo>
                      <a:pt x="29" y="0"/>
                    </a:lnTo>
                    <a:lnTo>
                      <a:pt x="27" y="0"/>
                    </a:lnTo>
                    <a:lnTo>
                      <a:pt x="21"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1" name="Group 340"/>
            <p:cNvGrpSpPr>
              <a:grpSpLocks/>
            </p:cNvGrpSpPr>
            <p:nvPr/>
          </p:nvGrpSpPr>
          <p:grpSpPr bwMode="auto">
            <a:xfrm>
              <a:off x="5077" y="3888"/>
              <a:ext cx="33" cy="155"/>
              <a:chOff x="5077" y="3888"/>
              <a:chExt cx="33" cy="155"/>
            </a:xfrm>
          </p:grpSpPr>
          <p:sp>
            <p:nvSpPr>
              <p:cNvPr id="3147" name="Freeform 341"/>
              <p:cNvSpPr>
                <a:spLocks/>
              </p:cNvSpPr>
              <p:nvPr/>
            </p:nvSpPr>
            <p:spPr bwMode="auto">
              <a:xfrm>
                <a:off x="5077" y="3888"/>
                <a:ext cx="33" cy="155"/>
              </a:xfrm>
              <a:custGeom>
                <a:avLst/>
                <a:gdLst>
                  <a:gd name="T0" fmla="+- 0 5098 5077"/>
                  <a:gd name="T1" fmla="*/ T0 w 33"/>
                  <a:gd name="T2" fmla="+- 0 3888 3888"/>
                  <a:gd name="T3" fmla="*/ 3888 h 155"/>
                  <a:gd name="T4" fmla="+- 0 5089 5077"/>
                  <a:gd name="T5" fmla="*/ T4 w 33"/>
                  <a:gd name="T6" fmla="+- 0 3888 3888"/>
                  <a:gd name="T7" fmla="*/ 3888 h 155"/>
                  <a:gd name="T8" fmla="+- 0 5085 5077"/>
                  <a:gd name="T9" fmla="*/ T8 w 33"/>
                  <a:gd name="T10" fmla="+- 0 3890 3888"/>
                  <a:gd name="T11" fmla="*/ 3890 h 155"/>
                  <a:gd name="T12" fmla="+- 0 5079 5077"/>
                  <a:gd name="T13" fmla="*/ T12 w 33"/>
                  <a:gd name="T14" fmla="+- 0 3896 3888"/>
                  <a:gd name="T15" fmla="*/ 3896 h 155"/>
                  <a:gd name="T16" fmla="+- 0 5077 5077"/>
                  <a:gd name="T17" fmla="*/ T16 w 33"/>
                  <a:gd name="T18" fmla="+- 0 3900 3888"/>
                  <a:gd name="T19" fmla="*/ 3900 h 155"/>
                  <a:gd name="T20" fmla="+- 0 5077 5077"/>
                  <a:gd name="T21" fmla="*/ T20 w 33"/>
                  <a:gd name="T22" fmla="+- 0 3909 3888"/>
                  <a:gd name="T23" fmla="*/ 3909 h 155"/>
                  <a:gd name="T24" fmla="+- 0 5079 5077"/>
                  <a:gd name="T25" fmla="*/ T24 w 33"/>
                  <a:gd name="T26" fmla="+- 0 3913 3888"/>
                  <a:gd name="T27" fmla="*/ 3913 h 155"/>
                  <a:gd name="T28" fmla="+- 0 5082 5077"/>
                  <a:gd name="T29" fmla="*/ T28 w 33"/>
                  <a:gd name="T30" fmla="+- 0 3916 3888"/>
                  <a:gd name="T31" fmla="*/ 3916 h 155"/>
                  <a:gd name="T32" fmla="+- 0 5085 5077"/>
                  <a:gd name="T33" fmla="*/ T32 w 33"/>
                  <a:gd name="T34" fmla="+- 0 3919 3888"/>
                  <a:gd name="T35" fmla="*/ 3919 h 155"/>
                  <a:gd name="T36" fmla="+- 0 5089 5077"/>
                  <a:gd name="T37" fmla="*/ T36 w 33"/>
                  <a:gd name="T38" fmla="+- 0 3921 3888"/>
                  <a:gd name="T39" fmla="*/ 3921 h 155"/>
                  <a:gd name="T40" fmla="+- 0 5098 5077"/>
                  <a:gd name="T41" fmla="*/ T40 w 33"/>
                  <a:gd name="T42" fmla="+- 0 3921 3888"/>
                  <a:gd name="T43" fmla="*/ 3921 h 155"/>
                  <a:gd name="T44" fmla="+- 0 5102 5077"/>
                  <a:gd name="T45" fmla="*/ T44 w 33"/>
                  <a:gd name="T46" fmla="+- 0 3919 3888"/>
                  <a:gd name="T47" fmla="*/ 3919 h 155"/>
                  <a:gd name="T48" fmla="+- 0 5108 5077"/>
                  <a:gd name="T49" fmla="*/ T48 w 33"/>
                  <a:gd name="T50" fmla="+- 0 3913 3888"/>
                  <a:gd name="T51" fmla="*/ 3913 h 155"/>
                  <a:gd name="T52" fmla="+- 0 5110 5077"/>
                  <a:gd name="T53" fmla="*/ T52 w 33"/>
                  <a:gd name="T54" fmla="+- 0 3909 3888"/>
                  <a:gd name="T55" fmla="*/ 3909 h 155"/>
                  <a:gd name="T56" fmla="+- 0 5110 5077"/>
                  <a:gd name="T57" fmla="*/ T56 w 33"/>
                  <a:gd name="T58" fmla="+- 0 3900 3888"/>
                  <a:gd name="T59" fmla="*/ 3900 h 155"/>
                  <a:gd name="T60" fmla="+- 0 5108 5077"/>
                  <a:gd name="T61" fmla="*/ T60 w 33"/>
                  <a:gd name="T62" fmla="+- 0 3896 3888"/>
                  <a:gd name="T63" fmla="*/ 3896 h 155"/>
                  <a:gd name="T64" fmla="+- 0 5102 5077"/>
                  <a:gd name="T65" fmla="*/ T64 w 33"/>
                  <a:gd name="T66" fmla="+- 0 3890 3888"/>
                  <a:gd name="T67" fmla="*/ 3890 h 155"/>
                  <a:gd name="T68" fmla="+- 0 5098 5077"/>
                  <a:gd name="T69" fmla="*/ T68 w 33"/>
                  <a:gd name="T70" fmla="+- 0 3888 3888"/>
                  <a:gd name="T71" fmla="*/ 3888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3" h="155">
                    <a:moveTo>
                      <a:pt x="21" y="0"/>
                    </a:moveTo>
                    <a:lnTo>
                      <a:pt x="12" y="0"/>
                    </a:lnTo>
                    <a:lnTo>
                      <a:pt x="8" y="2"/>
                    </a:lnTo>
                    <a:lnTo>
                      <a:pt x="2" y="8"/>
                    </a:lnTo>
                    <a:lnTo>
                      <a:pt x="0" y="12"/>
                    </a:lnTo>
                    <a:lnTo>
                      <a:pt x="0" y="21"/>
                    </a:lnTo>
                    <a:lnTo>
                      <a:pt x="2" y="25"/>
                    </a:lnTo>
                    <a:lnTo>
                      <a:pt x="5" y="28"/>
                    </a:lnTo>
                    <a:lnTo>
                      <a:pt x="8" y="31"/>
                    </a:lnTo>
                    <a:lnTo>
                      <a:pt x="12" y="33"/>
                    </a:lnTo>
                    <a:lnTo>
                      <a:pt x="21" y="33"/>
                    </a:lnTo>
                    <a:lnTo>
                      <a:pt x="25" y="31"/>
                    </a:lnTo>
                    <a:lnTo>
                      <a:pt x="31" y="25"/>
                    </a:lnTo>
                    <a:lnTo>
                      <a:pt x="33" y="21"/>
                    </a:lnTo>
                    <a:lnTo>
                      <a:pt x="33" y="12"/>
                    </a:lnTo>
                    <a:lnTo>
                      <a:pt x="31"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8" name="Freeform 342"/>
              <p:cNvSpPr>
                <a:spLocks/>
              </p:cNvSpPr>
              <p:nvPr/>
            </p:nvSpPr>
            <p:spPr bwMode="auto">
              <a:xfrm>
                <a:off x="5077" y="3888"/>
                <a:ext cx="33" cy="155"/>
              </a:xfrm>
              <a:custGeom>
                <a:avLst/>
                <a:gdLst>
                  <a:gd name="T0" fmla="+- 0 5078 5077"/>
                  <a:gd name="T1" fmla="*/ T0 w 33"/>
                  <a:gd name="T2" fmla="+- 0 3944 3888"/>
                  <a:gd name="T3" fmla="*/ 3944 h 155"/>
                  <a:gd name="T4" fmla="+- 0 5079 5077"/>
                  <a:gd name="T5" fmla="*/ T4 w 33"/>
                  <a:gd name="T6" fmla="+- 0 3951 3888"/>
                  <a:gd name="T7" fmla="*/ 3951 h 155"/>
                  <a:gd name="T8" fmla="+- 0 5079 5077"/>
                  <a:gd name="T9" fmla="*/ T8 w 33"/>
                  <a:gd name="T10" fmla="+- 0 3958 3888"/>
                  <a:gd name="T11" fmla="*/ 3958 h 155"/>
                  <a:gd name="T12" fmla="+- 0 5079 5077"/>
                  <a:gd name="T13" fmla="*/ T12 w 33"/>
                  <a:gd name="T14" fmla="+- 0 3966 3888"/>
                  <a:gd name="T15" fmla="*/ 3966 h 155"/>
                  <a:gd name="T16" fmla="+- 0 5079 5077"/>
                  <a:gd name="T17" fmla="*/ T16 w 33"/>
                  <a:gd name="T18" fmla="+- 0 3973 3888"/>
                  <a:gd name="T19" fmla="*/ 3973 h 155"/>
                  <a:gd name="T20" fmla="+- 0 5079 5077"/>
                  <a:gd name="T21" fmla="*/ T20 w 33"/>
                  <a:gd name="T22" fmla="+- 0 4014 3888"/>
                  <a:gd name="T23" fmla="*/ 4014 h 155"/>
                  <a:gd name="T24" fmla="+- 0 5079 5077"/>
                  <a:gd name="T25" fmla="*/ T24 w 33"/>
                  <a:gd name="T26" fmla="+- 0 4022 3888"/>
                  <a:gd name="T27" fmla="*/ 4022 h 155"/>
                  <a:gd name="T28" fmla="+- 0 5079 5077"/>
                  <a:gd name="T29" fmla="*/ T28 w 33"/>
                  <a:gd name="T30" fmla="+- 0 4029 3888"/>
                  <a:gd name="T31" fmla="*/ 4029 h 155"/>
                  <a:gd name="T32" fmla="+- 0 5079 5077"/>
                  <a:gd name="T33" fmla="*/ T32 w 33"/>
                  <a:gd name="T34" fmla="+- 0 4036 3888"/>
                  <a:gd name="T35" fmla="*/ 4036 h 155"/>
                  <a:gd name="T36" fmla="+- 0 5078 5077"/>
                  <a:gd name="T37" fmla="*/ T36 w 33"/>
                  <a:gd name="T38" fmla="+- 0 4043 3888"/>
                  <a:gd name="T39" fmla="*/ 4043 h 155"/>
                  <a:gd name="T40" fmla="+- 0 5080 5077"/>
                  <a:gd name="T41" fmla="*/ T40 w 33"/>
                  <a:gd name="T42" fmla="+- 0 4043 3888"/>
                  <a:gd name="T43" fmla="*/ 4043 h 155"/>
                  <a:gd name="T44" fmla="+- 0 5109 5077"/>
                  <a:gd name="T45" fmla="*/ T44 w 33"/>
                  <a:gd name="T46" fmla="+- 0 4043 3888"/>
                  <a:gd name="T47" fmla="*/ 4043 h 155"/>
                  <a:gd name="T48" fmla="+- 0 5108 5077"/>
                  <a:gd name="T49" fmla="*/ T48 w 33"/>
                  <a:gd name="T50" fmla="+- 0 4036 3888"/>
                  <a:gd name="T51" fmla="*/ 4036 h 155"/>
                  <a:gd name="T52" fmla="+- 0 5108 5077"/>
                  <a:gd name="T53" fmla="*/ T52 w 33"/>
                  <a:gd name="T54" fmla="+- 0 4029 3888"/>
                  <a:gd name="T55" fmla="*/ 4029 h 155"/>
                  <a:gd name="T56" fmla="+- 0 5108 5077"/>
                  <a:gd name="T57" fmla="*/ T56 w 33"/>
                  <a:gd name="T58" fmla="+- 0 4022 3888"/>
                  <a:gd name="T59" fmla="*/ 4022 h 155"/>
                  <a:gd name="T60" fmla="+- 0 5107 5077"/>
                  <a:gd name="T61" fmla="*/ T60 w 33"/>
                  <a:gd name="T62" fmla="+- 0 4014 3888"/>
                  <a:gd name="T63" fmla="*/ 4014 h 155"/>
                  <a:gd name="T64" fmla="+- 0 5107 5077"/>
                  <a:gd name="T65" fmla="*/ T64 w 33"/>
                  <a:gd name="T66" fmla="+- 0 3973 3888"/>
                  <a:gd name="T67" fmla="*/ 3973 h 155"/>
                  <a:gd name="T68" fmla="+- 0 5108 5077"/>
                  <a:gd name="T69" fmla="*/ T68 w 33"/>
                  <a:gd name="T70" fmla="+- 0 3966 3888"/>
                  <a:gd name="T71" fmla="*/ 3966 h 155"/>
                  <a:gd name="T72" fmla="+- 0 5108 5077"/>
                  <a:gd name="T73" fmla="*/ T72 w 33"/>
                  <a:gd name="T74" fmla="+- 0 3958 3888"/>
                  <a:gd name="T75" fmla="*/ 3958 h 155"/>
                  <a:gd name="T76" fmla="+- 0 5108 5077"/>
                  <a:gd name="T77" fmla="*/ T76 w 33"/>
                  <a:gd name="T78" fmla="+- 0 3951 3888"/>
                  <a:gd name="T79" fmla="*/ 3951 h 155"/>
                  <a:gd name="T80" fmla="+- 0 5109 5077"/>
                  <a:gd name="T81" fmla="*/ T80 w 33"/>
                  <a:gd name="T82" fmla="+- 0 3945 3888"/>
                  <a:gd name="T83" fmla="*/ 3945 h 155"/>
                  <a:gd name="T84" fmla="+- 0 5090 5077"/>
                  <a:gd name="T85" fmla="*/ T84 w 33"/>
                  <a:gd name="T86" fmla="+- 0 3945 3888"/>
                  <a:gd name="T87" fmla="*/ 3945 h 155"/>
                  <a:gd name="T88" fmla="+- 0 5085 5077"/>
                  <a:gd name="T89" fmla="*/ T88 w 33"/>
                  <a:gd name="T90" fmla="+- 0 3944 3888"/>
                  <a:gd name="T91" fmla="*/ 3944 h 155"/>
                  <a:gd name="T92" fmla="+- 0 5082 5077"/>
                  <a:gd name="T93" fmla="*/ T92 w 33"/>
                  <a:gd name="T94" fmla="+- 0 3944 3888"/>
                  <a:gd name="T95" fmla="*/ 3944 h 155"/>
                  <a:gd name="T96" fmla="+- 0 5080 5077"/>
                  <a:gd name="T97" fmla="*/ T96 w 33"/>
                  <a:gd name="T98" fmla="+- 0 3944 3888"/>
                  <a:gd name="T99" fmla="*/ 3944 h 155"/>
                  <a:gd name="T100" fmla="+- 0 5078 5077"/>
                  <a:gd name="T101" fmla="*/ T100 w 33"/>
                  <a:gd name="T102" fmla="+- 0 3944 3888"/>
                  <a:gd name="T103" fmla="*/ 3944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3" h="155">
                    <a:moveTo>
                      <a:pt x="1" y="56"/>
                    </a:moveTo>
                    <a:lnTo>
                      <a:pt x="2" y="63"/>
                    </a:lnTo>
                    <a:lnTo>
                      <a:pt x="2" y="70"/>
                    </a:lnTo>
                    <a:lnTo>
                      <a:pt x="2" y="78"/>
                    </a:lnTo>
                    <a:lnTo>
                      <a:pt x="2" y="85"/>
                    </a:lnTo>
                    <a:lnTo>
                      <a:pt x="2" y="126"/>
                    </a:lnTo>
                    <a:lnTo>
                      <a:pt x="2" y="134"/>
                    </a:lnTo>
                    <a:lnTo>
                      <a:pt x="2" y="141"/>
                    </a:lnTo>
                    <a:lnTo>
                      <a:pt x="2" y="148"/>
                    </a:lnTo>
                    <a:lnTo>
                      <a:pt x="1" y="155"/>
                    </a:lnTo>
                    <a:lnTo>
                      <a:pt x="3" y="155"/>
                    </a:lnTo>
                    <a:lnTo>
                      <a:pt x="32" y="155"/>
                    </a:lnTo>
                    <a:lnTo>
                      <a:pt x="31" y="148"/>
                    </a:lnTo>
                    <a:lnTo>
                      <a:pt x="31" y="141"/>
                    </a:lnTo>
                    <a:lnTo>
                      <a:pt x="31" y="134"/>
                    </a:lnTo>
                    <a:lnTo>
                      <a:pt x="30" y="126"/>
                    </a:lnTo>
                    <a:lnTo>
                      <a:pt x="30" y="85"/>
                    </a:lnTo>
                    <a:lnTo>
                      <a:pt x="31" y="78"/>
                    </a:lnTo>
                    <a:lnTo>
                      <a:pt x="31" y="70"/>
                    </a:lnTo>
                    <a:lnTo>
                      <a:pt x="31" y="63"/>
                    </a:lnTo>
                    <a:lnTo>
                      <a:pt x="32" y="57"/>
                    </a:lnTo>
                    <a:lnTo>
                      <a:pt x="13" y="57"/>
                    </a:lnTo>
                    <a:lnTo>
                      <a:pt x="8" y="56"/>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9" name="Freeform 343"/>
              <p:cNvSpPr>
                <a:spLocks/>
              </p:cNvSpPr>
              <p:nvPr/>
            </p:nvSpPr>
            <p:spPr bwMode="auto">
              <a:xfrm>
                <a:off x="5077" y="3888"/>
                <a:ext cx="33" cy="155"/>
              </a:xfrm>
              <a:custGeom>
                <a:avLst/>
                <a:gdLst>
                  <a:gd name="T0" fmla="+- 0 5109 5077"/>
                  <a:gd name="T1" fmla="*/ T0 w 33"/>
                  <a:gd name="T2" fmla="+- 0 4043 3888"/>
                  <a:gd name="T3" fmla="*/ 4043 h 155"/>
                  <a:gd name="T4" fmla="+- 0 5105 5077"/>
                  <a:gd name="T5" fmla="*/ T4 w 33"/>
                  <a:gd name="T6" fmla="+- 0 4043 3888"/>
                  <a:gd name="T7" fmla="*/ 4043 h 155"/>
                  <a:gd name="T8" fmla="+- 0 5109 5077"/>
                  <a:gd name="T9" fmla="*/ T8 w 33"/>
                  <a:gd name="T10" fmla="+- 0 4043 3888"/>
                  <a:gd name="T11" fmla="*/ 4043 h 155"/>
                  <a:gd name="T12" fmla="+- 0 5109 5077"/>
                  <a:gd name="T13" fmla="*/ T12 w 33"/>
                  <a:gd name="T14" fmla="+- 0 4043 3888"/>
                  <a:gd name="T15" fmla="*/ 4043 h 155"/>
                </a:gdLst>
                <a:ahLst/>
                <a:cxnLst>
                  <a:cxn ang="0">
                    <a:pos x="T1" y="T3"/>
                  </a:cxn>
                  <a:cxn ang="0">
                    <a:pos x="T5" y="T7"/>
                  </a:cxn>
                  <a:cxn ang="0">
                    <a:pos x="T9" y="T11"/>
                  </a:cxn>
                  <a:cxn ang="0">
                    <a:pos x="T13" y="T15"/>
                  </a:cxn>
                </a:cxnLst>
                <a:rect l="0" t="0" r="r" b="b"/>
                <a:pathLst>
                  <a:path w="33" h="155">
                    <a:moveTo>
                      <a:pt x="32" y="155"/>
                    </a:moveTo>
                    <a:lnTo>
                      <a:pt x="28"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0" name="Freeform 344"/>
              <p:cNvSpPr>
                <a:spLocks/>
              </p:cNvSpPr>
              <p:nvPr/>
            </p:nvSpPr>
            <p:spPr bwMode="auto">
              <a:xfrm>
                <a:off x="5077" y="3888"/>
                <a:ext cx="33" cy="155"/>
              </a:xfrm>
              <a:custGeom>
                <a:avLst/>
                <a:gdLst>
                  <a:gd name="T0" fmla="+- 0 5109 5077"/>
                  <a:gd name="T1" fmla="*/ T0 w 33"/>
                  <a:gd name="T2" fmla="+- 0 3944 3888"/>
                  <a:gd name="T3" fmla="*/ 3944 h 155"/>
                  <a:gd name="T4" fmla="+- 0 5105 5077"/>
                  <a:gd name="T5" fmla="*/ T4 w 33"/>
                  <a:gd name="T6" fmla="+- 0 3944 3888"/>
                  <a:gd name="T7" fmla="*/ 3944 h 155"/>
                  <a:gd name="T8" fmla="+- 0 5100 5077"/>
                  <a:gd name="T9" fmla="*/ T8 w 33"/>
                  <a:gd name="T10" fmla="+- 0 3945 3888"/>
                  <a:gd name="T11" fmla="*/ 3945 h 155"/>
                  <a:gd name="T12" fmla="+- 0 5109 5077"/>
                  <a:gd name="T13" fmla="*/ T12 w 33"/>
                  <a:gd name="T14" fmla="+- 0 3945 3888"/>
                  <a:gd name="T15" fmla="*/ 3945 h 155"/>
                  <a:gd name="T16" fmla="+- 0 5109 5077"/>
                  <a:gd name="T17" fmla="*/ T16 w 33"/>
                  <a:gd name="T18" fmla="+- 0 3944 3888"/>
                  <a:gd name="T19" fmla="*/ 3944 h 155"/>
                </a:gdLst>
                <a:ahLst/>
                <a:cxnLst>
                  <a:cxn ang="0">
                    <a:pos x="T1" y="T3"/>
                  </a:cxn>
                  <a:cxn ang="0">
                    <a:pos x="T5" y="T7"/>
                  </a:cxn>
                  <a:cxn ang="0">
                    <a:pos x="T9" y="T11"/>
                  </a:cxn>
                  <a:cxn ang="0">
                    <a:pos x="T13" y="T15"/>
                  </a:cxn>
                  <a:cxn ang="0">
                    <a:pos x="T17" y="T19"/>
                  </a:cxn>
                </a:cxnLst>
                <a:rect l="0" t="0" r="r" b="b"/>
                <a:pathLst>
                  <a:path w="33" h="155">
                    <a:moveTo>
                      <a:pt x="32" y="56"/>
                    </a:moveTo>
                    <a:lnTo>
                      <a:pt x="28" y="56"/>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2" name="Group 345"/>
            <p:cNvGrpSpPr>
              <a:grpSpLocks/>
            </p:cNvGrpSpPr>
            <p:nvPr/>
          </p:nvGrpSpPr>
          <p:grpSpPr bwMode="auto">
            <a:xfrm>
              <a:off x="5168" y="3886"/>
              <a:ext cx="68" cy="157"/>
              <a:chOff x="5168" y="3886"/>
              <a:chExt cx="68" cy="157"/>
            </a:xfrm>
          </p:grpSpPr>
          <p:sp>
            <p:nvSpPr>
              <p:cNvPr id="3140" name="Freeform 346"/>
              <p:cNvSpPr>
                <a:spLocks/>
              </p:cNvSpPr>
              <p:nvPr/>
            </p:nvSpPr>
            <p:spPr bwMode="auto">
              <a:xfrm>
                <a:off x="5168" y="3886"/>
                <a:ext cx="68" cy="157"/>
              </a:xfrm>
              <a:custGeom>
                <a:avLst/>
                <a:gdLst>
                  <a:gd name="T0" fmla="+- 0 5210 5168"/>
                  <a:gd name="T1" fmla="*/ T0 w 68"/>
                  <a:gd name="T2" fmla="+- 0 3955 3886"/>
                  <a:gd name="T3" fmla="*/ 3955 h 157"/>
                  <a:gd name="T4" fmla="+- 0 5183 5168"/>
                  <a:gd name="T5" fmla="*/ T4 w 68"/>
                  <a:gd name="T6" fmla="+- 0 3955 3886"/>
                  <a:gd name="T7" fmla="*/ 3955 h 157"/>
                  <a:gd name="T8" fmla="+- 0 5183 5168"/>
                  <a:gd name="T9" fmla="*/ T8 w 68"/>
                  <a:gd name="T10" fmla="+- 0 3986 3886"/>
                  <a:gd name="T11" fmla="*/ 3986 h 157"/>
                  <a:gd name="T12" fmla="+- 0 5182 5168"/>
                  <a:gd name="T13" fmla="*/ T12 w 68"/>
                  <a:gd name="T14" fmla="+- 0 3998 3886"/>
                  <a:gd name="T15" fmla="*/ 3998 h 157"/>
                  <a:gd name="T16" fmla="+- 0 5182 5168"/>
                  <a:gd name="T17" fmla="*/ T16 w 68"/>
                  <a:gd name="T18" fmla="+- 0 4009 3886"/>
                  <a:gd name="T19" fmla="*/ 4009 h 157"/>
                  <a:gd name="T20" fmla="+- 0 5182 5168"/>
                  <a:gd name="T21" fmla="*/ T20 w 68"/>
                  <a:gd name="T22" fmla="+- 0 4021 3886"/>
                  <a:gd name="T23" fmla="*/ 4021 h 157"/>
                  <a:gd name="T24" fmla="+- 0 5182 5168"/>
                  <a:gd name="T25" fmla="*/ T24 w 68"/>
                  <a:gd name="T26" fmla="+- 0 4032 3886"/>
                  <a:gd name="T27" fmla="*/ 4032 h 157"/>
                  <a:gd name="T28" fmla="+- 0 5181 5168"/>
                  <a:gd name="T29" fmla="*/ T28 w 68"/>
                  <a:gd name="T30" fmla="+- 0 4043 3886"/>
                  <a:gd name="T31" fmla="*/ 4043 h 157"/>
                  <a:gd name="T32" fmla="+- 0 5183 5168"/>
                  <a:gd name="T33" fmla="*/ T32 w 68"/>
                  <a:gd name="T34" fmla="+- 0 4043 3886"/>
                  <a:gd name="T35" fmla="*/ 4043 h 157"/>
                  <a:gd name="T36" fmla="+- 0 5185 5168"/>
                  <a:gd name="T37" fmla="*/ T36 w 68"/>
                  <a:gd name="T38" fmla="+- 0 4043 3886"/>
                  <a:gd name="T39" fmla="*/ 4043 h 157"/>
                  <a:gd name="T40" fmla="+- 0 5212 5168"/>
                  <a:gd name="T41" fmla="*/ T40 w 68"/>
                  <a:gd name="T42" fmla="+- 0 4043 3886"/>
                  <a:gd name="T43" fmla="*/ 4043 h 157"/>
                  <a:gd name="T44" fmla="+- 0 5211 5168"/>
                  <a:gd name="T45" fmla="*/ T44 w 68"/>
                  <a:gd name="T46" fmla="+- 0 4021 3886"/>
                  <a:gd name="T47" fmla="*/ 4021 h 157"/>
                  <a:gd name="T48" fmla="+- 0 5211 5168"/>
                  <a:gd name="T49" fmla="*/ T48 w 68"/>
                  <a:gd name="T50" fmla="+- 0 4009 3886"/>
                  <a:gd name="T51" fmla="*/ 4009 h 157"/>
                  <a:gd name="T52" fmla="+- 0 5210 5168"/>
                  <a:gd name="T53" fmla="*/ T52 w 68"/>
                  <a:gd name="T54" fmla="+- 0 3998 3886"/>
                  <a:gd name="T55" fmla="*/ 3998 h 157"/>
                  <a:gd name="T56" fmla="+- 0 5210 5168"/>
                  <a:gd name="T57" fmla="*/ T56 w 68"/>
                  <a:gd name="T58" fmla="+- 0 3955 3886"/>
                  <a:gd name="T59" fmla="*/ 395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42" y="69"/>
                    </a:moveTo>
                    <a:lnTo>
                      <a:pt x="15" y="69"/>
                    </a:lnTo>
                    <a:lnTo>
                      <a:pt x="15" y="100"/>
                    </a:lnTo>
                    <a:lnTo>
                      <a:pt x="14" y="112"/>
                    </a:lnTo>
                    <a:lnTo>
                      <a:pt x="14" y="123"/>
                    </a:lnTo>
                    <a:lnTo>
                      <a:pt x="14" y="135"/>
                    </a:lnTo>
                    <a:lnTo>
                      <a:pt x="14" y="146"/>
                    </a:lnTo>
                    <a:lnTo>
                      <a:pt x="13" y="157"/>
                    </a:lnTo>
                    <a:lnTo>
                      <a:pt x="15" y="157"/>
                    </a:lnTo>
                    <a:lnTo>
                      <a:pt x="17" y="157"/>
                    </a:lnTo>
                    <a:lnTo>
                      <a:pt x="44" y="157"/>
                    </a:lnTo>
                    <a:lnTo>
                      <a:pt x="43" y="135"/>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1" name="Freeform 347"/>
              <p:cNvSpPr>
                <a:spLocks/>
              </p:cNvSpPr>
              <p:nvPr/>
            </p:nvSpPr>
            <p:spPr bwMode="auto">
              <a:xfrm>
                <a:off x="5168" y="3886"/>
                <a:ext cx="68" cy="157"/>
              </a:xfrm>
              <a:custGeom>
                <a:avLst/>
                <a:gdLst>
                  <a:gd name="T0" fmla="+- 0 5212 5168"/>
                  <a:gd name="T1" fmla="*/ T0 w 68"/>
                  <a:gd name="T2" fmla="+- 0 4043 3886"/>
                  <a:gd name="T3" fmla="*/ 4043 h 157"/>
                  <a:gd name="T4" fmla="+- 0 5185 5168"/>
                  <a:gd name="T5" fmla="*/ T4 w 68"/>
                  <a:gd name="T6" fmla="+- 0 4043 3886"/>
                  <a:gd name="T7" fmla="*/ 4043 h 157"/>
                  <a:gd name="T8" fmla="+- 0 5210 5168"/>
                  <a:gd name="T9" fmla="*/ T8 w 68"/>
                  <a:gd name="T10" fmla="+- 0 4043 3886"/>
                  <a:gd name="T11" fmla="*/ 4043 h 157"/>
                  <a:gd name="T12" fmla="+- 0 5212 5168"/>
                  <a:gd name="T13" fmla="*/ T12 w 68"/>
                  <a:gd name="T14" fmla="+- 0 4043 3886"/>
                  <a:gd name="T15" fmla="*/ 4043 h 157"/>
                  <a:gd name="T16" fmla="+- 0 5212 5168"/>
                  <a:gd name="T17" fmla="*/ T16 w 68"/>
                  <a:gd name="T18" fmla="+- 0 4043 3886"/>
                  <a:gd name="T19" fmla="*/ 4043 h 157"/>
                </a:gdLst>
                <a:ahLst/>
                <a:cxnLst>
                  <a:cxn ang="0">
                    <a:pos x="T1" y="T3"/>
                  </a:cxn>
                  <a:cxn ang="0">
                    <a:pos x="T5" y="T7"/>
                  </a:cxn>
                  <a:cxn ang="0">
                    <a:pos x="T9" y="T11"/>
                  </a:cxn>
                  <a:cxn ang="0">
                    <a:pos x="T13" y="T15"/>
                  </a:cxn>
                  <a:cxn ang="0">
                    <a:pos x="T17" y="T19"/>
                  </a:cxn>
                </a:cxnLst>
                <a:rect l="0" t="0" r="r" b="b"/>
                <a:pathLst>
                  <a:path w="68" h="157">
                    <a:moveTo>
                      <a:pt x="44" y="157"/>
                    </a:moveTo>
                    <a:lnTo>
                      <a:pt x="17" y="157"/>
                    </a:lnTo>
                    <a:lnTo>
                      <a:pt x="42" y="157"/>
                    </a:lnTo>
                    <a:lnTo>
                      <a:pt x="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2" name="Freeform 348"/>
              <p:cNvSpPr>
                <a:spLocks/>
              </p:cNvSpPr>
              <p:nvPr/>
            </p:nvSpPr>
            <p:spPr bwMode="auto">
              <a:xfrm>
                <a:off x="5168" y="3886"/>
                <a:ext cx="68" cy="157"/>
              </a:xfrm>
              <a:custGeom>
                <a:avLst/>
                <a:gdLst>
                  <a:gd name="T0" fmla="+- 0 5168 5168"/>
                  <a:gd name="T1" fmla="*/ T0 w 68"/>
                  <a:gd name="T2" fmla="+- 0 3945 3886"/>
                  <a:gd name="T3" fmla="*/ 3945 h 157"/>
                  <a:gd name="T4" fmla="+- 0 5168 5168"/>
                  <a:gd name="T5" fmla="*/ T4 w 68"/>
                  <a:gd name="T6" fmla="+- 0 3947 3886"/>
                  <a:gd name="T7" fmla="*/ 3947 h 157"/>
                  <a:gd name="T8" fmla="+- 0 5169 5168"/>
                  <a:gd name="T9" fmla="*/ T8 w 68"/>
                  <a:gd name="T10" fmla="+- 0 3948 3886"/>
                  <a:gd name="T11" fmla="*/ 3948 h 157"/>
                  <a:gd name="T12" fmla="+- 0 5169 5168"/>
                  <a:gd name="T13" fmla="*/ T12 w 68"/>
                  <a:gd name="T14" fmla="+- 0 3952 3886"/>
                  <a:gd name="T15" fmla="*/ 3952 h 157"/>
                  <a:gd name="T16" fmla="+- 0 5168 5168"/>
                  <a:gd name="T17" fmla="*/ T16 w 68"/>
                  <a:gd name="T18" fmla="+- 0 3954 3886"/>
                  <a:gd name="T19" fmla="*/ 3954 h 157"/>
                  <a:gd name="T20" fmla="+- 0 5168 5168"/>
                  <a:gd name="T21" fmla="*/ T20 w 68"/>
                  <a:gd name="T22" fmla="+- 0 3955 3886"/>
                  <a:gd name="T23" fmla="*/ 3955 h 157"/>
                  <a:gd name="T24" fmla="+- 0 5183 5168"/>
                  <a:gd name="T25" fmla="*/ T24 w 68"/>
                  <a:gd name="T26" fmla="+- 0 3955 3886"/>
                  <a:gd name="T27" fmla="*/ 3955 h 157"/>
                  <a:gd name="T28" fmla="+- 0 5210 5168"/>
                  <a:gd name="T29" fmla="*/ T28 w 68"/>
                  <a:gd name="T30" fmla="+- 0 3955 3886"/>
                  <a:gd name="T31" fmla="*/ 3955 h 157"/>
                  <a:gd name="T32" fmla="+- 0 5210 5168"/>
                  <a:gd name="T33" fmla="*/ T32 w 68"/>
                  <a:gd name="T34" fmla="+- 0 3955 3886"/>
                  <a:gd name="T35" fmla="*/ 3955 h 157"/>
                  <a:gd name="T36" fmla="+- 0 5230 5168"/>
                  <a:gd name="T37" fmla="*/ T36 w 68"/>
                  <a:gd name="T38" fmla="+- 0 3955 3886"/>
                  <a:gd name="T39" fmla="*/ 3955 h 157"/>
                  <a:gd name="T40" fmla="+- 0 5230 5168"/>
                  <a:gd name="T41" fmla="*/ T40 w 68"/>
                  <a:gd name="T42" fmla="+- 0 3955 3886"/>
                  <a:gd name="T43" fmla="*/ 3955 h 157"/>
                  <a:gd name="T44" fmla="+- 0 5229 5168"/>
                  <a:gd name="T45" fmla="*/ T44 w 68"/>
                  <a:gd name="T46" fmla="+- 0 3952 3886"/>
                  <a:gd name="T47" fmla="*/ 3952 h 157"/>
                  <a:gd name="T48" fmla="+- 0 5229 5168"/>
                  <a:gd name="T49" fmla="*/ T48 w 68"/>
                  <a:gd name="T50" fmla="+- 0 3947 3886"/>
                  <a:gd name="T51" fmla="*/ 3947 h 157"/>
                  <a:gd name="T52" fmla="+- 0 5230 5168"/>
                  <a:gd name="T53" fmla="*/ T52 w 68"/>
                  <a:gd name="T54" fmla="+- 0 3946 3886"/>
                  <a:gd name="T55" fmla="*/ 3946 h 157"/>
                  <a:gd name="T56" fmla="+- 0 5230 5168"/>
                  <a:gd name="T57" fmla="*/ T56 w 68"/>
                  <a:gd name="T58" fmla="+- 0 3945 3886"/>
                  <a:gd name="T59" fmla="*/ 3945 h 157"/>
                  <a:gd name="T60" fmla="+- 0 5183 5168"/>
                  <a:gd name="T61" fmla="*/ T60 w 68"/>
                  <a:gd name="T62" fmla="+- 0 3945 3886"/>
                  <a:gd name="T63" fmla="*/ 3945 h 157"/>
                  <a:gd name="T64" fmla="+- 0 5168 5168"/>
                  <a:gd name="T65" fmla="*/ T64 w 68"/>
                  <a:gd name="T66" fmla="+- 0 3945 3886"/>
                  <a:gd name="T67" fmla="*/ 394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8" h="157">
                    <a:moveTo>
                      <a:pt x="0" y="59"/>
                    </a:moveTo>
                    <a:lnTo>
                      <a:pt x="0" y="61"/>
                    </a:lnTo>
                    <a:lnTo>
                      <a:pt x="1" y="62"/>
                    </a:lnTo>
                    <a:lnTo>
                      <a:pt x="1" y="66"/>
                    </a:lnTo>
                    <a:lnTo>
                      <a:pt x="0" y="68"/>
                    </a:lnTo>
                    <a:lnTo>
                      <a:pt x="0" y="69"/>
                    </a:lnTo>
                    <a:lnTo>
                      <a:pt x="15" y="69"/>
                    </a:lnTo>
                    <a:lnTo>
                      <a:pt x="42" y="69"/>
                    </a:lnTo>
                    <a:lnTo>
                      <a:pt x="62" y="69"/>
                    </a:lnTo>
                    <a:lnTo>
                      <a:pt x="61" y="66"/>
                    </a:lnTo>
                    <a:lnTo>
                      <a:pt x="61" y="61"/>
                    </a:lnTo>
                    <a:lnTo>
                      <a:pt x="62" y="60"/>
                    </a:lnTo>
                    <a:lnTo>
                      <a:pt x="62" y="59"/>
                    </a:lnTo>
                    <a:lnTo>
                      <a:pt x="15"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3" name="Freeform 349"/>
              <p:cNvSpPr>
                <a:spLocks/>
              </p:cNvSpPr>
              <p:nvPr/>
            </p:nvSpPr>
            <p:spPr bwMode="auto">
              <a:xfrm>
                <a:off x="5168" y="3886"/>
                <a:ext cx="68" cy="157"/>
              </a:xfrm>
              <a:custGeom>
                <a:avLst/>
                <a:gdLst>
                  <a:gd name="T0" fmla="+- 0 5230 5168"/>
                  <a:gd name="T1" fmla="*/ T0 w 68"/>
                  <a:gd name="T2" fmla="+- 0 3955 3886"/>
                  <a:gd name="T3" fmla="*/ 3955 h 157"/>
                  <a:gd name="T4" fmla="+- 0 5210 5168"/>
                  <a:gd name="T5" fmla="*/ T4 w 68"/>
                  <a:gd name="T6" fmla="+- 0 3955 3886"/>
                  <a:gd name="T7" fmla="*/ 3955 h 157"/>
                  <a:gd name="T8" fmla="+- 0 5230 5168"/>
                  <a:gd name="T9" fmla="*/ T8 w 68"/>
                  <a:gd name="T10" fmla="+- 0 3955 3886"/>
                  <a:gd name="T11" fmla="*/ 3955 h 157"/>
                  <a:gd name="T12" fmla="+- 0 5230 5168"/>
                  <a:gd name="T13" fmla="*/ T12 w 68"/>
                  <a:gd name="T14" fmla="+- 0 3955 3886"/>
                  <a:gd name="T15" fmla="*/ 3955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4" name="Freeform 350"/>
              <p:cNvSpPr>
                <a:spLocks/>
              </p:cNvSpPr>
              <p:nvPr/>
            </p:nvSpPr>
            <p:spPr bwMode="auto">
              <a:xfrm>
                <a:off x="5168" y="3886"/>
                <a:ext cx="68" cy="157"/>
              </a:xfrm>
              <a:custGeom>
                <a:avLst/>
                <a:gdLst>
                  <a:gd name="T0" fmla="+- 0 5230 5168"/>
                  <a:gd name="T1" fmla="*/ T0 w 68"/>
                  <a:gd name="T2" fmla="+- 0 3886 3886"/>
                  <a:gd name="T3" fmla="*/ 3886 h 157"/>
                  <a:gd name="T4" fmla="+- 0 5220 5168"/>
                  <a:gd name="T5" fmla="*/ T4 w 68"/>
                  <a:gd name="T6" fmla="+- 0 3886 3886"/>
                  <a:gd name="T7" fmla="*/ 3886 h 157"/>
                  <a:gd name="T8" fmla="+- 0 5214 5168"/>
                  <a:gd name="T9" fmla="*/ T8 w 68"/>
                  <a:gd name="T10" fmla="+- 0 3888 3886"/>
                  <a:gd name="T11" fmla="*/ 3888 h 157"/>
                  <a:gd name="T12" fmla="+- 0 5183 5168"/>
                  <a:gd name="T13" fmla="*/ T12 w 68"/>
                  <a:gd name="T14" fmla="+- 0 3945 3886"/>
                  <a:gd name="T15" fmla="*/ 3945 h 157"/>
                  <a:gd name="T16" fmla="+- 0 5230 5168"/>
                  <a:gd name="T17" fmla="*/ T16 w 68"/>
                  <a:gd name="T18" fmla="+- 0 3945 3886"/>
                  <a:gd name="T19" fmla="*/ 3945 h 157"/>
                  <a:gd name="T20" fmla="+- 0 5230 5168"/>
                  <a:gd name="T21" fmla="*/ T20 w 68"/>
                  <a:gd name="T22" fmla="+- 0 3945 3886"/>
                  <a:gd name="T23" fmla="*/ 3945 h 157"/>
                  <a:gd name="T24" fmla="+- 0 5210 5168"/>
                  <a:gd name="T25" fmla="*/ T24 w 68"/>
                  <a:gd name="T26" fmla="+- 0 3945 3886"/>
                  <a:gd name="T27" fmla="*/ 3945 h 157"/>
                  <a:gd name="T28" fmla="+- 0 5208 5168"/>
                  <a:gd name="T29" fmla="*/ T28 w 68"/>
                  <a:gd name="T30" fmla="+- 0 3940 3886"/>
                  <a:gd name="T31" fmla="*/ 3940 h 157"/>
                  <a:gd name="T32" fmla="+- 0 5205 5168"/>
                  <a:gd name="T33" fmla="*/ T32 w 68"/>
                  <a:gd name="T34" fmla="+- 0 3935 3886"/>
                  <a:gd name="T35" fmla="*/ 3935 h 157"/>
                  <a:gd name="T36" fmla="+- 0 5204 5168"/>
                  <a:gd name="T37" fmla="*/ T36 w 68"/>
                  <a:gd name="T38" fmla="+- 0 3930 3886"/>
                  <a:gd name="T39" fmla="*/ 3930 h 157"/>
                  <a:gd name="T40" fmla="+- 0 5202 5168"/>
                  <a:gd name="T41" fmla="*/ T40 w 68"/>
                  <a:gd name="T42" fmla="+- 0 3925 3886"/>
                  <a:gd name="T43" fmla="*/ 3925 h 157"/>
                  <a:gd name="T44" fmla="+- 0 5201 5168"/>
                  <a:gd name="T45" fmla="*/ T44 w 68"/>
                  <a:gd name="T46" fmla="+- 0 3922 3886"/>
                  <a:gd name="T47" fmla="*/ 3922 h 157"/>
                  <a:gd name="T48" fmla="+- 0 5201 5168"/>
                  <a:gd name="T49" fmla="*/ T48 w 68"/>
                  <a:gd name="T50" fmla="+- 0 3914 3886"/>
                  <a:gd name="T51" fmla="*/ 3914 h 157"/>
                  <a:gd name="T52" fmla="+- 0 5202 5168"/>
                  <a:gd name="T53" fmla="*/ T52 w 68"/>
                  <a:gd name="T54" fmla="+- 0 3913 3886"/>
                  <a:gd name="T55" fmla="*/ 3913 h 157"/>
                  <a:gd name="T56" fmla="+- 0 5206 5168"/>
                  <a:gd name="T57" fmla="*/ T56 w 68"/>
                  <a:gd name="T58" fmla="+- 0 3910 3886"/>
                  <a:gd name="T59" fmla="*/ 3910 h 157"/>
                  <a:gd name="T60" fmla="+- 0 5209 5168"/>
                  <a:gd name="T61" fmla="*/ T60 w 68"/>
                  <a:gd name="T62" fmla="+- 0 3909 3886"/>
                  <a:gd name="T63" fmla="*/ 3909 h 157"/>
                  <a:gd name="T64" fmla="+- 0 5235 5168"/>
                  <a:gd name="T65" fmla="*/ T64 w 68"/>
                  <a:gd name="T66" fmla="+- 0 3909 3886"/>
                  <a:gd name="T67" fmla="*/ 3909 h 157"/>
                  <a:gd name="T68" fmla="+- 0 5235 5168"/>
                  <a:gd name="T69" fmla="*/ T68 w 68"/>
                  <a:gd name="T70" fmla="+- 0 3900 3886"/>
                  <a:gd name="T71" fmla="*/ 3900 h 157"/>
                  <a:gd name="T72" fmla="+- 0 5236 5168"/>
                  <a:gd name="T73" fmla="*/ T72 w 68"/>
                  <a:gd name="T74" fmla="+- 0 3898 3886"/>
                  <a:gd name="T75" fmla="*/ 3898 h 157"/>
                  <a:gd name="T76" fmla="+- 0 5236 5168"/>
                  <a:gd name="T77" fmla="*/ T76 w 68"/>
                  <a:gd name="T78" fmla="+- 0 3890 3886"/>
                  <a:gd name="T79" fmla="*/ 3890 h 157"/>
                  <a:gd name="T80" fmla="+- 0 5236 5168"/>
                  <a:gd name="T81" fmla="*/ T80 w 68"/>
                  <a:gd name="T82" fmla="+- 0 3887 3886"/>
                  <a:gd name="T83" fmla="*/ 3887 h 157"/>
                  <a:gd name="T84" fmla="+- 0 5233 5168"/>
                  <a:gd name="T85" fmla="*/ T84 w 68"/>
                  <a:gd name="T86" fmla="+- 0 3887 3886"/>
                  <a:gd name="T87" fmla="*/ 3887 h 157"/>
                  <a:gd name="T88" fmla="+- 0 5230 5168"/>
                  <a:gd name="T89" fmla="*/ T88 w 68"/>
                  <a:gd name="T90" fmla="+- 0 3886 3886"/>
                  <a:gd name="T91" fmla="*/ 388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6"/>
                    </a:lnTo>
                    <a:lnTo>
                      <a:pt x="33" y="28"/>
                    </a:lnTo>
                    <a:lnTo>
                      <a:pt x="34" y="27"/>
                    </a:lnTo>
                    <a:lnTo>
                      <a:pt x="38" y="24"/>
                    </a:lnTo>
                    <a:lnTo>
                      <a:pt x="41" y="23"/>
                    </a:lnTo>
                    <a:lnTo>
                      <a:pt x="67" y="23"/>
                    </a:lnTo>
                    <a:lnTo>
                      <a:pt x="67" y="14"/>
                    </a:lnTo>
                    <a:lnTo>
                      <a:pt x="68" y="12"/>
                    </a:lnTo>
                    <a:lnTo>
                      <a:pt x="68" y="4"/>
                    </a:lnTo>
                    <a:lnTo>
                      <a:pt x="68" y="1"/>
                    </a:lnTo>
                    <a:lnTo>
                      <a:pt x="65"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5" name="Freeform 351"/>
              <p:cNvSpPr>
                <a:spLocks/>
              </p:cNvSpPr>
              <p:nvPr/>
            </p:nvSpPr>
            <p:spPr bwMode="auto">
              <a:xfrm>
                <a:off x="5168" y="3886"/>
                <a:ext cx="68" cy="157"/>
              </a:xfrm>
              <a:custGeom>
                <a:avLst/>
                <a:gdLst>
                  <a:gd name="T0" fmla="+- 0 5230 5168"/>
                  <a:gd name="T1" fmla="*/ T0 w 68"/>
                  <a:gd name="T2" fmla="+- 0 3945 3886"/>
                  <a:gd name="T3" fmla="*/ 3945 h 157"/>
                  <a:gd name="T4" fmla="+- 0 5210 5168"/>
                  <a:gd name="T5" fmla="*/ T4 w 68"/>
                  <a:gd name="T6" fmla="+- 0 3945 3886"/>
                  <a:gd name="T7" fmla="*/ 3945 h 157"/>
                  <a:gd name="T8" fmla="+- 0 5230 5168"/>
                  <a:gd name="T9" fmla="*/ T8 w 68"/>
                  <a:gd name="T10" fmla="+- 0 3945 3886"/>
                  <a:gd name="T11" fmla="*/ 3945 h 157"/>
                  <a:gd name="T12" fmla="+- 0 5230 5168"/>
                  <a:gd name="T13" fmla="*/ T12 w 68"/>
                  <a:gd name="T14" fmla="+- 0 3945 3886"/>
                  <a:gd name="T15" fmla="*/ 3945 h 157"/>
                </a:gdLst>
                <a:ahLst/>
                <a:cxnLst>
                  <a:cxn ang="0">
                    <a:pos x="T1" y="T3"/>
                  </a:cxn>
                  <a:cxn ang="0">
                    <a:pos x="T5" y="T7"/>
                  </a:cxn>
                  <a:cxn ang="0">
                    <a:pos x="T9" y="T11"/>
                  </a:cxn>
                  <a:cxn ang="0">
                    <a:pos x="T13" y="T15"/>
                  </a:cxn>
                </a:cxnLst>
                <a:rect l="0" t="0" r="r" b="b"/>
                <a:pathLst>
                  <a:path w="68" h="157">
                    <a:moveTo>
                      <a:pt x="62" y="59"/>
                    </a:moveTo>
                    <a:lnTo>
                      <a:pt x="42" y="59"/>
                    </a:ln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6" name="Freeform 352"/>
              <p:cNvSpPr>
                <a:spLocks/>
              </p:cNvSpPr>
              <p:nvPr/>
            </p:nvSpPr>
            <p:spPr bwMode="auto">
              <a:xfrm>
                <a:off x="5168" y="3886"/>
                <a:ext cx="68" cy="157"/>
              </a:xfrm>
              <a:custGeom>
                <a:avLst/>
                <a:gdLst>
                  <a:gd name="T0" fmla="+- 0 5235 5168"/>
                  <a:gd name="T1" fmla="*/ T0 w 68"/>
                  <a:gd name="T2" fmla="+- 0 3909 3886"/>
                  <a:gd name="T3" fmla="*/ 3909 h 157"/>
                  <a:gd name="T4" fmla="+- 0 5217 5168"/>
                  <a:gd name="T5" fmla="*/ T4 w 68"/>
                  <a:gd name="T6" fmla="+- 0 3909 3886"/>
                  <a:gd name="T7" fmla="*/ 3909 h 157"/>
                  <a:gd name="T8" fmla="+- 0 5220 5168"/>
                  <a:gd name="T9" fmla="*/ T8 w 68"/>
                  <a:gd name="T10" fmla="+- 0 3910 3886"/>
                  <a:gd name="T11" fmla="*/ 3910 h 157"/>
                  <a:gd name="T12" fmla="+- 0 5227 5168"/>
                  <a:gd name="T13" fmla="*/ T12 w 68"/>
                  <a:gd name="T14" fmla="+- 0 3912 3886"/>
                  <a:gd name="T15" fmla="*/ 3912 h 157"/>
                  <a:gd name="T16" fmla="+- 0 5230 5168"/>
                  <a:gd name="T17" fmla="*/ T16 w 68"/>
                  <a:gd name="T18" fmla="+- 0 3914 3886"/>
                  <a:gd name="T19" fmla="*/ 3914 h 157"/>
                  <a:gd name="T20" fmla="+- 0 5233 5168"/>
                  <a:gd name="T21" fmla="*/ T20 w 68"/>
                  <a:gd name="T22" fmla="+- 0 3915 3886"/>
                  <a:gd name="T23" fmla="*/ 3915 h 157"/>
                  <a:gd name="T24" fmla="+- 0 5235 5168"/>
                  <a:gd name="T25" fmla="*/ T24 w 68"/>
                  <a:gd name="T26" fmla="+- 0 3914 3886"/>
                  <a:gd name="T27" fmla="*/ 3914 h 157"/>
                  <a:gd name="T28" fmla="+- 0 5235 5168"/>
                  <a:gd name="T29" fmla="*/ T28 w 68"/>
                  <a:gd name="T30" fmla="+- 0 3909 3886"/>
                  <a:gd name="T31" fmla="*/ 3909 h 15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8" h="157">
                    <a:moveTo>
                      <a:pt x="67" y="23"/>
                    </a:moveTo>
                    <a:lnTo>
                      <a:pt x="49" y="23"/>
                    </a:lnTo>
                    <a:lnTo>
                      <a:pt x="52" y="24"/>
                    </a:lnTo>
                    <a:lnTo>
                      <a:pt x="59" y="26"/>
                    </a:lnTo>
                    <a:lnTo>
                      <a:pt x="62" y="28"/>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3" name="Group 353"/>
            <p:cNvGrpSpPr>
              <a:grpSpLocks/>
            </p:cNvGrpSpPr>
            <p:nvPr/>
          </p:nvGrpSpPr>
          <p:grpSpPr bwMode="auto">
            <a:xfrm>
              <a:off x="5277" y="3907"/>
              <a:ext cx="62" cy="139"/>
              <a:chOff x="5277" y="3907"/>
              <a:chExt cx="62" cy="139"/>
            </a:xfrm>
          </p:grpSpPr>
          <p:sp>
            <p:nvSpPr>
              <p:cNvPr id="3134" name="Freeform 354"/>
              <p:cNvSpPr>
                <a:spLocks/>
              </p:cNvSpPr>
              <p:nvPr/>
            </p:nvSpPr>
            <p:spPr bwMode="auto">
              <a:xfrm>
                <a:off x="5277" y="3907"/>
                <a:ext cx="62" cy="139"/>
              </a:xfrm>
              <a:custGeom>
                <a:avLst/>
                <a:gdLst>
                  <a:gd name="T0" fmla="+- 0 5319 5277"/>
                  <a:gd name="T1" fmla="*/ T0 w 62"/>
                  <a:gd name="T2" fmla="+- 0 3955 3907"/>
                  <a:gd name="T3" fmla="*/ 3955 h 139"/>
                  <a:gd name="T4" fmla="+- 0 5291 5277"/>
                  <a:gd name="T5" fmla="*/ T4 w 62"/>
                  <a:gd name="T6" fmla="+- 0 3955 3907"/>
                  <a:gd name="T7" fmla="*/ 3955 h 139"/>
                  <a:gd name="T8" fmla="+- 0 5291 5277"/>
                  <a:gd name="T9" fmla="*/ T8 w 62"/>
                  <a:gd name="T10" fmla="+- 0 3966 3907"/>
                  <a:gd name="T11" fmla="*/ 3966 h 139"/>
                  <a:gd name="T12" fmla="+- 0 5291 5277"/>
                  <a:gd name="T13" fmla="*/ T12 w 62"/>
                  <a:gd name="T14" fmla="+- 0 3975 3907"/>
                  <a:gd name="T15" fmla="*/ 3975 h 139"/>
                  <a:gd name="T16" fmla="+- 0 5290 5277"/>
                  <a:gd name="T17" fmla="*/ T16 w 62"/>
                  <a:gd name="T18" fmla="+- 0 3980 3907"/>
                  <a:gd name="T19" fmla="*/ 3980 h 139"/>
                  <a:gd name="T20" fmla="+- 0 5290 5277"/>
                  <a:gd name="T21" fmla="*/ T20 w 62"/>
                  <a:gd name="T22" fmla="+- 0 3985 3907"/>
                  <a:gd name="T23" fmla="*/ 3985 h 139"/>
                  <a:gd name="T24" fmla="+- 0 5290 5277"/>
                  <a:gd name="T25" fmla="*/ T24 w 62"/>
                  <a:gd name="T26" fmla="+- 0 3991 3907"/>
                  <a:gd name="T27" fmla="*/ 3991 h 139"/>
                  <a:gd name="T28" fmla="+- 0 5290 5277"/>
                  <a:gd name="T29" fmla="*/ T28 w 62"/>
                  <a:gd name="T30" fmla="+- 0 4001 3907"/>
                  <a:gd name="T31" fmla="*/ 4001 h 139"/>
                  <a:gd name="T32" fmla="+- 0 5289 5277"/>
                  <a:gd name="T33" fmla="*/ T32 w 62"/>
                  <a:gd name="T34" fmla="+- 0 4006 3907"/>
                  <a:gd name="T35" fmla="*/ 4006 h 139"/>
                  <a:gd name="T36" fmla="+- 0 5290 5277"/>
                  <a:gd name="T37" fmla="*/ T36 w 62"/>
                  <a:gd name="T38" fmla="+- 0 4016 3907"/>
                  <a:gd name="T39" fmla="*/ 4016 h 139"/>
                  <a:gd name="T40" fmla="+- 0 5296 5277"/>
                  <a:gd name="T41" fmla="*/ T40 w 62"/>
                  <a:gd name="T42" fmla="+- 0 4038 3907"/>
                  <a:gd name="T43" fmla="*/ 4038 h 139"/>
                  <a:gd name="T44" fmla="+- 0 5316 5277"/>
                  <a:gd name="T45" fmla="*/ T44 w 62"/>
                  <a:gd name="T46" fmla="+- 0 4046 3907"/>
                  <a:gd name="T47" fmla="*/ 4046 h 139"/>
                  <a:gd name="T48" fmla="+- 0 5320 5277"/>
                  <a:gd name="T49" fmla="*/ T48 w 62"/>
                  <a:gd name="T50" fmla="+- 0 4046 3907"/>
                  <a:gd name="T51" fmla="*/ 4046 h 139"/>
                  <a:gd name="T52" fmla="+- 0 5338 5277"/>
                  <a:gd name="T53" fmla="*/ T52 w 62"/>
                  <a:gd name="T54" fmla="+- 0 4035 3907"/>
                  <a:gd name="T55" fmla="*/ 4035 h 139"/>
                  <a:gd name="T56" fmla="+- 0 5327 5277"/>
                  <a:gd name="T57" fmla="*/ T56 w 62"/>
                  <a:gd name="T58" fmla="+- 0 4035 3907"/>
                  <a:gd name="T59" fmla="*/ 4035 h 139"/>
                  <a:gd name="T60" fmla="+- 0 5324 5277"/>
                  <a:gd name="T61" fmla="*/ T60 w 62"/>
                  <a:gd name="T62" fmla="+- 0 4034 3907"/>
                  <a:gd name="T63" fmla="*/ 4034 h 139"/>
                  <a:gd name="T64" fmla="+- 0 5323 5277"/>
                  <a:gd name="T65" fmla="*/ T64 w 62"/>
                  <a:gd name="T66" fmla="+- 0 4034 3907"/>
                  <a:gd name="T67" fmla="*/ 4034 h 139"/>
                  <a:gd name="T68" fmla="+- 0 5322 5277"/>
                  <a:gd name="T69" fmla="*/ T68 w 62"/>
                  <a:gd name="T70" fmla="+- 0 4033 3907"/>
                  <a:gd name="T71" fmla="*/ 4033 h 139"/>
                  <a:gd name="T72" fmla="+- 0 5320 5277"/>
                  <a:gd name="T73" fmla="*/ T72 w 62"/>
                  <a:gd name="T74" fmla="+- 0 4031 3907"/>
                  <a:gd name="T75" fmla="*/ 4031 h 139"/>
                  <a:gd name="T76" fmla="+- 0 5318 5277"/>
                  <a:gd name="T77" fmla="*/ T76 w 62"/>
                  <a:gd name="T78" fmla="+- 0 3979 3907"/>
                  <a:gd name="T79" fmla="*/ 3979 h 139"/>
                  <a:gd name="T80" fmla="+- 0 5318 5277"/>
                  <a:gd name="T81" fmla="*/ T80 w 62"/>
                  <a:gd name="T82" fmla="+- 0 3975 3907"/>
                  <a:gd name="T83" fmla="*/ 3975 h 139"/>
                  <a:gd name="T84" fmla="+- 0 5318 5277"/>
                  <a:gd name="T85" fmla="*/ T84 w 62"/>
                  <a:gd name="T86" fmla="+- 0 3970 3907"/>
                  <a:gd name="T87" fmla="*/ 3970 h 139"/>
                  <a:gd name="T88" fmla="+- 0 5318 5277"/>
                  <a:gd name="T89" fmla="*/ T88 w 62"/>
                  <a:gd name="T90" fmla="+- 0 3964 3907"/>
                  <a:gd name="T91" fmla="*/ 3964 h 139"/>
                  <a:gd name="T92" fmla="+- 0 5319 5277"/>
                  <a:gd name="T93" fmla="*/ T92 w 62"/>
                  <a:gd name="T94" fmla="+- 0 3958 3907"/>
                  <a:gd name="T95" fmla="*/ 3958 h 139"/>
                  <a:gd name="T96" fmla="+- 0 5319 5277"/>
                  <a:gd name="T97" fmla="*/ T96 w 62"/>
                  <a:gd name="T98" fmla="+- 0 3955 3907"/>
                  <a:gd name="T99" fmla="*/ 395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139">
                    <a:moveTo>
                      <a:pt x="42" y="48"/>
                    </a:moveTo>
                    <a:lnTo>
                      <a:pt x="14" y="48"/>
                    </a:lnTo>
                    <a:lnTo>
                      <a:pt x="14" y="59"/>
                    </a:lnTo>
                    <a:lnTo>
                      <a:pt x="14" y="68"/>
                    </a:lnTo>
                    <a:lnTo>
                      <a:pt x="13" y="73"/>
                    </a:lnTo>
                    <a:lnTo>
                      <a:pt x="13" y="78"/>
                    </a:lnTo>
                    <a:lnTo>
                      <a:pt x="13" y="84"/>
                    </a:lnTo>
                    <a:lnTo>
                      <a:pt x="13" y="94"/>
                    </a:lnTo>
                    <a:lnTo>
                      <a:pt x="12" y="99"/>
                    </a:lnTo>
                    <a:lnTo>
                      <a:pt x="13" y="109"/>
                    </a:lnTo>
                    <a:lnTo>
                      <a:pt x="19" y="131"/>
                    </a:lnTo>
                    <a:lnTo>
                      <a:pt x="39" y="139"/>
                    </a:lnTo>
                    <a:lnTo>
                      <a:pt x="43" y="139"/>
                    </a:lnTo>
                    <a:lnTo>
                      <a:pt x="61" y="128"/>
                    </a:lnTo>
                    <a:lnTo>
                      <a:pt x="50" y="128"/>
                    </a:lnTo>
                    <a:lnTo>
                      <a:pt x="47" y="127"/>
                    </a:lnTo>
                    <a:lnTo>
                      <a:pt x="46" y="127"/>
                    </a:lnTo>
                    <a:lnTo>
                      <a:pt x="45" y="126"/>
                    </a:lnTo>
                    <a:lnTo>
                      <a:pt x="43" y="124"/>
                    </a:lnTo>
                    <a:lnTo>
                      <a:pt x="41" y="72"/>
                    </a:lnTo>
                    <a:lnTo>
                      <a:pt x="41" y="68"/>
                    </a:lnTo>
                    <a:lnTo>
                      <a:pt x="41" y="63"/>
                    </a:lnTo>
                    <a:lnTo>
                      <a:pt x="41" y="57"/>
                    </a:lnTo>
                    <a:lnTo>
                      <a:pt x="42" y="51"/>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5" name="Freeform 355"/>
              <p:cNvSpPr>
                <a:spLocks/>
              </p:cNvSpPr>
              <p:nvPr/>
            </p:nvSpPr>
            <p:spPr bwMode="auto">
              <a:xfrm>
                <a:off x="5277" y="3907"/>
                <a:ext cx="62" cy="139"/>
              </a:xfrm>
              <a:custGeom>
                <a:avLst/>
                <a:gdLst>
                  <a:gd name="T0" fmla="+- 0 5339 5277"/>
                  <a:gd name="T1" fmla="*/ T0 w 62"/>
                  <a:gd name="T2" fmla="+- 0 4033 3907"/>
                  <a:gd name="T3" fmla="*/ 4033 h 139"/>
                  <a:gd name="T4" fmla="+- 0 5337 5277"/>
                  <a:gd name="T5" fmla="*/ T4 w 62"/>
                  <a:gd name="T6" fmla="+- 0 4033 3907"/>
                  <a:gd name="T7" fmla="*/ 4033 h 139"/>
                  <a:gd name="T8" fmla="+- 0 5336 5277"/>
                  <a:gd name="T9" fmla="*/ T8 w 62"/>
                  <a:gd name="T10" fmla="+- 0 4034 3907"/>
                  <a:gd name="T11" fmla="*/ 4034 h 139"/>
                  <a:gd name="T12" fmla="+- 0 5335 5277"/>
                  <a:gd name="T13" fmla="*/ T12 w 62"/>
                  <a:gd name="T14" fmla="+- 0 4034 3907"/>
                  <a:gd name="T15" fmla="*/ 4034 h 139"/>
                  <a:gd name="T16" fmla="+- 0 5334 5277"/>
                  <a:gd name="T17" fmla="*/ T16 w 62"/>
                  <a:gd name="T18" fmla="+- 0 4035 3907"/>
                  <a:gd name="T19" fmla="*/ 4035 h 139"/>
                  <a:gd name="T20" fmla="+- 0 5327 5277"/>
                  <a:gd name="T21" fmla="*/ T20 w 62"/>
                  <a:gd name="T22" fmla="+- 0 4035 3907"/>
                  <a:gd name="T23" fmla="*/ 4035 h 139"/>
                  <a:gd name="T24" fmla="+- 0 5338 5277"/>
                  <a:gd name="T25" fmla="*/ T24 w 62"/>
                  <a:gd name="T26" fmla="+- 0 4035 3907"/>
                  <a:gd name="T27" fmla="*/ 4035 h 139"/>
                  <a:gd name="T28" fmla="+- 0 5339 5277"/>
                  <a:gd name="T29" fmla="*/ T28 w 62"/>
                  <a:gd name="T30" fmla="+- 0 4033 3907"/>
                  <a:gd name="T31" fmla="*/ 4033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6"/>
                    </a:lnTo>
                    <a:lnTo>
                      <a:pt x="59" y="127"/>
                    </a:lnTo>
                    <a:lnTo>
                      <a:pt x="58" y="127"/>
                    </a:lnTo>
                    <a:lnTo>
                      <a:pt x="57" y="128"/>
                    </a:lnTo>
                    <a:lnTo>
                      <a:pt x="50" y="128"/>
                    </a:lnTo>
                    <a:lnTo>
                      <a:pt x="61"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6" name="Freeform 356"/>
              <p:cNvSpPr>
                <a:spLocks/>
              </p:cNvSpPr>
              <p:nvPr/>
            </p:nvSpPr>
            <p:spPr bwMode="auto">
              <a:xfrm>
                <a:off x="5277" y="3907"/>
                <a:ext cx="62" cy="139"/>
              </a:xfrm>
              <a:custGeom>
                <a:avLst/>
                <a:gdLst>
                  <a:gd name="T0" fmla="+- 0 5277 5277"/>
                  <a:gd name="T1" fmla="*/ T0 w 62"/>
                  <a:gd name="T2" fmla="+- 0 3945 3907"/>
                  <a:gd name="T3" fmla="*/ 3945 h 139"/>
                  <a:gd name="T4" fmla="+- 0 5277 5277"/>
                  <a:gd name="T5" fmla="*/ T4 w 62"/>
                  <a:gd name="T6" fmla="+- 0 3947 3907"/>
                  <a:gd name="T7" fmla="*/ 3947 h 139"/>
                  <a:gd name="T8" fmla="+- 0 5277 5277"/>
                  <a:gd name="T9" fmla="*/ T8 w 62"/>
                  <a:gd name="T10" fmla="+- 0 3952 3907"/>
                  <a:gd name="T11" fmla="*/ 3952 h 139"/>
                  <a:gd name="T12" fmla="+- 0 5277 5277"/>
                  <a:gd name="T13" fmla="*/ T12 w 62"/>
                  <a:gd name="T14" fmla="+- 0 3954 3907"/>
                  <a:gd name="T15" fmla="*/ 3954 h 139"/>
                  <a:gd name="T16" fmla="+- 0 5277 5277"/>
                  <a:gd name="T17" fmla="*/ T16 w 62"/>
                  <a:gd name="T18" fmla="+- 0 3955 3907"/>
                  <a:gd name="T19" fmla="*/ 3955 h 139"/>
                  <a:gd name="T20" fmla="+- 0 5291 5277"/>
                  <a:gd name="T21" fmla="*/ T20 w 62"/>
                  <a:gd name="T22" fmla="+- 0 3955 3907"/>
                  <a:gd name="T23" fmla="*/ 3955 h 139"/>
                  <a:gd name="T24" fmla="+- 0 5319 5277"/>
                  <a:gd name="T25" fmla="*/ T24 w 62"/>
                  <a:gd name="T26" fmla="+- 0 3955 3907"/>
                  <a:gd name="T27" fmla="*/ 3955 h 139"/>
                  <a:gd name="T28" fmla="+- 0 5319 5277"/>
                  <a:gd name="T29" fmla="*/ T28 w 62"/>
                  <a:gd name="T30" fmla="+- 0 3955 3907"/>
                  <a:gd name="T31" fmla="*/ 3955 h 139"/>
                  <a:gd name="T32" fmla="+- 0 5337 5277"/>
                  <a:gd name="T33" fmla="*/ T32 w 62"/>
                  <a:gd name="T34" fmla="+- 0 3955 3907"/>
                  <a:gd name="T35" fmla="*/ 3955 h 139"/>
                  <a:gd name="T36" fmla="+- 0 5337 5277"/>
                  <a:gd name="T37" fmla="*/ T36 w 62"/>
                  <a:gd name="T38" fmla="+- 0 3954 3907"/>
                  <a:gd name="T39" fmla="*/ 3954 h 139"/>
                  <a:gd name="T40" fmla="+- 0 5336 5277"/>
                  <a:gd name="T41" fmla="*/ T40 w 62"/>
                  <a:gd name="T42" fmla="+- 0 3952 3907"/>
                  <a:gd name="T43" fmla="*/ 3952 h 139"/>
                  <a:gd name="T44" fmla="+- 0 5336 5277"/>
                  <a:gd name="T45" fmla="*/ T44 w 62"/>
                  <a:gd name="T46" fmla="+- 0 3949 3907"/>
                  <a:gd name="T47" fmla="*/ 3949 h 139"/>
                  <a:gd name="T48" fmla="+- 0 5337 5277"/>
                  <a:gd name="T49" fmla="*/ T48 w 62"/>
                  <a:gd name="T50" fmla="+- 0 3947 3907"/>
                  <a:gd name="T51" fmla="*/ 3947 h 139"/>
                  <a:gd name="T52" fmla="+- 0 5337 5277"/>
                  <a:gd name="T53" fmla="*/ T52 w 62"/>
                  <a:gd name="T54" fmla="+- 0 3945 3907"/>
                  <a:gd name="T55" fmla="*/ 3945 h 139"/>
                  <a:gd name="T56" fmla="+- 0 5291 5277"/>
                  <a:gd name="T57" fmla="*/ T56 w 62"/>
                  <a:gd name="T58" fmla="+- 0 3945 3907"/>
                  <a:gd name="T59" fmla="*/ 3945 h 139"/>
                  <a:gd name="T60" fmla="+- 0 5277 5277"/>
                  <a:gd name="T61" fmla="*/ T60 w 62"/>
                  <a:gd name="T62" fmla="+- 0 3945 3907"/>
                  <a:gd name="T63" fmla="*/ 39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5"/>
                    </a:lnTo>
                    <a:lnTo>
                      <a:pt x="0" y="47"/>
                    </a:lnTo>
                    <a:lnTo>
                      <a:pt x="0" y="48"/>
                    </a:lnTo>
                    <a:lnTo>
                      <a:pt x="14" y="48"/>
                    </a:lnTo>
                    <a:lnTo>
                      <a:pt x="42" y="48"/>
                    </a:lnTo>
                    <a:lnTo>
                      <a:pt x="60" y="48"/>
                    </a:lnTo>
                    <a:lnTo>
                      <a:pt x="60" y="47"/>
                    </a:lnTo>
                    <a:lnTo>
                      <a:pt x="59" y="45"/>
                    </a:lnTo>
                    <a:lnTo>
                      <a:pt x="59" y="42"/>
                    </a:lnTo>
                    <a:lnTo>
                      <a:pt x="60" y="40"/>
                    </a:lnTo>
                    <a:lnTo>
                      <a:pt x="60" y="38"/>
                    </a:lnTo>
                    <a:lnTo>
                      <a:pt x="1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7" name="Freeform 357"/>
              <p:cNvSpPr>
                <a:spLocks/>
              </p:cNvSpPr>
              <p:nvPr/>
            </p:nvSpPr>
            <p:spPr bwMode="auto">
              <a:xfrm>
                <a:off x="5277" y="3907"/>
                <a:ext cx="62" cy="139"/>
              </a:xfrm>
              <a:custGeom>
                <a:avLst/>
                <a:gdLst>
                  <a:gd name="T0" fmla="+- 0 5337 5277"/>
                  <a:gd name="T1" fmla="*/ T0 w 62"/>
                  <a:gd name="T2" fmla="+- 0 3955 3907"/>
                  <a:gd name="T3" fmla="*/ 3955 h 139"/>
                  <a:gd name="T4" fmla="+- 0 5319 5277"/>
                  <a:gd name="T5" fmla="*/ T4 w 62"/>
                  <a:gd name="T6" fmla="+- 0 3955 3907"/>
                  <a:gd name="T7" fmla="*/ 3955 h 139"/>
                  <a:gd name="T8" fmla="+- 0 5337 5277"/>
                  <a:gd name="T9" fmla="*/ T8 w 62"/>
                  <a:gd name="T10" fmla="+- 0 3955 3907"/>
                  <a:gd name="T11" fmla="*/ 3955 h 139"/>
                  <a:gd name="T12" fmla="+- 0 5337 5277"/>
                  <a:gd name="T13" fmla="*/ T12 w 62"/>
                  <a:gd name="T14" fmla="+- 0 3955 3907"/>
                  <a:gd name="T15" fmla="*/ 3955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8" name="Freeform 358"/>
              <p:cNvSpPr>
                <a:spLocks/>
              </p:cNvSpPr>
              <p:nvPr/>
            </p:nvSpPr>
            <p:spPr bwMode="auto">
              <a:xfrm>
                <a:off x="5277" y="3907"/>
                <a:ext cx="62" cy="139"/>
              </a:xfrm>
              <a:custGeom>
                <a:avLst/>
                <a:gdLst>
                  <a:gd name="T0" fmla="+- 0 5319 5277"/>
                  <a:gd name="T1" fmla="*/ T0 w 62"/>
                  <a:gd name="T2" fmla="+- 0 3907 3907"/>
                  <a:gd name="T3" fmla="*/ 3907 h 139"/>
                  <a:gd name="T4" fmla="+- 0 5314 5277"/>
                  <a:gd name="T5" fmla="*/ T4 w 62"/>
                  <a:gd name="T6" fmla="+- 0 3909 3907"/>
                  <a:gd name="T7" fmla="*/ 3909 h 139"/>
                  <a:gd name="T8" fmla="+- 0 5309 5277"/>
                  <a:gd name="T9" fmla="*/ T8 w 62"/>
                  <a:gd name="T10" fmla="+- 0 3911 3907"/>
                  <a:gd name="T11" fmla="*/ 3911 h 139"/>
                  <a:gd name="T12" fmla="+- 0 5304 5277"/>
                  <a:gd name="T13" fmla="*/ T12 w 62"/>
                  <a:gd name="T14" fmla="+- 0 3914 3907"/>
                  <a:gd name="T15" fmla="*/ 3914 h 139"/>
                  <a:gd name="T16" fmla="+- 0 5300 5277"/>
                  <a:gd name="T17" fmla="*/ T16 w 62"/>
                  <a:gd name="T18" fmla="+- 0 3916 3907"/>
                  <a:gd name="T19" fmla="*/ 3916 h 139"/>
                  <a:gd name="T20" fmla="+- 0 5290 5277"/>
                  <a:gd name="T21" fmla="*/ T20 w 62"/>
                  <a:gd name="T22" fmla="+- 0 3920 3907"/>
                  <a:gd name="T23" fmla="*/ 3920 h 139"/>
                  <a:gd name="T24" fmla="+- 0 5290 5277"/>
                  <a:gd name="T25" fmla="*/ T24 w 62"/>
                  <a:gd name="T26" fmla="+- 0 3926 3907"/>
                  <a:gd name="T27" fmla="*/ 3926 h 139"/>
                  <a:gd name="T28" fmla="+- 0 5291 5277"/>
                  <a:gd name="T29" fmla="*/ T28 w 62"/>
                  <a:gd name="T30" fmla="+- 0 3930 3907"/>
                  <a:gd name="T31" fmla="*/ 3930 h 139"/>
                  <a:gd name="T32" fmla="+- 0 5291 5277"/>
                  <a:gd name="T33" fmla="*/ T32 w 62"/>
                  <a:gd name="T34" fmla="+- 0 3935 3907"/>
                  <a:gd name="T35" fmla="*/ 3935 h 139"/>
                  <a:gd name="T36" fmla="+- 0 5291 5277"/>
                  <a:gd name="T37" fmla="*/ T36 w 62"/>
                  <a:gd name="T38" fmla="+- 0 3945 3907"/>
                  <a:gd name="T39" fmla="*/ 3945 h 139"/>
                  <a:gd name="T40" fmla="+- 0 5337 5277"/>
                  <a:gd name="T41" fmla="*/ T40 w 62"/>
                  <a:gd name="T42" fmla="+- 0 3945 3907"/>
                  <a:gd name="T43" fmla="*/ 3945 h 139"/>
                  <a:gd name="T44" fmla="+- 0 5337 5277"/>
                  <a:gd name="T45" fmla="*/ T44 w 62"/>
                  <a:gd name="T46" fmla="+- 0 3945 3907"/>
                  <a:gd name="T47" fmla="*/ 3945 h 139"/>
                  <a:gd name="T48" fmla="+- 0 5319 5277"/>
                  <a:gd name="T49" fmla="*/ T48 w 62"/>
                  <a:gd name="T50" fmla="+- 0 3945 3907"/>
                  <a:gd name="T51" fmla="*/ 3945 h 139"/>
                  <a:gd name="T52" fmla="+- 0 5319 5277"/>
                  <a:gd name="T53" fmla="*/ T52 w 62"/>
                  <a:gd name="T54" fmla="+- 0 3929 3907"/>
                  <a:gd name="T55" fmla="*/ 3929 h 139"/>
                  <a:gd name="T56" fmla="+- 0 5319 5277"/>
                  <a:gd name="T57" fmla="*/ T56 w 62"/>
                  <a:gd name="T58" fmla="+- 0 3926 3907"/>
                  <a:gd name="T59" fmla="*/ 3926 h 139"/>
                  <a:gd name="T60" fmla="+- 0 5319 5277"/>
                  <a:gd name="T61" fmla="*/ T60 w 62"/>
                  <a:gd name="T62" fmla="+- 0 3922 3907"/>
                  <a:gd name="T63" fmla="*/ 3922 h 139"/>
                  <a:gd name="T64" fmla="+- 0 5320 5277"/>
                  <a:gd name="T65" fmla="*/ T64 w 62"/>
                  <a:gd name="T66" fmla="+- 0 3920 3907"/>
                  <a:gd name="T67" fmla="*/ 3920 h 139"/>
                  <a:gd name="T68" fmla="+- 0 5320 5277"/>
                  <a:gd name="T69" fmla="*/ T68 w 62"/>
                  <a:gd name="T70" fmla="+- 0 3916 3907"/>
                  <a:gd name="T71" fmla="*/ 3916 h 139"/>
                  <a:gd name="T72" fmla="+- 0 5320 5277"/>
                  <a:gd name="T73" fmla="*/ T72 w 62"/>
                  <a:gd name="T74" fmla="+- 0 3914 3907"/>
                  <a:gd name="T75" fmla="*/ 3914 h 139"/>
                  <a:gd name="T76" fmla="+- 0 5320 5277"/>
                  <a:gd name="T77" fmla="*/ T76 w 62"/>
                  <a:gd name="T78" fmla="+- 0 3911 3907"/>
                  <a:gd name="T79" fmla="*/ 3911 h 139"/>
                  <a:gd name="T80" fmla="+- 0 5321 5277"/>
                  <a:gd name="T81" fmla="*/ T80 w 62"/>
                  <a:gd name="T82" fmla="+- 0 3908 3907"/>
                  <a:gd name="T83" fmla="*/ 3908 h 139"/>
                  <a:gd name="T84" fmla="+- 0 5319 5277"/>
                  <a:gd name="T85" fmla="*/ T84 w 62"/>
                  <a:gd name="T86" fmla="+- 0 3907 3907"/>
                  <a:gd name="T87" fmla="*/ 390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 h="139">
                    <a:moveTo>
                      <a:pt x="42" y="0"/>
                    </a:moveTo>
                    <a:lnTo>
                      <a:pt x="37" y="2"/>
                    </a:lnTo>
                    <a:lnTo>
                      <a:pt x="32" y="4"/>
                    </a:lnTo>
                    <a:lnTo>
                      <a:pt x="27" y="7"/>
                    </a:lnTo>
                    <a:lnTo>
                      <a:pt x="23" y="9"/>
                    </a:lnTo>
                    <a:lnTo>
                      <a:pt x="13" y="13"/>
                    </a:lnTo>
                    <a:lnTo>
                      <a:pt x="13" y="19"/>
                    </a:lnTo>
                    <a:lnTo>
                      <a:pt x="14" y="23"/>
                    </a:lnTo>
                    <a:lnTo>
                      <a:pt x="14" y="28"/>
                    </a:lnTo>
                    <a:lnTo>
                      <a:pt x="14" y="38"/>
                    </a:lnTo>
                    <a:lnTo>
                      <a:pt x="60" y="38"/>
                    </a:lnTo>
                    <a:lnTo>
                      <a:pt x="42" y="38"/>
                    </a:lnTo>
                    <a:lnTo>
                      <a:pt x="42" y="22"/>
                    </a:lnTo>
                    <a:lnTo>
                      <a:pt x="42" y="19"/>
                    </a:lnTo>
                    <a:lnTo>
                      <a:pt x="42" y="15"/>
                    </a:lnTo>
                    <a:lnTo>
                      <a:pt x="43" y="13"/>
                    </a:lnTo>
                    <a:lnTo>
                      <a:pt x="43" y="9"/>
                    </a:lnTo>
                    <a:lnTo>
                      <a:pt x="43" y="7"/>
                    </a:lnTo>
                    <a:lnTo>
                      <a:pt x="43" y="4"/>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9" name="Freeform 359"/>
              <p:cNvSpPr>
                <a:spLocks/>
              </p:cNvSpPr>
              <p:nvPr/>
            </p:nvSpPr>
            <p:spPr bwMode="auto">
              <a:xfrm>
                <a:off x="5277" y="3907"/>
                <a:ext cx="62" cy="139"/>
              </a:xfrm>
              <a:custGeom>
                <a:avLst/>
                <a:gdLst>
                  <a:gd name="T0" fmla="+- 0 5337 5277"/>
                  <a:gd name="T1" fmla="*/ T0 w 62"/>
                  <a:gd name="T2" fmla="+- 0 3945 3907"/>
                  <a:gd name="T3" fmla="*/ 3945 h 139"/>
                  <a:gd name="T4" fmla="+- 0 5319 5277"/>
                  <a:gd name="T5" fmla="*/ T4 w 62"/>
                  <a:gd name="T6" fmla="+- 0 3945 3907"/>
                  <a:gd name="T7" fmla="*/ 3945 h 139"/>
                  <a:gd name="T8" fmla="+- 0 5337 5277"/>
                  <a:gd name="T9" fmla="*/ T8 w 62"/>
                  <a:gd name="T10" fmla="+- 0 3945 3907"/>
                  <a:gd name="T11" fmla="*/ 3945 h 139"/>
                  <a:gd name="T12" fmla="+- 0 5337 5277"/>
                  <a:gd name="T13" fmla="*/ T12 w 62"/>
                  <a:gd name="T14" fmla="+- 0 3945 3907"/>
                  <a:gd name="T15" fmla="*/ 3945 h 139"/>
                </a:gdLst>
                <a:ahLst/>
                <a:cxnLst>
                  <a:cxn ang="0">
                    <a:pos x="T1" y="T3"/>
                  </a:cxn>
                  <a:cxn ang="0">
                    <a:pos x="T5" y="T7"/>
                  </a:cxn>
                  <a:cxn ang="0">
                    <a:pos x="T9" y="T11"/>
                  </a:cxn>
                  <a:cxn ang="0">
                    <a:pos x="T13" y="T15"/>
                  </a:cxn>
                </a:cxnLst>
                <a:rect l="0" t="0" r="r" b="b"/>
                <a:pathLst>
                  <a:path w="62" h="139">
                    <a:moveTo>
                      <a:pt x="60" y="38"/>
                    </a:moveTo>
                    <a:lnTo>
                      <a:pt x="42" y="38"/>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432" name="Picture 3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9" y="3877"/>
                <a:ext cx="1632" cy="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3531" name="TextBox 3530"/>
          <p:cNvSpPr txBox="1"/>
          <p:nvPr/>
        </p:nvSpPr>
        <p:spPr>
          <a:xfrm>
            <a:off x="711200" y="1466433"/>
            <a:ext cx="10668000" cy="3816429"/>
          </a:xfrm>
          <a:prstGeom prst="rect">
            <a:avLst/>
          </a:prstGeom>
          <a:solidFill>
            <a:schemeClr val="tx1"/>
          </a:solidFill>
        </p:spPr>
        <p:txBody>
          <a:bodyPr wrap="square" rtlCol="0">
            <a:spAutoFit/>
          </a:bodyPr>
          <a:lstStyle/>
          <a:p>
            <a:pPr marL="285750" indent="-285750">
              <a:buFont typeface="Arial" charset="0"/>
              <a:buChar char="•"/>
            </a:pPr>
            <a:endParaRPr lang="en-US" sz="1600" dirty="0" smtClean="0">
              <a:solidFill>
                <a:schemeClr val="bg1">
                  <a:lumMod val="50000"/>
                </a:schemeClr>
              </a:solidFill>
              <a:latin typeface="Calibri" pitchFamily="34" charset="0"/>
            </a:endParaRPr>
          </a:p>
          <a:p>
            <a:pPr marL="285750" indent="-285750">
              <a:buFont typeface="Arial" charset="0"/>
              <a:buChar char="•"/>
            </a:pPr>
            <a:r>
              <a:rPr lang="en-US" dirty="0" smtClean="0">
                <a:solidFill>
                  <a:schemeClr val="bg1">
                    <a:lumMod val="50000"/>
                  </a:schemeClr>
                </a:solidFill>
                <a:latin typeface="Calibri" pitchFamily="34" charset="0"/>
              </a:rPr>
              <a:t>K</a:t>
            </a:r>
            <a:r>
              <a:rPr lang="en-US" dirty="0" smtClean="0">
                <a:solidFill>
                  <a:srgbClr val="FF6600"/>
                </a:solidFill>
                <a:latin typeface="Calibri" pitchFamily="34" charset="0"/>
              </a:rPr>
              <a:t>A</a:t>
            </a:r>
            <a:r>
              <a:rPr lang="en-US" dirty="0" smtClean="0">
                <a:solidFill>
                  <a:srgbClr val="C00000"/>
                </a:solidFill>
                <a:latin typeface="Calibri" pitchFamily="34" charset="0"/>
              </a:rPr>
              <a:t>R FREIGHT &amp; FORWARDING LLC</a:t>
            </a:r>
            <a:r>
              <a:rPr lang="en-US" sz="1600" dirty="0" smtClean="0">
                <a:solidFill>
                  <a:srgbClr val="C00000"/>
                </a:solidFill>
                <a:latin typeface="Calibri" pitchFamily="34" charset="0"/>
              </a:rPr>
              <a:t>,</a:t>
            </a:r>
            <a:r>
              <a:rPr lang="en-US" sz="1600" dirty="0" smtClean="0">
                <a:solidFill>
                  <a:schemeClr val="bg1">
                    <a:lumMod val="50000"/>
                  </a:schemeClr>
                </a:solidFill>
                <a:latin typeface="Calibri" pitchFamily="34" charset="0"/>
              </a:rPr>
              <a:t>  Vision is to be an admired services provider.</a:t>
            </a:r>
          </a:p>
          <a:p>
            <a:endParaRPr lang="en-US" sz="1600" dirty="0" smtClean="0">
              <a:solidFill>
                <a:schemeClr val="bg1">
                  <a:lumMod val="50000"/>
                </a:schemeClr>
              </a:solidFill>
              <a:latin typeface="Calibri" pitchFamily="34" charset="0"/>
            </a:endParaRPr>
          </a:p>
          <a:p>
            <a:pPr marL="285750" indent="-285750">
              <a:buFont typeface="Arial" charset="0"/>
              <a:buChar char="•"/>
            </a:pPr>
            <a:r>
              <a:rPr lang="en-US" sz="1600" dirty="0" smtClean="0">
                <a:solidFill>
                  <a:schemeClr val="bg1">
                    <a:lumMod val="50000"/>
                  </a:schemeClr>
                </a:solidFill>
                <a:latin typeface="Calibri" pitchFamily="34" charset="0"/>
              </a:rPr>
              <a:t>Our Mission is to deliver what we promise and build long-term relation with stakeholders.</a:t>
            </a:r>
          </a:p>
          <a:p>
            <a:pPr marL="285750" indent="-285750">
              <a:buFont typeface="Arial" charset="0"/>
              <a:buChar char="•"/>
            </a:pPr>
            <a:endParaRPr lang="en-US" sz="1600" dirty="0">
              <a:solidFill>
                <a:schemeClr val="bg1">
                  <a:lumMod val="50000"/>
                </a:schemeClr>
              </a:solidFill>
              <a:latin typeface="Calibri" pitchFamily="34" charset="0"/>
            </a:endParaRPr>
          </a:p>
          <a:p>
            <a:pPr marL="285750" indent="-285750">
              <a:buFont typeface="Arial" charset="0"/>
              <a:buChar char="•"/>
            </a:pPr>
            <a:r>
              <a:rPr lang="en-US" sz="1600" dirty="0" smtClean="0">
                <a:solidFill>
                  <a:schemeClr val="bg1">
                    <a:lumMod val="50000"/>
                  </a:schemeClr>
                </a:solidFill>
                <a:latin typeface="Calibri" pitchFamily="34" charset="0"/>
              </a:rPr>
              <a:t>We have culture of teamwork, responsible organizational and personal behavior.</a:t>
            </a:r>
          </a:p>
          <a:p>
            <a:pPr marL="285750" indent="-285750">
              <a:buFont typeface="Arial" charset="0"/>
              <a:buChar char="•"/>
            </a:pPr>
            <a:endParaRPr lang="en-US" sz="1600" dirty="0">
              <a:solidFill>
                <a:schemeClr val="bg1">
                  <a:lumMod val="50000"/>
                </a:schemeClr>
              </a:solidFill>
              <a:latin typeface="Calibri" pitchFamily="34" charset="0"/>
            </a:endParaRPr>
          </a:p>
          <a:p>
            <a:pPr marL="285750" indent="-285750">
              <a:buFont typeface="Arial" charset="0"/>
              <a:buChar char="•"/>
            </a:pPr>
            <a:r>
              <a:rPr lang="en-US" sz="1600" dirty="0" smtClean="0">
                <a:solidFill>
                  <a:schemeClr val="bg1">
                    <a:lumMod val="50000"/>
                  </a:schemeClr>
                </a:solidFill>
                <a:latin typeface="Calibri" pitchFamily="34" charset="0"/>
              </a:rPr>
              <a:t>Our people, their knowledge, experience &amp; skills.</a:t>
            </a:r>
          </a:p>
          <a:p>
            <a:pPr marL="285750" indent="-285750">
              <a:buFont typeface="Arial" charset="0"/>
              <a:buChar char="•"/>
            </a:pPr>
            <a:endParaRPr lang="en-US" sz="1600" dirty="0">
              <a:solidFill>
                <a:schemeClr val="bg1">
                  <a:lumMod val="50000"/>
                </a:schemeClr>
              </a:solidFill>
              <a:latin typeface="Calibri" pitchFamily="34" charset="0"/>
            </a:endParaRPr>
          </a:p>
          <a:p>
            <a:pPr marL="285750" indent="-285750">
              <a:buFont typeface="Arial" charset="0"/>
              <a:buChar char="•"/>
            </a:pPr>
            <a:r>
              <a:rPr lang="en-US" sz="1600" dirty="0" smtClean="0">
                <a:solidFill>
                  <a:schemeClr val="bg1">
                    <a:lumMod val="50000"/>
                  </a:schemeClr>
                </a:solidFill>
                <a:latin typeface="Calibri" pitchFamily="34" charset="0"/>
              </a:rPr>
              <a:t>Our Desire for continual improvement through engagement and free flow of ideas. </a:t>
            </a:r>
          </a:p>
          <a:p>
            <a:endParaRPr lang="en-US" sz="1600" dirty="0">
              <a:solidFill>
                <a:schemeClr val="bg1">
                  <a:lumMod val="50000"/>
                </a:schemeClr>
              </a:solidFill>
              <a:latin typeface="Calibri" pitchFamily="34" charset="0"/>
            </a:endParaRPr>
          </a:p>
          <a:p>
            <a:endParaRPr lang="en-US" sz="1600" dirty="0" smtClean="0">
              <a:solidFill>
                <a:schemeClr val="bg1">
                  <a:lumMod val="50000"/>
                </a:schemeClr>
              </a:solidFill>
              <a:latin typeface="Calibri" pitchFamily="34" charset="0"/>
            </a:endParaRPr>
          </a:p>
          <a:p>
            <a:pPr marL="285750" indent="-285750">
              <a:buFont typeface="Arial" charset="0"/>
              <a:buChar char="•"/>
            </a:pPr>
            <a:endParaRPr lang="en-US" sz="1600" dirty="0" smtClean="0">
              <a:solidFill>
                <a:schemeClr val="bg1">
                  <a:lumMod val="50000"/>
                </a:schemeClr>
              </a:solidFill>
              <a:latin typeface="Calibri" pitchFamily="34" charset="0"/>
            </a:endParaRPr>
          </a:p>
          <a:p>
            <a:pPr marL="285750" indent="-285750">
              <a:buFont typeface="Arial" charset="0"/>
              <a:buChar char="•"/>
            </a:pPr>
            <a:endParaRPr lang="en-US" sz="1600" dirty="0" smtClean="0">
              <a:solidFill>
                <a:schemeClr val="bg1">
                  <a:lumMod val="50000"/>
                </a:schemeClr>
              </a:solidFill>
              <a:latin typeface="Calibri" pitchFamily="34" charset="0"/>
            </a:endParaRPr>
          </a:p>
          <a:p>
            <a:pPr marL="285750" indent="-285750">
              <a:buFont typeface="Arial" charset="0"/>
              <a:buChar char="•"/>
            </a:pPr>
            <a:endParaRPr lang="en-US" sz="1600" dirty="0" smtClean="0">
              <a:solidFill>
                <a:schemeClr val="bg1">
                  <a:lumMod val="50000"/>
                </a:schemeClr>
              </a:solidFill>
              <a:latin typeface="Calibri" pitchFamily="34" charset="0"/>
            </a:endParaRPr>
          </a:p>
        </p:txBody>
      </p:sp>
      <p:sp>
        <p:nvSpPr>
          <p:cNvPr id="3532" name="TextBox 3531"/>
          <p:cNvSpPr txBox="1"/>
          <p:nvPr/>
        </p:nvSpPr>
        <p:spPr>
          <a:xfrm>
            <a:off x="101600" y="533401"/>
            <a:ext cx="2777876" cy="646331"/>
          </a:xfrm>
          <a:prstGeom prst="rect">
            <a:avLst/>
          </a:prstGeom>
          <a:noFill/>
        </p:spPr>
        <p:txBody>
          <a:bodyPr wrap="none" rtlCol="0">
            <a:spAutoFit/>
          </a:bodyPr>
          <a:lstStyle/>
          <a:p>
            <a:r>
              <a:rPr lang="en-US" sz="3600" b="1" u="sng" dirty="0" smtClean="0">
                <a:solidFill>
                  <a:srgbClr val="FF0000"/>
                </a:solidFill>
                <a:latin typeface="Calibri" pitchFamily="34" charset="0"/>
              </a:rPr>
              <a:t>CORE VALUES</a:t>
            </a:r>
            <a:endParaRPr lang="en-US" sz="3600" b="1" u="sng" dirty="0">
              <a:solidFill>
                <a:srgbClr val="FF0000"/>
              </a:solidFill>
              <a:latin typeface="Calibri" pitchFamily="34" charset="0"/>
            </a:endParaRPr>
          </a:p>
        </p:txBody>
      </p:sp>
      <p:sp>
        <p:nvSpPr>
          <p:cNvPr id="3533" name="TextBox 3532"/>
          <p:cNvSpPr txBox="1"/>
          <p:nvPr/>
        </p:nvSpPr>
        <p:spPr>
          <a:xfrm>
            <a:off x="6079063" y="6205450"/>
            <a:ext cx="6329064" cy="861774"/>
          </a:xfrm>
          <a:prstGeom prst="rect">
            <a:avLst/>
          </a:prstGeom>
          <a:noFill/>
        </p:spPr>
        <p:txBody>
          <a:bodyPr wrap="square" rtlCol="0">
            <a:spAutoFit/>
          </a:bodyPr>
          <a:lstStyle/>
          <a:p>
            <a:r>
              <a:rPr lang="en-US" sz="3200" b="1" dirty="0">
                <a:solidFill>
                  <a:schemeClr val="bg1">
                    <a:lumMod val="75000"/>
                  </a:schemeClr>
                </a:solidFill>
                <a:latin typeface="Calibri" pitchFamily="34" charset="0"/>
              </a:rPr>
              <a:t>KAR</a:t>
            </a:r>
            <a:r>
              <a:rPr lang="en-US" sz="3200" b="1" dirty="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a:t>
            </a:r>
            <a:endParaRPr lang="en-US" sz="3600" b="1" dirty="0" smtClean="0">
              <a:solidFill>
                <a:srgbClr val="C00000"/>
              </a:solidFill>
              <a:latin typeface="Calibri" pitchFamily="34" charset="0"/>
            </a:endParaRPr>
          </a:p>
          <a:p>
            <a:endParaRPr lang="en-US" dirty="0"/>
          </a:p>
        </p:txBody>
      </p:sp>
      <p:pic>
        <p:nvPicPr>
          <p:cNvPr id="3534" name="Picture 35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30069" y="3367360"/>
            <a:ext cx="2133600" cy="1587025"/>
          </a:xfrm>
          <a:prstGeom prst="rect">
            <a:avLst/>
          </a:prstGeom>
        </p:spPr>
      </p:pic>
    </p:spTree>
    <p:extLst>
      <p:ext uri="{BB962C8B-B14F-4D97-AF65-F5344CB8AC3E}">
        <p14:creationId xmlns:p14="http://schemas.microsoft.com/office/powerpoint/2010/main" val="445061774"/>
      </p:ext>
    </p:extLst>
  </p:cSld>
  <p:clrMapOvr>
    <a:masterClrMapping/>
  </p:clrMapOvr>
  <p:transition spd="slow"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8106" y="-216131"/>
            <a:ext cx="12537568" cy="7074131"/>
            <a:chOff x="-249" y="-503"/>
            <a:chExt cx="22806" cy="12307"/>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503"/>
              <a:ext cx="22716" cy="1230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210" y="10691"/>
              <a:ext cx="22677" cy="70"/>
              <a:chOff x="-210" y="10691"/>
              <a:chExt cx="22677" cy="70"/>
            </a:xfrm>
          </p:grpSpPr>
          <p:sp>
            <p:nvSpPr>
              <p:cNvPr id="4554" name="Freeform 5"/>
              <p:cNvSpPr>
                <a:spLocks/>
              </p:cNvSpPr>
              <p:nvPr/>
            </p:nvSpPr>
            <p:spPr bwMode="auto">
              <a:xfrm>
                <a:off x="-210" y="10691"/>
                <a:ext cx="22677" cy="70"/>
              </a:xfrm>
              <a:custGeom>
                <a:avLst/>
                <a:gdLst>
                  <a:gd name="T0" fmla="*/ 0 w 22677"/>
                  <a:gd name="T1" fmla="+- 0 10761 10691"/>
                  <a:gd name="T2" fmla="*/ 10761 h 70"/>
                  <a:gd name="T3" fmla="*/ 22677 w 22677"/>
                  <a:gd name="T4" fmla="+- 0 10761 10691"/>
                  <a:gd name="T5" fmla="*/ 10761 h 70"/>
                  <a:gd name="T6" fmla="*/ 22677 w 22677"/>
                  <a:gd name="T7" fmla="+- 0 10691 10691"/>
                  <a:gd name="T8" fmla="*/ 10691 h 70"/>
                  <a:gd name="T9" fmla="*/ 0 w 22677"/>
                  <a:gd name="T10" fmla="+- 0 10691 10691"/>
                  <a:gd name="T11" fmla="*/ 10691 h 70"/>
                  <a:gd name="T12" fmla="*/ 0 w 22677"/>
                  <a:gd name="T13" fmla="+- 0 10761 10691"/>
                  <a:gd name="T14" fmla="*/ 10761 h 70"/>
                </a:gdLst>
                <a:ahLst/>
                <a:cxnLst>
                  <a:cxn ang="0">
                    <a:pos x="T0" y="T2"/>
                  </a:cxn>
                  <a:cxn ang="0">
                    <a:pos x="T3" y="T5"/>
                  </a:cxn>
                  <a:cxn ang="0">
                    <a:pos x="T6" y="T8"/>
                  </a:cxn>
                  <a:cxn ang="0">
                    <a:pos x="T9" y="T11"/>
                  </a:cxn>
                  <a:cxn ang="0">
                    <a:pos x="T12" y="T14"/>
                  </a:cxn>
                </a:cxnLst>
                <a:rect l="0" t="0" r="r" b="b"/>
                <a:pathLst>
                  <a:path w="22677" h="70">
                    <a:moveTo>
                      <a:pt x="0" y="70"/>
                    </a:moveTo>
                    <a:lnTo>
                      <a:pt x="22677" y="70"/>
                    </a:lnTo>
                    <a:lnTo>
                      <a:pt x="22677" y="0"/>
                    </a:lnTo>
                    <a:lnTo>
                      <a:pt x="0" y="0"/>
                    </a:lnTo>
                    <a:lnTo>
                      <a:pt x="0" y="7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6"/>
            <p:cNvGrpSpPr>
              <a:grpSpLocks/>
            </p:cNvGrpSpPr>
            <p:nvPr/>
          </p:nvGrpSpPr>
          <p:grpSpPr bwMode="auto">
            <a:xfrm>
              <a:off x="-120" y="10755"/>
              <a:ext cx="22677" cy="66"/>
              <a:chOff x="-120" y="10755"/>
              <a:chExt cx="22677" cy="66"/>
            </a:xfrm>
          </p:grpSpPr>
          <p:sp>
            <p:nvSpPr>
              <p:cNvPr id="4553" name="Freeform 7"/>
              <p:cNvSpPr>
                <a:spLocks/>
              </p:cNvSpPr>
              <p:nvPr/>
            </p:nvSpPr>
            <p:spPr bwMode="auto">
              <a:xfrm>
                <a:off x="-120" y="10755"/>
                <a:ext cx="22677" cy="66"/>
              </a:xfrm>
              <a:custGeom>
                <a:avLst/>
                <a:gdLst>
                  <a:gd name="T0" fmla="*/ 0 w 22677"/>
                  <a:gd name="T1" fmla="+- 0 10821 10755"/>
                  <a:gd name="T2" fmla="*/ 10821 h 66"/>
                  <a:gd name="T3" fmla="*/ 22677 w 22677"/>
                  <a:gd name="T4" fmla="+- 0 10821 10755"/>
                  <a:gd name="T5" fmla="*/ 10821 h 66"/>
                  <a:gd name="T6" fmla="*/ 22677 w 22677"/>
                  <a:gd name="T7" fmla="+- 0 10755 10755"/>
                  <a:gd name="T8" fmla="*/ 10755 h 66"/>
                  <a:gd name="T9" fmla="*/ 0 w 22677"/>
                  <a:gd name="T10" fmla="+- 0 10755 10755"/>
                  <a:gd name="T11" fmla="*/ 10755 h 66"/>
                  <a:gd name="T12" fmla="*/ 0 w 22677"/>
                  <a:gd name="T13" fmla="+- 0 10821 10755"/>
                  <a:gd name="T14" fmla="*/ 10821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8"/>
            <p:cNvGrpSpPr>
              <a:grpSpLocks/>
            </p:cNvGrpSpPr>
            <p:nvPr/>
          </p:nvGrpSpPr>
          <p:grpSpPr bwMode="auto">
            <a:xfrm>
              <a:off x="-210" y="10818"/>
              <a:ext cx="22677" cy="66"/>
              <a:chOff x="-210" y="10818"/>
              <a:chExt cx="22677" cy="66"/>
            </a:xfrm>
          </p:grpSpPr>
          <p:sp>
            <p:nvSpPr>
              <p:cNvPr id="4552" name="Freeform 9"/>
              <p:cNvSpPr>
                <a:spLocks/>
              </p:cNvSpPr>
              <p:nvPr/>
            </p:nvSpPr>
            <p:spPr bwMode="auto">
              <a:xfrm>
                <a:off x="-210" y="10818"/>
                <a:ext cx="22677" cy="66"/>
              </a:xfrm>
              <a:custGeom>
                <a:avLst/>
                <a:gdLst>
                  <a:gd name="T0" fmla="*/ 0 w 22677"/>
                  <a:gd name="T1" fmla="+- 0 10884 10818"/>
                  <a:gd name="T2" fmla="*/ 10884 h 66"/>
                  <a:gd name="T3" fmla="*/ 22677 w 22677"/>
                  <a:gd name="T4" fmla="+- 0 10884 10818"/>
                  <a:gd name="T5" fmla="*/ 10884 h 66"/>
                  <a:gd name="T6" fmla="*/ 22677 w 22677"/>
                  <a:gd name="T7" fmla="+- 0 10818 10818"/>
                  <a:gd name="T8" fmla="*/ 10818 h 66"/>
                  <a:gd name="T9" fmla="*/ 0 w 22677"/>
                  <a:gd name="T10" fmla="+- 0 10818 10818"/>
                  <a:gd name="T11" fmla="*/ 10818 h 66"/>
                  <a:gd name="T12" fmla="*/ 0 w 22677"/>
                  <a:gd name="T13" fmla="+- 0 10884 10818"/>
                  <a:gd name="T14" fmla="*/ 10884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55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 y="4725"/>
              <a:ext cx="2588" cy="20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3"/>
            <p:cNvGrpSpPr>
              <a:grpSpLocks/>
            </p:cNvGrpSpPr>
            <p:nvPr/>
          </p:nvGrpSpPr>
          <p:grpSpPr bwMode="auto">
            <a:xfrm>
              <a:off x="7329" y="4735"/>
              <a:ext cx="2" cy="142"/>
              <a:chOff x="7329" y="4735"/>
              <a:chExt cx="2" cy="142"/>
            </a:xfrm>
          </p:grpSpPr>
          <p:sp>
            <p:nvSpPr>
              <p:cNvPr id="4549" name="Freeform 14"/>
              <p:cNvSpPr>
                <a:spLocks/>
              </p:cNvSpPr>
              <p:nvPr/>
            </p:nvSpPr>
            <p:spPr bwMode="auto">
              <a:xfrm>
                <a:off x="732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15"/>
            <p:cNvGrpSpPr>
              <a:grpSpLocks/>
            </p:cNvGrpSpPr>
            <p:nvPr/>
          </p:nvGrpSpPr>
          <p:grpSpPr bwMode="auto">
            <a:xfrm>
              <a:off x="7384" y="4735"/>
              <a:ext cx="2" cy="142"/>
              <a:chOff x="7384" y="4735"/>
              <a:chExt cx="2" cy="142"/>
            </a:xfrm>
          </p:grpSpPr>
          <p:sp>
            <p:nvSpPr>
              <p:cNvPr id="4548" name="Freeform 16"/>
              <p:cNvSpPr>
                <a:spLocks/>
              </p:cNvSpPr>
              <p:nvPr/>
            </p:nvSpPr>
            <p:spPr bwMode="auto">
              <a:xfrm>
                <a:off x="7384"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7"/>
            <p:cNvGrpSpPr>
              <a:grpSpLocks/>
            </p:cNvGrpSpPr>
            <p:nvPr/>
          </p:nvGrpSpPr>
          <p:grpSpPr bwMode="auto">
            <a:xfrm>
              <a:off x="7418" y="4781"/>
              <a:ext cx="91" cy="141"/>
              <a:chOff x="7418" y="4781"/>
              <a:chExt cx="91" cy="141"/>
            </a:xfrm>
          </p:grpSpPr>
          <p:sp>
            <p:nvSpPr>
              <p:cNvPr id="4546" name="Freeform 18"/>
              <p:cNvSpPr>
                <a:spLocks/>
              </p:cNvSpPr>
              <p:nvPr/>
            </p:nvSpPr>
            <p:spPr bwMode="auto">
              <a:xfrm>
                <a:off x="7418" y="4781"/>
                <a:ext cx="91" cy="141"/>
              </a:xfrm>
              <a:custGeom>
                <a:avLst/>
                <a:gdLst>
                  <a:gd name="T0" fmla="+- 0 7437 7418"/>
                  <a:gd name="T1" fmla="*/ T0 w 91"/>
                  <a:gd name="T2" fmla="+- 0 4781 4781"/>
                  <a:gd name="T3" fmla="*/ 4781 h 141"/>
                  <a:gd name="T4" fmla="+- 0 7418 7418"/>
                  <a:gd name="T5" fmla="*/ T4 w 91"/>
                  <a:gd name="T6" fmla="+- 0 4781 4781"/>
                  <a:gd name="T7" fmla="*/ 4781 h 141"/>
                  <a:gd name="T8" fmla="+- 0 7453 7418"/>
                  <a:gd name="T9" fmla="*/ T8 w 91"/>
                  <a:gd name="T10" fmla="+- 0 4870 4781"/>
                  <a:gd name="T11" fmla="*/ 4870 h 141"/>
                  <a:gd name="T12" fmla="+- 0 7454 7418"/>
                  <a:gd name="T13" fmla="*/ T12 w 91"/>
                  <a:gd name="T14" fmla="+- 0 4872 4781"/>
                  <a:gd name="T15" fmla="*/ 4872 h 141"/>
                  <a:gd name="T16" fmla="+- 0 7455 7418"/>
                  <a:gd name="T17" fmla="*/ T16 w 91"/>
                  <a:gd name="T18" fmla="+- 0 4873 4781"/>
                  <a:gd name="T19" fmla="*/ 4873 h 141"/>
                  <a:gd name="T20" fmla="+- 0 7455 7418"/>
                  <a:gd name="T21" fmla="*/ T20 w 91"/>
                  <a:gd name="T22" fmla="+- 0 4875 4781"/>
                  <a:gd name="T23" fmla="*/ 4875 h 141"/>
                  <a:gd name="T24" fmla="+- 0 7449 7418"/>
                  <a:gd name="T25" fmla="*/ T24 w 91"/>
                  <a:gd name="T26" fmla="+- 0 4888 4781"/>
                  <a:gd name="T27" fmla="*/ 4888 h 141"/>
                  <a:gd name="T28" fmla="+- 0 7443 7418"/>
                  <a:gd name="T29" fmla="*/ T28 w 91"/>
                  <a:gd name="T30" fmla="+- 0 4894 4781"/>
                  <a:gd name="T31" fmla="*/ 4894 h 141"/>
                  <a:gd name="T32" fmla="+- 0 7438 7418"/>
                  <a:gd name="T33" fmla="*/ T32 w 91"/>
                  <a:gd name="T34" fmla="+- 0 4898 4781"/>
                  <a:gd name="T35" fmla="*/ 4898 h 141"/>
                  <a:gd name="T36" fmla="+- 0 7433 7418"/>
                  <a:gd name="T37" fmla="*/ T36 w 91"/>
                  <a:gd name="T38" fmla="+- 0 4903 4781"/>
                  <a:gd name="T39" fmla="*/ 4903 h 141"/>
                  <a:gd name="T40" fmla="+- 0 7427 7418"/>
                  <a:gd name="T41" fmla="*/ T40 w 91"/>
                  <a:gd name="T42" fmla="+- 0 4905 4781"/>
                  <a:gd name="T43" fmla="*/ 4905 h 141"/>
                  <a:gd name="T44" fmla="+- 0 7423 7418"/>
                  <a:gd name="T45" fmla="*/ T44 w 91"/>
                  <a:gd name="T46" fmla="+- 0 4907 4781"/>
                  <a:gd name="T47" fmla="*/ 4907 h 141"/>
                  <a:gd name="T48" fmla="+- 0 7427 7418"/>
                  <a:gd name="T49" fmla="*/ T48 w 91"/>
                  <a:gd name="T50" fmla="+- 0 4922 4781"/>
                  <a:gd name="T51" fmla="*/ 4922 h 141"/>
                  <a:gd name="T52" fmla="+- 0 7472 7418"/>
                  <a:gd name="T53" fmla="*/ T52 w 91"/>
                  <a:gd name="T54" fmla="+- 0 4875 4781"/>
                  <a:gd name="T55" fmla="*/ 4875 h 141"/>
                  <a:gd name="T56" fmla="+- 0 7479 7418"/>
                  <a:gd name="T57" fmla="*/ T56 w 91"/>
                  <a:gd name="T58" fmla="+- 0 4858 4781"/>
                  <a:gd name="T59" fmla="*/ 4858 h 141"/>
                  <a:gd name="T60" fmla="+- 0 7464 7418"/>
                  <a:gd name="T61" fmla="*/ T60 w 91"/>
                  <a:gd name="T62" fmla="+- 0 4858 4781"/>
                  <a:gd name="T63" fmla="*/ 4858 h 141"/>
                  <a:gd name="T64" fmla="+- 0 7463 7418"/>
                  <a:gd name="T65" fmla="*/ T64 w 91"/>
                  <a:gd name="T66" fmla="+- 0 4852 4781"/>
                  <a:gd name="T67" fmla="*/ 4852 h 141"/>
                  <a:gd name="T68" fmla="+- 0 7460 7418"/>
                  <a:gd name="T69" fmla="*/ T68 w 91"/>
                  <a:gd name="T70" fmla="+- 0 4844 4781"/>
                  <a:gd name="T71" fmla="*/ 4844 h 141"/>
                  <a:gd name="T72" fmla="+- 0 7458 7418"/>
                  <a:gd name="T73" fmla="*/ T72 w 91"/>
                  <a:gd name="T74" fmla="+- 0 4837 4781"/>
                  <a:gd name="T75" fmla="*/ 4837 h 141"/>
                  <a:gd name="T76" fmla="+- 0 7437 7418"/>
                  <a:gd name="T77" fmla="*/ T76 w 91"/>
                  <a:gd name="T78" fmla="+- 0 4781 4781"/>
                  <a:gd name="T79"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1" h="141">
                    <a:moveTo>
                      <a:pt x="19" y="0"/>
                    </a:moveTo>
                    <a:lnTo>
                      <a:pt x="0" y="0"/>
                    </a:lnTo>
                    <a:lnTo>
                      <a:pt x="35" y="89"/>
                    </a:lnTo>
                    <a:lnTo>
                      <a:pt x="36" y="91"/>
                    </a:lnTo>
                    <a:lnTo>
                      <a:pt x="37" y="92"/>
                    </a:lnTo>
                    <a:lnTo>
                      <a:pt x="37" y="94"/>
                    </a:lnTo>
                    <a:lnTo>
                      <a:pt x="31" y="107"/>
                    </a:lnTo>
                    <a:lnTo>
                      <a:pt x="25" y="113"/>
                    </a:lnTo>
                    <a:lnTo>
                      <a:pt x="20" y="117"/>
                    </a:lnTo>
                    <a:lnTo>
                      <a:pt x="15" y="122"/>
                    </a:lnTo>
                    <a:lnTo>
                      <a:pt x="9" y="124"/>
                    </a:lnTo>
                    <a:lnTo>
                      <a:pt x="5" y="126"/>
                    </a:lnTo>
                    <a:lnTo>
                      <a:pt x="9"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7" name="Freeform 19"/>
              <p:cNvSpPr>
                <a:spLocks/>
              </p:cNvSpPr>
              <p:nvPr/>
            </p:nvSpPr>
            <p:spPr bwMode="auto">
              <a:xfrm>
                <a:off x="7418" y="4781"/>
                <a:ext cx="91" cy="141"/>
              </a:xfrm>
              <a:custGeom>
                <a:avLst/>
                <a:gdLst>
                  <a:gd name="T0" fmla="+- 0 7509 7418"/>
                  <a:gd name="T1" fmla="*/ T0 w 91"/>
                  <a:gd name="T2" fmla="+- 0 4781 4781"/>
                  <a:gd name="T3" fmla="*/ 4781 h 141"/>
                  <a:gd name="T4" fmla="+- 0 7490 7418"/>
                  <a:gd name="T5" fmla="*/ T4 w 91"/>
                  <a:gd name="T6" fmla="+- 0 4781 4781"/>
                  <a:gd name="T7" fmla="*/ 4781 h 141"/>
                  <a:gd name="T8" fmla="+- 0 7471 7418"/>
                  <a:gd name="T9" fmla="*/ T8 w 91"/>
                  <a:gd name="T10" fmla="+- 0 4838 4781"/>
                  <a:gd name="T11" fmla="*/ 4838 h 141"/>
                  <a:gd name="T12" fmla="+- 0 7468 7418"/>
                  <a:gd name="T13" fmla="*/ T12 w 91"/>
                  <a:gd name="T14" fmla="+- 0 4844 4781"/>
                  <a:gd name="T15" fmla="*/ 4844 h 141"/>
                  <a:gd name="T16" fmla="+- 0 7466 7418"/>
                  <a:gd name="T17" fmla="*/ T16 w 91"/>
                  <a:gd name="T18" fmla="+- 0 4852 4781"/>
                  <a:gd name="T19" fmla="*/ 4852 h 141"/>
                  <a:gd name="T20" fmla="+- 0 7465 7418"/>
                  <a:gd name="T21" fmla="*/ T20 w 91"/>
                  <a:gd name="T22" fmla="+- 0 4858 4781"/>
                  <a:gd name="T23" fmla="*/ 4858 h 141"/>
                  <a:gd name="T24" fmla="+- 0 7479 7418"/>
                  <a:gd name="T25" fmla="*/ T24 w 91"/>
                  <a:gd name="T26" fmla="+- 0 4858 4781"/>
                  <a:gd name="T27" fmla="*/ 4858 h 141"/>
                  <a:gd name="T28" fmla="+- 0 7482 7418"/>
                  <a:gd name="T29" fmla="*/ T28 w 91"/>
                  <a:gd name="T30" fmla="+- 0 4850 4781"/>
                  <a:gd name="T31" fmla="*/ 4850 h 141"/>
                  <a:gd name="T32" fmla="+- 0 7509 7418"/>
                  <a:gd name="T33" fmla="*/ T32 w 91"/>
                  <a:gd name="T34" fmla="+- 0 4781 4781"/>
                  <a:gd name="T35"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0" y="63"/>
                    </a:lnTo>
                    <a:lnTo>
                      <a:pt x="48"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20"/>
            <p:cNvGrpSpPr>
              <a:grpSpLocks/>
            </p:cNvGrpSpPr>
            <p:nvPr/>
          </p:nvGrpSpPr>
          <p:grpSpPr bwMode="auto">
            <a:xfrm>
              <a:off x="7603" y="4757"/>
              <a:ext cx="56" cy="122"/>
              <a:chOff x="7603" y="4757"/>
              <a:chExt cx="56" cy="122"/>
            </a:xfrm>
          </p:grpSpPr>
          <p:sp>
            <p:nvSpPr>
              <p:cNvPr id="4222" name="Freeform 21"/>
              <p:cNvSpPr>
                <a:spLocks/>
              </p:cNvSpPr>
              <p:nvPr/>
            </p:nvSpPr>
            <p:spPr bwMode="auto">
              <a:xfrm>
                <a:off x="7603" y="4757"/>
                <a:ext cx="56" cy="122"/>
              </a:xfrm>
              <a:custGeom>
                <a:avLst/>
                <a:gdLst>
                  <a:gd name="T0" fmla="+- 0 7635 7603"/>
                  <a:gd name="T1" fmla="*/ T0 w 56"/>
                  <a:gd name="T2" fmla="+- 0 4794 4757"/>
                  <a:gd name="T3" fmla="*/ 4794 h 122"/>
                  <a:gd name="T4" fmla="+- 0 7618 7603"/>
                  <a:gd name="T5" fmla="*/ T4 w 56"/>
                  <a:gd name="T6" fmla="+- 0 4794 4757"/>
                  <a:gd name="T7" fmla="*/ 4794 h 122"/>
                  <a:gd name="T8" fmla="+- 0 7618 7603"/>
                  <a:gd name="T9" fmla="*/ T8 w 56"/>
                  <a:gd name="T10" fmla="+- 0 4858 4757"/>
                  <a:gd name="T11" fmla="*/ 4858 h 122"/>
                  <a:gd name="T12" fmla="+- 0 7620 7603"/>
                  <a:gd name="T13" fmla="*/ T12 w 56"/>
                  <a:gd name="T14" fmla="+- 0 4867 4757"/>
                  <a:gd name="T15" fmla="*/ 4867 h 122"/>
                  <a:gd name="T16" fmla="+- 0 7625 7603"/>
                  <a:gd name="T17" fmla="*/ T16 w 56"/>
                  <a:gd name="T18" fmla="+- 0 4872 4757"/>
                  <a:gd name="T19" fmla="*/ 4872 h 122"/>
                  <a:gd name="T20" fmla="+- 0 7629 7603"/>
                  <a:gd name="T21" fmla="*/ T20 w 56"/>
                  <a:gd name="T22" fmla="+- 0 4877 4757"/>
                  <a:gd name="T23" fmla="*/ 4877 h 122"/>
                  <a:gd name="T24" fmla="+- 0 7635 7603"/>
                  <a:gd name="T25" fmla="*/ T24 w 56"/>
                  <a:gd name="T26" fmla="+- 0 4880 4757"/>
                  <a:gd name="T27" fmla="*/ 4880 h 122"/>
                  <a:gd name="T28" fmla="+- 0 7650 7603"/>
                  <a:gd name="T29" fmla="*/ T28 w 56"/>
                  <a:gd name="T30" fmla="+- 0 4880 4757"/>
                  <a:gd name="T31" fmla="*/ 4880 h 122"/>
                  <a:gd name="T32" fmla="+- 0 7656 7603"/>
                  <a:gd name="T33" fmla="*/ T32 w 56"/>
                  <a:gd name="T34" fmla="+- 0 4878 4757"/>
                  <a:gd name="T35" fmla="*/ 4878 h 122"/>
                  <a:gd name="T36" fmla="+- 0 7659 7603"/>
                  <a:gd name="T37" fmla="*/ T36 w 56"/>
                  <a:gd name="T38" fmla="+- 0 4877 4757"/>
                  <a:gd name="T39" fmla="*/ 4877 h 122"/>
                  <a:gd name="T40" fmla="+- 0 7658 7603"/>
                  <a:gd name="T41" fmla="*/ T40 w 56"/>
                  <a:gd name="T42" fmla="+- 0 4865 4757"/>
                  <a:gd name="T43" fmla="*/ 4865 h 122"/>
                  <a:gd name="T44" fmla="+- 0 7638 7603"/>
                  <a:gd name="T45" fmla="*/ T44 w 56"/>
                  <a:gd name="T46" fmla="+- 0 4865 4757"/>
                  <a:gd name="T47" fmla="*/ 4865 h 122"/>
                  <a:gd name="T48" fmla="+- 0 7635 7603"/>
                  <a:gd name="T49" fmla="*/ T48 w 56"/>
                  <a:gd name="T50" fmla="+- 0 4858 4757"/>
                  <a:gd name="T51" fmla="*/ 4858 h 122"/>
                  <a:gd name="T52" fmla="+- 0 7635 7603"/>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3" name="Freeform 22"/>
              <p:cNvSpPr>
                <a:spLocks/>
              </p:cNvSpPr>
              <p:nvPr/>
            </p:nvSpPr>
            <p:spPr bwMode="auto">
              <a:xfrm>
                <a:off x="7603" y="4757"/>
                <a:ext cx="56" cy="122"/>
              </a:xfrm>
              <a:custGeom>
                <a:avLst/>
                <a:gdLst>
                  <a:gd name="T0" fmla="+- 0 7658 7603"/>
                  <a:gd name="T1" fmla="*/ T0 w 56"/>
                  <a:gd name="T2" fmla="+- 0 4864 4757"/>
                  <a:gd name="T3" fmla="*/ 4864 h 122"/>
                  <a:gd name="T4" fmla="+- 0 7656 7603"/>
                  <a:gd name="T5" fmla="*/ T4 w 56"/>
                  <a:gd name="T6" fmla="+- 0 4865 4757"/>
                  <a:gd name="T7" fmla="*/ 4865 h 122"/>
                  <a:gd name="T8" fmla="+- 0 7653 7603"/>
                  <a:gd name="T9" fmla="*/ T8 w 56"/>
                  <a:gd name="T10" fmla="+- 0 4865 4757"/>
                  <a:gd name="T11" fmla="*/ 4865 h 122"/>
                  <a:gd name="T12" fmla="+- 0 7658 7603"/>
                  <a:gd name="T13" fmla="*/ T12 w 56"/>
                  <a:gd name="T14" fmla="+- 0 4865 4757"/>
                  <a:gd name="T15" fmla="*/ 4865 h 122"/>
                  <a:gd name="T16" fmla="+- 0 7658 7603"/>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4" name="Freeform 23"/>
              <p:cNvSpPr>
                <a:spLocks/>
              </p:cNvSpPr>
              <p:nvPr/>
            </p:nvSpPr>
            <p:spPr bwMode="auto">
              <a:xfrm>
                <a:off x="7603" y="4757"/>
                <a:ext cx="56" cy="122"/>
              </a:xfrm>
              <a:custGeom>
                <a:avLst/>
                <a:gdLst>
                  <a:gd name="T0" fmla="+- 0 7660 7603"/>
                  <a:gd name="T1" fmla="*/ T0 w 56"/>
                  <a:gd name="T2" fmla="+- 0 4781 4757"/>
                  <a:gd name="T3" fmla="*/ 4781 h 122"/>
                  <a:gd name="T4" fmla="+- 0 7603 7603"/>
                  <a:gd name="T5" fmla="*/ T4 w 56"/>
                  <a:gd name="T6" fmla="+- 0 4781 4757"/>
                  <a:gd name="T7" fmla="*/ 4781 h 122"/>
                  <a:gd name="T8" fmla="+- 0 7603 7603"/>
                  <a:gd name="T9" fmla="*/ T8 w 56"/>
                  <a:gd name="T10" fmla="+- 0 4794 4757"/>
                  <a:gd name="T11" fmla="*/ 4794 h 122"/>
                  <a:gd name="T12" fmla="+- 0 7660 7603"/>
                  <a:gd name="T13" fmla="*/ T12 w 56"/>
                  <a:gd name="T14" fmla="+- 0 4794 4757"/>
                  <a:gd name="T15" fmla="*/ 4794 h 122"/>
                  <a:gd name="T16" fmla="+- 0 7660 7603"/>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5" name="Freeform 24"/>
              <p:cNvSpPr>
                <a:spLocks/>
              </p:cNvSpPr>
              <p:nvPr/>
            </p:nvSpPr>
            <p:spPr bwMode="auto">
              <a:xfrm>
                <a:off x="7603" y="4757"/>
                <a:ext cx="56" cy="122"/>
              </a:xfrm>
              <a:custGeom>
                <a:avLst/>
                <a:gdLst>
                  <a:gd name="T0" fmla="+- 0 7635 7603"/>
                  <a:gd name="T1" fmla="*/ T0 w 56"/>
                  <a:gd name="T2" fmla="+- 0 4757 4757"/>
                  <a:gd name="T3" fmla="*/ 4757 h 122"/>
                  <a:gd name="T4" fmla="+- 0 7618 7603"/>
                  <a:gd name="T5" fmla="*/ T4 w 56"/>
                  <a:gd name="T6" fmla="+- 0 4763 4757"/>
                  <a:gd name="T7" fmla="*/ 4763 h 122"/>
                  <a:gd name="T8" fmla="+- 0 7618 7603"/>
                  <a:gd name="T9" fmla="*/ T8 w 56"/>
                  <a:gd name="T10" fmla="+- 0 4781 4757"/>
                  <a:gd name="T11" fmla="*/ 4781 h 122"/>
                  <a:gd name="T12" fmla="+- 0 7635 7603"/>
                  <a:gd name="T13" fmla="*/ T12 w 56"/>
                  <a:gd name="T14" fmla="+- 0 4781 4757"/>
                  <a:gd name="T15" fmla="*/ 4781 h 122"/>
                  <a:gd name="T16" fmla="+- 0 7635 7603"/>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5"/>
            <p:cNvGrpSpPr>
              <a:grpSpLocks/>
            </p:cNvGrpSpPr>
            <p:nvPr/>
          </p:nvGrpSpPr>
          <p:grpSpPr bwMode="auto">
            <a:xfrm>
              <a:off x="7682" y="4779"/>
              <a:ext cx="92" cy="100"/>
              <a:chOff x="7682" y="4779"/>
              <a:chExt cx="92" cy="100"/>
            </a:xfrm>
          </p:grpSpPr>
          <p:sp>
            <p:nvSpPr>
              <p:cNvPr id="4220" name="Freeform 26"/>
              <p:cNvSpPr>
                <a:spLocks/>
              </p:cNvSpPr>
              <p:nvPr/>
            </p:nvSpPr>
            <p:spPr bwMode="auto">
              <a:xfrm>
                <a:off x="7682" y="4779"/>
                <a:ext cx="92" cy="100"/>
              </a:xfrm>
              <a:custGeom>
                <a:avLst/>
                <a:gdLst>
                  <a:gd name="T0" fmla="+- 0 7722 7682"/>
                  <a:gd name="T1" fmla="*/ T0 w 92"/>
                  <a:gd name="T2" fmla="+- 0 4779 4779"/>
                  <a:gd name="T3" fmla="*/ 4779 h 100"/>
                  <a:gd name="T4" fmla="+- 0 7706 7682"/>
                  <a:gd name="T5" fmla="*/ T4 w 92"/>
                  <a:gd name="T6" fmla="+- 0 4784 4779"/>
                  <a:gd name="T7" fmla="*/ 4784 h 100"/>
                  <a:gd name="T8" fmla="+- 0 7692 7682"/>
                  <a:gd name="T9" fmla="*/ T8 w 92"/>
                  <a:gd name="T10" fmla="+- 0 4797 4779"/>
                  <a:gd name="T11" fmla="*/ 4797 h 100"/>
                  <a:gd name="T12" fmla="+- 0 7684 7682"/>
                  <a:gd name="T13" fmla="*/ T12 w 92"/>
                  <a:gd name="T14" fmla="+- 0 4818 4779"/>
                  <a:gd name="T15" fmla="*/ 4818 h 100"/>
                  <a:gd name="T16" fmla="+- 0 7682 7682"/>
                  <a:gd name="T17" fmla="*/ T16 w 92"/>
                  <a:gd name="T18" fmla="+- 0 4848 4779"/>
                  <a:gd name="T19" fmla="*/ 4848 h 100"/>
                  <a:gd name="T20" fmla="+- 0 7693 7682"/>
                  <a:gd name="T21" fmla="*/ T20 w 92"/>
                  <a:gd name="T22" fmla="+- 0 4865 4779"/>
                  <a:gd name="T23" fmla="*/ 4865 h 100"/>
                  <a:gd name="T24" fmla="+- 0 7711 7682"/>
                  <a:gd name="T25" fmla="*/ T24 w 92"/>
                  <a:gd name="T26" fmla="+- 0 4875 4779"/>
                  <a:gd name="T27" fmla="*/ 4875 h 100"/>
                  <a:gd name="T28" fmla="+- 0 7737 7682"/>
                  <a:gd name="T29" fmla="*/ T28 w 92"/>
                  <a:gd name="T30" fmla="+- 0 4879 4779"/>
                  <a:gd name="T31" fmla="*/ 4879 h 100"/>
                  <a:gd name="T32" fmla="+- 0 7755 7682"/>
                  <a:gd name="T33" fmla="*/ T32 w 92"/>
                  <a:gd name="T34" fmla="+- 0 4871 4779"/>
                  <a:gd name="T35" fmla="*/ 4871 h 100"/>
                  <a:gd name="T36" fmla="+- 0 7760 7682"/>
                  <a:gd name="T37" fmla="*/ T36 w 92"/>
                  <a:gd name="T38" fmla="+- 0 4865 4779"/>
                  <a:gd name="T39" fmla="*/ 4865 h 100"/>
                  <a:gd name="T40" fmla="+- 0 7719 7682"/>
                  <a:gd name="T41" fmla="*/ T40 w 92"/>
                  <a:gd name="T42" fmla="+- 0 4865 4779"/>
                  <a:gd name="T43" fmla="*/ 4865 h 100"/>
                  <a:gd name="T44" fmla="+- 0 7704 7682"/>
                  <a:gd name="T45" fmla="*/ T44 w 92"/>
                  <a:gd name="T46" fmla="+- 0 4852 4779"/>
                  <a:gd name="T47" fmla="*/ 4852 h 100"/>
                  <a:gd name="T48" fmla="+- 0 7698 7682"/>
                  <a:gd name="T49" fmla="*/ T48 w 92"/>
                  <a:gd name="T50" fmla="+- 0 4829 4779"/>
                  <a:gd name="T51" fmla="*/ 4829 h 100"/>
                  <a:gd name="T52" fmla="+- 0 7698 7682"/>
                  <a:gd name="T53" fmla="*/ T52 w 92"/>
                  <a:gd name="T54" fmla="+- 0 4819 4779"/>
                  <a:gd name="T55" fmla="*/ 4819 h 100"/>
                  <a:gd name="T56" fmla="+- 0 7708 7682"/>
                  <a:gd name="T57" fmla="*/ T56 w 92"/>
                  <a:gd name="T58" fmla="+- 0 4800 4779"/>
                  <a:gd name="T59" fmla="*/ 4800 h 100"/>
                  <a:gd name="T60" fmla="+- 0 7729 7682"/>
                  <a:gd name="T61" fmla="*/ T60 w 92"/>
                  <a:gd name="T62" fmla="+- 0 4792 4779"/>
                  <a:gd name="T63" fmla="*/ 4792 h 100"/>
                  <a:gd name="T64" fmla="+- 0 7759 7682"/>
                  <a:gd name="T65" fmla="*/ T64 w 92"/>
                  <a:gd name="T66" fmla="+- 0 4792 4779"/>
                  <a:gd name="T67" fmla="*/ 4792 h 100"/>
                  <a:gd name="T68" fmla="+- 0 7747 7682"/>
                  <a:gd name="T69" fmla="*/ T68 w 92"/>
                  <a:gd name="T70" fmla="+- 0 4783 4779"/>
                  <a:gd name="T71" fmla="*/ 4783 h 100"/>
                  <a:gd name="T72" fmla="+- 0 7722 7682"/>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3"/>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1" name="Freeform 27"/>
              <p:cNvSpPr>
                <a:spLocks/>
              </p:cNvSpPr>
              <p:nvPr/>
            </p:nvSpPr>
            <p:spPr bwMode="auto">
              <a:xfrm>
                <a:off x="7682" y="4779"/>
                <a:ext cx="92" cy="100"/>
              </a:xfrm>
              <a:custGeom>
                <a:avLst/>
                <a:gdLst>
                  <a:gd name="T0" fmla="+- 0 7759 7682"/>
                  <a:gd name="T1" fmla="*/ T0 w 92"/>
                  <a:gd name="T2" fmla="+- 0 4792 4779"/>
                  <a:gd name="T3" fmla="*/ 4792 h 100"/>
                  <a:gd name="T4" fmla="+- 0 7729 7682"/>
                  <a:gd name="T5" fmla="*/ T4 w 92"/>
                  <a:gd name="T6" fmla="+- 0 4792 4779"/>
                  <a:gd name="T7" fmla="*/ 4792 h 100"/>
                  <a:gd name="T8" fmla="+- 0 7745 7682"/>
                  <a:gd name="T9" fmla="*/ T8 w 92"/>
                  <a:gd name="T10" fmla="+- 0 4799 4779"/>
                  <a:gd name="T11" fmla="*/ 4799 h 100"/>
                  <a:gd name="T12" fmla="+- 0 7753 7682"/>
                  <a:gd name="T13" fmla="*/ T12 w 92"/>
                  <a:gd name="T14" fmla="+- 0 4817 4779"/>
                  <a:gd name="T15" fmla="*/ 4817 h 100"/>
                  <a:gd name="T16" fmla="+- 0 7754 7682"/>
                  <a:gd name="T17" fmla="*/ T16 w 92"/>
                  <a:gd name="T18" fmla="+- 0 4844 4779"/>
                  <a:gd name="T19" fmla="*/ 4844 h 100"/>
                  <a:gd name="T20" fmla="+- 0 7742 7682"/>
                  <a:gd name="T21" fmla="*/ T20 w 92"/>
                  <a:gd name="T22" fmla="+- 0 4860 4779"/>
                  <a:gd name="T23" fmla="*/ 4860 h 100"/>
                  <a:gd name="T24" fmla="+- 0 7719 7682"/>
                  <a:gd name="T25" fmla="*/ T24 w 92"/>
                  <a:gd name="T26" fmla="+- 0 4865 4779"/>
                  <a:gd name="T27" fmla="*/ 4865 h 100"/>
                  <a:gd name="T28" fmla="+- 0 7760 7682"/>
                  <a:gd name="T29" fmla="*/ T28 w 92"/>
                  <a:gd name="T30" fmla="+- 0 4865 4779"/>
                  <a:gd name="T31" fmla="*/ 4865 h 100"/>
                  <a:gd name="T32" fmla="+- 0 7769 7682"/>
                  <a:gd name="T33" fmla="*/ T32 w 92"/>
                  <a:gd name="T34" fmla="+- 0 4854 4779"/>
                  <a:gd name="T35" fmla="*/ 4854 h 100"/>
                  <a:gd name="T36" fmla="+- 0 7774 7682"/>
                  <a:gd name="T37" fmla="*/ T36 w 92"/>
                  <a:gd name="T38" fmla="+- 0 4828 4779"/>
                  <a:gd name="T39" fmla="*/ 4828 h 100"/>
                  <a:gd name="T40" fmla="+- 0 7773 7682"/>
                  <a:gd name="T41" fmla="*/ T40 w 92"/>
                  <a:gd name="T42" fmla="+- 0 4814 4779"/>
                  <a:gd name="T43" fmla="*/ 4814 h 100"/>
                  <a:gd name="T44" fmla="+- 0 7764 7682"/>
                  <a:gd name="T45" fmla="*/ T44 w 92"/>
                  <a:gd name="T46" fmla="+- 0 4795 4779"/>
                  <a:gd name="T47" fmla="*/ 4795 h 100"/>
                  <a:gd name="T48" fmla="+- 0 7759 7682"/>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28"/>
            <p:cNvGrpSpPr>
              <a:grpSpLocks/>
            </p:cNvGrpSpPr>
            <p:nvPr/>
          </p:nvGrpSpPr>
          <p:grpSpPr bwMode="auto">
            <a:xfrm>
              <a:off x="7885" y="4735"/>
              <a:ext cx="92" cy="143"/>
              <a:chOff x="7885" y="4735"/>
              <a:chExt cx="92" cy="143"/>
            </a:xfrm>
          </p:grpSpPr>
          <p:sp>
            <p:nvSpPr>
              <p:cNvPr id="4216" name="Freeform 29"/>
              <p:cNvSpPr>
                <a:spLocks/>
              </p:cNvSpPr>
              <p:nvPr/>
            </p:nvSpPr>
            <p:spPr bwMode="auto">
              <a:xfrm>
                <a:off x="7885" y="4735"/>
                <a:ext cx="92" cy="143"/>
              </a:xfrm>
              <a:custGeom>
                <a:avLst/>
                <a:gdLst>
                  <a:gd name="T0" fmla="+- 0 7912 7885"/>
                  <a:gd name="T1" fmla="*/ T0 w 92"/>
                  <a:gd name="T2" fmla="+- 0 4861 4735"/>
                  <a:gd name="T3" fmla="*/ 4861 h 143"/>
                  <a:gd name="T4" fmla="+- 0 7901 7885"/>
                  <a:gd name="T5" fmla="*/ T4 w 92"/>
                  <a:gd name="T6" fmla="+- 0 4861 4735"/>
                  <a:gd name="T7" fmla="*/ 4861 h 143"/>
                  <a:gd name="T8" fmla="+- 0 7905 7885"/>
                  <a:gd name="T9" fmla="*/ T8 w 92"/>
                  <a:gd name="T10" fmla="+- 0 4867 4735"/>
                  <a:gd name="T11" fmla="*/ 4867 h 143"/>
                  <a:gd name="T12" fmla="+- 0 7920 7885"/>
                  <a:gd name="T13" fmla="*/ T12 w 92"/>
                  <a:gd name="T14" fmla="+- 0 4876 4735"/>
                  <a:gd name="T15" fmla="*/ 4876 h 143"/>
                  <a:gd name="T16" fmla="+- 0 7945 7885"/>
                  <a:gd name="T17" fmla="*/ T16 w 92"/>
                  <a:gd name="T18" fmla="+- 0 4878 4735"/>
                  <a:gd name="T19" fmla="*/ 4878 h 143"/>
                  <a:gd name="T20" fmla="+- 0 7961 7885"/>
                  <a:gd name="T21" fmla="*/ T20 w 92"/>
                  <a:gd name="T22" fmla="+- 0 4869 4735"/>
                  <a:gd name="T23" fmla="*/ 4869 h 143"/>
                  <a:gd name="T24" fmla="+- 0 7963 7885"/>
                  <a:gd name="T25" fmla="*/ T24 w 92"/>
                  <a:gd name="T26" fmla="+- 0 4866 4735"/>
                  <a:gd name="T27" fmla="*/ 4866 h 143"/>
                  <a:gd name="T28" fmla="+- 0 7918 7885"/>
                  <a:gd name="T29" fmla="*/ T28 w 92"/>
                  <a:gd name="T30" fmla="+- 0 4866 4735"/>
                  <a:gd name="T31" fmla="*/ 4866 h 143"/>
                  <a:gd name="T32" fmla="+- 0 7912 7885"/>
                  <a:gd name="T33" fmla="*/ T32 w 92"/>
                  <a:gd name="T34" fmla="+- 0 4861 4735"/>
                  <a:gd name="T35" fmla="*/ 486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7" y="126"/>
                    </a:moveTo>
                    <a:lnTo>
                      <a:pt x="16" y="126"/>
                    </a:lnTo>
                    <a:lnTo>
                      <a:pt x="20" y="132"/>
                    </a:lnTo>
                    <a:lnTo>
                      <a:pt x="35" y="141"/>
                    </a:lnTo>
                    <a:lnTo>
                      <a:pt x="60" y="143"/>
                    </a:lnTo>
                    <a:lnTo>
                      <a:pt x="76" y="134"/>
                    </a:lnTo>
                    <a:lnTo>
                      <a:pt x="78" y="131"/>
                    </a:lnTo>
                    <a:lnTo>
                      <a:pt x="33" y="131"/>
                    </a:lnTo>
                    <a:lnTo>
                      <a:pt x="2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7" name="Freeform 30"/>
              <p:cNvSpPr>
                <a:spLocks/>
              </p:cNvSpPr>
              <p:nvPr/>
            </p:nvSpPr>
            <p:spPr bwMode="auto">
              <a:xfrm>
                <a:off x="7885" y="4735"/>
                <a:ext cx="92" cy="143"/>
              </a:xfrm>
              <a:custGeom>
                <a:avLst/>
                <a:gdLst>
                  <a:gd name="T0" fmla="+- 0 7903 7885"/>
                  <a:gd name="T1" fmla="*/ T0 w 92"/>
                  <a:gd name="T2" fmla="+- 0 4735 4735"/>
                  <a:gd name="T3" fmla="*/ 4735 h 143"/>
                  <a:gd name="T4" fmla="+- 0 7886 7885"/>
                  <a:gd name="T5" fmla="*/ T4 w 92"/>
                  <a:gd name="T6" fmla="+- 0 4735 4735"/>
                  <a:gd name="T7" fmla="*/ 4735 h 143"/>
                  <a:gd name="T8" fmla="+- 0 7886 7885"/>
                  <a:gd name="T9" fmla="*/ T8 w 92"/>
                  <a:gd name="T10" fmla="+- 0 4866 4735"/>
                  <a:gd name="T11" fmla="*/ 4866 h 143"/>
                  <a:gd name="T12" fmla="+- 0 7885 7885"/>
                  <a:gd name="T13" fmla="*/ T12 w 92"/>
                  <a:gd name="T14" fmla="+- 0 4871 4735"/>
                  <a:gd name="T15" fmla="*/ 4871 h 143"/>
                  <a:gd name="T16" fmla="+- 0 7885 7885"/>
                  <a:gd name="T17" fmla="*/ T16 w 92"/>
                  <a:gd name="T18" fmla="+- 0 4877 4735"/>
                  <a:gd name="T19" fmla="*/ 4877 h 143"/>
                  <a:gd name="T20" fmla="+- 0 7900 7885"/>
                  <a:gd name="T21" fmla="*/ T20 w 92"/>
                  <a:gd name="T22" fmla="+- 0 4877 4735"/>
                  <a:gd name="T23" fmla="*/ 4877 h 143"/>
                  <a:gd name="T24" fmla="+- 0 7901 7885"/>
                  <a:gd name="T25" fmla="*/ T24 w 92"/>
                  <a:gd name="T26" fmla="+- 0 4861 4735"/>
                  <a:gd name="T27" fmla="*/ 4861 h 143"/>
                  <a:gd name="T28" fmla="+- 0 7912 7885"/>
                  <a:gd name="T29" fmla="*/ T28 w 92"/>
                  <a:gd name="T30" fmla="+- 0 4861 4735"/>
                  <a:gd name="T31" fmla="*/ 4861 h 143"/>
                  <a:gd name="T32" fmla="+- 0 7907 7885"/>
                  <a:gd name="T33" fmla="*/ T32 w 92"/>
                  <a:gd name="T34" fmla="+- 0 4857 4735"/>
                  <a:gd name="T35" fmla="*/ 4857 h 143"/>
                  <a:gd name="T36" fmla="+- 0 7904 7885"/>
                  <a:gd name="T37" fmla="*/ T36 w 92"/>
                  <a:gd name="T38" fmla="+- 0 4845 4735"/>
                  <a:gd name="T39" fmla="*/ 4845 h 143"/>
                  <a:gd name="T40" fmla="+- 0 7903 7885"/>
                  <a:gd name="T41" fmla="*/ T40 w 92"/>
                  <a:gd name="T42" fmla="+- 0 4841 4735"/>
                  <a:gd name="T43" fmla="*/ 4841 h 143"/>
                  <a:gd name="T44" fmla="+- 0 7903 7885"/>
                  <a:gd name="T45" fmla="*/ T44 w 92"/>
                  <a:gd name="T46" fmla="+- 0 4818 4735"/>
                  <a:gd name="T47" fmla="*/ 4818 h 143"/>
                  <a:gd name="T48" fmla="+- 0 7904 7885"/>
                  <a:gd name="T49" fmla="*/ T48 w 92"/>
                  <a:gd name="T50" fmla="+- 0 4816 4735"/>
                  <a:gd name="T51" fmla="*/ 4816 h 143"/>
                  <a:gd name="T52" fmla="+- 0 7906 7885"/>
                  <a:gd name="T53" fmla="*/ T52 w 92"/>
                  <a:gd name="T54" fmla="+- 0 4808 4735"/>
                  <a:gd name="T55" fmla="*/ 4808 h 143"/>
                  <a:gd name="T56" fmla="+- 0 7919 7885"/>
                  <a:gd name="T57" fmla="*/ T56 w 92"/>
                  <a:gd name="T58" fmla="+- 0 4797 4735"/>
                  <a:gd name="T59" fmla="*/ 4797 h 143"/>
                  <a:gd name="T60" fmla="+- 0 7938 7885"/>
                  <a:gd name="T61" fmla="*/ T60 w 92"/>
                  <a:gd name="T62" fmla="+- 0 4796 4735"/>
                  <a:gd name="T63" fmla="*/ 4796 h 143"/>
                  <a:gd name="T64" fmla="+- 0 7903 7885"/>
                  <a:gd name="T65" fmla="*/ T64 w 92"/>
                  <a:gd name="T66" fmla="+- 0 4796 4735"/>
                  <a:gd name="T67" fmla="*/ 4796 h 143"/>
                  <a:gd name="T68" fmla="+- 0 7903 7885"/>
                  <a:gd name="T69" fmla="*/ T68 w 92"/>
                  <a:gd name="T70" fmla="+- 0 4735 4735"/>
                  <a:gd name="T71" fmla="*/ 4735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0" y="136"/>
                    </a:lnTo>
                    <a:lnTo>
                      <a:pt x="0" y="142"/>
                    </a:lnTo>
                    <a:lnTo>
                      <a:pt x="15" y="142"/>
                    </a:lnTo>
                    <a:lnTo>
                      <a:pt x="16" y="126"/>
                    </a:lnTo>
                    <a:lnTo>
                      <a:pt x="27" y="126"/>
                    </a:lnTo>
                    <a:lnTo>
                      <a:pt x="22" y="122"/>
                    </a:lnTo>
                    <a:lnTo>
                      <a:pt x="19" y="110"/>
                    </a:lnTo>
                    <a:lnTo>
                      <a:pt x="18" y="106"/>
                    </a:lnTo>
                    <a:lnTo>
                      <a:pt x="18" y="83"/>
                    </a:lnTo>
                    <a:lnTo>
                      <a:pt x="19" y="81"/>
                    </a:lnTo>
                    <a:lnTo>
                      <a:pt x="21" y="73"/>
                    </a:lnTo>
                    <a:lnTo>
                      <a:pt x="34" y="62"/>
                    </a:lnTo>
                    <a:lnTo>
                      <a:pt x="53"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8" name="Freeform 31"/>
              <p:cNvSpPr>
                <a:spLocks/>
              </p:cNvSpPr>
              <p:nvPr/>
            </p:nvSpPr>
            <p:spPr bwMode="auto">
              <a:xfrm>
                <a:off x="7885" y="4735"/>
                <a:ext cx="92" cy="143"/>
              </a:xfrm>
              <a:custGeom>
                <a:avLst/>
                <a:gdLst>
                  <a:gd name="T0" fmla="+- 0 7968 7885"/>
                  <a:gd name="T1" fmla="*/ T0 w 92"/>
                  <a:gd name="T2" fmla="+- 0 4796 4735"/>
                  <a:gd name="T3" fmla="*/ 4796 h 143"/>
                  <a:gd name="T4" fmla="+- 0 7944 7885"/>
                  <a:gd name="T5" fmla="*/ T4 w 92"/>
                  <a:gd name="T6" fmla="+- 0 4796 4735"/>
                  <a:gd name="T7" fmla="*/ 4796 h 143"/>
                  <a:gd name="T8" fmla="+- 0 7956 7885"/>
                  <a:gd name="T9" fmla="*/ T8 w 92"/>
                  <a:gd name="T10" fmla="+- 0 4811 4735"/>
                  <a:gd name="T11" fmla="*/ 4811 h 143"/>
                  <a:gd name="T12" fmla="+- 0 7959 7885"/>
                  <a:gd name="T13" fmla="*/ T12 w 92"/>
                  <a:gd name="T14" fmla="+- 0 4838 4735"/>
                  <a:gd name="T15" fmla="*/ 4838 h 143"/>
                  <a:gd name="T16" fmla="+- 0 7949 7885"/>
                  <a:gd name="T17" fmla="*/ T16 w 92"/>
                  <a:gd name="T18" fmla="+- 0 4858 4735"/>
                  <a:gd name="T19" fmla="*/ 4858 h 143"/>
                  <a:gd name="T20" fmla="+- 0 7930 7885"/>
                  <a:gd name="T21" fmla="*/ T20 w 92"/>
                  <a:gd name="T22" fmla="+- 0 4866 4735"/>
                  <a:gd name="T23" fmla="*/ 4866 h 143"/>
                  <a:gd name="T24" fmla="+- 0 7963 7885"/>
                  <a:gd name="T25" fmla="*/ T24 w 92"/>
                  <a:gd name="T26" fmla="+- 0 4866 4735"/>
                  <a:gd name="T27" fmla="*/ 4866 h 143"/>
                  <a:gd name="T28" fmla="+- 0 7973 7885"/>
                  <a:gd name="T29" fmla="*/ T28 w 92"/>
                  <a:gd name="T30" fmla="+- 0 4850 4735"/>
                  <a:gd name="T31" fmla="*/ 4850 h 143"/>
                  <a:gd name="T32" fmla="+- 0 7977 7885"/>
                  <a:gd name="T33" fmla="*/ T32 w 92"/>
                  <a:gd name="T34" fmla="+- 0 4822 4735"/>
                  <a:gd name="T35" fmla="*/ 4822 h 143"/>
                  <a:gd name="T36" fmla="+- 0 7971 7885"/>
                  <a:gd name="T37" fmla="*/ T36 w 92"/>
                  <a:gd name="T38" fmla="+- 0 4799 4735"/>
                  <a:gd name="T39" fmla="*/ 4799 h 143"/>
                  <a:gd name="T40" fmla="+- 0 7968 7885"/>
                  <a:gd name="T41" fmla="*/ T40 w 92"/>
                  <a:gd name="T42" fmla="+- 0 4796 4735"/>
                  <a:gd name="T43" fmla="*/ 4796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4" y="123"/>
                    </a:lnTo>
                    <a:lnTo>
                      <a:pt x="45"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9" name="Freeform 32"/>
              <p:cNvSpPr>
                <a:spLocks/>
              </p:cNvSpPr>
              <p:nvPr/>
            </p:nvSpPr>
            <p:spPr bwMode="auto">
              <a:xfrm>
                <a:off x="7885" y="4735"/>
                <a:ext cx="92" cy="143"/>
              </a:xfrm>
              <a:custGeom>
                <a:avLst/>
                <a:gdLst>
                  <a:gd name="T0" fmla="+- 0 7937 7885"/>
                  <a:gd name="T1" fmla="*/ T0 w 92"/>
                  <a:gd name="T2" fmla="+- 0 4778 4735"/>
                  <a:gd name="T3" fmla="*/ 4778 h 143"/>
                  <a:gd name="T4" fmla="+- 0 7921 7885"/>
                  <a:gd name="T5" fmla="*/ T4 w 92"/>
                  <a:gd name="T6" fmla="+- 0 4778 4735"/>
                  <a:gd name="T7" fmla="*/ 4778 h 143"/>
                  <a:gd name="T8" fmla="+- 0 7910 7885"/>
                  <a:gd name="T9" fmla="*/ T8 w 92"/>
                  <a:gd name="T10" fmla="+- 0 4785 4735"/>
                  <a:gd name="T11" fmla="*/ 4785 h 143"/>
                  <a:gd name="T12" fmla="+- 0 7904 7885"/>
                  <a:gd name="T13" fmla="*/ T12 w 92"/>
                  <a:gd name="T14" fmla="+- 0 4796 4735"/>
                  <a:gd name="T15" fmla="*/ 4796 h 143"/>
                  <a:gd name="T16" fmla="+- 0 7938 7885"/>
                  <a:gd name="T17" fmla="*/ T16 w 92"/>
                  <a:gd name="T18" fmla="+- 0 4796 4735"/>
                  <a:gd name="T19" fmla="*/ 4796 h 143"/>
                  <a:gd name="T20" fmla="+- 0 7944 7885"/>
                  <a:gd name="T21" fmla="*/ T20 w 92"/>
                  <a:gd name="T22" fmla="+- 0 4796 4735"/>
                  <a:gd name="T23" fmla="*/ 4796 h 143"/>
                  <a:gd name="T24" fmla="+- 0 7968 7885"/>
                  <a:gd name="T25" fmla="*/ T24 w 92"/>
                  <a:gd name="T26" fmla="+- 0 4796 4735"/>
                  <a:gd name="T27" fmla="*/ 4796 h 143"/>
                  <a:gd name="T28" fmla="+- 0 7957 7885"/>
                  <a:gd name="T29" fmla="*/ T28 w 92"/>
                  <a:gd name="T30" fmla="+- 0 4784 4735"/>
                  <a:gd name="T31" fmla="*/ 4784 h 143"/>
                  <a:gd name="T32" fmla="+- 0 7937 7885"/>
                  <a:gd name="T33" fmla="*/ T32 w 92"/>
                  <a:gd name="T34" fmla="+- 0 4778 4735"/>
                  <a:gd name="T35" fmla="*/ 477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3"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33"/>
            <p:cNvGrpSpPr>
              <a:grpSpLocks/>
            </p:cNvGrpSpPr>
            <p:nvPr/>
          </p:nvGrpSpPr>
          <p:grpSpPr bwMode="auto">
            <a:xfrm>
              <a:off x="8007" y="4781"/>
              <a:ext cx="82" cy="99"/>
              <a:chOff x="8007" y="4781"/>
              <a:chExt cx="82" cy="99"/>
            </a:xfrm>
          </p:grpSpPr>
          <p:sp>
            <p:nvSpPr>
              <p:cNvPr id="4213" name="Freeform 34"/>
              <p:cNvSpPr>
                <a:spLocks/>
              </p:cNvSpPr>
              <p:nvPr/>
            </p:nvSpPr>
            <p:spPr bwMode="auto">
              <a:xfrm>
                <a:off x="8007" y="4781"/>
                <a:ext cx="82" cy="99"/>
              </a:xfrm>
              <a:custGeom>
                <a:avLst/>
                <a:gdLst>
                  <a:gd name="T0" fmla="+- 0 8025 8007"/>
                  <a:gd name="T1" fmla="*/ T0 w 82"/>
                  <a:gd name="T2" fmla="+- 0 4781 4781"/>
                  <a:gd name="T3" fmla="*/ 4781 h 99"/>
                  <a:gd name="T4" fmla="+- 0 8007 8007"/>
                  <a:gd name="T5" fmla="*/ T4 w 82"/>
                  <a:gd name="T6" fmla="+- 0 4781 4781"/>
                  <a:gd name="T7" fmla="*/ 4781 h 99"/>
                  <a:gd name="T8" fmla="+- 0 8010 8007"/>
                  <a:gd name="T9" fmla="*/ T8 w 82"/>
                  <a:gd name="T10" fmla="+- 0 4859 4781"/>
                  <a:gd name="T11" fmla="*/ 4859 h 99"/>
                  <a:gd name="T12" fmla="+- 0 8023 8007"/>
                  <a:gd name="T13" fmla="*/ T12 w 82"/>
                  <a:gd name="T14" fmla="+- 0 4875 4781"/>
                  <a:gd name="T15" fmla="*/ 4875 h 99"/>
                  <a:gd name="T16" fmla="+- 0 8040 8007"/>
                  <a:gd name="T17" fmla="*/ T16 w 82"/>
                  <a:gd name="T18" fmla="+- 0 4880 4781"/>
                  <a:gd name="T19" fmla="*/ 4880 h 99"/>
                  <a:gd name="T20" fmla="+- 0 8058 8007"/>
                  <a:gd name="T21" fmla="*/ T20 w 82"/>
                  <a:gd name="T22" fmla="+- 0 4880 4781"/>
                  <a:gd name="T23" fmla="*/ 4880 h 99"/>
                  <a:gd name="T24" fmla="+- 0 8068 8007"/>
                  <a:gd name="T25" fmla="*/ T24 w 82"/>
                  <a:gd name="T26" fmla="+- 0 4869 4781"/>
                  <a:gd name="T27" fmla="*/ 4869 h 99"/>
                  <a:gd name="T28" fmla="+- 0 8070 8007"/>
                  <a:gd name="T29" fmla="*/ T28 w 82"/>
                  <a:gd name="T30" fmla="+- 0 4865 4781"/>
                  <a:gd name="T31" fmla="*/ 4865 h 99"/>
                  <a:gd name="T32" fmla="+- 0 8030 8007"/>
                  <a:gd name="T33" fmla="*/ T32 w 82"/>
                  <a:gd name="T34" fmla="+- 0 4865 4781"/>
                  <a:gd name="T35" fmla="*/ 4865 h 99"/>
                  <a:gd name="T36" fmla="+- 0 8025 8007"/>
                  <a:gd name="T37" fmla="*/ T36 w 82"/>
                  <a:gd name="T38" fmla="+- 0 4853 4781"/>
                  <a:gd name="T39" fmla="*/ 4853 h 99"/>
                  <a:gd name="T40" fmla="+- 0 8025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3" y="99"/>
                    </a:lnTo>
                    <a:lnTo>
                      <a:pt x="51" y="99"/>
                    </a:lnTo>
                    <a:lnTo>
                      <a:pt x="61" y="88"/>
                    </a:lnTo>
                    <a:lnTo>
                      <a:pt x="63"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4" name="Freeform 35"/>
              <p:cNvSpPr>
                <a:spLocks/>
              </p:cNvSpPr>
              <p:nvPr/>
            </p:nvSpPr>
            <p:spPr bwMode="auto">
              <a:xfrm>
                <a:off x="8007" y="4781"/>
                <a:ext cx="82" cy="99"/>
              </a:xfrm>
              <a:custGeom>
                <a:avLst/>
                <a:gdLst>
                  <a:gd name="T0" fmla="+- 0 8089 8007"/>
                  <a:gd name="T1" fmla="*/ T0 w 82"/>
                  <a:gd name="T2" fmla="+- 0 4862 4781"/>
                  <a:gd name="T3" fmla="*/ 4862 h 99"/>
                  <a:gd name="T4" fmla="+- 0 8073 8007"/>
                  <a:gd name="T5" fmla="*/ T4 w 82"/>
                  <a:gd name="T6" fmla="+- 0 4862 4781"/>
                  <a:gd name="T7" fmla="*/ 4862 h 99"/>
                  <a:gd name="T8" fmla="+- 0 8074 8007"/>
                  <a:gd name="T9" fmla="*/ T8 w 82"/>
                  <a:gd name="T10" fmla="+- 0 4877 4781"/>
                  <a:gd name="T11" fmla="*/ 4877 h 99"/>
                  <a:gd name="T12" fmla="+- 0 8089 8007"/>
                  <a:gd name="T13" fmla="*/ T12 w 82"/>
                  <a:gd name="T14" fmla="+- 0 4877 4781"/>
                  <a:gd name="T15" fmla="*/ 4877 h 99"/>
                  <a:gd name="T16" fmla="+- 0 8089 8007"/>
                  <a:gd name="T17" fmla="*/ T16 w 82"/>
                  <a:gd name="T18" fmla="+- 0 4870 4781"/>
                  <a:gd name="T19" fmla="*/ 4870 h 99"/>
                  <a:gd name="T20" fmla="+- 0 8089 8007"/>
                  <a:gd name="T21" fmla="*/ T20 w 82"/>
                  <a:gd name="T22" fmla="+- 0 4862 4781"/>
                  <a:gd name="T23" fmla="*/ 4862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5" name="Freeform 36"/>
              <p:cNvSpPr>
                <a:spLocks/>
              </p:cNvSpPr>
              <p:nvPr/>
            </p:nvSpPr>
            <p:spPr bwMode="auto">
              <a:xfrm>
                <a:off x="8007" y="4781"/>
                <a:ext cx="82" cy="99"/>
              </a:xfrm>
              <a:custGeom>
                <a:avLst/>
                <a:gdLst>
                  <a:gd name="T0" fmla="+- 0 8089 8007"/>
                  <a:gd name="T1" fmla="*/ T0 w 82"/>
                  <a:gd name="T2" fmla="+- 0 4781 4781"/>
                  <a:gd name="T3" fmla="*/ 4781 h 99"/>
                  <a:gd name="T4" fmla="+- 0 8071 8007"/>
                  <a:gd name="T5" fmla="*/ T4 w 82"/>
                  <a:gd name="T6" fmla="+- 0 4781 4781"/>
                  <a:gd name="T7" fmla="*/ 4781 h 99"/>
                  <a:gd name="T8" fmla="+- 0 8071 8007"/>
                  <a:gd name="T9" fmla="*/ T8 w 82"/>
                  <a:gd name="T10" fmla="+- 0 4843 4781"/>
                  <a:gd name="T11" fmla="*/ 4843 h 99"/>
                  <a:gd name="T12" fmla="+- 0 8070 8007"/>
                  <a:gd name="T13" fmla="*/ T12 w 82"/>
                  <a:gd name="T14" fmla="+- 0 4846 4781"/>
                  <a:gd name="T15" fmla="*/ 4846 h 99"/>
                  <a:gd name="T16" fmla="+- 0 8069 8007"/>
                  <a:gd name="T17" fmla="*/ T16 w 82"/>
                  <a:gd name="T18" fmla="+- 0 4849 4781"/>
                  <a:gd name="T19" fmla="*/ 4849 h 99"/>
                  <a:gd name="T20" fmla="+- 0 8066 8007"/>
                  <a:gd name="T21" fmla="*/ T20 w 82"/>
                  <a:gd name="T22" fmla="+- 0 4857 4781"/>
                  <a:gd name="T23" fmla="*/ 4857 h 99"/>
                  <a:gd name="T24" fmla="+- 0 8058 8007"/>
                  <a:gd name="T25" fmla="*/ T24 w 82"/>
                  <a:gd name="T26" fmla="+- 0 4865 4781"/>
                  <a:gd name="T27" fmla="*/ 4865 h 99"/>
                  <a:gd name="T28" fmla="+- 0 8070 8007"/>
                  <a:gd name="T29" fmla="*/ T28 w 82"/>
                  <a:gd name="T30" fmla="+- 0 4865 4781"/>
                  <a:gd name="T31" fmla="*/ 4865 h 99"/>
                  <a:gd name="T32" fmla="+- 0 8072 8007"/>
                  <a:gd name="T33" fmla="*/ T32 w 82"/>
                  <a:gd name="T34" fmla="+- 0 4862 4781"/>
                  <a:gd name="T35" fmla="*/ 4862 h 99"/>
                  <a:gd name="T36" fmla="+- 0 8089 8007"/>
                  <a:gd name="T37" fmla="*/ T36 w 82"/>
                  <a:gd name="T38" fmla="+- 0 4862 4781"/>
                  <a:gd name="T39" fmla="*/ 4862 h 99"/>
                  <a:gd name="T40" fmla="+- 0 8089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3" y="65"/>
                    </a:lnTo>
                    <a:lnTo>
                      <a:pt x="62" y="68"/>
                    </a:lnTo>
                    <a:lnTo>
                      <a:pt x="59" y="76"/>
                    </a:lnTo>
                    <a:lnTo>
                      <a:pt x="51" y="84"/>
                    </a:lnTo>
                    <a:lnTo>
                      <a:pt x="63" y="84"/>
                    </a:lnTo>
                    <a:lnTo>
                      <a:pt x="65"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37"/>
            <p:cNvGrpSpPr>
              <a:grpSpLocks/>
            </p:cNvGrpSpPr>
            <p:nvPr/>
          </p:nvGrpSpPr>
          <p:grpSpPr bwMode="auto">
            <a:xfrm>
              <a:off x="8124" y="4742"/>
              <a:ext cx="20" cy="135"/>
              <a:chOff x="8124" y="4742"/>
              <a:chExt cx="20" cy="135"/>
            </a:xfrm>
          </p:grpSpPr>
          <p:sp>
            <p:nvSpPr>
              <p:cNvPr id="4211" name="Freeform 38"/>
              <p:cNvSpPr>
                <a:spLocks/>
              </p:cNvSpPr>
              <p:nvPr/>
            </p:nvSpPr>
            <p:spPr bwMode="auto">
              <a:xfrm>
                <a:off x="8124" y="4742"/>
                <a:ext cx="20" cy="135"/>
              </a:xfrm>
              <a:custGeom>
                <a:avLst/>
                <a:gdLst>
                  <a:gd name="T0" fmla="+- 0 8143 8124"/>
                  <a:gd name="T1" fmla="*/ T0 w 20"/>
                  <a:gd name="T2" fmla="+- 0 4781 4742"/>
                  <a:gd name="T3" fmla="*/ 4781 h 135"/>
                  <a:gd name="T4" fmla="+- 0 8126 8124"/>
                  <a:gd name="T5" fmla="*/ T4 w 20"/>
                  <a:gd name="T6" fmla="+- 0 4781 4742"/>
                  <a:gd name="T7" fmla="*/ 4781 h 135"/>
                  <a:gd name="T8" fmla="+- 0 8126 8124"/>
                  <a:gd name="T9" fmla="*/ T8 w 20"/>
                  <a:gd name="T10" fmla="+- 0 4877 4742"/>
                  <a:gd name="T11" fmla="*/ 4877 h 135"/>
                  <a:gd name="T12" fmla="+- 0 8143 8124"/>
                  <a:gd name="T13" fmla="*/ T12 w 20"/>
                  <a:gd name="T14" fmla="+- 0 4877 4742"/>
                  <a:gd name="T15" fmla="*/ 4877 h 135"/>
                  <a:gd name="T16" fmla="+- 0 8143 812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2" name="Freeform 39"/>
              <p:cNvSpPr>
                <a:spLocks/>
              </p:cNvSpPr>
              <p:nvPr/>
            </p:nvSpPr>
            <p:spPr bwMode="auto">
              <a:xfrm>
                <a:off x="8124" y="4742"/>
                <a:ext cx="20" cy="135"/>
              </a:xfrm>
              <a:custGeom>
                <a:avLst/>
                <a:gdLst>
                  <a:gd name="T0" fmla="+- 0 8141 8124"/>
                  <a:gd name="T1" fmla="*/ T0 w 20"/>
                  <a:gd name="T2" fmla="+- 0 4742 4742"/>
                  <a:gd name="T3" fmla="*/ 4742 h 135"/>
                  <a:gd name="T4" fmla="+- 0 8128 8124"/>
                  <a:gd name="T5" fmla="*/ T4 w 20"/>
                  <a:gd name="T6" fmla="+- 0 4742 4742"/>
                  <a:gd name="T7" fmla="*/ 4742 h 135"/>
                  <a:gd name="T8" fmla="+- 0 8124 8124"/>
                  <a:gd name="T9" fmla="*/ T8 w 20"/>
                  <a:gd name="T10" fmla="+- 0 4747 4742"/>
                  <a:gd name="T11" fmla="*/ 4747 h 135"/>
                  <a:gd name="T12" fmla="+- 0 8124 8124"/>
                  <a:gd name="T13" fmla="*/ T12 w 20"/>
                  <a:gd name="T14" fmla="+- 0 4759 4742"/>
                  <a:gd name="T15" fmla="*/ 4759 h 135"/>
                  <a:gd name="T16" fmla="+- 0 8128 8124"/>
                  <a:gd name="T17" fmla="*/ T16 w 20"/>
                  <a:gd name="T18" fmla="+- 0 4764 4742"/>
                  <a:gd name="T19" fmla="*/ 4764 h 135"/>
                  <a:gd name="T20" fmla="+- 0 8141 8124"/>
                  <a:gd name="T21" fmla="*/ T20 w 20"/>
                  <a:gd name="T22" fmla="+- 0 4764 4742"/>
                  <a:gd name="T23" fmla="*/ 4764 h 135"/>
                  <a:gd name="T24" fmla="+- 0 8146 8124"/>
                  <a:gd name="T25" fmla="*/ T24 w 20"/>
                  <a:gd name="T26" fmla="+- 0 4759 4742"/>
                  <a:gd name="T27" fmla="*/ 4759 h 135"/>
                  <a:gd name="T28" fmla="+- 0 8145 8124"/>
                  <a:gd name="T29" fmla="*/ T28 w 20"/>
                  <a:gd name="T30" fmla="+- 0 4747 4742"/>
                  <a:gd name="T31" fmla="*/ 4747 h 135"/>
                  <a:gd name="T32" fmla="+- 0 8141 812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40"/>
            <p:cNvGrpSpPr>
              <a:grpSpLocks/>
            </p:cNvGrpSpPr>
            <p:nvPr/>
          </p:nvGrpSpPr>
          <p:grpSpPr bwMode="auto">
            <a:xfrm>
              <a:off x="8189" y="4735"/>
              <a:ext cx="2" cy="142"/>
              <a:chOff x="8189" y="4735"/>
              <a:chExt cx="2" cy="142"/>
            </a:xfrm>
          </p:grpSpPr>
          <p:sp>
            <p:nvSpPr>
              <p:cNvPr id="4210" name="Freeform 41"/>
              <p:cNvSpPr>
                <a:spLocks/>
              </p:cNvSpPr>
              <p:nvPr/>
            </p:nvSpPr>
            <p:spPr bwMode="auto">
              <a:xfrm>
                <a:off x="818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2"/>
            <p:cNvGrpSpPr>
              <a:grpSpLocks/>
            </p:cNvGrpSpPr>
            <p:nvPr/>
          </p:nvGrpSpPr>
          <p:grpSpPr bwMode="auto">
            <a:xfrm>
              <a:off x="8229" y="4735"/>
              <a:ext cx="91" cy="144"/>
              <a:chOff x="8229" y="4735"/>
              <a:chExt cx="91" cy="144"/>
            </a:xfrm>
          </p:grpSpPr>
          <p:sp>
            <p:nvSpPr>
              <p:cNvPr id="4204" name="Freeform 43"/>
              <p:cNvSpPr>
                <a:spLocks/>
              </p:cNvSpPr>
              <p:nvPr/>
            </p:nvSpPr>
            <p:spPr bwMode="auto">
              <a:xfrm>
                <a:off x="8229" y="4735"/>
                <a:ext cx="91" cy="144"/>
              </a:xfrm>
              <a:custGeom>
                <a:avLst/>
                <a:gdLst>
                  <a:gd name="T0" fmla="+- 0 8260 8229"/>
                  <a:gd name="T1" fmla="*/ T0 w 91"/>
                  <a:gd name="T2" fmla="+- 0 4780 4735"/>
                  <a:gd name="T3" fmla="*/ 4780 h 144"/>
                  <a:gd name="T4" fmla="+- 0 8244 8229"/>
                  <a:gd name="T5" fmla="*/ T4 w 91"/>
                  <a:gd name="T6" fmla="+- 0 4790 4735"/>
                  <a:gd name="T7" fmla="*/ 4790 h 144"/>
                  <a:gd name="T8" fmla="+- 0 8233 8229"/>
                  <a:gd name="T9" fmla="*/ T8 w 91"/>
                  <a:gd name="T10" fmla="+- 0 4809 4735"/>
                  <a:gd name="T11" fmla="*/ 4809 h 144"/>
                  <a:gd name="T12" fmla="+- 0 8229 8229"/>
                  <a:gd name="T13" fmla="*/ T12 w 91"/>
                  <a:gd name="T14" fmla="+- 0 4836 4735"/>
                  <a:gd name="T15" fmla="*/ 4836 h 144"/>
                  <a:gd name="T16" fmla="+- 0 8236 8229"/>
                  <a:gd name="T17" fmla="*/ T16 w 91"/>
                  <a:gd name="T18" fmla="+- 0 4859 4735"/>
                  <a:gd name="T19" fmla="*/ 4859 h 144"/>
                  <a:gd name="T20" fmla="+- 0 8250 8229"/>
                  <a:gd name="T21" fmla="*/ T20 w 91"/>
                  <a:gd name="T22" fmla="+- 0 4874 4735"/>
                  <a:gd name="T23" fmla="*/ 4874 h 144"/>
                  <a:gd name="T24" fmla="+- 0 8270 8229"/>
                  <a:gd name="T25" fmla="*/ T24 w 91"/>
                  <a:gd name="T26" fmla="+- 0 4880 4735"/>
                  <a:gd name="T27" fmla="*/ 4880 h 144"/>
                  <a:gd name="T28" fmla="+- 0 8286 8229"/>
                  <a:gd name="T29" fmla="*/ T28 w 91"/>
                  <a:gd name="T30" fmla="+- 0 4880 4735"/>
                  <a:gd name="T31" fmla="*/ 4880 h 144"/>
                  <a:gd name="T32" fmla="+- 0 8298 8229"/>
                  <a:gd name="T33" fmla="*/ T32 w 91"/>
                  <a:gd name="T34" fmla="+- 0 4871 4735"/>
                  <a:gd name="T35" fmla="*/ 4871 h 144"/>
                  <a:gd name="T36" fmla="+- 0 8302 8229"/>
                  <a:gd name="T37" fmla="*/ T36 w 91"/>
                  <a:gd name="T38" fmla="+- 0 4862 4735"/>
                  <a:gd name="T39" fmla="*/ 4862 h 144"/>
                  <a:gd name="T40" fmla="+- 0 8262 8229"/>
                  <a:gd name="T41" fmla="*/ T40 w 91"/>
                  <a:gd name="T42" fmla="+- 0 4862 4735"/>
                  <a:gd name="T43" fmla="*/ 4862 h 144"/>
                  <a:gd name="T44" fmla="+- 0 8251 8229"/>
                  <a:gd name="T45" fmla="*/ T44 w 91"/>
                  <a:gd name="T46" fmla="+- 0 4847 4735"/>
                  <a:gd name="T47" fmla="*/ 4847 h 144"/>
                  <a:gd name="T48" fmla="+- 0 8247 8229"/>
                  <a:gd name="T49" fmla="*/ T48 w 91"/>
                  <a:gd name="T50" fmla="+- 0 4820 4735"/>
                  <a:gd name="T51" fmla="*/ 4820 h 144"/>
                  <a:gd name="T52" fmla="+- 0 8257 8229"/>
                  <a:gd name="T53" fmla="*/ T52 w 91"/>
                  <a:gd name="T54" fmla="+- 0 4800 4735"/>
                  <a:gd name="T55" fmla="*/ 4800 h 144"/>
                  <a:gd name="T56" fmla="+- 0 8276 8229"/>
                  <a:gd name="T57" fmla="*/ T56 w 91"/>
                  <a:gd name="T58" fmla="+- 0 4792 4735"/>
                  <a:gd name="T59" fmla="*/ 4792 h 144"/>
                  <a:gd name="T60" fmla="+- 0 8301 8229"/>
                  <a:gd name="T61" fmla="*/ T60 w 91"/>
                  <a:gd name="T62" fmla="+- 0 4792 4735"/>
                  <a:gd name="T63" fmla="*/ 4792 h 144"/>
                  <a:gd name="T64" fmla="+- 0 8300 8229"/>
                  <a:gd name="T65" fmla="*/ T64 w 91"/>
                  <a:gd name="T66" fmla="+- 0 4791 4735"/>
                  <a:gd name="T67" fmla="*/ 4791 h 144"/>
                  <a:gd name="T68" fmla="+- 0 8287 8229"/>
                  <a:gd name="T69" fmla="*/ T68 w 91"/>
                  <a:gd name="T70" fmla="+- 0 4782 4735"/>
                  <a:gd name="T71" fmla="*/ 4782 h 144"/>
                  <a:gd name="T72" fmla="+- 0 8260 8229"/>
                  <a:gd name="T73" fmla="*/ T72 w 91"/>
                  <a:gd name="T74" fmla="+- 0 4780 4735"/>
                  <a:gd name="T75" fmla="*/ 478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5" name="Freeform 44"/>
              <p:cNvSpPr>
                <a:spLocks/>
              </p:cNvSpPr>
              <p:nvPr/>
            </p:nvSpPr>
            <p:spPr bwMode="auto">
              <a:xfrm>
                <a:off x="8229" y="4735"/>
                <a:ext cx="91" cy="144"/>
              </a:xfrm>
              <a:custGeom>
                <a:avLst/>
                <a:gdLst>
                  <a:gd name="T0" fmla="+- 0 8319 8229"/>
                  <a:gd name="T1" fmla="*/ T0 w 91"/>
                  <a:gd name="T2" fmla="+- 0 4861 4735"/>
                  <a:gd name="T3" fmla="*/ 4861 h 144"/>
                  <a:gd name="T4" fmla="+- 0 8304 8229"/>
                  <a:gd name="T5" fmla="*/ T4 w 91"/>
                  <a:gd name="T6" fmla="+- 0 4861 4735"/>
                  <a:gd name="T7" fmla="*/ 4861 h 144"/>
                  <a:gd name="T8" fmla="+- 0 8304 8229"/>
                  <a:gd name="T9" fmla="*/ T8 w 91"/>
                  <a:gd name="T10" fmla="+- 0 4877 4735"/>
                  <a:gd name="T11" fmla="*/ 4877 h 144"/>
                  <a:gd name="T12" fmla="+- 0 8320 8229"/>
                  <a:gd name="T13" fmla="*/ T12 w 91"/>
                  <a:gd name="T14" fmla="+- 0 4877 4735"/>
                  <a:gd name="T15" fmla="*/ 4877 h 144"/>
                  <a:gd name="T16" fmla="+- 0 8320 8229"/>
                  <a:gd name="T17" fmla="*/ T16 w 91"/>
                  <a:gd name="T18" fmla="+- 0 4871 4735"/>
                  <a:gd name="T19" fmla="*/ 4871 h 144"/>
                  <a:gd name="T20" fmla="+- 0 8319 8229"/>
                  <a:gd name="T21" fmla="*/ T20 w 91"/>
                  <a:gd name="T22" fmla="+- 0 4861 4735"/>
                  <a:gd name="T23" fmla="*/ 486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6" name="Freeform 45"/>
              <p:cNvSpPr>
                <a:spLocks/>
              </p:cNvSpPr>
              <p:nvPr/>
            </p:nvSpPr>
            <p:spPr bwMode="auto">
              <a:xfrm>
                <a:off x="8229" y="4735"/>
                <a:ext cx="91" cy="144"/>
              </a:xfrm>
              <a:custGeom>
                <a:avLst/>
                <a:gdLst>
                  <a:gd name="T0" fmla="+- 0 8301 8229"/>
                  <a:gd name="T1" fmla="*/ T0 w 91"/>
                  <a:gd name="T2" fmla="+- 0 4792 4735"/>
                  <a:gd name="T3" fmla="*/ 4792 h 144"/>
                  <a:gd name="T4" fmla="+- 0 8289 8229"/>
                  <a:gd name="T5" fmla="*/ T4 w 91"/>
                  <a:gd name="T6" fmla="+- 0 4792 4735"/>
                  <a:gd name="T7" fmla="*/ 4792 h 144"/>
                  <a:gd name="T8" fmla="+- 0 8298 8229"/>
                  <a:gd name="T9" fmla="*/ T8 w 91"/>
                  <a:gd name="T10" fmla="+- 0 4801 4735"/>
                  <a:gd name="T11" fmla="*/ 4801 h 144"/>
                  <a:gd name="T12" fmla="+- 0 8301 8229"/>
                  <a:gd name="T13" fmla="*/ T12 w 91"/>
                  <a:gd name="T14" fmla="+- 0 4813 4735"/>
                  <a:gd name="T15" fmla="*/ 4813 h 144"/>
                  <a:gd name="T16" fmla="+- 0 8302 8229"/>
                  <a:gd name="T17" fmla="*/ T16 w 91"/>
                  <a:gd name="T18" fmla="+- 0 4815 4735"/>
                  <a:gd name="T19" fmla="*/ 4815 h 144"/>
                  <a:gd name="T20" fmla="+- 0 8302 8229"/>
                  <a:gd name="T21" fmla="*/ T20 w 91"/>
                  <a:gd name="T22" fmla="+- 0 4818 4735"/>
                  <a:gd name="T23" fmla="*/ 4818 h 144"/>
                  <a:gd name="T24" fmla="+- 0 8302 8229"/>
                  <a:gd name="T25" fmla="*/ T24 w 91"/>
                  <a:gd name="T26" fmla="+- 0 4840 4735"/>
                  <a:gd name="T27" fmla="*/ 4840 h 144"/>
                  <a:gd name="T28" fmla="+- 0 8302 8229"/>
                  <a:gd name="T29" fmla="*/ T28 w 91"/>
                  <a:gd name="T30" fmla="+- 0 4842 4735"/>
                  <a:gd name="T31" fmla="*/ 4842 h 144"/>
                  <a:gd name="T32" fmla="+- 0 8299 8229"/>
                  <a:gd name="T33" fmla="*/ T32 w 91"/>
                  <a:gd name="T34" fmla="+- 0 4849 4735"/>
                  <a:gd name="T35" fmla="*/ 4849 h 144"/>
                  <a:gd name="T36" fmla="+- 0 8287 8229"/>
                  <a:gd name="T37" fmla="*/ T36 w 91"/>
                  <a:gd name="T38" fmla="+- 0 4861 4735"/>
                  <a:gd name="T39" fmla="*/ 4861 h 144"/>
                  <a:gd name="T40" fmla="+- 0 8262 8229"/>
                  <a:gd name="T41" fmla="*/ T40 w 91"/>
                  <a:gd name="T42" fmla="+- 0 4862 4735"/>
                  <a:gd name="T43" fmla="*/ 4862 h 144"/>
                  <a:gd name="T44" fmla="+- 0 8302 8229"/>
                  <a:gd name="T45" fmla="*/ T44 w 91"/>
                  <a:gd name="T46" fmla="+- 0 4862 4735"/>
                  <a:gd name="T47" fmla="*/ 4862 h 144"/>
                  <a:gd name="T48" fmla="+- 0 8303 8229"/>
                  <a:gd name="T49" fmla="*/ T48 w 91"/>
                  <a:gd name="T50" fmla="+- 0 4861 4735"/>
                  <a:gd name="T51" fmla="*/ 4861 h 144"/>
                  <a:gd name="T52" fmla="+- 0 8319 8229"/>
                  <a:gd name="T53" fmla="*/ T52 w 91"/>
                  <a:gd name="T54" fmla="+- 0 4861 4735"/>
                  <a:gd name="T55" fmla="*/ 4861 h 144"/>
                  <a:gd name="T56" fmla="+- 0 8319 8229"/>
                  <a:gd name="T57" fmla="*/ T56 w 91"/>
                  <a:gd name="T58" fmla="+- 0 4793 4735"/>
                  <a:gd name="T59" fmla="*/ 4793 h 144"/>
                  <a:gd name="T60" fmla="+- 0 8302 8229"/>
                  <a:gd name="T61" fmla="*/ T60 w 91"/>
                  <a:gd name="T62" fmla="+- 0 4793 4735"/>
                  <a:gd name="T63" fmla="*/ 4793 h 144"/>
                  <a:gd name="T64" fmla="+- 0 8301 8229"/>
                  <a:gd name="T65" fmla="*/ T64 w 91"/>
                  <a:gd name="T66" fmla="+- 0 4792 4735"/>
                  <a:gd name="T67" fmla="*/ 479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0"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7" name="Freeform 46"/>
              <p:cNvSpPr>
                <a:spLocks/>
              </p:cNvSpPr>
              <p:nvPr/>
            </p:nvSpPr>
            <p:spPr bwMode="auto">
              <a:xfrm>
                <a:off x="8229" y="4735"/>
                <a:ext cx="91" cy="144"/>
              </a:xfrm>
              <a:custGeom>
                <a:avLst/>
                <a:gdLst>
                  <a:gd name="T0" fmla="+- 0 8319 8229"/>
                  <a:gd name="T1" fmla="*/ T0 w 91"/>
                  <a:gd name="T2" fmla="+- 0 4735 4735"/>
                  <a:gd name="T3" fmla="*/ 4735 h 144"/>
                  <a:gd name="T4" fmla="+- 0 8302 8229"/>
                  <a:gd name="T5" fmla="*/ T4 w 91"/>
                  <a:gd name="T6" fmla="+- 0 4735 4735"/>
                  <a:gd name="T7" fmla="*/ 4735 h 144"/>
                  <a:gd name="T8" fmla="+- 0 8302 8229"/>
                  <a:gd name="T9" fmla="*/ T8 w 91"/>
                  <a:gd name="T10" fmla="+- 0 4793 4735"/>
                  <a:gd name="T11" fmla="*/ 4793 h 144"/>
                  <a:gd name="T12" fmla="+- 0 8319 8229"/>
                  <a:gd name="T13" fmla="*/ T12 w 91"/>
                  <a:gd name="T14" fmla="+- 0 4793 4735"/>
                  <a:gd name="T15" fmla="*/ 4793 h 144"/>
                  <a:gd name="T16" fmla="+- 0 8319 8229"/>
                  <a:gd name="T17" fmla="*/ T16 w 91"/>
                  <a:gd name="T18" fmla="+- 0 4735 4735"/>
                  <a:gd name="T19" fmla="*/ 473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208"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 y="4725"/>
                <a:ext cx="2485" cy="206"/>
              </a:xfrm>
              <a:prstGeom prst="rect">
                <a:avLst/>
              </a:prstGeom>
              <a:noFill/>
              <a:extLst>
                <a:ext uri="{909E8E84-426E-40DD-AFC4-6F175D3DCCD1}">
                  <a14:hiddenFill xmlns:a14="http://schemas.microsoft.com/office/drawing/2010/main">
                    <a:solidFill>
                      <a:srgbClr val="FFFFFF"/>
                    </a:solidFill>
                  </a14:hiddenFill>
                </a:ext>
              </a:extLst>
            </p:spPr>
          </p:pic>
          <p:pic>
            <p:nvPicPr>
              <p:cNvPr id="4209"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5" y="4725"/>
                <a:ext cx="1950"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49"/>
            <p:cNvGrpSpPr>
              <a:grpSpLocks/>
            </p:cNvGrpSpPr>
            <p:nvPr/>
          </p:nvGrpSpPr>
          <p:grpSpPr bwMode="auto">
            <a:xfrm>
              <a:off x="12978" y="4735"/>
              <a:ext cx="2" cy="142"/>
              <a:chOff x="12978" y="4735"/>
              <a:chExt cx="2" cy="142"/>
            </a:xfrm>
          </p:grpSpPr>
          <p:sp>
            <p:nvSpPr>
              <p:cNvPr id="4203" name="Freeform 50"/>
              <p:cNvSpPr>
                <a:spLocks/>
              </p:cNvSpPr>
              <p:nvPr/>
            </p:nvSpPr>
            <p:spPr bwMode="auto">
              <a:xfrm>
                <a:off x="12978"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51"/>
            <p:cNvGrpSpPr>
              <a:grpSpLocks/>
            </p:cNvGrpSpPr>
            <p:nvPr/>
          </p:nvGrpSpPr>
          <p:grpSpPr bwMode="auto">
            <a:xfrm>
              <a:off x="13095" y="4757"/>
              <a:ext cx="56" cy="122"/>
              <a:chOff x="13095" y="4757"/>
              <a:chExt cx="56" cy="122"/>
            </a:xfrm>
          </p:grpSpPr>
          <p:sp>
            <p:nvSpPr>
              <p:cNvPr id="4199" name="Freeform 52"/>
              <p:cNvSpPr>
                <a:spLocks/>
              </p:cNvSpPr>
              <p:nvPr/>
            </p:nvSpPr>
            <p:spPr bwMode="auto">
              <a:xfrm>
                <a:off x="13095" y="4757"/>
                <a:ext cx="56" cy="122"/>
              </a:xfrm>
              <a:custGeom>
                <a:avLst/>
                <a:gdLst>
                  <a:gd name="T0" fmla="+- 0 13127 13095"/>
                  <a:gd name="T1" fmla="*/ T0 w 56"/>
                  <a:gd name="T2" fmla="+- 0 4794 4757"/>
                  <a:gd name="T3" fmla="*/ 4794 h 122"/>
                  <a:gd name="T4" fmla="+- 0 13110 13095"/>
                  <a:gd name="T5" fmla="*/ T4 w 56"/>
                  <a:gd name="T6" fmla="+- 0 4794 4757"/>
                  <a:gd name="T7" fmla="*/ 4794 h 122"/>
                  <a:gd name="T8" fmla="+- 0 13110 13095"/>
                  <a:gd name="T9" fmla="*/ T8 w 56"/>
                  <a:gd name="T10" fmla="+- 0 4858 4757"/>
                  <a:gd name="T11" fmla="*/ 4858 h 122"/>
                  <a:gd name="T12" fmla="+- 0 13112 13095"/>
                  <a:gd name="T13" fmla="*/ T12 w 56"/>
                  <a:gd name="T14" fmla="+- 0 4867 4757"/>
                  <a:gd name="T15" fmla="*/ 4867 h 122"/>
                  <a:gd name="T16" fmla="+- 0 13117 13095"/>
                  <a:gd name="T17" fmla="*/ T16 w 56"/>
                  <a:gd name="T18" fmla="+- 0 4872 4757"/>
                  <a:gd name="T19" fmla="*/ 4872 h 122"/>
                  <a:gd name="T20" fmla="+- 0 13121 13095"/>
                  <a:gd name="T21" fmla="*/ T20 w 56"/>
                  <a:gd name="T22" fmla="+- 0 4877 4757"/>
                  <a:gd name="T23" fmla="*/ 4877 h 122"/>
                  <a:gd name="T24" fmla="+- 0 13127 13095"/>
                  <a:gd name="T25" fmla="*/ T24 w 56"/>
                  <a:gd name="T26" fmla="+- 0 4880 4757"/>
                  <a:gd name="T27" fmla="*/ 4880 h 122"/>
                  <a:gd name="T28" fmla="+- 0 13142 13095"/>
                  <a:gd name="T29" fmla="*/ T28 w 56"/>
                  <a:gd name="T30" fmla="+- 0 4880 4757"/>
                  <a:gd name="T31" fmla="*/ 4880 h 122"/>
                  <a:gd name="T32" fmla="+- 0 13148 13095"/>
                  <a:gd name="T33" fmla="*/ T32 w 56"/>
                  <a:gd name="T34" fmla="+- 0 4878 4757"/>
                  <a:gd name="T35" fmla="*/ 4878 h 122"/>
                  <a:gd name="T36" fmla="+- 0 13151 13095"/>
                  <a:gd name="T37" fmla="*/ T36 w 56"/>
                  <a:gd name="T38" fmla="+- 0 4877 4757"/>
                  <a:gd name="T39" fmla="*/ 4877 h 122"/>
                  <a:gd name="T40" fmla="+- 0 13150 13095"/>
                  <a:gd name="T41" fmla="*/ T40 w 56"/>
                  <a:gd name="T42" fmla="+- 0 4865 4757"/>
                  <a:gd name="T43" fmla="*/ 4865 h 122"/>
                  <a:gd name="T44" fmla="+- 0 13130 13095"/>
                  <a:gd name="T45" fmla="*/ T44 w 56"/>
                  <a:gd name="T46" fmla="+- 0 4865 4757"/>
                  <a:gd name="T47" fmla="*/ 4865 h 122"/>
                  <a:gd name="T48" fmla="+- 0 13127 13095"/>
                  <a:gd name="T49" fmla="*/ T48 w 56"/>
                  <a:gd name="T50" fmla="+- 0 4858 4757"/>
                  <a:gd name="T51" fmla="*/ 4858 h 122"/>
                  <a:gd name="T52" fmla="+- 0 13127 13095"/>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0" name="Freeform 53"/>
              <p:cNvSpPr>
                <a:spLocks/>
              </p:cNvSpPr>
              <p:nvPr/>
            </p:nvSpPr>
            <p:spPr bwMode="auto">
              <a:xfrm>
                <a:off x="13095" y="4757"/>
                <a:ext cx="56" cy="122"/>
              </a:xfrm>
              <a:custGeom>
                <a:avLst/>
                <a:gdLst>
                  <a:gd name="T0" fmla="+- 0 13150 13095"/>
                  <a:gd name="T1" fmla="*/ T0 w 56"/>
                  <a:gd name="T2" fmla="+- 0 4864 4757"/>
                  <a:gd name="T3" fmla="*/ 4864 h 122"/>
                  <a:gd name="T4" fmla="+- 0 13148 13095"/>
                  <a:gd name="T5" fmla="*/ T4 w 56"/>
                  <a:gd name="T6" fmla="+- 0 4865 4757"/>
                  <a:gd name="T7" fmla="*/ 4865 h 122"/>
                  <a:gd name="T8" fmla="+- 0 13145 13095"/>
                  <a:gd name="T9" fmla="*/ T8 w 56"/>
                  <a:gd name="T10" fmla="+- 0 4865 4757"/>
                  <a:gd name="T11" fmla="*/ 4865 h 122"/>
                  <a:gd name="T12" fmla="+- 0 13150 13095"/>
                  <a:gd name="T13" fmla="*/ T12 w 56"/>
                  <a:gd name="T14" fmla="+- 0 4865 4757"/>
                  <a:gd name="T15" fmla="*/ 4865 h 122"/>
                  <a:gd name="T16" fmla="+- 0 13150 13095"/>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1" name="Freeform 54"/>
              <p:cNvSpPr>
                <a:spLocks/>
              </p:cNvSpPr>
              <p:nvPr/>
            </p:nvSpPr>
            <p:spPr bwMode="auto">
              <a:xfrm>
                <a:off x="13095" y="4757"/>
                <a:ext cx="56" cy="122"/>
              </a:xfrm>
              <a:custGeom>
                <a:avLst/>
                <a:gdLst>
                  <a:gd name="T0" fmla="+- 0 13152 13095"/>
                  <a:gd name="T1" fmla="*/ T0 w 56"/>
                  <a:gd name="T2" fmla="+- 0 4781 4757"/>
                  <a:gd name="T3" fmla="*/ 4781 h 122"/>
                  <a:gd name="T4" fmla="+- 0 13095 13095"/>
                  <a:gd name="T5" fmla="*/ T4 w 56"/>
                  <a:gd name="T6" fmla="+- 0 4781 4757"/>
                  <a:gd name="T7" fmla="*/ 4781 h 122"/>
                  <a:gd name="T8" fmla="+- 0 13095 13095"/>
                  <a:gd name="T9" fmla="*/ T8 w 56"/>
                  <a:gd name="T10" fmla="+- 0 4794 4757"/>
                  <a:gd name="T11" fmla="*/ 4794 h 122"/>
                  <a:gd name="T12" fmla="+- 0 13152 13095"/>
                  <a:gd name="T13" fmla="*/ T12 w 56"/>
                  <a:gd name="T14" fmla="+- 0 4794 4757"/>
                  <a:gd name="T15" fmla="*/ 4794 h 122"/>
                  <a:gd name="T16" fmla="+- 0 13152 13095"/>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2" name="Freeform 55"/>
              <p:cNvSpPr>
                <a:spLocks/>
              </p:cNvSpPr>
              <p:nvPr/>
            </p:nvSpPr>
            <p:spPr bwMode="auto">
              <a:xfrm>
                <a:off x="13095" y="4757"/>
                <a:ext cx="56" cy="122"/>
              </a:xfrm>
              <a:custGeom>
                <a:avLst/>
                <a:gdLst>
                  <a:gd name="T0" fmla="+- 0 13127 13095"/>
                  <a:gd name="T1" fmla="*/ T0 w 56"/>
                  <a:gd name="T2" fmla="+- 0 4757 4757"/>
                  <a:gd name="T3" fmla="*/ 4757 h 122"/>
                  <a:gd name="T4" fmla="+- 0 13110 13095"/>
                  <a:gd name="T5" fmla="*/ T4 w 56"/>
                  <a:gd name="T6" fmla="+- 0 4763 4757"/>
                  <a:gd name="T7" fmla="*/ 4763 h 122"/>
                  <a:gd name="T8" fmla="+- 0 13110 13095"/>
                  <a:gd name="T9" fmla="*/ T8 w 56"/>
                  <a:gd name="T10" fmla="+- 0 4781 4757"/>
                  <a:gd name="T11" fmla="*/ 4781 h 122"/>
                  <a:gd name="T12" fmla="+- 0 13127 13095"/>
                  <a:gd name="T13" fmla="*/ T12 w 56"/>
                  <a:gd name="T14" fmla="+- 0 4781 4757"/>
                  <a:gd name="T15" fmla="*/ 4781 h 122"/>
                  <a:gd name="T16" fmla="+- 0 13127 13095"/>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56"/>
            <p:cNvGrpSpPr>
              <a:grpSpLocks/>
            </p:cNvGrpSpPr>
            <p:nvPr/>
          </p:nvGrpSpPr>
          <p:grpSpPr bwMode="auto">
            <a:xfrm>
              <a:off x="13174" y="4779"/>
              <a:ext cx="92" cy="100"/>
              <a:chOff x="13174" y="4779"/>
              <a:chExt cx="92" cy="100"/>
            </a:xfrm>
          </p:grpSpPr>
          <p:sp>
            <p:nvSpPr>
              <p:cNvPr id="4197" name="Freeform 57"/>
              <p:cNvSpPr>
                <a:spLocks/>
              </p:cNvSpPr>
              <p:nvPr/>
            </p:nvSpPr>
            <p:spPr bwMode="auto">
              <a:xfrm>
                <a:off x="13174" y="4779"/>
                <a:ext cx="92" cy="100"/>
              </a:xfrm>
              <a:custGeom>
                <a:avLst/>
                <a:gdLst>
                  <a:gd name="T0" fmla="+- 0 13214 13174"/>
                  <a:gd name="T1" fmla="*/ T0 w 92"/>
                  <a:gd name="T2" fmla="+- 0 4779 4779"/>
                  <a:gd name="T3" fmla="*/ 4779 h 100"/>
                  <a:gd name="T4" fmla="+- 0 13198 13174"/>
                  <a:gd name="T5" fmla="*/ T4 w 92"/>
                  <a:gd name="T6" fmla="+- 0 4784 4779"/>
                  <a:gd name="T7" fmla="*/ 4784 h 100"/>
                  <a:gd name="T8" fmla="+- 0 13184 13174"/>
                  <a:gd name="T9" fmla="*/ T8 w 92"/>
                  <a:gd name="T10" fmla="+- 0 4797 4779"/>
                  <a:gd name="T11" fmla="*/ 4797 h 100"/>
                  <a:gd name="T12" fmla="+- 0 13176 13174"/>
                  <a:gd name="T13" fmla="*/ T12 w 92"/>
                  <a:gd name="T14" fmla="+- 0 4818 4779"/>
                  <a:gd name="T15" fmla="*/ 4818 h 100"/>
                  <a:gd name="T16" fmla="+- 0 13174 13174"/>
                  <a:gd name="T17" fmla="*/ T16 w 92"/>
                  <a:gd name="T18" fmla="+- 0 4848 4779"/>
                  <a:gd name="T19" fmla="*/ 4848 h 100"/>
                  <a:gd name="T20" fmla="+- 0 13185 13174"/>
                  <a:gd name="T21" fmla="*/ T20 w 92"/>
                  <a:gd name="T22" fmla="+- 0 4865 4779"/>
                  <a:gd name="T23" fmla="*/ 4865 h 100"/>
                  <a:gd name="T24" fmla="+- 0 13203 13174"/>
                  <a:gd name="T25" fmla="*/ T24 w 92"/>
                  <a:gd name="T26" fmla="+- 0 4875 4779"/>
                  <a:gd name="T27" fmla="*/ 4875 h 100"/>
                  <a:gd name="T28" fmla="+- 0 13229 13174"/>
                  <a:gd name="T29" fmla="*/ T28 w 92"/>
                  <a:gd name="T30" fmla="+- 0 4879 4779"/>
                  <a:gd name="T31" fmla="*/ 4879 h 100"/>
                  <a:gd name="T32" fmla="+- 0 13247 13174"/>
                  <a:gd name="T33" fmla="*/ T32 w 92"/>
                  <a:gd name="T34" fmla="+- 0 4871 4779"/>
                  <a:gd name="T35" fmla="*/ 4871 h 100"/>
                  <a:gd name="T36" fmla="+- 0 13252 13174"/>
                  <a:gd name="T37" fmla="*/ T36 w 92"/>
                  <a:gd name="T38" fmla="+- 0 4865 4779"/>
                  <a:gd name="T39" fmla="*/ 4865 h 100"/>
                  <a:gd name="T40" fmla="+- 0 13211 13174"/>
                  <a:gd name="T41" fmla="*/ T40 w 92"/>
                  <a:gd name="T42" fmla="+- 0 4865 4779"/>
                  <a:gd name="T43" fmla="*/ 4865 h 100"/>
                  <a:gd name="T44" fmla="+- 0 13196 13174"/>
                  <a:gd name="T45" fmla="*/ T44 w 92"/>
                  <a:gd name="T46" fmla="+- 0 4853 4779"/>
                  <a:gd name="T47" fmla="*/ 4853 h 100"/>
                  <a:gd name="T48" fmla="+- 0 13190 13174"/>
                  <a:gd name="T49" fmla="*/ T48 w 92"/>
                  <a:gd name="T50" fmla="+- 0 4829 4779"/>
                  <a:gd name="T51" fmla="*/ 4829 h 100"/>
                  <a:gd name="T52" fmla="+- 0 13190 13174"/>
                  <a:gd name="T53" fmla="*/ T52 w 92"/>
                  <a:gd name="T54" fmla="+- 0 4819 4779"/>
                  <a:gd name="T55" fmla="*/ 4819 h 100"/>
                  <a:gd name="T56" fmla="+- 0 13200 13174"/>
                  <a:gd name="T57" fmla="*/ T56 w 92"/>
                  <a:gd name="T58" fmla="+- 0 4800 4779"/>
                  <a:gd name="T59" fmla="*/ 4800 h 100"/>
                  <a:gd name="T60" fmla="+- 0 13221 13174"/>
                  <a:gd name="T61" fmla="*/ T60 w 92"/>
                  <a:gd name="T62" fmla="+- 0 4792 4779"/>
                  <a:gd name="T63" fmla="*/ 4792 h 100"/>
                  <a:gd name="T64" fmla="+- 0 13251 13174"/>
                  <a:gd name="T65" fmla="*/ T64 w 92"/>
                  <a:gd name="T66" fmla="+- 0 4792 4779"/>
                  <a:gd name="T67" fmla="*/ 4792 h 100"/>
                  <a:gd name="T68" fmla="+- 0 13239 13174"/>
                  <a:gd name="T69" fmla="*/ T68 w 92"/>
                  <a:gd name="T70" fmla="+- 0 4783 4779"/>
                  <a:gd name="T71" fmla="*/ 4783 h 100"/>
                  <a:gd name="T72" fmla="+- 0 13214 13174"/>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4"/>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8" name="Freeform 58"/>
              <p:cNvSpPr>
                <a:spLocks/>
              </p:cNvSpPr>
              <p:nvPr/>
            </p:nvSpPr>
            <p:spPr bwMode="auto">
              <a:xfrm>
                <a:off x="13174" y="4779"/>
                <a:ext cx="92" cy="100"/>
              </a:xfrm>
              <a:custGeom>
                <a:avLst/>
                <a:gdLst>
                  <a:gd name="T0" fmla="+- 0 13251 13174"/>
                  <a:gd name="T1" fmla="*/ T0 w 92"/>
                  <a:gd name="T2" fmla="+- 0 4792 4779"/>
                  <a:gd name="T3" fmla="*/ 4792 h 100"/>
                  <a:gd name="T4" fmla="+- 0 13221 13174"/>
                  <a:gd name="T5" fmla="*/ T4 w 92"/>
                  <a:gd name="T6" fmla="+- 0 4792 4779"/>
                  <a:gd name="T7" fmla="*/ 4792 h 100"/>
                  <a:gd name="T8" fmla="+- 0 13237 13174"/>
                  <a:gd name="T9" fmla="*/ T8 w 92"/>
                  <a:gd name="T10" fmla="+- 0 4799 4779"/>
                  <a:gd name="T11" fmla="*/ 4799 h 100"/>
                  <a:gd name="T12" fmla="+- 0 13245 13174"/>
                  <a:gd name="T13" fmla="*/ T12 w 92"/>
                  <a:gd name="T14" fmla="+- 0 4817 4779"/>
                  <a:gd name="T15" fmla="*/ 4817 h 100"/>
                  <a:gd name="T16" fmla="+- 0 13246 13174"/>
                  <a:gd name="T17" fmla="*/ T16 w 92"/>
                  <a:gd name="T18" fmla="+- 0 4844 4779"/>
                  <a:gd name="T19" fmla="*/ 4844 h 100"/>
                  <a:gd name="T20" fmla="+- 0 13234 13174"/>
                  <a:gd name="T21" fmla="*/ T20 w 92"/>
                  <a:gd name="T22" fmla="+- 0 4860 4779"/>
                  <a:gd name="T23" fmla="*/ 4860 h 100"/>
                  <a:gd name="T24" fmla="+- 0 13211 13174"/>
                  <a:gd name="T25" fmla="*/ T24 w 92"/>
                  <a:gd name="T26" fmla="+- 0 4865 4779"/>
                  <a:gd name="T27" fmla="*/ 4865 h 100"/>
                  <a:gd name="T28" fmla="+- 0 13252 13174"/>
                  <a:gd name="T29" fmla="*/ T28 w 92"/>
                  <a:gd name="T30" fmla="+- 0 4865 4779"/>
                  <a:gd name="T31" fmla="*/ 4865 h 100"/>
                  <a:gd name="T32" fmla="+- 0 13261 13174"/>
                  <a:gd name="T33" fmla="*/ T32 w 92"/>
                  <a:gd name="T34" fmla="+- 0 4854 4779"/>
                  <a:gd name="T35" fmla="*/ 4854 h 100"/>
                  <a:gd name="T36" fmla="+- 0 13266 13174"/>
                  <a:gd name="T37" fmla="*/ T36 w 92"/>
                  <a:gd name="T38" fmla="+- 0 4828 4779"/>
                  <a:gd name="T39" fmla="*/ 4828 h 100"/>
                  <a:gd name="T40" fmla="+- 0 13265 13174"/>
                  <a:gd name="T41" fmla="*/ T40 w 92"/>
                  <a:gd name="T42" fmla="+- 0 4814 4779"/>
                  <a:gd name="T43" fmla="*/ 4814 h 100"/>
                  <a:gd name="T44" fmla="+- 0 13256 13174"/>
                  <a:gd name="T45" fmla="*/ T44 w 92"/>
                  <a:gd name="T46" fmla="+- 0 4795 4779"/>
                  <a:gd name="T47" fmla="*/ 4795 h 100"/>
                  <a:gd name="T48" fmla="+- 0 13251 13174"/>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59"/>
            <p:cNvGrpSpPr>
              <a:grpSpLocks/>
            </p:cNvGrpSpPr>
            <p:nvPr/>
          </p:nvGrpSpPr>
          <p:grpSpPr bwMode="auto">
            <a:xfrm>
              <a:off x="13370" y="4778"/>
              <a:ext cx="77" cy="101"/>
              <a:chOff x="13370" y="4778"/>
              <a:chExt cx="77" cy="101"/>
            </a:xfrm>
          </p:grpSpPr>
          <p:sp>
            <p:nvSpPr>
              <p:cNvPr id="4193" name="Freeform 60"/>
              <p:cNvSpPr>
                <a:spLocks/>
              </p:cNvSpPr>
              <p:nvPr/>
            </p:nvSpPr>
            <p:spPr bwMode="auto">
              <a:xfrm>
                <a:off x="13370" y="4778"/>
                <a:ext cx="77" cy="101"/>
              </a:xfrm>
              <a:custGeom>
                <a:avLst/>
                <a:gdLst>
                  <a:gd name="T0" fmla="+- 0 13437 13370"/>
                  <a:gd name="T1" fmla="*/ T0 w 77"/>
                  <a:gd name="T2" fmla="+- 0 4791 4778"/>
                  <a:gd name="T3" fmla="*/ 4791 h 101"/>
                  <a:gd name="T4" fmla="+- 0 13426 13370"/>
                  <a:gd name="T5" fmla="*/ T4 w 77"/>
                  <a:gd name="T6" fmla="+- 0 4791 4778"/>
                  <a:gd name="T7" fmla="*/ 4791 h 101"/>
                  <a:gd name="T8" fmla="+- 0 13428 13370"/>
                  <a:gd name="T9" fmla="*/ T8 w 77"/>
                  <a:gd name="T10" fmla="+- 0 4806 4778"/>
                  <a:gd name="T11" fmla="*/ 4806 h 101"/>
                  <a:gd name="T12" fmla="+- 0 13428 13370"/>
                  <a:gd name="T13" fmla="*/ T12 w 77"/>
                  <a:gd name="T14" fmla="+- 0 4814 4778"/>
                  <a:gd name="T15" fmla="*/ 4814 h 101"/>
                  <a:gd name="T16" fmla="+- 0 13415 13370"/>
                  <a:gd name="T17" fmla="*/ T16 w 77"/>
                  <a:gd name="T18" fmla="+- 0 4816 4778"/>
                  <a:gd name="T19" fmla="*/ 4816 h 101"/>
                  <a:gd name="T20" fmla="+- 0 13390 13370"/>
                  <a:gd name="T21" fmla="*/ T20 w 77"/>
                  <a:gd name="T22" fmla="+- 0 4822 4778"/>
                  <a:gd name="T23" fmla="*/ 4822 h 101"/>
                  <a:gd name="T24" fmla="+- 0 13375 13370"/>
                  <a:gd name="T25" fmla="*/ T24 w 77"/>
                  <a:gd name="T26" fmla="+- 0 4834 4778"/>
                  <a:gd name="T27" fmla="*/ 4834 h 101"/>
                  <a:gd name="T28" fmla="+- 0 13370 13370"/>
                  <a:gd name="T29" fmla="*/ T28 w 77"/>
                  <a:gd name="T30" fmla="+- 0 4852 4778"/>
                  <a:gd name="T31" fmla="*/ 4852 h 101"/>
                  <a:gd name="T32" fmla="+- 0 13378 13370"/>
                  <a:gd name="T33" fmla="*/ T32 w 77"/>
                  <a:gd name="T34" fmla="+- 0 4871 4778"/>
                  <a:gd name="T35" fmla="*/ 4871 h 101"/>
                  <a:gd name="T36" fmla="+- 0 13400 13370"/>
                  <a:gd name="T37" fmla="*/ T36 w 77"/>
                  <a:gd name="T38" fmla="+- 0 4880 4778"/>
                  <a:gd name="T39" fmla="*/ 4880 h 101"/>
                  <a:gd name="T40" fmla="+- 0 13414 13370"/>
                  <a:gd name="T41" fmla="*/ T40 w 77"/>
                  <a:gd name="T42" fmla="+- 0 4880 4778"/>
                  <a:gd name="T43" fmla="*/ 4880 h 101"/>
                  <a:gd name="T44" fmla="+- 0 13424 13370"/>
                  <a:gd name="T45" fmla="*/ T44 w 77"/>
                  <a:gd name="T46" fmla="+- 0 4873 4778"/>
                  <a:gd name="T47" fmla="*/ 4873 h 101"/>
                  <a:gd name="T48" fmla="+- 0 13428 13370"/>
                  <a:gd name="T49" fmla="*/ T48 w 77"/>
                  <a:gd name="T50" fmla="+- 0 4867 4778"/>
                  <a:gd name="T51" fmla="*/ 4867 h 101"/>
                  <a:gd name="T52" fmla="+- 0 13395 13370"/>
                  <a:gd name="T53" fmla="*/ T52 w 77"/>
                  <a:gd name="T54" fmla="+- 0 4867 4778"/>
                  <a:gd name="T55" fmla="*/ 4867 h 101"/>
                  <a:gd name="T56" fmla="+- 0 13388 13370"/>
                  <a:gd name="T57" fmla="*/ T56 w 77"/>
                  <a:gd name="T58" fmla="+- 0 4861 4778"/>
                  <a:gd name="T59" fmla="*/ 4861 h 101"/>
                  <a:gd name="T60" fmla="+- 0 13389 13370"/>
                  <a:gd name="T61" fmla="*/ T60 w 77"/>
                  <a:gd name="T62" fmla="+- 0 4843 4778"/>
                  <a:gd name="T63" fmla="*/ 4843 h 101"/>
                  <a:gd name="T64" fmla="+- 0 13405 13370"/>
                  <a:gd name="T65" fmla="*/ T64 w 77"/>
                  <a:gd name="T66" fmla="+- 0 4831 4778"/>
                  <a:gd name="T67" fmla="*/ 4831 h 101"/>
                  <a:gd name="T68" fmla="+- 0 13429 13370"/>
                  <a:gd name="T69" fmla="*/ T68 w 77"/>
                  <a:gd name="T70" fmla="+- 0 4828 4778"/>
                  <a:gd name="T71" fmla="*/ 4828 h 101"/>
                  <a:gd name="T72" fmla="+- 0 13445 13370"/>
                  <a:gd name="T73" fmla="*/ T72 w 77"/>
                  <a:gd name="T74" fmla="+- 0 4828 4778"/>
                  <a:gd name="T75" fmla="*/ 4828 h 101"/>
                  <a:gd name="T76" fmla="+- 0 13444 13370"/>
                  <a:gd name="T77" fmla="*/ T76 w 77"/>
                  <a:gd name="T78" fmla="+- 0 4803 4778"/>
                  <a:gd name="T79" fmla="*/ 4803 h 101"/>
                  <a:gd name="T80" fmla="+- 0 13437 13370"/>
                  <a:gd name="T81" fmla="*/ T80 w 77"/>
                  <a:gd name="T82" fmla="+- 0 4791 4778"/>
                  <a:gd name="T83" fmla="*/ 47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4" name="Freeform 61"/>
              <p:cNvSpPr>
                <a:spLocks/>
              </p:cNvSpPr>
              <p:nvPr/>
            </p:nvSpPr>
            <p:spPr bwMode="auto">
              <a:xfrm>
                <a:off x="13370" y="4778"/>
                <a:ext cx="77" cy="101"/>
              </a:xfrm>
              <a:custGeom>
                <a:avLst/>
                <a:gdLst>
                  <a:gd name="T0" fmla="+- 0 13446 13370"/>
                  <a:gd name="T1" fmla="*/ T0 w 77"/>
                  <a:gd name="T2" fmla="+- 0 4865 4778"/>
                  <a:gd name="T3" fmla="*/ 4865 h 101"/>
                  <a:gd name="T4" fmla="+- 0 13430 13370"/>
                  <a:gd name="T5" fmla="*/ T4 w 77"/>
                  <a:gd name="T6" fmla="+- 0 4865 4778"/>
                  <a:gd name="T7" fmla="*/ 4865 h 101"/>
                  <a:gd name="T8" fmla="+- 0 13431 13370"/>
                  <a:gd name="T9" fmla="*/ T8 w 77"/>
                  <a:gd name="T10" fmla="+- 0 4877 4778"/>
                  <a:gd name="T11" fmla="*/ 4877 h 101"/>
                  <a:gd name="T12" fmla="+- 0 13447 13370"/>
                  <a:gd name="T13" fmla="*/ T12 w 77"/>
                  <a:gd name="T14" fmla="+- 0 4877 4778"/>
                  <a:gd name="T15" fmla="*/ 4877 h 101"/>
                  <a:gd name="T16" fmla="+- 0 13446 13370"/>
                  <a:gd name="T17" fmla="*/ T16 w 77"/>
                  <a:gd name="T18" fmla="+- 0 4871 4778"/>
                  <a:gd name="T19" fmla="*/ 4871 h 101"/>
                  <a:gd name="T20" fmla="+- 0 13446 13370"/>
                  <a:gd name="T21" fmla="*/ T20 w 77"/>
                  <a:gd name="T22" fmla="+- 0 4865 4778"/>
                  <a:gd name="T23" fmla="*/ 486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5" name="Freeform 62"/>
              <p:cNvSpPr>
                <a:spLocks/>
              </p:cNvSpPr>
              <p:nvPr/>
            </p:nvSpPr>
            <p:spPr bwMode="auto">
              <a:xfrm>
                <a:off x="13370" y="4778"/>
                <a:ext cx="77" cy="101"/>
              </a:xfrm>
              <a:custGeom>
                <a:avLst/>
                <a:gdLst>
                  <a:gd name="T0" fmla="+- 0 13445 13370"/>
                  <a:gd name="T1" fmla="*/ T0 w 77"/>
                  <a:gd name="T2" fmla="+- 0 4828 4778"/>
                  <a:gd name="T3" fmla="*/ 4828 h 101"/>
                  <a:gd name="T4" fmla="+- 0 13429 13370"/>
                  <a:gd name="T5" fmla="*/ T4 w 77"/>
                  <a:gd name="T6" fmla="+- 0 4828 4778"/>
                  <a:gd name="T7" fmla="*/ 4828 h 101"/>
                  <a:gd name="T8" fmla="+- 0 13429 13370"/>
                  <a:gd name="T9" fmla="*/ T8 w 77"/>
                  <a:gd name="T10" fmla="+- 0 4847 4778"/>
                  <a:gd name="T11" fmla="*/ 4847 h 101"/>
                  <a:gd name="T12" fmla="+- 0 13428 13370"/>
                  <a:gd name="T13" fmla="*/ T12 w 77"/>
                  <a:gd name="T14" fmla="+- 0 4849 4778"/>
                  <a:gd name="T15" fmla="*/ 4849 h 101"/>
                  <a:gd name="T16" fmla="+- 0 13428 13370"/>
                  <a:gd name="T17" fmla="*/ T16 w 77"/>
                  <a:gd name="T18" fmla="+- 0 4850 4778"/>
                  <a:gd name="T19" fmla="*/ 4850 h 101"/>
                  <a:gd name="T20" fmla="+- 0 13425 13370"/>
                  <a:gd name="T21" fmla="*/ T20 w 77"/>
                  <a:gd name="T22" fmla="+- 0 4859 4778"/>
                  <a:gd name="T23" fmla="*/ 4859 h 101"/>
                  <a:gd name="T24" fmla="+- 0 13417 13370"/>
                  <a:gd name="T25" fmla="*/ T24 w 77"/>
                  <a:gd name="T26" fmla="+- 0 4867 4778"/>
                  <a:gd name="T27" fmla="*/ 4867 h 101"/>
                  <a:gd name="T28" fmla="+- 0 13428 13370"/>
                  <a:gd name="T29" fmla="*/ T28 w 77"/>
                  <a:gd name="T30" fmla="+- 0 4867 4778"/>
                  <a:gd name="T31" fmla="*/ 4867 h 101"/>
                  <a:gd name="T32" fmla="+- 0 13429 13370"/>
                  <a:gd name="T33" fmla="*/ T32 w 77"/>
                  <a:gd name="T34" fmla="+- 0 4865 4778"/>
                  <a:gd name="T35" fmla="*/ 4865 h 101"/>
                  <a:gd name="T36" fmla="+- 0 13446 13370"/>
                  <a:gd name="T37" fmla="*/ T36 w 77"/>
                  <a:gd name="T38" fmla="+- 0 4865 4778"/>
                  <a:gd name="T39" fmla="*/ 4865 h 101"/>
                  <a:gd name="T40" fmla="+- 0 13446 13370"/>
                  <a:gd name="T41" fmla="*/ T40 w 77"/>
                  <a:gd name="T42" fmla="+- 0 4852 4778"/>
                  <a:gd name="T43" fmla="*/ 4852 h 101"/>
                  <a:gd name="T44" fmla="+- 0 13445 13370"/>
                  <a:gd name="T45" fmla="*/ T44 w 77"/>
                  <a:gd name="T46" fmla="+- 0 4828 4778"/>
                  <a:gd name="T47" fmla="*/ 482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6" name="Freeform 63"/>
              <p:cNvSpPr>
                <a:spLocks/>
              </p:cNvSpPr>
              <p:nvPr/>
            </p:nvSpPr>
            <p:spPr bwMode="auto">
              <a:xfrm>
                <a:off x="13370" y="4778"/>
                <a:ext cx="77" cy="101"/>
              </a:xfrm>
              <a:custGeom>
                <a:avLst/>
                <a:gdLst>
                  <a:gd name="T0" fmla="+- 0 13409 13370"/>
                  <a:gd name="T1" fmla="*/ T0 w 77"/>
                  <a:gd name="T2" fmla="+- 0 4778 4778"/>
                  <a:gd name="T3" fmla="*/ 4778 h 101"/>
                  <a:gd name="T4" fmla="+- 0 13397 13370"/>
                  <a:gd name="T5" fmla="*/ T4 w 77"/>
                  <a:gd name="T6" fmla="+- 0 4778 4778"/>
                  <a:gd name="T7" fmla="*/ 4778 h 101"/>
                  <a:gd name="T8" fmla="+- 0 13385 13370"/>
                  <a:gd name="T9" fmla="*/ T8 w 77"/>
                  <a:gd name="T10" fmla="+- 0 4782 4778"/>
                  <a:gd name="T11" fmla="*/ 4782 h 101"/>
                  <a:gd name="T12" fmla="+- 0 13377 13370"/>
                  <a:gd name="T13" fmla="*/ T12 w 77"/>
                  <a:gd name="T14" fmla="+- 0 4787 4778"/>
                  <a:gd name="T15" fmla="*/ 4787 h 101"/>
                  <a:gd name="T16" fmla="+- 0 13381 13370"/>
                  <a:gd name="T17" fmla="*/ T16 w 77"/>
                  <a:gd name="T18" fmla="+- 0 4799 4778"/>
                  <a:gd name="T19" fmla="*/ 4799 h 101"/>
                  <a:gd name="T20" fmla="+- 0 13388 13370"/>
                  <a:gd name="T21" fmla="*/ T20 w 77"/>
                  <a:gd name="T22" fmla="+- 0 4794 4778"/>
                  <a:gd name="T23" fmla="*/ 4794 h 101"/>
                  <a:gd name="T24" fmla="+- 0 13397 13370"/>
                  <a:gd name="T25" fmla="*/ T24 w 77"/>
                  <a:gd name="T26" fmla="+- 0 4791 4778"/>
                  <a:gd name="T27" fmla="*/ 4791 h 101"/>
                  <a:gd name="T28" fmla="+- 0 13437 13370"/>
                  <a:gd name="T29" fmla="*/ T28 w 77"/>
                  <a:gd name="T30" fmla="+- 0 4791 4778"/>
                  <a:gd name="T31" fmla="*/ 4791 h 101"/>
                  <a:gd name="T32" fmla="+- 0 13433 13370"/>
                  <a:gd name="T33" fmla="*/ T32 w 77"/>
                  <a:gd name="T34" fmla="+- 0 4786 4778"/>
                  <a:gd name="T35" fmla="*/ 4786 h 101"/>
                  <a:gd name="T36" fmla="+- 0 13409 13370"/>
                  <a:gd name="T37" fmla="*/ T36 w 77"/>
                  <a:gd name="T38" fmla="+- 0 4778 4778"/>
                  <a:gd name="T39" fmla="*/ 477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64"/>
            <p:cNvGrpSpPr>
              <a:grpSpLocks/>
            </p:cNvGrpSpPr>
            <p:nvPr/>
          </p:nvGrpSpPr>
          <p:grpSpPr bwMode="auto">
            <a:xfrm>
              <a:off x="13476" y="4779"/>
              <a:ext cx="75" cy="101"/>
              <a:chOff x="13476" y="4779"/>
              <a:chExt cx="75" cy="101"/>
            </a:xfrm>
          </p:grpSpPr>
          <p:sp>
            <p:nvSpPr>
              <p:cNvPr id="4253" name="Freeform 65"/>
              <p:cNvSpPr>
                <a:spLocks/>
              </p:cNvSpPr>
              <p:nvPr/>
            </p:nvSpPr>
            <p:spPr bwMode="auto">
              <a:xfrm>
                <a:off x="13476" y="4779"/>
                <a:ext cx="75" cy="101"/>
              </a:xfrm>
              <a:custGeom>
                <a:avLst/>
                <a:gdLst>
                  <a:gd name="T0" fmla="+- 0 13538 13476"/>
                  <a:gd name="T1" fmla="*/ T0 w 75"/>
                  <a:gd name="T2" fmla="+- 0 4779 4779"/>
                  <a:gd name="T3" fmla="*/ 4779 h 101"/>
                  <a:gd name="T4" fmla="+- 0 13479 13476"/>
                  <a:gd name="T5" fmla="*/ T4 w 75"/>
                  <a:gd name="T6" fmla="+- 0 4815 4779"/>
                  <a:gd name="T7" fmla="*/ 4815 h 101"/>
                  <a:gd name="T8" fmla="+- 0 13476 13476"/>
                  <a:gd name="T9" fmla="*/ T8 w 75"/>
                  <a:gd name="T10" fmla="+- 0 4841 4779"/>
                  <a:gd name="T11" fmla="*/ 4841 h 101"/>
                  <a:gd name="T12" fmla="+- 0 13485 13476"/>
                  <a:gd name="T13" fmla="*/ T12 w 75"/>
                  <a:gd name="T14" fmla="+- 0 4862 4779"/>
                  <a:gd name="T15" fmla="*/ 4862 h 101"/>
                  <a:gd name="T16" fmla="+- 0 13501 13476"/>
                  <a:gd name="T17" fmla="*/ T16 w 75"/>
                  <a:gd name="T18" fmla="+- 0 4875 4779"/>
                  <a:gd name="T19" fmla="*/ 4875 h 101"/>
                  <a:gd name="T20" fmla="+- 0 13523 13476"/>
                  <a:gd name="T21" fmla="*/ T20 w 75"/>
                  <a:gd name="T22" fmla="+- 0 4880 4779"/>
                  <a:gd name="T23" fmla="*/ 4880 h 101"/>
                  <a:gd name="T24" fmla="+- 0 13536 13476"/>
                  <a:gd name="T25" fmla="*/ T24 w 75"/>
                  <a:gd name="T26" fmla="+- 0 4880 4779"/>
                  <a:gd name="T27" fmla="*/ 4880 h 101"/>
                  <a:gd name="T28" fmla="+- 0 13547 13476"/>
                  <a:gd name="T29" fmla="*/ T28 w 75"/>
                  <a:gd name="T30" fmla="+- 0 4876 4779"/>
                  <a:gd name="T31" fmla="*/ 4876 h 101"/>
                  <a:gd name="T32" fmla="+- 0 13551 13476"/>
                  <a:gd name="T33" fmla="*/ T32 w 75"/>
                  <a:gd name="T34" fmla="+- 0 4874 4779"/>
                  <a:gd name="T35" fmla="*/ 4874 h 101"/>
                  <a:gd name="T36" fmla="+- 0 13549 13476"/>
                  <a:gd name="T37" fmla="*/ T36 w 75"/>
                  <a:gd name="T38" fmla="+- 0 4865 4779"/>
                  <a:gd name="T39" fmla="*/ 4865 h 101"/>
                  <a:gd name="T40" fmla="+- 0 13537 13476"/>
                  <a:gd name="T41" fmla="*/ T40 w 75"/>
                  <a:gd name="T42" fmla="+- 0 4865 4779"/>
                  <a:gd name="T43" fmla="*/ 4865 h 101"/>
                  <a:gd name="T44" fmla="+- 0 13510 13476"/>
                  <a:gd name="T45" fmla="*/ T44 w 75"/>
                  <a:gd name="T46" fmla="+- 0 4861 4779"/>
                  <a:gd name="T47" fmla="*/ 4861 h 101"/>
                  <a:gd name="T48" fmla="+- 0 13498 13476"/>
                  <a:gd name="T49" fmla="*/ T48 w 75"/>
                  <a:gd name="T50" fmla="+- 0 4845 4779"/>
                  <a:gd name="T51" fmla="*/ 4845 h 101"/>
                  <a:gd name="T52" fmla="+- 0 13494 13476"/>
                  <a:gd name="T53" fmla="*/ T52 w 75"/>
                  <a:gd name="T54" fmla="+- 0 4818 4779"/>
                  <a:gd name="T55" fmla="*/ 4818 h 101"/>
                  <a:gd name="T56" fmla="+- 0 13506 13476"/>
                  <a:gd name="T57" fmla="*/ T56 w 75"/>
                  <a:gd name="T58" fmla="+- 0 4800 4779"/>
                  <a:gd name="T59" fmla="*/ 4800 h 101"/>
                  <a:gd name="T60" fmla="+- 0 13527 13476"/>
                  <a:gd name="T61" fmla="*/ T60 w 75"/>
                  <a:gd name="T62" fmla="+- 0 4793 4779"/>
                  <a:gd name="T63" fmla="*/ 4793 h 101"/>
                  <a:gd name="T64" fmla="+- 0 13549 13476"/>
                  <a:gd name="T65" fmla="*/ T64 w 75"/>
                  <a:gd name="T66" fmla="+- 0 4793 4779"/>
                  <a:gd name="T67" fmla="*/ 4793 h 101"/>
                  <a:gd name="T68" fmla="+- 0 13552 13476"/>
                  <a:gd name="T69" fmla="*/ T68 w 75"/>
                  <a:gd name="T70" fmla="+- 0 4784 4779"/>
                  <a:gd name="T71" fmla="*/ 4784 h 101"/>
                  <a:gd name="T72" fmla="+- 0 13547 13476"/>
                  <a:gd name="T73" fmla="*/ T72 w 75"/>
                  <a:gd name="T74" fmla="+- 0 4781 4779"/>
                  <a:gd name="T75" fmla="*/ 4781 h 101"/>
                  <a:gd name="T76" fmla="+- 0 13538 13476"/>
                  <a:gd name="T77" fmla="*/ T76 w 75"/>
                  <a:gd name="T78" fmla="+- 0 4779 4779"/>
                  <a:gd name="T79" fmla="*/ 47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4" name="Freeform 66"/>
              <p:cNvSpPr>
                <a:spLocks/>
              </p:cNvSpPr>
              <p:nvPr/>
            </p:nvSpPr>
            <p:spPr bwMode="auto">
              <a:xfrm>
                <a:off x="13476" y="4779"/>
                <a:ext cx="75" cy="101"/>
              </a:xfrm>
              <a:custGeom>
                <a:avLst/>
                <a:gdLst>
                  <a:gd name="T0" fmla="+- 0 13548 13476"/>
                  <a:gd name="T1" fmla="*/ T0 w 75"/>
                  <a:gd name="T2" fmla="+- 0 4861 4779"/>
                  <a:gd name="T3" fmla="*/ 4861 h 101"/>
                  <a:gd name="T4" fmla="+- 0 13543 13476"/>
                  <a:gd name="T5" fmla="*/ T4 w 75"/>
                  <a:gd name="T6" fmla="+- 0 4863 4779"/>
                  <a:gd name="T7" fmla="*/ 4863 h 101"/>
                  <a:gd name="T8" fmla="+- 0 13537 13476"/>
                  <a:gd name="T9" fmla="*/ T8 w 75"/>
                  <a:gd name="T10" fmla="+- 0 4865 4779"/>
                  <a:gd name="T11" fmla="*/ 4865 h 101"/>
                  <a:gd name="T12" fmla="+- 0 13549 13476"/>
                  <a:gd name="T13" fmla="*/ T12 w 75"/>
                  <a:gd name="T14" fmla="+- 0 4865 4779"/>
                  <a:gd name="T15" fmla="*/ 4865 h 101"/>
                  <a:gd name="T16" fmla="+- 0 13548 13476"/>
                  <a:gd name="T17" fmla="*/ T16 w 75"/>
                  <a:gd name="T18" fmla="+- 0 4861 4779"/>
                  <a:gd name="T19" fmla="*/ 486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5" name="Freeform 67"/>
              <p:cNvSpPr>
                <a:spLocks/>
              </p:cNvSpPr>
              <p:nvPr/>
            </p:nvSpPr>
            <p:spPr bwMode="auto">
              <a:xfrm>
                <a:off x="13476" y="4779"/>
                <a:ext cx="75" cy="101"/>
              </a:xfrm>
              <a:custGeom>
                <a:avLst/>
                <a:gdLst>
                  <a:gd name="T0" fmla="+- 0 13549 13476"/>
                  <a:gd name="T1" fmla="*/ T0 w 75"/>
                  <a:gd name="T2" fmla="+- 0 4793 4779"/>
                  <a:gd name="T3" fmla="*/ 4793 h 101"/>
                  <a:gd name="T4" fmla="+- 0 13537 13476"/>
                  <a:gd name="T5" fmla="*/ T4 w 75"/>
                  <a:gd name="T6" fmla="+- 0 4793 4779"/>
                  <a:gd name="T7" fmla="*/ 4793 h 101"/>
                  <a:gd name="T8" fmla="+- 0 13543 13476"/>
                  <a:gd name="T9" fmla="*/ T8 w 75"/>
                  <a:gd name="T10" fmla="+- 0 4795 4779"/>
                  <a:gd name="T11" fmla="*/ 4795 h 101"/>
                  <a:gd name="T12" fmla="+- 0 13548 13476"/>
                  <a:gd name="T13" fmla="*/ T12 w 75"/>
                  <a:gd name="T14" fmla="+- 0 4797 4779"/>
                  <a:gd name="T15" fmla="*/ 4797 h 101"/>
                  <a:gd name="T16" fmla="+- 0 13549 13476"/>
                  <a:gd name="T17" fmla="*/ T16 w 75"/>
                  <a:gd name="T18" fmla="+- 0 4793 4779"/>
                  <a:gd name="T19" fmla="*/ 479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68"/>
            <p:cNvGrpSpPr>
              <a:grpSpLocks/>
            </p:cNvGrpSpPr>
            <p:nvPr/>
          </p:nvGrpSpPr>
          <p:grpSpPr bwMode="auto">
            <a:xfrm>
              <a:off x="13580" y="4735"/>
              <a:ext cx="82" cy="142"/>
              <a:chOff x="13580" y="4735"/>
              <a:chExt cx="82" cy="142"/>
            </a:xfrm>
          </p:grpSpPr>
          <p:sp>
            <p:nvSpPr>
              <p:cNvPr id="4250" name="Freeform 69"/>
              <p:cNvSpPr>
                <a:spLocks/>
              </p:cNvSpPr>
              <p:nvPr/>
            </p:nvSpPr>
            <p:spPr bwMode="auto">
              <a:xfrm>
                <a:off x="13580" y="4735"/>
                <a:ext cx="82" cy="142"/>
              </a:xfrm>
              <a:custGeom>
                <a:avLst/>
                <a:gdLst>
                  <a:gd name="T0" fmla="+- 0 13597 13580"/>
                  <a:gd name="T1" fmla="*/ T0 w 82"/>
                  <a:gd name="T2" fmla="+- 0 4735 4735"/>
                  <a:gd name="T3" fmla="*/ 4735 h 142"/>
                  <a:gd name="T4" fmla="+- 0 13580 13580"/>
                  <a:gd name="T5" fmla="*/ T4 w 82"/>
                  <a:gd name="T6" fmla="+- 0 4735 4735"/>
                  <a:gd name="T7" fmla="*/ 4735 h 142"/>
                  <a:gd name="T8" fmla="+- 0 13580 13580"/>
                  <a:gd name="T9" fmla="*/ T8 w 82"/>
                  <a:gd name="T10" fmla="+- 0 4877 4735"/>
                  <a:gd name="T11" fmla="*/ 4877 h 142"/>
                  <a:gd name="T12" fmla="+- 0 13597 13580"/>
                  <a:gd name="T13" fmla="*/ T12 w 82"/>
                  <a:gd name="T14" fmla="+- 0 4877 4735"/>
                  <a:gd name="T15" fmla="*/ 4877 h 142"/>
                  <a:gd name="T16" fmla="+- 0 13597 13580"/>
                  <a:gd name="T17" fmla="*/ T16 w 82"/>
                  <a:gd name="T18" fmla="+- 0 4816 4735"/>
                  <a:gd name="T19" fmla="*/ 4816 h 142"/>
                  <a:gd name="T20" fmla="+- 0 13598 13580"/>
                  <a:gd name="T21" fmla="*/ T20 w 82"/>
                  <a:gd name="T22" fmla="+- 0 4813 4735"/>
                  <a:gd name="T23" fmla="*/ 4813 h 142"/>
                  <a:gd name="T24" fmla="+- 0 13599 13580"/>
                  <a:gd name="T25" fmla="*/ T24 w 82"/>
                  <a:gd name="T26" fmla="+- 0 4811 4735"/>
                  <a:gd name="T27" fmla="*/ 4811 h 142"/>
                  <a:gd name="T28" fmla="+- 0 13602 13580"/>
                  <a:gd name="T29" fmla="*/ T28 w 82"/>
                  <a:gd name="T30" fmla="+- 0 4801 4735"/>
                  <a:gd name="T31" fmla="*/ 4801 h 142"/>
                  <a:gd name="T32" fmla="+- 0 13608 13580"/>
                  <a:gd name="T33" fmla="*/ T32 w 82"/>
                  <a:gd name="T34" fmla="+- 0 4796 4735"/>
                  <a:gd name="T35" fmla="*/ 4796 h 142"/>
                  <a:gd name="T36" fmla="+- 0 13597 13580"/>
                  <a:gd name="T37" fmla="*/ T36 w 82"/>
                  <a:gd name="T38" fmla="+- 0 4796 4735"/>
                  <a:gd name="T39" fmla="*/ 4796 h 142"/>
                  <a:gd name="T40" fmla="+- 0 13597 13580"/>
                  <a:gd name="T41" fmla="*/ T40 w 82"/>
                  <a:gd name="T42" fmla="+- 0 4735 4735"/>
                  <a:gd name="T43" fmla="*/ 4735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8" y="78"/>
                    </a:lnTo>
                    <a:lnTo>
                      <a:pt x="19"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1" name="Freeform 70"/>
              <p:cNvSpPr>
                <a:spLocks/>
              </p:cNvSpPr>
              <p:nvPr/>
            </p:nvSpPr>
            <p:spPr bwMode="auto">
              <a:xfrm>
                <a:off x="13580" y="4735"/>
                <a:ext cx="82" cy="142"/>
              </a:xfrm>
              <a:custGeom>
                <a:avLst/>
                <a:gdLst>
                  <a:gd name="T0" fmla="+- 0 13653 13580"/>
                  <a:gd name="T1" fmla="*/ T0 w 82"/>
                  <a:gd name="T2" fmla="+- 0 4793 4735"/>
                  <a:gd name="T3" fmla="*/ 4793 h 142"/>
                  <a:gd name="T4" fmla="+- 0 13639 13580"/>
                  <a:gd name="T5" fmla="*/ T4 w 82"/>
                  <a:gd name="T6" fmla="+- 0 4793 4735"/>
                  <a:gd name="T7" fmla="*/ 4793 h 142"/>
                  <a:gd name="T8" fmla="+- 0 13645 13580"/>
                  <a:gd name="T9" fmla="*/ T8 w 82"/>
                  <a:gd name="T10" fmla="+- 0 4806 4735"/>
                  <a:gd name="T11" fmla="*/ 4806 h 142"/>
                  <a:gd name="T12" fmla="+- 0 13645 13580"/>
                  <a:gd name="T13" fmla="*/ T12 w 82"/>
                  <a:gd name="T14" fmla="+- 0 4877 4735"/>
                  <a:gd name="T15" fmla="*/ 4877 h 142"/>
                  <a:gd name="T16" fmla="+- 0 13662 13580"/>
                  <a:gd name="T17" fmla="*/ T16 w 82"/>
                  <a:gd name="T18" fmla="+- 0 4877 4735"/>
                  <a:gd name="T19" fmla="*/ 4877 h 142"/>
                  <a:gd name="T20" fmla="+- 0 13659 13580"/>
                  <a:gd name="T21" fmla="*/ T20 w 82"/>
                  <a:gd name="T22" fmla="+- 0 4799 4735"/>
                  <a:gd name="T23" fmla="*/ 4799 h 142"/>
                  <a:gd name="T24" fmla="+- 0 13653 13580"/>
                  <a:gd name="T25" fmla="*/ T24 w 82"/>
                  <a:gd name="T26" fmla="+- 0 4793 4735"/>
                  <a:gd name="T27" fmla="*/ 4793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5" y="71"/>
                    </a:lnTo>
                    <a:lnTo>
                      <a:pt x="65"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2" name="Freeform 71"/>
              <p:cNvSpPr>
                <a:spLocks/>
              </p:cNvSpPr>
              <p:nvPr/>
            </p:nvSpPr>
            <p:spPr bwMode="auto">
              <a:xfrm>
                <a:off x="13580" y="4735"/>
                <a:ext cx="82" cy="142"/>
              </a:xfrm>
              <a:custGeom>
                <a:avLst/>
                <a:gdLst>
                  <a:gd name="T0" fmla="+- 0 13628 13580"/>
                  <a:gd name="T1" fmla="*/ T0 w 82"/>
                  <a:gd name="T2" fmla="+- 0 4778 4735"/>
                  <a:gd name="T3" fmla="*/ 4778 h 142"/>
                  <a:gd name="T4" fmla="+- 0 13622 13580"/>
                  <a:gd name="T5" fmla="*/ T4 w 82"/>
                  <a:gd name="T6" fmla="+- 0 4778 4735"/>
                  <a:gd name="T7" fmla="*/ 4778 h 142"/>
                  <a:gd name="T8" fmla="+- 0 13616 13580"/>
                  <a:gd name="T9" fmla="*/ T8 w 82"/>
                  <a:gd name="T10" fmla="+- 0 4780 4735"/>
                  <a:gd name="T11" fmla="*/ 4780 h 142"/>
                  <a:gd name="T12" fmla="+- 0 13610 13580"/>
                  <a:gd name="T13" fmla="*/ T12 w 82"/>
                  <a:gd name="T14" fmla="+- 0 4783 4735"/>
                  <a:gd name="T15" fmla="*/ 4783 h 142"/>
                  <a:gd name="T16" fmla="+- 0 13605 13580"/>
                  <a:gd name="T17" fmla="*/ T16 w 82"/>
                  <a:gd name="T18" fmla="+- 0 4786 4735"/>
                  <a:gd name="T19" fmla="*/ 4786 h 142"/>
                  <a:gd name="T20" fmla="+- 0 13601 13580"/>
                  <a:gd name="T21" fmla="*/ T20 w 82"/>
                  <a:gd name="T22" fmla="+- 0 4791 4735"/>
                  <a:gd name="T23" fmla="*/ 4791 h 142"/>
                  <a:gd name="T24" fmla="+- 0 13598 13580"/>
                  <a:gd name="T25" fmla="*/ T24 w 82"/>
                  <a:gd name="T26" fmla="+- 0 4796 4735"/>
                  <a:gd name="T27" fmla="*/ 4796 h 142"/>
                  <a:gd name="T28" fmla="+- 0 13608 13580"/>
                  <a:gd name="T29" fmla="*/ T28 w 82"/>
                  <a:gd name="T30" fmla="+- 0 4796 4735"/>
                  <a:gd name="T31" fmla="*/ 4796 h 142"/>
                  <a:gd name="T32" fmla="+- 0 13611 13580"/>
                  <a:gd name="T33" fmla="*/ T32 w 82"/>
                  <a:gd name="T34" fmla="+- 0 4793 4735"/>
                  <a:gd name="T35" fmla="*/ 4793 h 142"/>
                  <a:gd name="T36" fmla="+- 0 13653 13580"/>
                  <a:gd name="T37" fmla="*/ T36 w 82"/>
                  <a:gd name="T38" fmla="+- 0 4793 4735"/>
                  <a:gd name="T39" fmla="*/ 4793 h 142"/>
                  <a:gd name="T40" fmla="+- 0 13645 13580"/>
                  <a:gd name="T41" fmla="*/ T40 w 82"/>
                  <a:gd name="T42" fmla="+- 0 4783 4735"/>
                  <a:gd name="T43" fmla="*/ 4783 h 142"/>
                  <a:gd name="T44" fmla="+- 0 13628 13580"/>
                  <a:gd name="T45" fmla="*/ T44 w 82"/>
                  <a:gd name="T46" fmla="+- 0 4778 4735"/>
                  <a:gd name="T47" fmla="*/ 477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6" y="45"/>
                    </a:lnTo>
                    <a:lnTo>
                      <a:pt x="30" y="48"/>
                    </a:lnTo>
                    <a:lnTo>
                      <a:pt x="25" y="51"/>
                    </a:lnTo>
                    <a:lnTo>
                      <a:pt x="21"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72"/>
            <p:cNvGrpSpPr>
              <a:grpSpLocks/>
            </p:cNvGrpSpPr>
            <p:nvPr/>
          </p:nvGrpSpPr>
          <p:grpSpPr bwMode="auto">
            <a:xfrm>
              <a:off x="13697" y="4742"/>
              <a:ext cx="20" cy="135"/>
              <a:chOff x="13697" y="4742"/>
              <a:chExt cx="20" cy="135"/>
            </a:xfrm>
          </p:grpSpPr>
          <p:sp>
            <p:nvSpPr>
              <p:cNvPr id="4248" name="Freeform 73"/>
              <p:cNvSpPr>
                <a:spLocks/>
              </p:cNvSpPr>
              <p:nvPr/>
            </p:nvSpPr>
            <p:spPr bwMode="auto">
              <a:xfrm>
                <a:off x="13697" y="4742"/>
                <a:ext cx="20" cy="135"/>
              </a:xfrm>
              <a:custGeom>
                <a:avLst/>
                <a:gdLst>
                  <a:gd name="T0" fmla="+- 0 13716 13697"/>
                  <a:gd name="T1" fmla="*/ T0 w 20"/>
                  <a:gd name="T2" fmla="+- 0 4781 4742"/>
                  <a:gd name="T3" fmla="*/ 4781 h 135"/>
                  <a:gd name="T4" fmla="+- 0 13699 13697"/>
                  <a:gd name="T5" fmla="*/ T4 w 20"/>
                  <a:gd name="T6" fmla="+- 0 4781 4742"/>
                  <a:gd name="T7" fmla="*/ 4781 h 135"/>
                  <a:gd name="T8" fmla="+- 0 13699 13697"/>
                  <a:gd name="T9" fmla="*/ T8 w 20"/>
                  <a:gd name="T10" fmla="+- 0 4877 4742"/>
                  <a:gd name="T11" fmla="*/ 4877 h 135"/>
                  <a:gd name="T12" fmla="+- 0 13716 13697"/>
                  <a:gd name="T13" fmla="*/ T12 w 20"/>
                  <a:gd name="T14" fmla="+- 0 4877 4742"/>
                  <a:gd name="T15" fmla="*/ 4877 h 135"/>
                  <a:gd name="T16" fmla="+- 0 13716 13697"/>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9" name="Freeform 74"/>
              <p:cNvSpPr>
                <a:spLocks/>
              </p:cNvSpPr>
              <p:nvPr/>
            </p:nvSpPr>
            <p:spPr bwMode="auto">
              <a:xfrm>
                <a:off x="13697" y="4742"/>
                <a:ext cx="20" cy="135"/>
              </a:xfrm>
              <a:custGeom>
                <a:avLst/>
                <a:gdLst>
                  <a:gd name="T0" fmla="+- 0 13714 13697"/>
                  <a:gd name="T1" fmla="*/ T0 w 20"/>
                  <a:gd name="T2" fmla="+- 0 4742 4742"/>
                  <a:gd name="T3" fmla="*/ 4742 h 135"/>
                  <a:gd name="T4" fmla="+- 0 13701 13697"/>
                  <a:gd name="T5" fmla="*/ T4 w 20"/>
                  <a:gd name="T6" fmla="+- 0 4742 4742"/>
                  <a:gd name="T7" fmla="*/ 4742 h 135"/>
                  <a:gd name="T8" fmla="+- 0 13697 13697"/>
                  <a:gd name="T9" fmla="*/ T8 w 20"/>
                  <a:gd name="T10" fmla="+- 0 4747 4742"/>
                  <a:gd name="T11" fmla="*/ 4747 h 135"/>
                  <a:gd name="T12" fmla="+- 0 13697 13697"/>
                  <a:gd name="T13" fmla="*/ T12 w 20"/>
                  <a:gd name="T14" fmla="+- 0 4759 4742"/>
                  <a:gd name="T15" fmla="*/ 4759 h 135"/>
                  <a:gd name="T16" fmla="+- 0 13701 13697"/>
                  <a:gd name="T17" fmla="*/ T16 w 20"/>
                  <a:gd name="T18" fmla="+- 0 4764 4742"/>
                  <a:gd name="T19" fmla="*/ 4764 h 135"/>
                  <a:gd name="T20" fmla="+- 0 13714 13697"/>
                  <a:gd name="T21" fmla="*/ T20 w 20"/>
                  <a:gd name="T22" fmla="+- 0 4764 4742"/>
                  <a:gd name="T23" fmla="*/ 4764 h 135"/>
                  <a:gd name="T24" fmla="+- 0 13719 13697"/>
                  <a:gd name="T25" fmla="*/ T24 w 20"/>
                  <a:gd name="T26" fmla="+- 0 4759 4742"/>
                  <a:gd name="T27" fmla="*/ 4759 h 135"/>
                  <a:gd name="T28" fmla="+- 0 13718 13697"/>
                  <a:gd name="T29" fmla="*/ T28 w 20"/>
                  <a:gd name="T30" fmla="+- 0 4753 4742"/>
                  <a:gd name="T31" fmla="*/ 4753 h 135"/>
                  <a:gd name="T32" fmla="+- 0 13718 13697"/>
                  <a:gd name="T33" fmla="*/ T32 w 20"/>
                  <a:gd name="T34" fmla="+- 0 4747 4742"/>
                  <a:gd name="T35" fmla="*/ 4747 h 135"/>
                  <a:gd name="T36" fmla="+- 0 13714 13697"/>
                  <a:gd name="T37" fmla="*/ T36 w 20"/>
                  <a:gd name="T38" fmla="+- 0 4742 4742"/>
                  <a:gd name="T39"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1" y="11"/>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75"/>
            <p:cNvGrpSpPr>
              <a:grpSpLocks/>
            </p:cNvGrpSpPr>
            <p:nvPr/>
          </p:nvGrpSpPr>
          <p:grpSpPr bwMode="auto">
            <a:xfrm>
              <a:off x="13747" y="4782"/>
              <a:ext cx="85" cy="98"/>
              <a:chOff x="13747" y="4782"/>
              <a:chExt cx="85" cy="98"/>
            </a:xfrm>
          </p:grpSpPr>
          <p:sp>
            <p:nvSpPr>
              <p:cNvPr id="4245" name="Freeform 76"/>
              <p:cNvSpPr>
                <a:spLocks/>
              </p:cNvSpPr>
              <p:nvPr/>
            </p:nvSpPr>
            <p:spPr bwMode="auto">
              <a:xfrm>
                <a:off x="13747" y="4782"/>
                <a:ext cx="85" cy="98"/>
              </a:xfrm>
              <a:custGeom>
                <a:avLst/>
                <a:gdLst>
                  <a:gd name="T0" fmla="+- 0 13775 13747"/>
                  <a:gd name="T1" fmla="*/ T0 w 85"/>
                  <a:gd name="T2" fmla="+- 0 4782 4782"/>
                  <a:gd name="T3" fmla="*/ 4782 h 98"/>
                  <a:gd name="T4" fmla="+- 0 13760 13747"/>
                  <a:gd name="T5" fmla="*/ T4 w 85"/>
                  <a:gd name="T6" fmla="+- 0 4794 4782"/>
                  <a:gd name="T7" fmla="*/ 4794 h 98"/>
                  <a:gd name="T8" fmla="+- 0 13750 13747"/>
                  <a:gd name="T9" fmla="*/ T8 w 85"/>
                  <a:gd name="T10" fmla="+- 0 4814 4782"/>
                  <a:gd name="T11" fmla="*/ 4814 h 98"/>
                  <a:gd name="T12" fmla="+- 0 13747 13747"/>
                  <a:gd name="T13" fmla="*/ T12 w 85"/>
                  <a:gd name="T14" fmla="+- 0 4841 4782"/>
                  <a:gd name="T15" fmla="*/ 4841 h 98"/>
                  <a:gd name="T16" fmla="+- 0 13755 13747"/>
                  <a:gd name="T17" fmla="*/ T16 w 85"/>
                  <a:gd name="T18" fmla="+- 0 4861 4782"/>
                  <a:gd name="T19" fmla="*/ 4861 h 98"/>
                  <a:gd name="T20" fmla="+- 0 13771 13747"/>
                  <a:gd name="T21" fmla="*/ T20 w 85"/>
                  <a:gd name="T22" fmla="+- 0 4875 4782"/>
                  <a:gd name="T23" fmla="*/ 4875 h 98"/>
                  <a:gd name="T24" fmla="+- 0 13794 13747"/>
                  <a:gd name="T25" fmla="*/ T24 w 85"/>
                  <a:gd name="T26" fmla="+- 0 4880 4782"/>
                  <a:gd name="T27" fmla="*/ 4880 h 98"/>
                  <a:gd name="T28" fmla="+- 0 13810 13747"/>
                  <a:gd name="T29" fmla="*/ T28 w 85"/>
                  <a:gd name="T30" fmla="+- 0 4880 4782"/>
                  <a:gd name="T31" fmla="*/ 4880 h 98"/>
                  <a:gd name="T32" fmla="+- 0 13820 13747"/>
                  <a:gd name="T33" fmla="*/ T32 w 85"/>
                  <a:gd name="T34" fmla="+- 0 4876 4782"/>
                  <a:gd name="T35" fmla="*/ 4876 h 98"/>
                  <a:gd name="T36" fmla="+- 0 13826 13747"/>
                  <a:gd name="T37" fmla="*/ T36 w 85"/>
                  <a:gd name="T38" fmla="+- 0 4873 4782"/>
                  <a:gd name="T39" fmla="*/ 4873 h 98"/>
                  <a:gd name="T40" fmla="+- 0 13825 13747"/>
                  <a:gd name="T41" fmla="*/ T40 w 85"/>
                  <a:gd name="T42" fmla="+- 0 4866 4782"/>
                  <a:gd name="T43" fmla="*/ 4866 h 98"/>
                  <a:gd name="T44" fmla="+- 0 13809 13747"/>
                  <a:gd name="T45" fmla="*/ T44 w 85"/>
                  <a:gd name="T46" fmla="+- 0 4866 4782"/>
                  <a:gd name="T47" fmla="*/ 4866 h 98"/>
                  <a:gd name="T48" fmla="+- 0 13789 13747"/>
                  <a:gd name="T49" fmla="*/ T48 w 85"/>
                  <a:gd name="T50" fmla="+- 0 4865 4782"/>
                  <a:gd name="T51" fmla="*/ 4865 h 98"/>
                  <a:gd name="T52" fmla="+- 0 13771 13747"/>
                  <a:gd name="T53" fmla="*/ T52 w 85"/>
                  <a:gd name="T54" fmla="+- 0 4855 4782"/>
                  <a:gd name="T55" fmla="*/ 4855 h 98"/>
                  <a:gd name="T56" fmla="+- 0 13763 13747"/>
                  <a:gd name="T57" fmla="*/ T56 w 85"/>
                  <a:gd name="T58" fmla="+- 0 4832 4782"/>
                  <a:gd name="T59" fmla="*/ 4832 h 98"/>
                  <a:gd name="T60" fmla="+- 0 13831 13747"/>
                  <a:gd name="T61" fmla="*/ T60 w 85"/>
                  <a:gd name="T62" fmla="+- 0 4832 4782"/>
                  <a:gd name="T63" fmla="*/ 4832 h 98"/>
                  <a:gd name="T64" fmla="+- 0 13832 13747"/>
                  <a:gd name="T65" fmla="*/ T64 w 85"/>
                  <a:gd name="T66" fmla="+- 0 4830 4782"/>
                  <a:gd name="T67" fmla="*/ 4830 h 98"/>
                  <a:gd name="T68" fmla="+- 0 13832 13747"/>
                  <a:gd name="T69" fmla="*/ T68 w 85"/>
                  <a:gd name="T70" fmla="+- 0 4828 4782"/>
                  <a:gd name="T71" fmla="*/ 4828 h 98"/>
                  <a:gd name="T72" fmla="+- 0 13831 13747"/>
                  <a:gd name="T73" fmla="*/ T72 w 85"/>
                  <a:gd name="T74" fmla="+- 0 4820 4782"/>
                  <a:gd name="T75" fmla="*/ 4820 h 98"/>
                  <a:gd name="T76" fmla="+- 0 13764 13747"/>
                  <a:gd name="T77" fmla="*/ T76 w 85"/>
                  <a:gd name="T78" fmla="+- 0 4820 4782"/>
                  <a:gd name="T79" fmla="*/ 4820 h 98"/>
                  <a:gd name="T80" fmla="+- 0 13765 13747"/>
                  <a:gd name="T81" fmla="*/ T80 w 85"/>
                  <a:gd name="T82" fmla="+- 0 4807 4782"/>
                  <a:gd name="T83" fmla="*/ 4807 h 98"/>
                  <a:gd name="T84" fmla="+- 0 13773 13747"/>
                  <a:gd name="T85" fmla="*/ T84 w 85"/>
                  <a:gd name="T86" fmla="+- 0 4791 4782"/>
                  <a:gd name="T87" fmla="*/ 4791 h 98"/>
                  <a:gd name="T88" fmla="+- 0 13815 13747"/>
                  <a:gd name="T89" fmla="*/ T88 w 85"/>
                  <a:gd name="T90" fmla="+- 0 4791 4782"/>
                  <a:gd name="T91" fmla="*/ 4791 h 98"/>
                  <a:gd name="T92" fmla="+- 0 13806 13747"/>
                  <a:gd name="T93" fmla="*/ T92 w 85"/>
                  <a:gd name="T94" fmla="+- 0 4785 4782"/>
                  <a:gd name="T95" fmla="*/ 4785 h 98"/>
                  <a:gd name="T96" fmla="+- 0 13775 13747"/>
                  <a:gd name="T97" fmla="*/ T96 w 85"/>
                  <a:gd name="T98" fmla="+- 0 4782 4782"/>
                  <a:gd name="T99" fmla="*/ 478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6" name="Freeform 77"/>
              <p:cNvSpPr>
                <a:spLocks/>
              </p:cNvSpPr>
              <p:nvPr/>
            </p:nvSpPr>
            <p:spPr bwMode="auto">
              <a:xfrm>
                <a:off x="13747" y="4782"/>
                <a:ext cx="85" cy="98"/>
              </a:xfrm>
              <a:custGeom>
                <a:avLst/>
                <a:gdLst>
                  <a:gd name="T0" fmla="+- 0 13823 13747"/>
                  <a:gd name="T1" fmla="*/ T0 w 85"/>
                  <a:gd name="T2" fmla="+- 0 4861 4782"/>
                  <a:gd name="T3" fmla="*/ 4861 h 98"/>
                  <a:gd name="T4" fmla="+- 0 13817 13747"/>
                  <a:gd name="T5" fmla="*/ T4 w 85"/>
                  <a:gd name="T6" fmla="+- 0 4864 4782"/>
                  <a:gd name="T7" fmla="*/ 4864 h 98"/>
                  <a:gd name="T8" fmla="+- 0 13809 13747"/>
                  <a:gd name="T9" fmla="*/ T8 w 85"/>
                  <a:gd name="T10" fmla="+- 0 4866 4782"/>
                  <a:gd name="T11" fmla="*/ 4866 h 98"/>
                  <a:gd name="T12" fmla="+- 0 13825 13747"/>
                  <a:gd name="T13" fmla="*/ T12 w 85"/>
                  <a:gd name="T14" fmla="+- 0 4866 4782"/>
                  <a:gd name="T15" fmla="*/ 4866 h 98"/>
                  <a:gd name="T16" fmla="+- 0 13823 13747"/>
                  <a:gd name="T17" fmla="*/ T16 w 85"/>
                  <a:gd name="T18" fmla="+- 0 4861 4782"/>
                  <a:gd name="T19" fmla="*/ 486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7" name="Freeform 78"/>
              <p:cNvSpPr>
                <a:spLocks/>
              </p:cNvSpPr>
              <p:nvPr/>
            </p:nvSpPr>
            <p:spPr bwMode="auto">
              <a:xfrm>
                <a:off x="13747" y="4782"/>
                <a:ext cx="85" cy="98"/>
              </a:xfrm>
              <a:custGeom>
                <a:avLst/>
                <a:gdLst>
                  <a:gd name="T0" fmla="+- 0 13815 13747"/>
                  <a:gd name="T1" fmla="*/ T0 w 85"/>
                  <a:gd name="T2" fmla="+- 0 4791 4782"/>
                  <a:gd name="T3" fmla="*/ 4791 h 98"/>
                  <a:gd name="T4" fmla="+- 0 13810 13747"/>
                  <a:gd name="T5" fmla="*/ T4 w 85"/>
                  <a:gd name="T6" fmla="+- 0 4791 4782"/>
                  <a:gd name="T7" fmla="*/ 4791 h 98"/>
                  <a:gd name="T8" fmla="+- 0 13815 13747"/>
                  <a:gd name="T9" fmla="*/ T8 w 85"/>
                  <a:gd name="T10" fmla="+- 0 4808 4782"/>
                  <a:gd name="T11" fmla="*/ 4808 h 98"/>
                  <a:gd name="T12" fmla="+- 0 13815 13747"/>
                  <a:gd name="T13" fmla="*/ T12 w 85"/>
                  <a:gd name="T14" fmla="+- 0 4820 4782"/>
                  <a:gd name="T15" fmla="*/ 4820 h 98"/>
                  <a:gd name="T16" fmla="+- 0 13831 13747"/>
                  <a:gd name="T17" fmla="*/ T16 w 85"/>
                  <a:gd name="T18" fmla="+- 0 4820 4782"/>
                  <a:gd name="T19" fmla="*/ 4820 h 98"/>
                  <a:gd name="T20" fmla="+- 0 13831 13747"/>
                  <a:gd name="T21" fmla="*/ T20 w 85"/>
                  <a:gd name="T22" fmla="+- 0 4812 4782"/>
                  <a:gd name="T23" fmla="*/ 4812 h 98"/>
                  <a:gd name="T24" fmla="+- 0 13823 13747"/>
                  <a:gd name="T25" fmla="*/ T24 w 85"/>
                  <a:gd name="T26" fmla="+- 0 4797 4782"/>
                  <a:gd name="T27" fmla="*/ 4797 h 98"/>
                  <a:gd name="T28" fmla="+- 0 13815 13747"/>
                  <a:gd name="T29" fmla="*/ T28 w 85"/>
                  <a:gd name="T30" fmla="+- 0 4791 4782"/>
                  <a:gd name="T31" fmla="*/ 479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79"/>
            <p:cNvGrpSpPr>
              <a:grpSpLocks/>
            </p:cNvGrpSpPr>
            <p:nvPr/>
          </p:nvGrpSpPr>
          <p:grpSpPr bwMode="auto">
            <a:xfrm>
              <a:off x="13850" y="4781"/>
              <a:ext cx="92" cy="97"/>
              <a:chOff x="13850" y="4781"/>
              <a:chExt cx="92" cy="97"/>
            </a:xfrm>
          </p:grpSpPr>
          <p:sp>
            <p:nvSpPr>
              <p:cNvPr id="4243" name="Freeform 80"/>
              <p:cNvSpPr>
                <a:spLocks/>
              </p:cNvSpPr>
              <p:nvPr/>
            </p:nvSpPr>
            <p:spPr bwMode="auto">
              <a:xfrm>
                <a:off x="13850" y="4781"/>
                <a:ext cx="92" cy="97"/>
              </a:xfrm>
              <a:custGeom>
                <a:avLst/>
                <a:gdLst>
                  <a:gd name="T0" fmla="+- 0 13869 13850"/>
                  <a:gd name="T1" fmla="*/ T0 w 92"/>
                  <a:gd name="T2" fmla="+- 0 4781 4781"/>
                  <a:gd name="T3" fmla="*/ 4781 h 97"/>
                  <a:gd name="T4" fmla="+- 0 13850 13850"/>
                  <a:gd name="T5" fmla="*/ T4 w 92"/>
                  <a:gd name="T6" fmla="+- 0 4781 4781"/>
                  <a:gd name="T7" fmla="*/ 4781 h 97"/>
                  <a:gd name="T8" fmla="+- 0 13887 13850"/>
                  <a:gd name="T9" fmla="*/ T8 w 92"/>
                  <a:gd name="T10" fmla="+- 0 4877 4781"/>
                  <a:gd name="T11" fmla="*/ 4877 h 97"/>
                  <a:gd name="T12" fmla="+- 0 13903 13850"/>
                  <a:gd name="T13" fmla="*/ T12 w 92"/>
                  <a:gd name="T14" fmla="+- 0 4877 4781"/>
                  <a:gd name="T15" fmla="*/ 4877 h 97"/>
                  <a:gd name="T16" fmla="+- 0 13910 13850"/>
                  <a:gd name="T17" fmla="*/ T16 w 92"/>
                  <a:gd name="T18" fmla="+- 0 4860 4781"/>
                  <a:gd name="T19" fmla="*/ 4860 h 97"/>
                  <a:gd name="T20" fmla="+- 0 13895 13850"/>
                  <a:gd name="T21" fmla="*/ T20 w 92"/>
                  <a:gd name="T22" fmla="+- 0 4860 4781"/>
                  <a:gd name="T23" fmla="*/ 4860 h 97"/>
                  <a:gd name="T24" fmla="+- 0 13893 13850"/>
                  <a:gd name="T25" fmla="*/ T24 w 92"/>
                  <a:gd name="T26" fmla="+- 0 4852 4781"/>
                  <a:gd name="T27" fmla="*/ 4852 h 97"/>
                  <a:gd name="T28" fmla="+- 0 13891 13850"/>
                  <a:gd name="T29" fmla="*/ T28 w 92"/>
                  <a:gd name="T30" fmla="+- 0 4844 4781"/>
                  <a:gd name="T31" fmla="*/ 4844 h 97"/>
                  <a:gd name="T32" fmla="+- 0 13888 13850"/>
                  <a:gd name="T33" fmla="*/ T32 w 92"/>
                  <a:gd name="T34" fmla="+- 0 4835 4781"/>
                  <a:gd name="T35" fmla="*/ 4835 h 97"/>
                  <a:gd name="T36" fmla="+- 0 13869 13850"/>
                  <a:gd name="T37" fmla="*/ T36 w 92"/>
                  <a:gd name="T38" fmla="+- 0 4781 4781"/>
                  <a:gd name="T39" fmla="*/ 4781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3" y="96"/>
                    </a:lnTo>
                    <a:lnTo>
                      <a:pt x="60" y="79"/>
                    </a:lnTo>
                    <a:lnTo>
                      <a:pt x="45" y="79"/>
                    </a:lnTo>
                    <a:lnTo>
                      <a:pt x="43"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4" name="Freeform 81"/>
              <p:cNvSpPr>
                <a:spLocks/>
              </p:cNvSpPr>
              <p:nvPr/>
            </p:nvSpPr>
            <p:spPr bwMode="auto">
              <a:xfrm>
                <a:off x="13850" y="4781"/>
                <a:ext cx="92" cy="97"/>
              </a:xfrm>
              <a:custGeom>
                <a:avLst/>
                <a:gdLst>
                  <a:gd name="T0" fmla="+- 0 13941 13850"/>
                  <a:gd name="T1" fmla="*/ T0 w 92"/>
                  <a:gd name="T2" fmla="+- 0 4781 4781"/>
                  <a:gd name="T3" fmla="*/ 4781 h 97"/>
                  <a:gd name="T4" fmla="+- 0 13923 13850"/>
                  <a:gd name="T5" fmla="*/ T4 w 92"/>
                  <a:gd name="T6" fmla="+- 0 4781 4781"/>
                  <a:gd name="T7" fmla="*/ 4781 h 97"/>
                  <a:gd name="T8" fmla="+- 0 13904 13850"/>
                  <a:gd name="T9" fmla="*/ T8 w 92"/>
                  <a:gd name="T10" fmla="+- 0 4835 4781"/>
                  <a:gd name="T11" fmla="*/ 4835 h 97"/>
                  <a:gd name="T12" fmla="+- 0 13901 13850"/>
                  <a:gd name="T13" fmla="*/ T12 w 92"/>
                  <a:gd name="T14" fmla="+- 0 4844 4781"/>
                  <a:gd name="T15" fmla="*/ 4844 h 97"/>
                  <a:gd name="T16" fmla="+- 0 13898 13850"/>
                  <a:gd name="T17" fmla="*/ T16 w 92"/>
                  <a:gd name="T18" fmla="+- 0 4852 4781"/>
                  <a:gd name="T19" fmla="*/ 4852 h 97"/>
                  <a:gd name="T20" fmla="+- 0 13896 13850"/>
                  <a:gd name="T21" fmla="*/ T20 w 92"/>
                  <a:gd name="T22" fmla="+- 0 4860 4781"/>
                  <a:gd name="T23" fmla="*/ 4860 h 97"/>
                  <a:gd name="T24" fmla="+- 0 13910 13850"/>
                  <a:gd name="T25" fmla="*/ T24 w 92"/>
                  <a:gd name="T26" fmla="+- 0 4860 4781"/>
                  <a:gd name="T27" fmla="*/ 4860 h 97"/>
                  <a:gd name="T28" fmla="+- 0 13941 13850"/>
                  <a:gd name="T29" fmla="*/ T28 w 92"/>
                  <a:gd name="T30" fmla="+- 0 4781 4781"/>
                  <a:gd name="T31" fmla="*/ 4781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1" y="0"/>
                    </a:moveTo>
                    <a:lnTo>
                      <a:pt x="73" y="0"/>
                    </a:lnTo>
                    <a:lnTo>
                      <a:pt x="54" y="54"/>
                    </a:lnTo>
                    <a:lnTo>
                      <a:pt x="51" y="63"/>
                    </a:lnTo>
                    <a:lnTo>
                      <a:pt x="48" y="71"/>
                    </a:lnTo>
                    <a:lnTo>
                      <a:pt x="46" y="79"/>
                    </a:lnTo>
                    <a:lnTo>
                      <a:pt x="60" y="7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82"/>
            <p:cNvGrpSpPr>
              <a:grpSpLocks/>
            </p:cNvGrpSpPr>
            <p:nvPr/>
          </p:nvGrpSpPr>
          <p:grpSpPr bwMode="auto">
            <a:xfrm>
              <a:off x="13964" y="4742"/>
              <a:ext cx="20" cy="135"/>
              <a:chOff x="13964" y="4742"/>
              <a:chExt cx="20" cy="135"/>
            </a:xfrm>
          </p:grpSpPr>
          <p:sp>
            <p:nvSpPr>
              <p:cNvPr id="4241" name="Freeform 83"/>
              <p:cNvSpPr>
                <a:spLocks/>
              </p:cNvSpPr>
              <p:nvPr/>
            </p:nvSpPr>
            <p:spPr bwMode="auto">
              <a:xfrm>
                <a:off x="13964" y="4742"/>
                <a:ext cx="20" cy="135"/>
              </a:xfrm>
              <a:custGeom>
                <a:avLst/>
                <a:gdLst>
                  <a:gd name="T0" fmla="+- 0 13984 13964"/>
                  <a:gd name="T1" fmla="*/ T0 w 20"/>
                  <a:gd name="T2" fmla="+- 0 4781 4742"/>
                  <a:gd name="T3" fmla="*/ 4781 h 135"/>
                  <a:gd name="T4" fmla="+- 0 13966 13964"/>
                  <a:gd name="T5" fmla="*/ T4 w 20"/>
                  <a:gd name="T6" fmla="+- 0 4781 4742"/>
                  <a:gd name="T7" fmla="*/ 4781 h 135"/>
                  <a:gd name="T8" fmla="+- 0 13966 13964"/>
                  <a:gd name="T9" fmla="*/ T8 w 20"/>
                  <a:gd name="T10" fmla="+- 0 4877 4742"/>
                  <a:gd name="T11" fmla="*/ 4877 h 135"/>
                  <a:gd name="T12" fmla="+- 0 13984 13964"/>
                  <a:gd name="T13" fmla="*/ T12 w 20"/>
                  <a:gd name="T14" fmla="+- 0 4877 4742"/>
                  <a:gd name="T15" fmla="*/ 4877 h 135"/>
                  <a:gd name="T16" fmla="+- 0 13984 1396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2" name="Freeform 84"/>
              <p:cNvSpPr>
                <a:spLocks/>
              </p:cNvSpPr>
              <p:nvPr/>
            </p:nvSpPr>
            <p:spPr bwMode="auto">
              <a:xfrm>
                <a:off x="13964" y="4742"/>
                <a:ext cx="20" cy="135"/>
              </a:xfrm>
              <a:custGeom>
                <a:avLst/>
                <a:gdLst>
                  <a:gd name="T0" fmla="+- 0 13981 13964"/>
                  <a:gd name="T1" fmla="*/ T0 w 20"/>
                  <a:gd name="T2" fmla="+- 0 4742 4742"/>
                  <a:gd name="T3" fmla="*/ 4742 h 135"/>
                  <a:gd name="T4" fmla="+- 0 13968 13964"/>
                  <a:gd name="T5" fmla="*/ T4 w 20"/>
                  <a:gd name="T6" fmla="+- 0 4742 4742"/>
                  <a:gd name="T7" fmla="*/ 4742 h 135"/>
                  <a:gd name="T8" fmla="+- 0 13964 13964"/>
                  <a:gd name="T9" fmla="*/ T8 w 20"/>
                  <a:gd name="T10" fmla="+- 0 4747 4742"/>
                  <a:gd name="T11" fmla="*/ 4747 h 135"/>
                  <a:gd name="T12" fmla="+- 0 13964 13964"/>
                  <a:gd name="T13" fmla="*/ T12 w 20"/>
                  <a:gd name="T14" fmla="+- 0 4759 4742"/>
                  <a:gd name="T15" fmla="*/ 4759 h 135"/>
                  <a:gd name="T16" fmla="+- 0 13968 13964"/>
                  <a:gd name="T17" fmla="*/ T16 w 20"/>
                  <a:gd name="T18" fmla="+- 0 4764 4742"/>
                  <a:gd name="T19" fmla="*/ 4764 h 135"/>
                  <a:gd name="T20" fmla="+- 0 13981 13964"/>
                  <a:gd name="T21" fmla="*/ T20 w 20"/>
                  <a:gd name="T22" fmla="+- 0 4764 4742"/>
                  <a:gd name="T23" fmla="*/ 4764 h 135"/>
                  <a:gd name="T24" fmla="+- 0 13986 13964"/>
                  <a:gd name="T25" fmla="*/ T24 w 20"/>
                  <a:gd name="T26" fmla="+- 0 4759 4742"/>
                  <a:gd name="T27" fmla="*/ 4759 h 135"/>
                  <a:gd name="T28" fmla="+- 0 13986 13964"/>
                  <a:gd name="T29" fmla="*/ T28 w 20"/>
                  <a:gd name="T30" fmla="+- 0 4747 4742"/>
                  <a:gd name="T31" fmla="*/ 4747 h 135"/>
                  <a:gd name="T32" fmla="+- 0 13981 1396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85"/>
            <p:cNvGrpSpPr>
              <a:grpSpLocks/>
            </p:cNvGrpSpPr>
            <p:nvPr/>
          </p:nvGrpSpPr>
          <p:grpSpPr bwMode="auto">
            <a:xfrm>
              <a:off x="14020" y="4778"/>
              <a:ext cx="83" cy="99"/>
              <a:chOff x="14020" y="4778"/>
              <a:chExt cx="83" cy="99"/>
            </a:xfrm>
          </p:grpSpPr>
          <p:sp>
            <p:nvSpPr>
              <p:cNvPr id="4237" name="Freeform 86"/>
              <p:cNvSpPr>
                <a:spLocks/>
              </p:cNvSpPr>
              <p:nvPr/>
            </p:nvSpPr>
            <p:spPr bwMode="auto">
              <a:xfrm>
                <a:off x="14020" y="4778"/>
                <a:ext cx="83" cy="99"/>
              </a:xfrm>
              <a:custGeom>
                <a:avLst/>
                <a:gdLst>
                  <a:gd name="T0" fmla="+- 0 14036 14020"/>
                  <a:gd name="T1" fmla="*/ T0 w 83"/>
                  <a:gd name="T2" fmla="+- 0 4781 4778"/>
                  <a:gd name="T3" fmla="*/ 4781 h 99"/>
                  <a:gd name="T4" fmla="+- 0 14020 14020"/>
                  <a:gd name="T5" fmla="*/ T4 w 83"/>
                  <a:gd name="T6" fmla="+- 0 4781 4778"/>
                  <a:gd name="T7" fmla="*/ 4781 h 99"/>
                  <a:gd name="T8" fmla="+- 0 14021 14020"/>
                  <a:gd name="T9" fmla="*/ T8 w 83"/>
                  <a:gd name="T10" fmla="+- 0 4789 4778"/>
                  <a:gd name="T11" fmla="*/ 4789 h 99"/>
                  <a:gd name="T12" fmla="+- 0 14021 14020"/>
                  <a:gd name="T13" fmla="*/ T12 w 83"/>
                  <a:gd name="T14" fmla="+- 0 4793 4778"/>
                  <a:gd name="T15" fmla="*/ 4793 h 99"/>
                  <a:gd name="T16" fmla="+- 0 14021 14020"/>
                  <a:gd name="T17" fmla="*/ T16 w 83"/>
                  <a:gd name="T18" fmla="+- 0 4877 4778"/>
                  <a:gd name="T19" fmla="*/ 4877 h 99"/>
                  <a:gd name="T20" fmla="+- 0 14038 14020"/>
                  <a:gd name="T21" fmla="*/ T20 w 83"/>
                  <a:gd name="T22" fmla="+- 0 4877 4778"/>
                  <a:gd name="T23" fmla="*/ 4877 h 99"/>
                  <a:gd name="T24" fmla="+- 0 14038 14020"/>
                  <a:gd name="T25" fmla="*/ T24 w 83"/>
                  <a:gd name="T26" fmla="+- 0 4816 4778"/>
                  <a:gd name="T27" fmla="*/ 4816 h 99"/>
                  <a:gd name="T28" fmla="+- 0 14039 14020"/>
                  <a:gd name="T29" fmla="*/ T28 w 83"/>
                  <a:gd name="T30" fmla="+- 0 4813 4778"/>
                  <a:gd name="T31" fmla="*/ 4813 h 99"/>
                  <a:gd name="T32" fmla="+- 0 14040 14020"/>
                  <a:gd name="T33" fmla="*/ T32 w 83"/>
                  <a:gd name="T34" fmla="+- 0 4811 4778"/>
                  <a:gd name="T35" fmla="*/ 4811 h 99"/>
                  <a:gd name="T36" fmla="+- 0 14043 14020"/>
                  <a:gd name="T37" fmla="*/ T36 w 83"/>
                  <a:gd name="T38" fmla="+- 0 4801 4778"/>
                  <a:gd name="T39" fmla="*/ 4801 h 99"/>
                  <a:gd name="T40" fmla="+- 0 14048 14020"/>
                  <a:gd name="T41" fmla="*/ T40 w 83"/>
                  <a:gd name="T42" fmla="+- 0 4797 4778"/>
                  <a:gd name="T43" fmla="*/ 4797 h 99"/>
                  <a:gd name="T44" fmla="+- 0 14037 14020"/>
                  <a:gd name="T45" fmla="*/ T44 w 83"/>
                  <a:gd name="T46" fmla="+- 0 4797 4778"/>
                  <a:gd name="T47" fmla="*/ 4797 h 99"/>
                  <a:gd name="T48" fmla="+- 0 14036 14020"/>
                  <a:gd name="T49" fmla="*/ T48 w 83"/>
                  <a:gd name="T50" fmla="+- 0 4781 4778"/>
                  <a:gd name="T51"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9" name="Freeform 87"/>
              <p:cNvSpPr>
                <a:spLocks/>
              </p:cNvSpPr>
              <p:nvPr/>
            </p:nvSpPr>
            <p:spPr bwMode="auto">
              <a:xfrm>
                <a:off x="14020" y="4778"/>
                <a:ext cx="83" cy="99"/>
              </a:xfrm>
              <a:custGeom>
                <a:avLst/>
                <a:gdLst>
                  <a:gd name="T0" fmla="+- 0 14095 14020"/>
                  <a:gd name="T1" fmla="*/ T0 w 83"/>
                  <a:gd name="T2" fmla="+- 0 4793 4778"/>
                  <a:gd name="T3" fmla="*/ 4793 h 99"/>
                  <a:gd name="T4" fmla="+- 0 14080 14020"/>
                  <a:gd name="T5" fmla="*/ T4 w 83"/>
                  <a:gd name="T6" fmla="+- 0 4793 4778"/>
                  <a:gd name="T7" fmla="*/ 4793 h 99"/>
                  <a:gd name="T8" fmla="+- 0 14086 14020"/>
                  <a:gd name="T9" fmla="*/ T8 w 83"/>
                  <a:gd name="T10" fmla="+- 0 4806 4778"/>
                  <a:gd name="T11" fmla="*/ 4806 h 99"/>
                  <a:gd name="T12" fmla="+- 0 14086 14020"/>
                  <a:gd name="T13" fmla="*/ T12 w 83"/>
                  <a:gd name="T14" fmla="+- 0 4877 4778"/>
                  <a:gd name="T15" fmla="*/ 4877 h 99"/>
                  <a:gd name="T16" fmla="+- 0 14103 14020"/>
                  <a:gd name="T17" fmla="*/ T16 w 83"/>
                  <a:gd name="T18" fmla="+- 0 4877 4778"/>
                  <a:gd name="T19" fmla="*/ 4877 h 99"/>
                  <a:gd name="T20" fmla="+- 0 14100 14020"/>
                  <a:gd name="T21" fmla="*/ T20 w 83"/>
                  <a:gd name="T22" fmla="+- 0 4799 4778"/>
                  <a:gd name="T23" fmla="*/ 4799 h 99"/>
                  <a:gd name="T24" fmla="+- 0 14095 14020"/>
                  <a:gd name="T25" fmla="*/ T24 w 83"/>
                  <a:gd name="T26" fmla="+- 0 4793 4778"/>
                  <a:gd name="T27" fmla="*/ 479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0" name="Freeform 88"/>
              <p:cNvSpPr>
                <a:spLocks/>
              </p:cNvSpPr>
              <p:nvPr/>
            </p:nvSpPr>
            <p:spPr bwMode="auto">
              <a:xfrm>
                <a:off x="14020" y="4778"/>
                <a:ext cx="83" cy="99"/>
              </a:xfrm>
              <a:custGeom>
                <a:avLst/>
                <a:gdLst>
                  <a:gd name="T0" fmla="+- 0 14069 14020"/>
                  <a:gd name="T1" fmla="*/ T0 w 83"/>
                  <a:gd name="T2" fmla="+- 0 4778 4778"/>
                  <a:gd name="T3" fmla="*/ 4778 h 99"/>
                  <a:gd name="T4" fmla="+- 0 14053 14020"/>
                  <a:gd name="T5" fmla="*/ T4 w 83"/>
                  <a:gd name="T6" fmla="+- 0 4778 4778"/>
                  <a:gd name="T7" fmla="*/ 4778 h 99"/>
                  <a:gd name="T8" fmla="+- 0 14042 14020"/>
                  <a:gd name="T9" fmla="*/ T8 w 83"/>
                  <a:gd name="T10" fmla="+- 0 4787 4778"/>
                  <a:gd name="T11" fmla="*/ 4787 h 99"/>
                  <a:gd name="T12" fmla="+- 0 14037 14020"/>
                  <a:gd name="T13" fmla="*/ T12 w 83"/>
                  <a:gd name="T14" fmla="+- 0 4797 4778"/>
                  <a:gd name="T15" fmla="*/ 4797 h 99"/>
                  <a:gd name="T16" fmla="+- 0 14048 14020"/>
                  <a:gd name="T17" fmla="*/ T16 w 83"/>
                  <a:gd name="T18" fmla="+- 0 4797 4778"/>
                  <a:gd name="T19" fmla="*/ 4797 h 99"/>
                  <a:gd name="T20" fmla="+- 0 14052 14020"/>
                  <a:gd name="T21" fmla="*/ T20 w 83"/>
                  <a:gd name="T22" fmla="+- 0 4793 4778"/>
                  <a:gd name="T23" fmla="*/ 4793 h 99"/>
                  <a:gd name="T24" fmla="+- 0 14095 14020"/>
                  <a:gd name="T25" fmla="*/ T24 w 83"/>
                  <a:gd name="T26" fmla="+- 0 4793 4778"/>
                  <a:gd name="T27" fmla="*/ 4793 h 99"/>
                  <a:gd name="T28" fmla="+- 0 14086 14020"/>
                  <a:gd name="T29" fmla="*/ T28 w 83"/>
                  <a:gd name="T30" fmla="+- 0 4783 4778"/>
                  <a:gd name="T31" fmla="*/ 4783 h 99"/>
                  <a:gd name="T32" fmla="+- 0 14069 14020"/>
                  <a:gd name="T33" fmla="*/ T32 w 83"/>
                  <a:gd name="T34" fmla="+- 0 4778 4778"/>
                  <a:gd name="T35" fmla="*/ 477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89"/>
            <p:cNvGrpSpPr>
              <a:grpSpLocks/>
            </p:cNvGrpSpPr>
            <p:nvPr/>
          </p:nvGrpSpPr>
          <p:grpSpPr bwMode="auto">
            <a:xfrm>
              <a:off x="14133" y="4780"/>
              <a:ext cx="90" cy="140"/>
              <a:chOff x="14133" y="4780"/>
              <a:chExt cx="90" cy="140"/>
            </a:xfrm>
          </p:grpSpPr>
          <p:sp>
            <p:nvSpPr>
              <p:cNvPr id="4228" name="Freeform 90"/>
              <p:cNvSpPr>
                <a:spLocks/>
              </p:cNvSpPr>
              <p:nvPr/>
            </p:nvSpPr>
            <p:spPr bwMode="auto">
              <a:xfrm>
                <a:off x="14133" y="4780"/>
                <a:ext cx="90" cy="140"/>
              </a:xfrm>
              <a:custGeom>
                <a:avLst/>
                <a:gdLst>
                  <a:gd name="T0" fmla="+- 0 14146 14133"/>
                  <a:gd name="T1" fmla="*/ T0 w 90"/>
                  <a:gd name="T2" fmla="+- 0 4898 4780"/>
                  <a:gd name="T3" fmla="*/ 4898 h 140"/>
                  <a:gd name="T4" fmla="+- 0 14141 14133"/>
                  <a:gd name="T5" fmla="*/ T4 w 90"/>
                  <a:gd name="T6" fmla="+- 0 4911 4780"/>
                  <a:gd name="T7" fmla="*/ 4911 h 140"/>
                  <a:gd name="T8" fmla="+- 0 14149 14133"/>
                  <a:gd name="T9" fmla="*/ T8 w 90"/>
                  <a:gd name="T10" fmla="+- 0 4916 4780"/>
                  <a:gd name="T11" fmla="*/ 4916 h 140"/>
                  <a:gd name="T12" fmla="+- 0 14162 14133"/>
                  <a:gd name="T13" fmla="*/ T12 w 90"/>
                  <a:gd name="T14" fmla="+- 0 4919 4780"/>
                  <a:gd name="T15" fmla="*/ 4919 h 140"/>
                  <a:gd name="T16" fmla="+- 0 14175 14133"/>
                  <a:gd name="T17" fmla="*/ T16 w 90"/>
                  <a:gd name="T18" fmla="+- 0 4919 4780"/>
                  <a:gd name="T19" fmla="*/ 4919 h 140"/>
                  <a:gd name="T20" fmla="+- 0 14193 14133"/>
                  <a:gd name="T21" fmla="*/ T20 w 90"/>
                  <a:gd name="T22" fmla="+- 0 4916 4780"/>
                  <a:gd name="T23" fmla="*/ 4916 h 140"/>
                  <a:gd name="T24" fmla="+- 0 14210 14133"/>
                  <a:gd name="T25" fmla="*/ T24 w 90"/>
                  <a:gd name="T26" fmla="+- 0 4905 4780"/>
                  <a:gd name="T27" fmla="*/ 4905 h 140"/>
                  <a:gd name="T28" fmla="+- 0 14162 14133"/>
                  <a:gd name="T29" fmla="*/ T28 w 90"/>
                  <a:gd name="T30" fmla="+- 0 4905 4780"/>
                  <a:gd name="T31" fmla="*/ 4905 h 140"/>
                  <a:gd name="T32" fmla="+- 0 14152 14133"/>
                  <a:gd name="T33" fmla="*/ T32 w 90"/>
                  <a:gd name="T34" fmla="+- 0 4902 4780"/>
                  <a:gd name="T35" fmla="*/ 4902 h 140"/>
                  <a:gd name="T36" fmla="+- 0 14146 14133"/>
                  <a:gd name="T37" fmla="*/ T36 w 90"/>
                  <a:gd name="T38" fmla="+- 0 4898 4780"/>
                  <a:gd name="T39" fmla="*/ 4898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8"/>
                    </a:moveTo>
                    <a:lnTo>
                      <a:pt x="8" y="131"/>
                    </a:lnTo>
                    <a:lnTo>
                      <a:pt x="16" y="136"/>
                    </a:lnTo>
                    <a:lnTo>
                      <a:pt x="29" y="139"/>
                    </a:lnTo>
                    <a:lnTo>
                      <a:pt x="42" y="139"/>
                    </a:lnTo>
                    <a:lnTo>
                      <a:pt x="60" y="136"/>
                    </a:lnTo>
                    <a:lnTo>
                      <a:pt x="77" y="125"/>
                    </a:lnTo>
                    <a:lnTo>
                      <a:pt x="29" y="125"/>
                    </a:lnTo>
                    <a:lnTo>
                      <a:pt x="19" y="122"/>
                    </a:lnTo>
                    <a:lnTo>
                      <a:pt x="13"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9" name="Freeform 91"/>
              <p:cNvSpPr>
                <a:spLocks/>
              </p:cNvSpPr>
              <p:nvPr/>
            </p:nvSpPr>
            <p:spPr bwMode="auto">
              <a:xfrm>
                <a:off x="14133" y="4780"/>
                <a:ext cx="90" cy="140"/>
              </a:xfrm>
              <a:custGeom>
                <a:avLst/>
                <a:gdLst>
                  <a:gd name="T0" fmla="+- 0 14222 14133"/>
                  <a:gd name="T1" fmla="*/ T0 w 90"/>
                  <a:gd name="T2" fmla="+- 0 4861 4780"/>
                  <a:gd name="T3" fmla="*/ 4861 h 140"/>
                  <a:gd name="T4" fmla="+- 0 14205 14133"/>
                  <a:gd name="T5" fmla="*/ T4 w 90"/>
                  <a:gd name="T6" fmla="+- 0 4861 4780"/>
                  <a:gd name="T7" fmla="*/ 4861 h 140"/>
                  <a:gd name="T8" fmla="+- 0 14205 14133"/>
                  <a:gd name="T9" fmla="*/ T8 w 90"/>
                  <a:gd name="T10" fmla="+- 0 4880 4780"/>
                  <a:gd name="T11" fmla="*/ 4880 h 140"/>
                  <a:gd name="T12" fmla="+- 0 14194 14133"/>
                  <a:gd name="T13" fmla="*/ T12 w 90"/>
                  <a:gd name="T14" fmla="+- 0 4900 4780"/>
                  <a:gd name="T15" fmla="*/ 4900 h 140"/>
                  <a:gd name="T16" fmla="+- 0 14174 14133"/>
                  <a:gd name="T17" fmla="*/ T16 w 90"/>
                  <a:gd name="T18" fmla="+- 0 4905 4780"/>
                  <a:gd name="T19" fmla="*/ 4905 h 140"/>
                  <a:gd name="T20" fmla="+- 0 14210 14133"/>
                  <a:gd name="T21" fmla="*/ T20 w 90"/>
                  <a:gd name="T22" fmla="+- 0 4905 4780"/>
                  <a:gd name="T23" fmla="*/ 4905 h 140"/>
                  <a:gd name="T24" fmla="+- 0 14212 14133"/>
                  <a:gd name="T25" fmla="*/ T24 w 90"/>
                  <a:gd name="T26" fmla="+- 0 4904 4780"/>
                  <a:gd name="T27" fmla="*/ 4904 h 140"/>
                  <a:gd name="T28" fmla="+- 0 14220 14133"/>
                  <a:gd name="T29" fmla="*/ T28 w 90"/>
                  <a:gd name="T30" fmla="+- 0 4888 4780"/>
                  <a:gd name="T31" fmla="*/ 4888 h 140"/>
                  <a:gd name="T32" fmla="+- 0 14222 14133"/>
                  <a:gd name="T33" fmla="*/ T32 w 90"/>
                  <a:gd name="T34" fmla="+- 0 4863 4780"/>
                  <a:gd name="T35" fmla="*/ 4863 h 140"/>
                  <a:gd name="T36" fmla="+- 0 14222 14133"/>
                  <a:gd name="T37" fmla="*/ T36 w 90"/>
                  <a:gd name="T38" fmla="+- 0 4861 4780"/>
                  <a:gd name="T39" fmla="*/ 486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89" y="81"/>
                    </a:moveTo>
                    <a:lnTo>
                      <a:pt x="72" y="81"/>
                    </a:lnTo>
                    <a:lnTo>
                      <a:pt x="72" y="100"/>
                    </a:lnTo>
                    <a:lnTo>
                      <a:pt x="61" y="120"/>
                    </a:lnTo>
                    <a:lnTo>
                      <a:pt x="41" y="125"/>
                    </a:lnTo>
                    <a:lnTo>
                      <a:pt x="77" y="125"/>
                    </a:lnTo>
                    <a:lnTo>
                      <a:pt x="79" y="124"/>
                    </a:lnTo>
                    <a:lnTo>
                      <a:pt x="87" y="108"/>
                    </a:lnTo>
                    <a:lnTo>
                      <a:pt x="89" y="83"/>
                    </a:lnTo>
                    <a:lnTo>
                      <a:pt x="8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0" name="Freeform 92"/>
              <p:cNvSpPr>
                <a:spLocks/>
              </p:cNvSpPr>
              <p:nvPr/>
            </p:nvSpPr>
            <p:spPr bwMode="auto">
              <a:xfrm>
                <a:off x="14133" y="4780"/>
                <a:ext cx="90" cy="140"/>
              </a:xfrm>
              <a:custGeom>
                <a:avLst/>
                <a:gdLst>
                  <a:gd name="T0" fmla="+- 0 14167 14133"/>
                  <a:gd name="T1" fmla="*/ T0 w 90"/>
                  <a:gd name="T2" fmla="+- 0 4780 4780"/>
                  <a:gd name="T3" fmla="*/ 4780 h 140"/>
                  <a:gd name="T4" fmla="+- 0 14150 14133"/>
                  <a:gd name="T5" fmla="*/ T4 w 90"/>
                  <a:gd name="T6" fmla="+- 0 4789 4780"/>
                  <a:gd name="T7" fmla="*/ 4789 h 140"/>
                  <a:gd name="T8" fmla="+- 0 14138 14133"/>
                  <a:gd name="T9" fmla="*/ T8 w 90"/>
                  <a:gd name="T10" fmla="+- 0 4807 4780"/>
                  <a:gd name="T11" fmla="*/ 4807 h 140"/>
                  <a:gd name="T12" fmla="+- 0 14133 14133"/>
                  <a:gd name="T13" fmla="*/ T12 w 90"/>
                  <a:gd name="T14" fmla="+- 0 4833 4780"/>
                  <a:gd name="T15" fmla="*/ 4833 h 140"/>
                  <a:gd name="T16" fmla="+- 0 14139 14133"/>
                  <a:gd name="T17" fmla="*/ T16 w 90"/>
                  <a:gd name="T18" fmla="+- 0 4856 4780"/>
                  <a:gd name="T19" fmla="*/ 4856 h 140"/>
                  <a:gd name="T20" fmla="+- 0 14153 14133"/>
                  <a:gd name="T21" fmla="*/ T20 w 90"/>
                  <a:gd name="T22" fmla="+- 0 4871 4780"/>
                  <a:gd name="T23" fmla="*/ 4871 h 140"/>
                  <a:gd name="T24" fmla="+- 0 14174 14133"/>
                  <a:gd name="T25" fmla="*/ T24 w 90"/>
                  <a:gd name="T26" fmla="+- 0 4877 4780"/>
                  <a:gd name="T27" fmla="*/ 4877 h 140"/>
                  <a:gd name="T28" fmla="+- 0 14189 14133"/>
                  <a:gd name="T29" fmla="*/ T28 w 90"/>
                  <a:gd name="T30" fmla="+- 0 4877 4780"/>
                  <a:gd name="T31" fmla="*/ 4877 h 140"/>
                  <a:gd name="T32" fmla="+- 0 14199 14133"/>
                  <a:gd name="T33" fmla="*/ T32 w 90"/>
                  <a:gd name="T34" fmla="+- 0 4870 4780"/>
                  <a:gd name="T35" fmla="*/ 4870 h 140"/>
                  <a:gd name="T36" fmla="+- 0 14205 14133"/>
                  <a:gd name="T37" fmla="*/ T36 w 90"/>
                  <a:gd name="T38" fmla="+- 0 4861 4780"/>
                  <a:gd name="T39" fmla="*/ 4861 h 140"/>
                  <a:gd name="T40" fmla="+- 0 14167 14133"/>
                  <a:gd name="T41" fmla="*/ T40 w 90"/>
                  <a:gd name="T42" fmla="+- 0 4861 4780"/>
                  <a:gd name="T43" fmla="*/ 4861 h 140"/>
                  <a:gd name="T44" fmla="+- 0 14155 14133"/>
                  <a:gd name="T45" fmla="*/ T44 w 90"/>
                  <a:gd name="T46" fmla="+- 0 4846 4780"/>
                  <a:gd name="T47" fmla="*/ 4846 h 140"/>
                  <a:gd name="T48" fmla="+- 0 14151 14133"/>
                  <a:gd name="T49" fmla="*/ T48 w 90"/>
                  <a:gd name="T50" fmla="+- 0 4820 4780"/>
                  <a:gd name="T51" fmla="*/ 4820 h 140"/>
                  <a:gd name="T52" fmla="+- 0 14161 14133"/>
                  <a:gd name="T53" fmla="*/ T52 w 90"/>
                  <a:gd name="T54" fmla="+- 0 4800 4780"/>
                  <a:gd name="T55" fmla="*/ 4800 h 140"/>
                  <a:gd name="T56" fmla="+- 0 14179 14133"/>
                  <a:gd name="T57" fmla="*/ T56 w 90"/>
                  <a:gd name="T58" fmla="+- 0 4792 4780"/>
                  <a:gd name="T59" fmla="*/ 4792 h 140"/>
                  <a:gd name="T60" fmla="+- 0 14204 14133"/>
                  <a:gd name="T61" fmla="*/ T60 w 90"/>
                  <a:gd name="T62" fmla="+- 0 4792 4780"/>
                  <a:gd name="T63" fmla="*/ 4792 h 140"/>
                  <a:gd name="T64" fmla="+- 0 14193 14133"/>
                  <a:gd name="T65" fmla="*/ T64 w 90"/>
                  <a:gd name="T66" fmla="+- 0 4783 4780"/>
                  <a:gd name="T67" fmla="*/ 4783 h 140"/>
                  <a:gd name="T68" fmla="+- 0 14167 14133"/>
                  <a:gd name="T69" fmla="*/ T68 w 90"/>
                  <a:gd name="T70" fmla="+- 0 4780 4780"/>
                  <a:gd name="T71" fmla="*/ 4780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9"/>
                    </a:lnTo>
                    <a:lnTo>
                      <a:pt x="5" y="27"/>
                    </a:lnTo>
                    <a:lnTo>
                      <a:pt x="0" y="53"/>
                    </a:lnTo>
                    <a:lnTo>
                      <a:pt x="6" y="76"/>
                    </a:lnTo>
                    <a:lnTo>
                      <a:pt x="20" y="91"/>
                    </a:lnTo>
                    <a:lnTo>
                      <a:pt x="41" y="97"/>
                    </a:lnTo>
                    <a:lnTo>
                      <a:pt x="56" y="97"/>
                    </a:lnTo>
                    <a:lnTo>
                      <a:pt x="66" y="90"/>
                    </a:lnTo>
                    <a:lnTo>
                      <a:pt x="72" y="81"/>
                    </a:lnTo>
                    <a:lnTo>
                      <a:pt x="34" y="81"/>
                    </a:lnTo>
                    <a:lnTo>
                      <a:pt x="22" y="66"/>
                    </a:lnTo>
                    <a:lnTo>
                      <a:pt x="18" y="40"/>
                    </a:lnTo>
                    <a:lnTo>
                      <a:pt x="28" y="20"/>
                    </a:lnTo>
                    <a:lnTo>
                      <a:pt x="46" y="12"/>
                    </a:lnTo>
                    <a:lnTo>
                      <a:pt x="71" y="12"/>
                    </a:lnTo>
                    <a:lnTo>
                      <a:pt x="60" y="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1" name="Freeform 93"/>
              <p:cNvSpPr>
                <a:spLocks/>
              </p:cNvSpPr>
              <p:nvPr/>
            </p:nvSpPr>
            <p:spPr bwMode="auto">
              <a:xfrm>
                <a:off x="14133" y="4780"/>
                <a:ext cx="90" cy="140"/>
              </a:xfrm>
              <a:custGeom>
                <a:avLst/>
                <a:gdLst>
                  <a:gd name="T0" fmla="+- 0 14204 14133"/>
                  <a:gd name="T1" fmla="*/ T0 w 90"/>
                  <a:gd name="T2" fmla="+- 0 4792 4780"/>
                  <a:gd name="T3" fmla="*/ 4792 h 140"/>
                  <a:gd name="T4" fmla="+- 0 14192 14133"/>
                  <a:gd name="T5" fmla="*/ T4 w 90"/>
                  <a:gd name="T6" fmla="+- 0 4792 4780"/>
                  <a:gd name="T7" fmla="*/ 4792 h 140"/>
                  <a:gd name="T8" fmla="+- 0 14201 14133"/>
                  <a:gd name="T9" fmla="*/ T8 w 90"/>
                  <a:gd name="T10" fmla="+- 0 4801 4780"/>
                  <a:gd name="T11" fmla="*/ 4801 h 140"/>
                  <a:gd name="T12" fmla="+- 0 14204 14133"/>
                  <a:gd name="T13" fmla="*/ T12 w 90"/>
                  <a:gd name="T14" fmla="+- 0 4811 4780"/>
                  <a:gd name="T15" fmla="*/ 4811 h 140"/>
                  <a:gd name="T16" fmla="+- 0 14205 14133"/>
                  <a:gd name="T17" fmla="*/ T16 w 90"/>
                  <a:gd name="T18" fmla="+- 0 4813 4780"/>
                  <a:gd name="T19" fmla="*/ 4813 h 140"/>
                  <a:gd name="T20" fmla="+- 0 14205 14133"/>
                  <a:gd name="T21" fmla="*/ T20 w 90"/>
                  <a:gd name="T22" fmla="+- 0 4839 4780"/>
                  <a:gd name="T23" fmla="*/ 4839 h 140"/>
                  <a:gd name="T24" fmla="+- 0 14205 14133"/>
                  <a:gd name="T25" fmla="*/ T24 w 90"/>
                  <a:gd name="T26" fmla="+- 0 4843 4780"/>
                  <a:gd name="T27" fmla="*/ 4843 h 140"/>
                  <a:gd name="T28" fmla="+- 0 14203 14133"/>
                  <a:gd name="T29" fmla="*/ T28 w 90"/>
                  <a:gd name="T30" fmla="+- 0 4847 4780"/>
                  <a:gd name="T31" fmla="*/ 4847 h 140"/>
                  <a:gd name="T32" fmla="+- 0 14192 14133"/>
                  <a:gd name="T33" fmla="*/ T32 w 90"/>
                  <a:gd name="T34" fmla="+- 0 4859 4780"/>
                  <a:gd name="T35" fmla="*/ 4859 h 140"/>
                  <a:gd name="T36" fmla="+- 0 14167 14133"/>
                  <a:gd name="T37" fmla="*/ T36 w 90"/>
                  <a:gd name="T38" fmla="+- 0 4861 4780"/>
                  <a:gd name="T39" fmla="*/ 4861 h 140"/>
                  <a:gd name="T40" fmla="+- 0 14205 14133"/>
                  <a:gd name="T41" fmla="*/ T40 w 90"/>
                  <a:gd name="T42" fmla="+- 0 4861 4780"/>
                  <a:gd name="T43" fmla="*/ 4861 h 140"/>
                  <a:gd name="T44" fmla="+- 0 14222 14133"/>
                  <a:gd name="T45" fmla="*/ T44 w 90"/>
                  <a:gd name="T46" fmla="+- 0 4861 4780"/>
                  <a:gd name="T47" fmla="*/ 4861 h 140"/>
                  <a:gd name="T48" fmla="+- 0 14222 14133"/>
                  <a:gd name="T49" fmla="*/ T48 w 90"/>
                  <a:gd name="T50" fmla="+- 0 4795 4780"/>
                  <a:gd name="T51" fmla="*/ 4795 h 140"/>
                  <a:gd name="T52" fmla="+- 0 14207 14133"/>
                  <a:gd name="T53" fmla="*/ T52 w 90"/>
                  <a:gd name="T54" fmla="+- 0 4795 4780"/>
                  <a:gd name="T55" fmla="*/ 4795 h 140"/>
                  <a:gd name="T56" fmla="+- 0 14205 14133"/>
                  <a:gd name="T57" fmla="*/ T56 w 90"/>
                  <a:gd name="T58" fmla="+- 0 4793 4780"/>
                  <a:gd name="T59" fmla="*/ 4793 h 140"/>
                  <a:gd name="T60" fmla="+- 0 14204 14133"/>
                  <a:gd name="T61" fmla="*/ T60 w 90"/>
                  <a:gd name="T62" fmla="+- 0 4792 4780"/>
                  <a:gd name="T63" fmla="*/ 479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2"/>
                    </a:moveTo>
                    <a:lnTo>
                      <a:pt x="59" y="12"/>
                    </a:lnTo>
                    <a:lnTo>
                      <a:pt x="68" y="21"/>
                    </a:lnTo>
                    <a:lnTo>
                      <a:pt x="71" y="31"/>
                    </a:lnTo>
                    <a:lnTo>
                      <a:pt x="72" y="33"/>
                    </a:lnTo>
                    <a:lnTo>
                      <a:pt x="72" y="59"/>
                    </a:lnTo>
                    <a:lnTo>
                      <a:pt x="72" y="63"/>
                    </a:lnTo>
                    <a:lnTo>
                      <a:pt x="70" y="67"/>
                    </a:lnTo>
                    <a:lnTo>
                      <a:pt x="59" y="79"/>
                    </a:lnTo>
                    <a:lnTo>
                      <a:pt x="34" y="81"/>
                    </a:lnTo>
                    <a:lnTo>
                      <a:pt x="72" y="81"/>
                    </a:lnTo>
                    <a:lnTo>
                      <a:pt x="89" y="81"/>
                    </a:lnTo>
                    <a:lnTo>
                      <a:pt x="89" y="15"/>
                    </a:lnTo>
                    <a:lnTo>
                      <a:pt x="74" y="15"/>
                    </a:lnTo>
                    <a:lnTo>
                      <a:pt x="72" y="13"/>
                    </a:lnTo>
                    <a:lnTo>
                      <a:pt x="7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2" name="Freeform 94"/>
              <p:cNvSpPr>
                <a:spLocks/>
              </p:cNvSpPr>
              <p:nvPr/>
            </p:nvSpPr>
            <p:spPr bwMode="auto">
              <a:xfrm>
                <a:off x="14133" y="4780"/>
                <a:ext cx="90" cy="140"/>
              </a:xfrm>
              <a:custGeom>
                <a:avLst/>
                <a:gdLst>
                  <a:gd name="T0" fmla="+- 0 14223 14133"/>
                  <a:gd name="T1" fmla="*/ T0 w 90"/>
                  <a:gd name="T2" fmla="+- 0 4781 4780"/>
                  <a:gd name="T3" fmla="*/ 4781 h 140"/>
                  <a:gd name="T4" fmla="+- 0 14208 14133"/>
                  <a:gd name="T5" fmla="*/ T4 w 90"/>
                  <a:gd name="T6" fmla="+- 0 4781 4780"/>
                  <a:gd name="T7" fmla="*/ 4781 h 140"/>
                  <a:gd name="T8" fmla="+- 0 14207 14133"/>
                  <a:gd name="T9" fmla="*/ T8 w 90"/>
                  <a:gd name="T10" fmla="+- 0 4795 4780"/>
                  <a:gd name="T11" fmla="*/ 4795 h 140"/>
                  <a:gd name="T12" fmla="+- 0 14222 14133"/>
                  <a:gd name="T13" fmla="*/ T12 w 90"/>
                  <a:gd name="T14" fmla="+- 0 4795 4780"/>
                  <a:gd name="T15" fmla="*/ 4795 h 140"/>
                  <a:gd name="T16" fmla="+- 0 14223 14133"/>
                  <a:gd name="T17" fmla="*/ T16 w 90"/>
                  <a:gd name="T18" fmla="+- 0 4781 4780"/>
                  <a:gd name="T19" fmla="*/ 4781 h 140"/>
                </a:gdLst>
                <a:ahLst/>
                <a:cxnLst>
                  <a:cxn ang="0">
                    <a:pos x="T1" y="T3"/>
                  </a:cxn>
                  <a:cxn ang="0">
                    <a:pos x="T5" y="T7"/>
                  </a:cxn>
                  <a:cxn ang="0">
                    <a:pos x="T9" y="T11"/>
                  </a:cxn>
                  <a:cxn ang="0">
                    <a:pos x="T13" y="T15"/>
                  </a:cxn>
                  <a:cxn ang="0">
                    <a:pos x="T17" y="T19"/>
                  </a:cxn>
                </a:cxnLst>
                <a:rect l="0" t="0" r="r" b="b"/>
                <a:pathLst>
                  <a:path w="90" h="140">
                    <a:moveTo>
                      <a:pt x="90" y="1"/>
                    </a:moveTo>
                    <a:lnTo>
                      <a:pt x="75" y="1"/>
                    </a:lnTo>
                    <a:lnTo>
                      <a:pt x="74" y="15"/>
                    </a:lnTo>
                    <a:lnTo>
                      <a:pt x="89" y="15"/>
                    </a:lnTo>
                    <a:lnTo>
                      <a:pt x="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236" name="Picture 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25" y="4723"/>
                <a:ext cx="3518" cy="208"/>
              </a:xfrm>
              <a:prstGeom prst="rect">
                <a:avLst/>
              </a:prstGeom>
              <a:noFill/>
              <a:extLst>
                <a:ext uri="{909E8E84-426E-40DD-AFC4-6F175D3DCCD1}">
                  <a14:hiddenFill xmlns:a14="http://schemas.microsoft.com/office/drawing/2010/main">
                    <a:solidFill>
                      <a:srgbClr val="FFFFFF"/>
                    </a:solidFill>
                  </a14:hiddenFill>
                </a:ext>
              </a:extLst>
            </p:spPr>
          </p:pic>
          <p:pic>
            <p:nvPicPr>
              <p:cNvPr id="4192" name="Picture 9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1" y="5145"/>
                <a:ext cx="1537"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97"/>
            <p:cNvGrpSpPr>
              <a:grpSpLocks/>
            </p:cNvGrpSpPr>
            <p:nvPr/>
          </p:nvGrpSpPr>
          <p:grpSpPr bwMode="auto">
            <a:xfrm>
              <a:off x="6316" y="5155"/>
              <a:ext cx="2" cy="142"/>
              <a:chOff x="6316" y="5155"/>
              <a:chExt cx="2" cy="142"/>
            </a:xfrm>
          </p:grpSpPr>
          <p:sp>
            <p:nvSpPr>
              <p:cNvPr id="4227" name="Freeform 98"/>
              <p:cNvSpPr>
                <a:spLocks/>
              </p:cNvSpPr>
              <p:nvPr/>
            </p:nvSpPr>
            <p:spPr bwMode="auto">
              <a:xfrm>
                <a:off x="6316" y="5155"/>
                <a:ext cx="2" cy="142"/>
              </a:xfrm>
              <a:custGeom>
                <a:avLst/>
                <a:gdLst>
                  <a:gd name="T0" fmla="+- 0 5155 5155"/>
                  <a:gd name="T1" fmla="*/ 5155 h 142"/>
                  <a:gd name="T2" fmla="+- 0 5297 5155"/>
                  <a:gd name="T3" fmla="*/ 529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96" name="Group 99"/>
            <p:cNvGrpSpPr>
              <a:grpSpLocks/>
            </p:cNvGrpSpPr>
            <p:nvPr/>
          </p:nvGrpSpPr>
          <p:grpSpPr bwMode="auto">
            <a:xfrm>
              <a:off x="6355" y="5198"/>
              <a:ext cx="77" cy="101"/>
              <a:chOff x="6355" y="5198"/>
              <a:chExt cx="77" cy="101"/>
            </a:xfrm>
          </p:grpSpPr>
          <p:sp>
            <p:nvSpPr>
              <p:cNvPr id="4543" name="Freeform 100"/>
              <p:cNvSpPr>
                <a:spLocks/>
              </p:cNvSpPr>
              <p:nvPr/>
            </p:nvSpPr>
            <p:spPr bwMode="auto">
              <a:xfrm>
                <a:off x="6355" y="5198"/>
                <a:ext cx="77" cy="101"/>
              </a:xfrm>
              <a:custGeom>
                <a:avLst/>
                <a:gdLst>
                  <a:gd name="T0" fmla="+- 0 6422 6355"/>
                  <a:gd name="T1" fmla="*/ T0 w 77"/>
                  <a:gd name="T2" fmla="+- 0 5211 5198"/>
                  <a:gd name="T3" fmla="*/ 5211 h 101"/>
                  <a:gd name="T4" fmla="+- 0 6411 6355"/>
                  <a:gd name="T5" fmla="*/ T4 w 77"/>
                  <a:gd name="T6" fmla="+- 0 5211 5198"/>
                  <a:gd name="T7" fmla="*/ 5211 h 101"/>
                  <a:gd name="T8" fmla="+- 0 6413 6355"/>
                  <a:gd name="T9" fmla="*/ T8 w 77"/>
                  <a:gd name="T10" fmla="+- 0 5226 5198"/>
                  <a:gd name="T11" fmla="*/ 5226 h 101"/>
                  <a:gd name="T12" fmla="+- 0 6413 6355"/>
                  <a:gd name="T13" fmla="*/ T12 w 77"/>
                  <a:gd name="T14" fmla="+- 0 5234 5198"/>
                  <a:gd name="T15" fmla="*/ 5234 h 101"/>
                  <a:gd name="T16" fmla="+- 0 6400 6355"/>
                  <a:gd name="T17" fmla="*/ T16 w 77"/>
                  <a:gd name="T18" fmla="+- 0 5236 5198"/>
                  <a:gd name="T19" fmla="*/ 5236 h 101"/>
                  <a:gd name="T20" fmla="+- 0 6375 6355"/>
                  <a:gd name="T21" fmla="*/ T20 w 77"/>
                  <a:gd name="T22" fmla="+- 0 5242 5198"/>
                  <a:gd name="T23" fmla="*/ 5242 h 101"/>
                  <a:gd name="T24" fmla="+- 0 6360 6355"/>
                  <a:gd name="T25" fmla="*/ T24 w 77"/>
                  <a:gd name="T26" fmla="+- 0 5254 5198"/>
                  <a:gd name="T27" fmla="*/ 5254 h 101"/>
                  <a:gd name="T28" fmla="+- 0 6355 6355"/>
                  <a:gd name="T29" fmla="*/ T28 w 77"/>
                  <a:gd name="T30" fmla="+- 0 5272 5198"/>
                  <a:gd name="T31" fmla="*/ 5272 h 101"/>
                  <a:gd name="T32" fmla="+- 0 6363 6355"/>
                  <a:gd name="T33" fmla="*/ T32 w 77"/>
                  <a:gd name="T34" fmla="+- 0 5291 5198"/>
                  <a:gd name="T35" fmla="*/ 5291 h 101"/>
                  <a:gd name="T36" fmla="+- 0 6385 6355"/>
                  <a:gd name="T37" fmla="*/ T36 w 77"/>
                  <a:gd name="T38" fmla="+- 0 5300 5198"/>
                  <a:gd name="T39" fmla="*/ 5300 h 101"/>
                  <a:gd name="T40" fmla="+- 0 6399 6355"/>
                  <a:gd name="T41" fmla="*/ T40 w 77"/>
                  <a:gd name="T42" fmla="+- 0 5300 5198"/>
                  <a:gd name="T43" fmla="*/ 5300 h 101"/>
                  <a:gd name="T44" fmla="+- 0 6409 6355"/>
                  <a:gd name="T45" fmla="*/ T44 w 77"/>
                  <a:gd name="T46" fmla="+- 0 5293 5198"/>
                  <a:gd name="T47" fmla="*/ 5293 h 101"/>
                  <a:gd name="T48" fmla="+- 0 6413 6355"/>
                  <a:gd name="T49" fmla="*/ T48 w 77"/>
                  <a:gd name="T50" fmla="+- 0 5287 5198"/>
                  <a:gd name="T51" fmla="*/ 5287 h 101"/>
                  <a:gd name="T52" fmla="+- 0 6380 6355"/>
                  <a:gd name="T53" fmla="*/ T52 w 77"/>
                  <a:gd name="T54" fmla="+- 0 5287 5198"/>
                  <a:gd name="T55" fmla="*/ 5287 h 101"/>
                  <a:gd name="T56" fmla="+- 0 6373 6355"/>
                  <a:gd name="T57" fmla="*/ T56 w 77"/>
                  <a:gd name="T58" fmla="+- 0 5281 5198"/>
                  <a:gd name="T59" fmla="*/ 5281 h 101"/>
                  <a:gd name="T60" fmla="+- 0 6374 6355"/>
                  <a:gd name="T61" fmla="*/ T60 w 77"/>
                  <a:gd name="T62" fmla="+- 0 5263 5198"/>
                  <a:gd name="T63" fmla="*/ 5263 h 101"/>
                  <a:gd name="T64" fmla="+- 0 6390 6355"/>
                  <a:gd name="T65" fmla="*/ T64 w 77"/>
                  <a:gd name="T66" fmla="+- 0 5251 5198"/>
                  <a:gd name="T67" fmla="*/ 5251 h 101"/>
                  <a:gd name="T68" fmla="+- 0 6414 6355"/>
                  <a:gd name="T69" fmla="*/ T68 w 77"/>
                  <a:gd name="T70" fmla="+- 0 5248 5198"/>
                  <a:gd name="T71" fmla="*/ 5248 h 101"/>
                  <a:gd name="T72" fmla="+- 0 6430 6355"/>
                  <a:gd name="T73" fmla="*/ T72 w 77"/>
                  <a:gd name="T74" fmla="+- 0 5248 5198"/>
                  <a:gd name="T75" fmla="*/ 5248 h 101"/>
                  <a:gd name="T76" fmla="+- 0 6429 6355"/>
                  <a:gd name="T77" fmla="*/ T76 w 77"/>
                  <a:gd name="T78" fmla="+- 0 5223 5198"/>
                  <a:gd name="T79" fmla="*/ 5223 h 101"/>
                  <a:gd name="T80" fmla="+- 0 6422 6355"/>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4" name="Freeform 101"/>
              <p:cNvSpPr>
                <a:spLocks/>
              </p:cNvSpPr>
              <p:nvPr/>
            </p:nvSpPr>
            <p:spPr bwMode="auto">
              <a:xfrm>
                <a:off x="6355" y="5198"/>
                <a:ext cx="77" cy="101"/>
              </a:xfrm>
              <a:custGeom>
                <a:avLst/>
                <a:gdLst>
                  <a:gd name="T0" fmla="+- 0 6431 6355"/>
                  <a:gd name="T1" fmla="*/ T0 w 77"/>
                  <a:gd name="T2" fmla="+- 0 5285 5198"/>
                  <a:gd name="T3" fmla="*/ 5285 h 101"/>
                  <a:gd name="T4" fmla="+- 0 6415 6355"/>
                  <a:gd name="T5" fmla="*/ T4 w 77"/>
                  <a:gd name="T6" fmla="+- 0 5285 5198"/>
                  <a:gd name="T7" fmla="*/ 5285 h 101"/>
                  <a:gd name="T8" fmla="+- 0 6416 6355"/>
                  <a:gd name="T9" fmla="*/ T8 w 77"/>
                  <a:gd name="T10" fmla="+- 0 5297 5198"/>
                  <a:gd name="T11" fmla="*/ 5297 h 101"/>
                  <a:gd name="T12" fmla="+- 0 6432 6355"/>
                  <a:gd name="T13" fmla="*/ T12 w 77"/>
                  <a:gd name="T14" fmla="+- 0 5297 5198"/>
                  <a:gd name="T15" fmla="*/ 5297 h 101"/>
                  <a:gd name="T16" fmla="+- 0 6431 6355"/>
                  <a:gd name="T17" fmla="*/ T16 w 77"/>
                  <a:gd name="T18" fmla="+- 0 5291 5198"/>
                  <a:gd name="T19" fmla="*/ 5291 h 101"/>
                  <a:gd name="T20" fmla="+- 0 6431 6355"/>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5" name="Freeform 102"/>
              <p:cNvSpPr>
                <a:spLocks/>
              </p:cNvSpPr>
              <p:nvPr/>
            </p:nvSpPr>
            <p:spPr bwMode="auto">
              <a:xfrm>
                <a:off x="6355" y="5198"/>
                <a:ext cx="77" cy="101"/>
              </a:xfrm>
              <a:custGeom>
                <a:avLst/>
                <a:gdLst>
                  <a:gd name="T0" fmla="+- 0 6430 6355"/>
                  <a:gd name="T1" fmla="*/ T0 w 77"/>
                  <a:gd name="T2" fmla="+- 0 5248 5198"/>
                  <a:gd name="T3" fmla="*/ 5248 h 101"/>
                  <a:gd name="T4" fmla="+- 0 6414 6355"/>
                  <a:gd name="T5" fmla="*/ T4 w 77"/>
                  <a:gd name="T6" fmla="+- 0 5248 5198"/>
                  <a:gd name="T7" fmla="*/ 5248 h 101"/>
                  <a:gd name="T8" fmla="+- 0 6414 6355"/>
                  <a:gd name="T9" fmla="*/ T8 w 77"/>
                  <a:gd name="T10" fmla="+- 0 5267 5198"/>
                  <a:gd name="T11" fmla="*/ 5267 h 101"/>
                  <a:gd name="T12" fmla="+- 0 6413 6355"/>
                  <a:gd name="T13" fmla="*/ T12 w 77"/>
                  <a:gd name="T14" fmla="+- 0 5269 5198"/>
                  <a:gd name="T15" fmla="*/ 5269 h 101"/>
                  <a:gd name="T16" fmla="+- 0 6413 6355"/>
                  <a:gd name="T17" fmla="*/ T16 w 77"/>
                  <a:gd name="T18" fmla="+- 0 5270 5198"/>
                  <a:gd name="T19" fmla="*/ 5270 h 101"/>
                  <a:gd name="T20" fmla="+- 0 6410 6355"/>
                  <a:gd name="T21" fmla="*/ T20 w 77"/>
                  <a:gd name="T22" fmla="+- 0 5279 5198"/>
                  <a:gd name="T23" fmla="*/ 5279 h 101"/>
                  <a:gd name="T24" fmla="+- 0 6402 6355"/>
                  <a:gd name="T25" fmla="*/ T24 w 77"/>
                  <a:gd name="T26" fmla="+- 0 5287 5198"/>
                  <a:gd name="T27" fmla="*/ 5287 h 101"/>
                  <a:gd name="T28" fmla="+- 0 6413 6355"/>
                  <a:gd name="T29" fmla="*/ T28 w 77"/>
                  <a:gd name="T30" fmla="+- 0 5287 5198"/>
                  <a:gd name="T31" fmla="*/ 5287 h 101"/>
                  <a:gd name="T32" fmla="+- 0 6414 6355"/>
                  <a:gd name="T33" fmla="*/ T32 w 77"/>
                  <a:gd name="T34" fmla="+- 0 5285 5198"/>
                  <a:gd name="T35" fmla="*/ 5285 h 101"/>
                  <a:gd name="T36" fmla="+- 0 6431 6355"/>
                  <a:gd name="T37" fmla="*/ T36 w 77"/>
                  <a:gd name="T38" fmla="+- 0 5285 5198"/>
                  <a:gd name="T39" fmla="*/ 5285 h 101"/>
                  <a:gd name="T40" fmla="+- 0 6431 6355"/>
                  <a:gd name="T41" fmla="*/ T40 w 77"/>
                  <a:gd name="T42" fmla="+- 0 5272 5198"/>
                  <a:gd name="T43" fmla="*/ 5272 h 101"/>
                  <a:gd name="T44" fmla="+- 0 6430 6355"/>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6" name="Freeform 103"/>
              <p:cNvSpPr>
                <a:spLocks/>
              </p:cNvSpPr>
              <p:nvPr/>
            </p:nvSpPr>
            <p:spPr bwMode="auto">
              <a:xfrm>
                <a:off x="6355" y="5198"/>
                <a:ext cx="77" cy="101"/>
              </a:xfrm>
              <a:custGeom>
                <a:avLst/>
                <a:gdLst>
                  <a:gd name="T0" fmla="+- 0 6394 6355"/>
                  <a:gd name="T1" fmla="*/ T0 w 77"/>
                  <a:gd name="T2" fmla="+- 0 5198 5198"/>
                  <a:gd name="T3" fmla="*/ 5198 h 101"/>
                  <a:gd name="T4" fmla="+- 0 6382 6355"/>
                  <a:gd name="T5" fmla="*/ T4 w 77"/>
                  <a:gd name="T6" fmla="+- 0 5198 5198"/>
                  <a:gd name="T7" fmla="*/ 5198 h 101"/>
                  <a:gd name="T8" fmla="+- 0 6370 6355"/>
                  <a:gd name="T9" fmla="*/ T8 w 77"/>
                  <a:gd name="T10" fmla="+- 0 5202 5198"/>
                  <a:gd name="T11" fmla="*/ 5202 h 101"/>
                  <a:gd name="T12" fmla="+- 0 6362 6355"/>
                  <a:gd name="T13" fmla="*/ T12 w 77"/>
                  <a:gd name="T14" fmla="+- 0 5207 5198"/>
                  <a:gd name="T15" fmla="*/ 5207 h 101"/>
                  <a:gd name="T16" fmla="+- 0 6366 6355"/>
                  <a:gd name="T17" fmla="*/ T16 w 77"/>
                  <a:gd name="T18" fmla="+- 0 5219 5198"/>
                  <a:gd name="T19" fmla="*/ 5219 h 101"/>
                  <a:gd name="T20" fmla="+- 0 6373 6355"/>
                  <a:gd name="T21" fmla="*/ T20 w 77"/>
                  <a:gd name="T22" fmla="+- 0 5214 5198"/>
                  <a:gd name="T23" fmla="*/ 5214 h 101"/>
                  <a:gd name="T24" fmla="+- 0 6382 6355"/>
                  <a:gd name="T25" fmla="*/ T24 w 77"/>
                  <a:gd name="T26" fmla="+- 0 5211 5198"/>
                  <a:gd name="T27" fmla="*/ 5211 h 101"/>
                  <a:gd name="T28" fmla="+- 0 6422 6355"/>
                  <a:gd name="T29" fmla="*/ T28 w 77"/>
                  <a:gd name="T30" fmla="+- 0 5211 5198"/>
                  <a:gd name="T31" fmla="*/ 5211 h 101"/>
                  <a:gd name="T32" fmla="+- 0 6418 6355"/>
                  <a:gd name="T33" fmla="*/ T32 w 77"/>
                  <a:gd name="T34" fmla="+- 0 5206 5198"/>
                  <a:gd name="T35" fmla="*/ 5206 h 101"/>
                  <a:gd name="T36" fmla="+- 0 6394 6355"/>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97" name="Group 104"/>
            <p:cNvGrpSpPr>
              <a:grpSpLocks/>
            </p:cNvGrpSpPr>
            <p:nvPr/>
          </p:nvGrpSpPr>
          <p:grpSpPr bwMode="auto">
            <a:xfrm>
              <a:off x="6466" y="5198"/>
              <a:ext cx="83" cy="99"/>
              <a:chOff x="6466" y="5198"/>
              <a:chExt cx="83" cy="99"/>
            </a:xfrm>
          </p:grpSpPr>
          <p:sp>
            <p:nvSpPr>
              <p:cNvPr id="4540" name="Freeform 105"/>
              <p:cNvSpPr>
                <a:spLocks/>
              </p:cNvSpPr>
              <p:nvPr/>
            </p:nvSpPr>
            <p:spPr bwMode="auto">
              <a:xfrm>
                <a:off x="6466" y="5198"/>
                <a:ext cx="83" cy="99"/>
              </a:xfrm>
              <a:custGeom>
                <a:avLst/>
                <a:gdLst>
                  <a:gd name="T0" fmla="+- 0 6482 6466"/>
                  <a:gd name="T1" fmla="*/ T0 w 83"/>
                  <a:gd name="T2" fmla="+- 0 5201 5198"/>
                  <a:gd name="T3" fmla="*/ 5201 h 99"/>
                  <a:gd name="T4" fmla="+- 0 6466 6466"/>
                  <a:gd name="T5" fmla="*/ T4 w 83"/>
                  <a:gd name="T6" fmla="+- 0 5201 5198"/>
                  <a:gd name="T7" fmla="*/ 5201 h 99"/>
                  <a:gd name="T8" fmla="+- 0 6467 6466"/>
                  <a:gd name="T9" fmla="*/ T8 w 83"/>
                  <a:gd name="T10" fmla="+- 0 5209 5198"/>
                  <a:gd name="T11" fmla="*/ 5209 h 99"/>
                  <a:gd name="T12" fmla="+- 0 6467 6466"/>
                  <a:gd name="T13" fmla="*/ T12 w 83"/>
                  <a:gd name="T14" fmla="+- 0 5213 5198"/>
                  <a:gd name="T15" fmla="*/ 5213 h 99"/>
                  <a:gd name="T16" fmla="+- 0 6467 6466"/>
                  <a:gd name="T17" fmla="*/ T16 w 83"/>
                  <a:gd name="T18" fmla="+- 0 5297 5198"/>
                  <a:gd name="T19" fmla="*/ 5297 h 99"/>
                  <a:gd name="T20" fmla="+- 0 6485 6466"/>
                  <a:gd name="T21" fmla="*/ T20 w 83"/>
                  <a:gd name="T22" fmla="+- 0 5297 5198"/>
                  <a:gd name="T23" fmla="*/ 5297 h 99"/>
                  <a:gd name="T24" fmla="+- 0 6485 6466"/>
                  <a:gd name="T25" fmla="*/ T24 w 83"/>
                  <a:gd name="T26" fmla="+- 0 5236 5198"/>
                  <a:gd name="T27" fmla="*/ 5236 h 99"/>
                  <a:gd name="T28" fmla="+- 0 6485 6466"/>
                  <a:gd name="T29" fmla="*/ T28 w 83"/>
                  <a:gd name="T30" fmla="+- 0 5233 5198"/>
                  <a:gd name="T31" fmla="*/ 5233 h 99"/>
                  <a:gd name="T32" fmla="+- 0 6486 6466"/>
                  <a:gd name="T33" fmla="*/ T32 w 83"/>
                  <a:gd name="T34" fmla="+- 0 5231 5198"/>
                  <a:gd name="T35" fmla="*/ 5231 h 99"/>
                  <a:gd name="T36" fmla="+- 0 6489 6466"/>
                  <a:gd name="T37" fmla="*/ T36 w 83"/>
                  <a:gd name="T38" fmla="+- 0 5221 5198"/>
                  <a:gd name="T39" fmla="*/ 5221 h 99"/>
                  <a:gd name="T40" fmla="+- 0 6494 6466"/>
                  <a:gd name="T41" fmla="*/ T40 w 83"/>
                  <a:gd name="T42" fmla="+- 0 5217 5198"/>
                  <a:gd name="T43" fmla="*/ 5217 h 99"/>
                  <a:gd name="T44" fmla="+- 0 6483 6466"/>
                  <a:gd name="T45" fmla="*/ T44 w 83"/>
                  <a:gd name="T46" fmla="+- 0 5217 5198"/>
                  <a:gd name="T47" fmla="*/ 5217 h 99"/>
                  <a:gd name="T48" fmla="+- 0 6482 6466"/>
                  <a:gd name="T49" fmla="*/ T48 w 83"/>
                  <a:gd name="T50" fmla="+- 0 5201 5198"/>
                  <a:gd name="T51" fmla="*/ 520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1" name="Freeform 106"/>
              <p:cNvSpPr>
                <a:spLocks/>
              </p:cNvSpPr>
              <p:nvPr/>
            </p:nvSpPr>
            <p:spPr bwMode="auto">
              <a:xfrm>
                <a:off x="6466" y="5198"/>
                <a:ext cx="83" cy="99"/>
              </a:xfrm>
              <a:custGeom>
                <a:avLst/>
                <a:gdLst>
                  <a:gd name="T0" fmla="+- 0 6541 6466"/>
                  <a:gd name="T1" fmla="*/ T0 w 83"/>
                  <a:gd name="T2" fmla="+- 0 5213 5198"/>
                  <a:gd name="T3" fmla="*/ 5213 h 99"/>
                  <a:gd name="T4" fmla="+- 0 6526 6466"/>
                  <a:gd name="T5" fmla="*/ T4 w 83"/>
                  <a:gd name="T6" fmla="+- 0 5213 5198"/>
                  <a:gd name="T7" fmla="*/ 5213 h 99"/>
                  <a:gd name="T8" fmla="+- 0 6532 6466"/>
                  <a:gd name="T9" fmla="*/ T8 w 83"/>
                  <a:gd name="T10" fmla="+- 0 5226 5198"/>
                  <a:gd name="T11" fmla="*/ 5226 h 99"/>
                  <a:gd name="T12" fmla="+- 0 6532 6466"/>
                  <a:gd name="T13" fmla="*/ T12 w 83"/>
                  <a:gd name="T14" fmla="+- 0 5297 5198"/>
                  <a:gd name="T15" fmla="*/ 5297 h 99"/>
                  <a:gd name="T16" fmla="+- 0 6550 6466"/>
                  <a:gd name="T17" fmla="*/ T16 w 83"/>
                  <a:gd name="T18" fmla="+- 0 5297 5198"/>
                  <a:gd name="T19" fmla="*/ 5297 h 99"/>
                  <a:gd name="T20" fmla="+- 0 6546 6466"/>
                  <a:gd name="T21" fmla="*/ T20 w 83"/>
                  <a:gd name="T22" fmla="+- 0 5219 5198"/>
                  <a:gd name="T23" fmla="*/ 5219 h 99"/>
                  <a:gd name="T24" fmla="+- 0 6541 6466"/>
                  <a:gd name="T25" fmla="*/ T24 w 83"/>
                  <a:gd name="T26" fmla="+- 0 5213 5198"/>
                  <a:gd name="T27" fmla="*/ 521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2" name="Freeform 107"/>
              <p:cNvSpPr>
                <a:spLocks/>
              </p:cNvSpPr>
              <p:nvPr/>
            </p:nvSpPr>
            <p:spPr bwMode="auto">
              <a:xfrm>
                <a:off x="6466" y="5198"/>
                <a:ext cx="83" cy="99"/>
              </a:xfrm>
              <a:custGeom>
                <a:avLst/>
                <a:gdLst>
                  <a:gd name="T0" fmla="+- 0 6515 6466"/>
                  <a:gd name="T1" fmla="*/ T0 w 83"/>
                  <a:gd name="T2" fmla="+- 0 5198 5198"/>
                  <a:gd name="T3" fmla="*/ 5198 h 99"/>
                  <a:gd name="T4" fmla="+- 0 6499 6466"/>
                  <a:gd name="T5" fmla="*/ T4 w 83"/>
                  <a:gd name="T6" fmla="+- 0 5198 5198"/>
                  <a:gd name="T7" fmla="*/ 5198 h 99"/>
                  <a:gd name="T8" fmla="+- 0 6488 6466"/>
                  <a:gd name="T9" fmla="*/ T8 w 83"/>
                  <a:gd name="T10" fmla="+- 0 5207 5198"/>
                  <a:gd name="T11" fmla="*/ 5207 h 99"/>
                  <a:gd name="T12" fmla="+- 0 6483 6466"/>
                  <a:gd name="T13" fmla="*/ T12 w 83"/>
                  <a:gd name="T14" fmla="+- 0 5217 5198"/>
                  <a:gd name="T15" fmla="*/ 5217 h 99"/>
                  <a:gd name="T16" fmla="+- 0 6494 6466"/>
                  <a:gd name="T17" fmla="*/ T16 w 83"/>
                  <a:gd name="T18" fmla="+- 0 5217 5198"/>
                  <a:gd name="T19" fmla="*/ 5217 h 99"/>
                  <a:gd name="T20" fmla="+- 0 6498 6466"/>
                  <a:gd name="T21" fmla="*/ T20 w 83"/>
                  <a:gd name="T22" fmla="+- 0 5213 5198"/>
                  <a:gd name="T23" fmla="*/ 5213 h 99"/>
                  <a:gd name="T24" fmla="+- 0 6541 6466"/>
                  <a:gd name="T25" fmla="*/ T24 w 83"/>
                  <a:gd name="T26" fmla="+- 0 5213 5198"/>
                  <a:gd name="T27" fmla="*/ 5213 h 99"/>
                  <a:gd name="T28" fmla="+- 0 6532 6466"/>
                  <a:gd name="T29" fmla="*/ T28 w 83"/>
                  <a:gd name="T30" fmla="+- 0 5203 5198"/>
                  <a:gd name="T31" fmla="*/ 5203 h 99"/>
                  <a:gd name="T32" fmla="+- 0 6515 6466"/>
                  <a:gd name="T33" fmla="*/ T32 w 83"/>
                  <a:gd name="T34" fmla="+- 0 5198 5198"/>
                  <a:gd name="T35" fmla="*/ 519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98" name="Group 108"/>
            <p:cNvGrpSpPr>
              <a:grpSpLocks/>
            </p:cNvGrpSpPr>
            <p:nvPr/>
          </p:nvGrpSpPr>
          <p:grpSpPr bwMode="auto">
            <a:xfrm>
              <a:off x="6579" y="5155"/>
              <a:ext cx="91" cy="144"/>
              <a:chOff x="6579" y="5155"/>
              <a:chExt cx="91" cy="144"/>
            </a:xfrm>
          </p:grpSpPr>
          <p:sp>
            <p:nvSpPr>
              <p:cNvPr id="4536" name="Freeform 109"/>
              <p:cNvSpPr>
                <a:spLocks/>
              </p:cNvSpPr>
              <p:nvPr/>
            </p:nvSpPr>
            <p:spPr bwMode="auto">
              <a:xfrm>
                <a:off x="6579" y="5155"/>
                <a:ext cx="91" cy="144"/>
              </a:xfrm>
              <a:custGeom>
                <a:avLst/>
                <a:gdLst>
                  <a:gd name="T0" fmla="+- 0 6611 6579"/>
                  <a:gd name="T1" fmla="*/ T0 w 91"/>
                  <a:gd name="T2" fmla="+- 0 5200 5155"/>
                  <a:gd name="T3" fmla="*/ 5200 h 144"/>
                  <a:gd name="T4" fmla="+- 0 6594 6579"/>
                  <a:gd name="T5" fmla="*/ T4 w 91"/>
                  <a:gd name="T6" fmla="+- 0 5210 5155"/>
                  <a:gd name="T7" fmla="*/ 5210 h 144"/>
                  <a:gd name="T8" fmla="+- 0 6583 6579"/>
                  <a:gd name="T9" fmla="*/ T8 w 91"/>
                  <a:gd name="T10" fmla="+- 0 5229 5155"/>
                  <a:gd name="T11" fmla="*/ 5229 h 144"/>
                  <a:gd name="T12" fmla="+- 0 6579 6579"/>
                  <a:gd name="T13" fmla="*/ T12 w 91"/>
                  <a:gd name="T14" fmla="+- 0 5256 5155"/>
                  <a:gd name="T15" fmla="*/ 5256 h 144"/>
                  <a:gd name="T16" fmla="+- 0 6586 6579"/>
                  <a:gd name="T17" fmla="*/ T16 w 91"/>
                  <a:gd name="T18" fmla="+- 0 5279 5155"/>
                  <a:gd name="T19" fmla="*/ 5279 h 144"/>
                  <a:gd name="T20" fmla="+- 0 6601 6579"/>
                  <a:gd name="T21" fmla="*/ T20 w 91"/>
                  <a:gd name="T22" fmla="+- 0 5294 5155"/>
                  <a:gd name="T23" fmla="*/ 5294 h 144"/>
                  <a:gd name="T24" fmla="+- 0 6621 6579"/>
                  <a:gd name="T25" fmla="*/ T24 w 91"/>
                  <a:gd name="T26" fmla="+- 0 5300 5155"/>
                  <a:gd name="T27" fmla="*/ 5300 h 144"/>
                  <a:gd name="T28" fmla="+- 0 6636 6579"/>
                  <a:gd name="T29" fmla="*/ T28 w 91"/>
                  <a:gd name="T30" fmla="+- 0 5300 5155"/>
                  <a:gd name="T31" fmla="*/ 5300 h 144"/>
                  <a:gd name="T32" fmla="+- 0 6648 6579"/>
                  <a:gd name="T33" fmla="*/ T32 w 91"/>
                  <a:gd name="T34" fmla="+- 0 5291 5155"/>
                  <a:gd name="T35" fmla="*/ 5291 h 144"/>
                  <a:gd name="T36" fmla="+- 0 6653 6579"/>
                  <a:gd name="T37" fmla="*/ T36 w 91"/>
                  <a:gd name="T38" fmla="+- 0 5282 5155"/>
                  <a:gd name="T39" fmla="*/ 5282 h 144"/>
                  <a:gd name="T40" fmla="+- 0 6613 6579"/>
                  <a:gd name="T41" fmla="*/ T40 w 91"/>
                  <a:gd name="T42" fmla="+- 0 5282 5155"/>
                  <a:gd name="T43" fmla="*/ 5282 h 144"/>
                  <a:gd name="T44" fmla="+- 0 6601 6579"/>
                  <a:gd name="T45" fmla="*/ T44 w 91"/>
                  <a:gd name="T46" fmla="+- 0 5267 5155"/>
                  <a:gd name="T47" fmla="*/ 5267 h 144"/>
                  <a:gd name="T48" fmla="+- 0 6598 6579"/>
                  <a:gd name="T49" fmla="*/ T48 w 91"/>
                  <a:gd name="T50" fmla="+- 0 5240 5155"/>
                  <a:gd name="T51" fmla="*/ 5240 h 144"/>
                  <a:gd name="T52" fmla="+- 0 6607 6579"/>
                  <a:gd name="T53" fmla="*/ T52 w 91"/>
                  <a:gd name="T54" fmla="+- 0 5220 5155"/>
                  <a:gd name="T55" fmla="*/ 5220 h 144"/>
                  <a:gd name="T56" fmla="+- 0 6626 6579"/>
                  <a:gd name="T57" fmla="*/ T56 w 91"/>
                  <a:gd name="T58" fmla="+- 0 5212 5155"/>
                  <a:gd name="T59" fmla="*/ 5212 h 144"/>
                  <a:gd name="T60" fmla="+- 0 6651 6579"/>
                  <a:gd name="T61" fmla="*/ T60 w 91"/>
                  <a:gd name="T62" fmla="+- 0 5212 5155"/>
                  <a:gd name="T63" fmla="*/ 5212 h 144"/>
                  <a:gd name="T64" fmla="+- 0 6650 6579"/>
                  <a:gd name="T65" fmla="*/ T64 w 91"/>
                  <a:gd name="T66" fmla="+- 0 5211 5155"/>
                  <a:gd name="T67" fmla="*/ 5211 h 144"/>
                  <a:gd name="T68" fmla="+- 0 6638 6579"/>
                  <a:gd name="T69" fmla="*/ T68 w 91"/>
                  <a:gd name="T70" fmla="+- 0 5202 5155"/>
                  <a:gd name="T71" fmla="*/ 5202 h 144"/>
                  <a:gd name="T72" fmla="+- 0 6611 6579"/>
                  <a:gd name="T73" fmla="*/ T72 w 91"/>
                  <a:gd name="T74" fmla="+- 0 5200 5155"/>
                  <a:gd name="T75" fmla="*/ 520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7" name="Freeform 110"/>
              <p:cNvSpPr>
                <a:spLocks/>
              </p:cNvSpPr>
              <p:nvPr/>
            </p:nvSpPr>
            <p:spPr bwMode="auto">
              <a:xfrm>
                <a:off x="6579" y="5155"/>
                <a:ext cx="91" cy="144"/>
              </a:xfrm>
              <a:custGeom>
                <a:avLst/>
                <a:gdLst>
                  <a:gd name="T0" fmla="+- 0 6670 6579"/>
                  <a:gd name="T1" fmla="*/ T0 w 91"/>
                  <a:gd name="T2" fmla="+- 0 5281 5155"/>
                  <a:gd name="T3" fmla="*/ 5281 h 144"/>
                  <a:gd name="T4" fmla="+- 0 6654 6579"/>
                  <a:gd name="T5" fmla="*/ T4 w 91"/>
                  <a:gd name="T6" fmla="+- 0 5281 5155"/>
                  <a:gd name="T7" fmla="*/ 5281 h 144"/>
                  <a:gd name="T8" fmla="+- 0 6655 6579"/>
                  <a:gd name="T9" fmla="*/ T8 w 91"/>
                  <a:gd name="T10" fmla="+- 0 5297 5155"/>
                  <a:gd name="T11" fmla="*/ 5297 h 144"/>
                  <a:gd name="T12" fmla="+- 0 6671 6579"/>
                  <a:gd name="T13" fmla="*/ T12 w 91"/>
                  <a:gd name="T14" fmla="+- 0 5297 5155"/>
                  <a:gd name="T15" fmla="*/ 5297 h 144"/>
                  <a:gd name="T16" fmla="+- 0 6670 6579"/>
                  <a:gd name="T17" fmla="*/ T16 w 91"/>
                  <a:gd name="T18" fmla="+- 0 5291 5155"/>
                  <a:gd name="T19" fmla="*/ 5291 h 144"/>
                  <a:gd name="T20" fmla="+- 0 6670 6579"/>
                  <a:gd name="T21" fmla="*/ T20 w 91"/>
                  <a:gd name="T22" fmla="+- 0 5281 5155"/>
                  <a:gd name="T23" fmla="*/ 528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8" name="Freeform 111"/>
              <p:cNvSpPr>
                <a:spLocks/>
              </p:cNvSpPr>
              <p:nvPr/>
            </p:nvSpPr>
            <p:spPr bwMode="auto">
              <a:xfrm>
                <a:off x="6579" y="5155"/>
                <a:ext cx="91" cy="144"/>
              </a:xfrm>
              <a:custGeom>
                <a:avLst/>
                <a:gdLst>
                  <a:gd name="T0" fmla="+- 0 6651 6579"/>
                  <a:gd name="T1" fmla="*/ T0 w 91"/>
                  <a:gd name="T2" fmla="+- 0 5212 5155"/>
                  <a:gd name="T3" fmla="*/ 5212 h 144"/>
                  <a:gd name="T4" fmla="+- 0 6639 6579"/>
                  <a:gd name="T5" fmla="*/ T4 w 91"/>
                  <a:gd name="T6" fmla="+- 0 5212 5155"/>
                  <a:gd name="T7" fmla="*/ 5212 h 144"/>
                  <a:gd name="T8" fmla="+- 0 6649 6579"/>
                  <a:gd name="T9" fmla="*/ T8 w 91"/>
                  <a:gd name="T10" fmla="+- 0 5221 5155"/>
                  <a:gd name="T11" fmla="*/ 5221 h 144"/>
                  <a:gd name="T12" fmla="+- 0 6651 6579"/>
                  <a:gd name="T13" fmla="*/ T12 w 91"/>
                  <a:gd name="T14" fmla="+- 0 5233 5155"/>
                  <a:gd name="T15" fmla="*/ 5233 h 144"/>
                  <a:gd name="T16" fmla="+- 0 6652 6579"/>
                  <a:gd name="T17" fmla="*/ T16 w 91"/>
                  <a:gd name="T18" fmla="+- 0 5235 5155"/>
                  <a:gd name="T19" fmla="*/ 5235 h 144"/>
                  <a:gd name="T20" fmla="+- 0 6652 6579"/>
                  <a:gd name="T21" fmla="*/ T20 w 91"/>
                  <a:gd name="T22" fmla="+- 0 5238 5155"/>
                  <a:gd name="T23" fmla="*/ 5238 h 144"/>
                  <a:gd name="T24" fmla="+- 0 6652 6579"/>
                  <a:gd name="T25" fmla="*/ T24 w 91"/>
                  <a:gd name="T26" fmla="+- 0 5260 5155"/>
                  <a:gd name="T27" fmla="*/ 5260 h 144"/>
                  <a:gd name="T28" fmla="+- 0 6652 6579"/>
                  <a:gd name="T29" fmla="*/ T28 w 91"/>
                  <a:gd name="T30" fmla="+- 0 5262 5155"/>
                  <a:gd name="T31" fmla="*/ 5262 h 144"/>
                  <a:gd name="T32" fmla="+- 0 6650 6579"/>
                  <a:gd name="T33" fmla="*/ T32 w 91"/>
                  <a:gd name="T34" fmla="+- 0 5269 5155"/>
                  <a:gd name="T35" fmla="*/ 5269 h 144"/>
                  <a:gd name="T36" fmla="+- 0 6638 6579"/>
                  <a:gd name="T37" fmla="*/ T36 w 91"/>
                  <a:gd name="T38" fmla="+- 0 5281 5155"/>
                  <a:gd name="T39" fmla="*/ 5281 h 144"/>
                  <a:gd name="T40" fmla="+- 0 6613 6579"/>
                  <a:gd name="T41" fmla="*/ T40 w 91"/>
                  <a:gd name="T42" fmla="+- 0 5282 5155"/>
                  <a:gd name="T43" fmla="*/ 5282 h 144"/>
                  <a:gd name="T44" fmla="+- 0 6653 6579"/>
                  <a:gd name="T45" fmla="*/ T44 w 91"/>
                  <a:gd name="T46" fmla="+- 0 5282 5155"/>
                  <a:gd name="T47" fmla="*/ 5282 h 144"/>
                  <a:gd name="T48" fmla="+- 0 6654 6579"/>
                  <a:gd name="T49" fmla="*/ T48 w 91"/>
                  <a:gd name="T50" fmla="+- 0 5281 5155"/>
                  <a:gd name="T51" fmla="*/ 5281 h 144"/>
                  <a:gd name="T52" fmla="+- 0 6670 6579"/>
                  <a:gd name="T53" fmla="*/ T52 w 91"/>
                  <a:gd name="T54" fmla="+- 0 5281 5155"/>
                  <a:gd name="T55" fmla="*/ 5281 h 144"/>
                  <a:gd name="T56" fmla="+- 0 6670 6579"/>
                  <a:gd name="T57" fmla="*/ T56 w 91"/>
                  <a:gd name="T58" fmla="+- 0 5213 5155"/>
                  <a:gd name="T59" fmla="*/ 5213 h 144"/>
                  <a:gd name="T60" fmla="+- 0 6652 6579"/>
                  <a:gd name="T61" fmla="*/ T60 w 91"/>
                  <a:gd name="T62" fmla="+- 0 5213 5155"/>
                  <a:gd name="T63" fmla="*/ 5213 h 144"/>
                  <a:gd name="T64" fmla="+- 0 6651 6579"/>
                  <a:gd name="T65" fmla="*/ T64 w 91"/>
                  <a:gd name="T66" fmla="+- 0 5212 5155"/>
                  <a:gd name="T67" fmla="*/ 521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9" name="Freeform 112"/>
              <p:cNvSpPr>
                <a:spLocks/>
              </p:cNvSpPr>
              <p:nvPr/>
            </p:nvSpPr>
            <p:spPr bwMode="auto">
              <a:xfrm>
                <a:off x="6579" y="5155"/>
                <a:ext cx="91" cy="144"/>
              </a:xfrm>
              <a:custGeom>
                <a:avLst/>
                <a:gdLst>
                  <a:gd name="T0" fmla="+- 0 6670 6579"/>
                  <a:gd name="T1" fmla="*/ T0 w 91"/>
                  <a:gd name="T2" fmla="+- 0 5155 5155"/>
                  <a:gd name="T3" fmla="*/ 5155 h 144"/>
                  <a:gd name="T4" fmla="+- 0 6652 6579"/>
                  <a:gd name="T5" fmla="*/ T4 w 91"/>
                  <a:gd name="T6" fmla="+- 0 5155 5155"/>
                  <a:gd name="T7" fmla="*/ 5155 h 144"/>
                  <a:gd name="T8" fmla="+- 0 6652 6579"/>
                  <a:gd name="T9" fmla="*/ T8 w 91"/>
                  <a:gd name="T10" fmla="+- 0 5213 5155"/>
                  <a:gd name="T11" fmla="*/ 5213 h 144"/>
                  <a:gd name="T12" fmla="+- 0 6670 6579"/>
                  <a:gd name="T13" fmla="*/ T12 w 91"/>
                  <a:gd name="T14" fmla="+- 0 5213 5155"/>
                  <a:gd name="T15" fmla="*/ 5213 h 144"/>
                  <a:gd name="T16" fmla="+- 0 6670 6579"/>
                  <a:gd name="T17" fmla="*/ T16 w 91"/>
                  <a:gd name="T18" fmla="+- 0 5155 5155"/>
                  <a:gd name="T19" fmla="*/ 515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0" name="Group 113"/>
            <p:cNvGrpSpPr>
              <a:grpSpLocks/>
            </p:cNvGrpSpPr>
            <p:nvPr/>
          </p:nvGrpSpPr>
          <p:grpSpPr bwMode="auto">
            <a:xfrm>
              <a:off x="6700" y="5198"/>
              <a:ext cx="63" cy="101"/>
              <a:chOff x="6700" y="5198"/>
              <a:chExt cx="63" cy="101"/>
            </a:xfrm>
          </p:grpSpPr>
          <p:sp>
            <p:nvSpPr>
              <p:cNvPr id="4533" name="Freeform 114"/>
              <p:cNvSpPr>
                <a:spLocks/>
              </p:cNvSpPr>
              <p:nvPr/>
            </p:nvSpPr>
            <p:spPr bwMode="auto">
              <a:xfrm>
                <a:off x="6700" y="5198"/>
                <a:ext cx="63" cy="101"/>
              </a:xfrm>
              <a:custGeom>
                <a:avLst/>
                <a:gdLst>
                  <a:gd name="T0" fmla="+- 0 6705 6700"/>
                  <a:gd name="T1" fmla="*/ T0 w 63"/>
                  <a:gd name="T2" fmla="+- 0 5279 5198"/>
                  <a:gd name="T3" fmla="*/ 5279 h 101"/>
                  <a:gd name="T4" fmla="+- 0 6700 6700"/>
                  <a:gd name="T5" fmla="*/ T4 w 63"/>
                  <a:gd name="T6" fmla="+- 0 5293 5198"/>
                  <a:gd name="T7" fmla="*/ 5293 h 101"/>
                  <a:gd name="T8" fmla="+- 0 6707 6700"/>
                  <a:gd name="T9" fmla="*/ T8 w 63"/>
                  <a:gd name="T10" fmla="+- 0 5297 5198"/>
                  <a:gd name="T11" fmla="*/ 5297 h 101"/>
                  <a:gd name="T12" fmla="+- 0 6717 6700"/>
                  <a:gd name="T13" fmla="*/ T12 w 63"/>
                  <a:gd name="T14" fmla="+- 0 5300 5198"/>
                  <a:gd name="T15" fmla="*/ 5300 h 101"/>
                  <a:gd name="T16" fmla="+- 0 6736 6700"/>
                  <a:gd name="T17" fmla="*/ T16 w 63"/>
                  <a:gd name="T18" fmla="+- 0 5299 5198"/>
                  <a:gd name="T19" fmla="*/ 5299 h 101"/>
                  <a:gd name="T20" fmla="+- 0 6756 6700"/>
                  <a:gd name="T21" fmla="*/ T20 w 63"/>
                  <a:gd name="T22" fmla="+- 0 5289 5198"/>
                  <a:gd name="T23" fmla="*/ 5289 h 101"/>
                  <a:gd name="T24" fmla="+- 0 6758 6700"/>
                  <a:gd name="T25" fmla="*/ T24 w 63"/>
                  <a:gd name="T26" fmla="+- 0 5286 5198"/>
                  <a:gd name="T27" fmla="*/ 5286 h 101"/>
                  <a:gd name="T28" fmla="+- 0 6719 6700"/>
                  <a:gd name="T29" fmla="*/ T28 w 63"/>
                  <a:gd name="T30" fmla="+- 0 5286 5198"/>
                  <a:gd name="T31" fmla="*/ 5286 h 101"/>
                  <a:gd name="T32" fmla="+- 0 6710 6700"/>
                  <a:gd name="T33" fmla="*/ T32 w 63"/>
                  <a:gd name="T34" fmla="+- 0 5283 5198"/>
                  <a:gd name="T35" fmla="*/ 5283 h 101"/>
                  <a:gd name="T36" fmla="+- 0 6705 6700"/>
                  <a:gd name="T37" fmla="*/ T36 w 63"/>
                  <a:gd name="T38" fmla="+- 0 5279 5198"/>
                  <a:gd name="T39" fmla="*/ 52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6"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4" name="Freeform 115"/>
              <p:cNvSpPr>
                <a:spLocks/>
              </p:cNvSpPr>
              <p:nvPr/>
            </p:nvSpPr>
            <p:spPr bwMode="auto">
              <a:xfrm>
                <a:off x="6700" y="5198"/>
                <a:ext cx="63" cy="101"/>
              </a:xfrm>
              <a:custGeom>
                <a:avLst/>
                <a:gdLst>
                  <a:gd name="T0" fmla="+- 0 6746 6700"/>
                  <a:gd name="T1" fmla="*/ T0 w 63"/>
                  <a:gd name="T2" fmla="+- 0 5198 5198"/>
                  <a:gd name="T3" fmla="*/ 5198 h 101"/>
                  <a:gd name="T4" fmla="+- 0 6731 6700"/>
                  <a:gd name="T5" fmla="*/ T4 w 63"/>
                  <a:gd name="T6" fmla="+- 0 5199 5198"/>
                  <a:gd name="T7" fmla="*/ 5199 h 101"/>
                  <a:gd name="T8" fmla="+- 0 6710 6700"/>
                  <a:gd name="T9" fmla="*/ T8 w 63"/>
                  <a:gd name="T10" fmla="+- 0 5208 5198"/>
                  <a:gd name="T11" fmla="*/ 5208 h 101"/>
                  <a:gd name="T12" fmla="+- 0 6703 6700"/>
                  <a:gd name="T13" fmla="*/ T12 w 63"/>
                  <a:gd name="T14" fmla="+- 0 5227 5198"/>
                  <a:gd name="T15" fmla="*/ 5227 h 101"/>
                  <a:gd name="T16" fmla="+- 0 6703 6700"/>
                  <a:gd name="T17" fmla="*/ T16 w 63"/>
                  <a:gd name="T18" fmla="+- 0 5238 5198"/>
                  <a:gd name="T19" fmla="*/ 5238 h 101"/>
                  <a:gd name="T20" fmla="+- 0 6711 6700"/>
                  <a:gd name="T21" fmla="*/ T20 w 63"/>
                  <a:gd name="T22" fmla="+- 0 5248 5198"/>
                  <a:gd name="T23" fmla="*/ 5248 h 101"/>
                  <a:gd name="T24" fmla="+- 0 6729 6700"/>
                  <a:gd name="T25" fmla="*/ T24 w 63"/>
                  <a:gd name="T26" fmla="+- 0 5254 5198"/>
                  <a:gd name="T27" fmla="*/ 5254 h 101"/>
                  <a:gd name="T28" fmla="+- 0 6742 6700"/>
                  <a:gd name="T29" fmla="*/ T28 w 63"/>
                  <a:gd name="T30" fmla="+- 0 5259 5198"/>
                  <a:gd name="T31" fmla="*/ 5259 h 101"/>
                  <a:gd name="T32" fmla="+- 0 6747 6700"/>
                  <a:gd name="T33" fmla="*/ T32 w 63"/>
                  <a:gd name="T34" fmla="+- 0 5264 5198"/>
                  <a:gd name="T35" fmla="*/ 5264 h 101"/>
                  <a:gd name="T36" fmla="+- 0 6747 6700"/>
                  <a:gd name="T37" fmla="*/ T36 w 63"/>
                  <a:gd name="T38" fmla="+- 0 5280 5198"/>
                  <a:gd name="T39" fmla="*/ 5280 h 101"/>
                  <a:gd name="T40" fmla="+- 0 6741 6700"/>
                  <a:gd name="T41" fmla="*/ T40 w 63"/>
                  <a:gd name="T42" fmla="+- 0 5286 5198"/>
                  <a:gd name="T43" fmla="*/ 5286 h 101"/>
                  <a:gd name="T44" fmla="+- 0 6758 6700"/>
                  <a:gd name="T45" fmla="*/ T44 w 63"/>
                  <a:gd name="T46" fmla="+- 0 5286 5198"/>
                  <a:gd name="T47" fmla="*/ 5286 h 101"/>
                  <a:gd name="T48" fmla="+- 0 6764 6700"/>
                  <a:gd name="T49" fmla="*/ T48 w 63"/>
                  <a:gd name="T50" fmla="+- 0 5270 5198"/>
                  <a:gd name="T51" fmla="*/ 5270 h 101"/>
                  <a:gd name="T52" fmla="+- 0 6764 6700"/>
                  <a:gd name="T53" fmla="*/ T52 w 63"/>
                  <a:gd name="T54" fmla="+- 0 5256 5198"/>
                  <a:gd name="T55" fmla="*/ 5256 h 101"/>
                  <a:gd name="T56" fmla="+- 0 6755 6700"/>
                  <a:gd name="T57" fmla="*/ T56 w 63"/>
                  <a:gd name="T58" fmla="+- 0 5248 5198"/>
                  <a:gd name="T59" fmla="*/ 5248 h 101"/>
                  <a:gd name="T60" fmla="+- 0 6726 6700"/>
                  <a:gd name="T61" fmla="*/ T60 w 63"/>
                  <a:gd name="T62" fmla="+- 0 5236 5198"/>
                  <a:gd name="T63" fmla="*/ 5236 h 101"/>
                  <a:gd name="T64" fmla="+- 0 6720 6700"/>
                  <a:gd name="T65" fmla="*/ T64 w 63"/>
                  <a:gd name="T66" fmla="+- 0 5233 5198"/>
                  <a:gd name="T67" fmla="*/ 5233 h 101"/>
                  <a:gd name="T68" fmla="+- 0 6720 6700"/>
                  <a:gd name="T69" fmla="*/ T68 w 63"/>
                  <a:gd name="T70" fmla="+- 0 5218 5198"/>
                  <a:gd name="T71" fmla="*/ 5218 h 101"/>
                  <a:gd name="T72" fmla="+- 0 6726 6700"/>
                  <a:gd name="T73" fmla="*/ T72 w 63"/>
                  <a:gd name="T74" fmla="+- 0 5212 5198"/>
                  <a:gd name="T75" fmla="*/ 5212 h 101"/>
                  <a:gd name="T76" fmla="+- 0 6758 6700"/>
                  <a:gd name="T77" fmla="*/ T76 w 63"/>
                  <a:gd name="T78" fmla="+- 0 5212 5198"/>
                  <a:gd name="T79" fmla="*/ 5212 h 101"/>
                  <a:gd name="T80" fmla="+- 0 6760 6700"/>
                  <a:gd name="T81" fmla="*/ T80 w 63"/>
                  <a:gd name="T82" fmla="+- 0 5204 5198"/>
                  <a:gd name="T83" fmla="*/ 5204 h 101"/>
                  <a:gd name="T84" fmla="+- 0 6755 6700"/>
                  <a:gd name="T85" fmla="*/ T84 w 63"/>
                  <a:gd name="T86" fmla="+- 0 5201 5198"/>
                  <a:gd name="T87" fmla="*/ 5201 h 101"/>
                  <a:gd name="T88" fmla="+- 0 6746 6700"/>
                  <a:gd name="T89" fmla="*/ T88 w 63"/>
                  <a:gd name="T90" fmla="+- 0 5198 5198"/>
                  <a:gd name="T91"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5" name="Freeform 116"/>
              <p:cNvSpPr>
                <a:spLocks/>
              </p:cNvSpPr>
              <p:nvPr/>
            </p:nvSpPr>
            <p:spPr bwMode="auto">
              <a:xfrm>
                <a:off x="6700" y="5198"/>
                <a:ext cx="63" cy="101"/>
              </a:xfrm>
              <a:custGeom>
                <a:avLst/>
                <a:gdLst>
                  <a:gd name="T0" fmla="+- 0 6758 6700"/>
                  <a:gd name="T1" fmla="*/ T0 w 63"/>
                  <a:gd name="T2" fmla="+- 0 5212 5198"/>
                  <a:gd name="T3" fmla="*/ 5212 h 101"/>
                  <a:gd name="T4" fmla="+- 0 6745 6700"/>
                  <a:gd name="T5" fmla="*/ T4 w 63"/>
                  <a:gd name="T6" fmla="+- 0 5212 5198"/>
                  <a:gd name="T7" fmla="*/ 5212 h 101"/>
                  <a:gd name="T8" fmla="+- 0 6752 6700"/>
                  <a:gd name="T9" fmla="*/ T8 w 63"/>
                  <a:gd name="T10" fmla="+- 0 5215 5198"/>
                  <a:gd name="T11" fmla="*/ 5215 h 101"/>
                  <a:gd name="T12" fmla="+- 0 6756 6700"/>
                  <a:gd name="T13" fmla="*/ T12 w 63"/>
                  <a:gd name="T14" fmla="+- 0 5217 5198"/>
                  <a:gd name="T15" fmla="*/ 5217 h 101"/>
                  <a:gd name="T16" fmla="+- 0 6758 6700"/>
                  <a:gd name="T17" fmla="*/ T16 w 63"/>
                  <a:gd name="T18" fmla="+- 0 5212 5198"/>
                  <a:gd name="T19" fmla="*/ 521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1" name="Group 117"/>
            <p:cNvGrpSpPr>
              <a:grpSpLocks/>
            </p:cNvGrpSpPr>
            <p:nvPr/>
          </p:nvGrpSpPr>
          <p:grpSpPr bwMode="auto">
            <a:xfrm>
              <a:off x="6788" y="5199"/>
              <a:ext cx="75" cy="101"/>
              <a:chOff x="6788" y="5199"/>
              <a:chExt cx="75" cy="101"/>
            </a:xfrm>
          </p:grpSpPr>
          <p:sp>
            <p:nvSpPr>
              <p:cNvPr id="4530" name="Freeform 118"/>
              <p:cNvSpPr>
                <a:spLocks/>
              </p:cNvSpPr>
              <p:nvPr/>
            </p:nvSpPr>
            <p:spPr bwMode="auto">
              <a:xfrm>
                <a:off x="6788" y="5199"/>
                <a:ext cx="75" cy="101"/>
              </a:xfrm>
              <a:custGeom>
                <a:avLst/>
                <a:gdLst>
                  <a:gd name="T0" fmla="+- 0 6850 6788"/>
                  <a:gd name="T1" fmla="*/ T0 w 75"/>
                  <a:gd name="T2" fmla="+- 0 5199 5199"/>
                  <a:gd name="T3" fmla="*/ 5199 h 101"/>
                  <a:gd name="T4" fmla="+- 0 6791 6788"/>
                  <a:gd name="T5" fmla="*/ T4 w 75"/>
                  <a:gd name="T6" fmla="+- 0 5235 5199"/>
                  <a:gd name="T7" fmla="*/ 5235 h 101"/>
                  <a:gd name="T8" fmla="+- 0 6788 6788"/>
                  <a:gd name="T9" fmla="*/ T8 w 75"/>
                  <a:gd name="T10" fmla="+- 0 5261 5199"/>
                  <a:gd name="T11" fmla="*/ 5261 h 101"/>
                  <a:gd name="T12" fmla="+- 0 6797 6788"/>
                  <a:gd name="T13" fmla="*/ T12 w 75"/>
                  <a:gd name="T14" fmla="+- 0 5282 5199"/>
                  <a:gd name="T15" fmla="*/ 5282 h 101"/>
                  <a:gd name="T16" fmla="+- 0 6813 6788"/>
                  <a:gd name="T17" fmla="*/ T16 w 75"/>
                  <a:gd name="T18" fmla="+- 0 5295 5199"/>
                  <a:gd name="T19" fmla="*/ 5295 h 101"/>
                  <a:gd name="T20" fmla="+- 0 6835 6788"/>
                  <a:gd name="T21" fmla="*/ T20 w 75"/>
                  <a:gd name="T22" fmla="+- 0 5300 5199"/>
                  <a:gd name="T23" fmla="*/ 5300 h 101"/>
                  <a:gd name="T24" fmla="+- 0 6848 6788"/>
                  <a:gd name="T25" fmla="*/ T24 w 75"/>
                  <a:gd name="T26" fmla="+- 0 5300 5199"/>
                  <a:gd name="T27" fmla="*/ 5300 h 101"/>
                  <a:gd name="T28" fmla="+- 0 6859 6788"/>
                  <a:gd name="T29" fmla="*/ T28 w 75"/>
                  <a:gd name="T30" fmla="+- 0 5296 5199"/>
                  <a:gd name="T31" fmla="*/ 5296 h 101"/>
                  <a:gd name="T32" fmla="+- 0 6863 6788"/>
                  <a:gd name="T33" fmla="*/ T32 w 75"/>
                  <a:gd name="T34" fmla="+- 0 5294 5199"/>
                  <a:gd name="T35" fmla="*/ 5294 h 101"/>
                  <a:gd name="T36" fmla="+- 0 6861 6788"/>
                  <a:gd name="T37" fmla="*/ T36 w 75"/>
                  <a:gd name="T38" fmla="+- 0 5285 5199"/>
                  <a:gd name="T39" fmla="*/ 5285 h 101"/>
                  <a:gd name="T40" fmla="+- 0 6849 6788"/>
                  <a:gd name="T41" fmla="*/ T40 w 75"/>
                  <a:gd name="T42" fmla="+- 0 5285 5199"/>
                  <a:gd name="T43" fmla="*/ 5285 h 101"/>
                  <a:gd name="T44" fmla="+- 0 6822 6788"/>
                  <a:gd name="T45" fmla="*/ T44 w 75"/>
                  <a:gd name="T46" fmla="+- 0 5281 5199"/>
                  <a:gd name="T47" fmla="*/ 5281 h 101"/>
                  <a:gd name="T48" fmla="+- 0 6810 6788"/>
                  <a:gd name="T49" fmla="*/ T48 w 75"/>
                  <a:gd name="T50" fmla="+- 0 5265 5199"/>
                  <a:gd name="T51" fmla="*/ 5265 h 101"/>
                  <a:gd name="T52" fmla="+- 0 6806 6788"/>
                  <a:gd name="T53" fmla="*/ T52 w 75"/>
                  <a:gd name="T54" fmla="+- 0 5238 5199"/>
                  <a:gd name="T55" fmla="*/ 5238 h 101"/>
                  <a:gd name="T56" fmla="+- 0 6818 6788"/>
                  <a:gd name="T57" fmla="*/ T56 w 75"/>
                  <a:gd name="T58" fmla="+- 0 5220 5199"/>
                  <a:gd name="T59" fmla="*/ 5220 h 101"/>
                  <a:gd name="T60" fmla="+- 0 6839 6788"/>
                  <a:gd name="T61" fmla="*/ T60 w 75"/>
                  <a:gd name="T62" fmla="+- 0 5213 5199"/>
                  <a:gd name="T63" fmla="*/ 5213 h 101"/>
                  <a:gd name="T64" fmla="+- 0 6861 6788"/>
                  <a:gd name="T65" fmla="*/ T64 w 75"/>
                  <a:gd name="T66" fmla="+- 0 5213 5199"/>
                  <a:gd name="T67" fmla="*/ 5213 h 101"/>
                  <a:gd name="T68" fmla="+- 0 6864 6788"/>
                  <a:gd name="T69" fmla="*/ T68 w 75"/>
                  <a:gd name="T70" fmla="+- 0 5204 5199"/>
                  <a:gd name="T71" fmla="*/ 5204 h 101"/>
                  <a:gd name="T72" fmla="+- 0 6859 6788"/>
                  <a:gd name="T73" fmla="*/ T72 w 75"/>
                  <a:gd name="T74" fmla="+- 0 5201 5199"/>
                  <a:gd name="T75" fmla="*/ 5201 h 101"/>
                  <a:gd name="T76" fmla="+- 0 6850 6788"/>
                  <a:gd name="T77" fmla="*/ T76 w 75"/>
                  <a:gd name="T78" fmla="+- 0 5199 5199"/>
                  <a:gd name="T79" fmla="*/ 51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1" name="Freeform 119"/>
              <p:cNvSpPr>
                <a:spLocks/>
              </p:cNvSpPr>
              <p:nvPr/>
            </p:nvSpPr>
            <p:spPr bwMode="auto">
              <a:xfrm>
                <a:off x="6788" y="5199"/>
                <a:ext cx="75" cy="101"/>
              </a:xfrm>
              <a:custGeom>
                <a:avLst/>
                <a:gdLst>
                  <a:gd name="T0" fmla="+- 0 6860 6788"/>
                  <a:gd name="T1" fmla="*/ T0 w 75"/>
                  <a:gd name="T2" fmla="+- 0 5281 5199"/>
                  <a:gd name="T3" fmla="*/ 5281 h 101"/>
                  <a:gd name="T4" fmla="+- 0 6855 6788"/>
                  <a:gd name="T5" fmla="*/ T4 w 75"/>
                  <a:gd name="T6" fmla="+- 0 5283 5199"/>
                  <a:gd name="T7" fmla="*/ 5283 h 101"/>
                  <a:gd name="T8" fmla="+- 0 6849 6788"/>
                  <a:gd name="T9" fmla="*/ T8 w 75"/>
                  <a:gd name="T10" fmla="+- 0 5285 5199"/>
                  <a:gd name="T11" fmla="*/ 5285 h 101"/>
                  <a:gd name="T12" fmla="+- 0 6861 6788"/>
                  <a:gd name="T13" fmla="*/ T12 w 75"/>
                  <a:gd name="T14" fmla="+- 0 5285 5199"/>
                  <a:gd name="T15" fmla="*/ 5285 h 101"/>
                  <a:gd name="T16" fmla="+- 0 6860 6788"/>
                  <a:gd name="T17" fmla="*/ T16 w 75"/>
                  <a:gd name="T18" fmla="+- 0 5281 5199"/>
                  <a:gd name="T19" fmla="*/ 528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2" name="Freeform 120"/>
              <p:cNvSpPr>
                <a:spLocks/>
              </p:cNvSpPr>
              <p:nvPr/>
            </p:nvSpPr>
            <p:spPr bwMode="auto">
              <a:xfrm>
                <a:off x="6788" y="5199"/>
                <a:ext cx="75" cy="101"/>
              </a:xfrm>
              <a:custGeom>
                <a:avLst/>
                <a:gdLst>
                  <a:gd name="T0" fmla="+- 0 6861 6788"/>
                  <a:gd name="T1" fmla="*/ T0 w 75"/>
                  <a:gd name="T2" fmla="+- 0 5213 5199"/>
                  <a:gd name="T3" fmla="*/ 5213 h 101"/>
                  <a:gd name="T4" fmla="+- 0 6849 6788"/>
                  <a:gd name="T5" fmla="*/ T4 w 75"/>
                  <a:gd name="T6" fmla="+- 0 5213 5199"/>
                  <a:gd name="T7" fmla="*/ 5213 h 101"/>
                  <a:gd name="T8" fmla="+- 0 6855 6788"/>
                  <a:gd name="T9" fmla="*/ T8 w 75"/>
                  <a:gd name="T10" fmla="+- 0 5215 5199"/>
                  <a:gd name="T11" fmla="*/ 5215 h 101"/>
                  <a:gd name="T12" fmla="+- 0 6860 6788"/>
                  <a:gd name="T13" fmla="*/ T12 w 75"/>
                  <a:gd name="T14" fmla="+- 0 5217 5199"/>
                  <a:gd name="T15" fmla="*/ 5217 h 101"/>
                  <a:gd name="T16" fmla="+- 0 6861 6788"/>
                  <a:gd name="T17" fmla="*/ T16 w 75"/>
                  <a:gd name="T18" fmla="+- 0 5213 5199"/>
                  <a:gd name="T19" fmla="*/ 521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2" name="Group 121"/>
            <p:cNvGrpSpPr>
              <a:grpSpLocks/>
            </p:cNvGrpSpPr>
            <p:nvPr/>
          </p:nvGrpSpPr>
          <p:grpSpPr bwMode="auto">
            <a:xfrm>
              <a:off x="6884" y="5198"/>
              <a:ext cx="77" cy="101"/>
              <a:chOff x="6884" y="5198"/>
              <a:chExt cx="77" cy="101"/>
            </a:xfrm>
          </p:grpSpPr>
          <p:sp>
            <p:nvSpPr>
              <p:cNvPr id="4526" name="Freeform 122"/>
              <p:cNvSpPr>
                <a:spLocks/>
              </p:cNvSpPr>
              <p:nvPr/>
            </p:nvSpPr>
            <p:spPr bwMode="auto">
              <a:xfrm>
                <a:off x="6884" y="5198"/>
                <a:ext cx="77" cy="101"/>
              </a:xfrm>
              <a:custGeom>
                <a:avLst/>
                <a:gdLst>
                  <a:gd name="T0" fmla="+- 0 6951 6884"/>
                  <a:gd name="T1" fmla="*/ T0 w 77"/>
                  <a:gd name="T2" fmla="+- 0 5211 5198"/>
                  <a:gd name="T3" fmla="*/ 5211 h 101"/>
                  <a:gd name="T4" fmla="+- 0 6940 6884"/>
                  <a:gd name="T5" fmla="*/ T4 w 77"/>
                  <a:gd name="T6" fmla="+- 0 5211 5198"/>
                  <a:gd name="T7" fmla="*/ 5211 h 101"/>
                  <a:gd name="T8" fmla="+- 0 6942 6884"/>
                  <a:gd name="T9" fmla="*/ T8 w 77"/>
                  <a:gd name="T10" fmla="+- 0 5226 5198"/>
                  <a:gd name="T11" fmla="*/ 5226 h 101"/>
                  <a:gd name="T12" fmla="+- 0 6942 6884"/>
                  <a:gd name="T13" fmla="*/ T12 w 77"/>
                  <a:gd name="T14" fmla="+- 0 5234 5198"/>
                  <a:gd name="T15" fmla="*/ 5234 h 101"/>
                  <a:gd name="T16" fmla="+- 0 6929 6884"/>
                  <a:gd name="T17" fmla="*/ T16 w 77"/>
                  <a:gd name="T18" fmla="+- 0 5236 5198"/>
                  <a:gd name="T19" fmla="*/ 5236 h 101"/>
                  <a:gd name="T20" fmla="+- 0 6904 6884"/>
                  <a:gd name="T21" fmla="*/ T20 w 77"/>
                  <a:gd name="T22" fmla="+- 0 5242 5198"/>
                  <a:gd name="T23" fmla="*/ 5242 h 101"/>
                  <a:gd name="T24" fmla="+- 0 6889 6884"/>
                  <a:gd name="T25" fmla="*/ T24 w 77"/>
                  <a:gd name="T26" fmla="+- 0 5254 5198"/>
                  <a:gd name="T27" fmla="*/ 5254 h 101"/>
                  <a:gd name="T28" fmla="+- 0 6884 6884"/>
                  <a:gd name="T29" fmla="*/ T28 w 77"/>
                  <a:gd name="T30" fmla="+- 0 5273 5198"/>
                  <a:gd name="T31" fmla="*/ 5273 h 101"/>
                  <a:gd name="T32" fmla="+- 0 6892 6884"/>
                  <a:gd name="T33" fmla="*/ T32 w 77"/>
                  <a:gd name="T34" fmla="+- 0 5291 5198"/>
                  <a:gd name="T35" fmla="*/ 5291 h 101"/>
                  <a:gd name="T36" fmla="+- 0 6914 6884"/>
                  <a:gd name="T37" fmla="*/ T36 w 77"/>
                  <a:gd name="T38" fmla="+- 0 5300 5198"/>
                  <a:gd name="T39" fmla="*/ 5300 h 101"/>
                  <a:gd name="T40" fmla="+- 0 6928 6884"/>
                  <a:gd name="T41" fmla="*/ T40 w 77"/>
                  <a:gd name="T42" fmla="+- 0 5300 5198"/>
                  <a:gd name="T43" fmla="*/ 5300 h 101"/>
                  <a:gd name="T44" fmla="+- 0 6938 6884"/>
                  <a:gd name="T45" fmla="*/ T44 w 77"/>
                  <a:gd name="T46" fmla="+- 0 5293 5198"/>
                  <a:gd name="T47" fmla="*/ 5293 h 101"/>
                  <a:gd name="T48" fmla="+- 0 6942 6884"/>
                  <a:gd name="T49" fmla="*/ T48 w 77"/>
                  <a:gd name="T50" fmla="+- 0 5287 5198"/>
                  <a:gd name="T51" fmla="*/ 5287 h 101"/>
                  <a:gd name="T52" fmla="+- 0 6909 6884"/>
                  <a:gd name="T53" fmla="*/ T52 w 77"/>
                  <a:gd name="T54" fmla="+- 0 5287 5198"/>
                  <a:gd name="T55" fmla="*/ 5287 h 101"/>
                  <a:gd name="T56" fmla="+- 0 6902 6884"/>
                  <a:gd name="T57" fmla="*/ T56 w 77"/>
                  <a:gd name="T58" fmla="+- 0 5281 5198"/>
                  <a:gd name="T59" fmla="*/ 5281 h 101"/>
                  <a:gd name="T60" fmla="+- 0 6903 6884"/>
                  <a:gd name="T61" fmla="*/ T60 w 77"/>
                  <a:gd name="T62" fmla="+- 0 5263 5198"/>
                  <a:gd name="T63" fmla="*/ 5263 h 101"/>
                  <a:gd name="T64" fmla="+- 0 6919 6884"/>
                  <a:gd name="T65" fmla="*/ T64 w 77"/>
                  <a:gd name="T66" fmla="+- 0 5251 5198"/>
                  <a:gd name="T67" fmla="*/ 5251 h 101"/>
                  <a:gd name="T68" fmla="+- 0 6943 6884"/>
                  <a:gd name="T69" fmla="*/ T68 w 77"/>
                  <a:gd name="T70" fmla="+- 0 5248 5198"/>
                  <a:gd name="T71" fmla="*/ 5248 h 101"/>
                  <a:gd name="T72" fmla="+- 0 6959 6884"/>
                  <a:gd name="T73" fmla="*/ T72 w 77"/>
                  <a:gd name="T74" fmla="+- 0 5248 5198"/>
                  <a:gd name="T75" fmla="*/ 5248 h 101"/>
                  <a:gd name="T76" fmla="+- 0 6958 6884"/>
                  <a:gd name="T77" fmla="*/ T76 w 77"/>
                  <a:gd name="T78" fmla="+- 0 5223 5198"/>
                  <a:gd name="T79" fmla="*/ 5223 h 101"/>
                  <a:gd name="T80" fmla="+- 0 6951 6884"/>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7" name="Freeform 123"/>
              <p:cNvSpPr>
                <a:spLocks/>
              </p:cNvSpPr>
              <p:nvPr/>
            </p:nvSpPr>
            <p:spPr bwMode="auto">
              <a:xfrm>
                <a:off x="6884" y="5198"/>
                <a:ext cx="77" cy="101"/>
              </a:xfrm>
              <a:custGeom>
                <a:avLst/>
                <a:gdLst>
                  <a:gd name="T0" fmla="+- 0 6960 6884"/>
                  <a:gd name="T1" fmla="*/ T0 w 77"/>
                  <a:gd name="T2" fmla="+- 0 5285 5198"/>
                  <a:gd name="T3" fmla="*/ 5285 h 101"/>
                  <a:gd name="T4" fmla="+- 0 6944 6884"/>
                  <a:gd name="T5" fmla="*/ T4 w 77"/>
                  <a:gd name="T6" fmla="+- 0 5285 5198"/>
                  <a:gd name="T7" fmla="*/ 5285 h 101"/>
                  <a:gd name="T8" fmla="+- 0 6945 6884"/>
                  <a:gd name="T9" fmla="*/ T8 w 77"/>
                  <a:gd name="T10" fmla="+- 0 5297 5198"/>
                  <a:gd name="T11" fmla="*/ 5297 h 101"/>
                  <a:gd name="T12" fmla="+- 0 6961 6884"/>
                  <a:gd name="T13" fmla="*/ T12 w 77"/>
                  <a:gd name="T14" fmla="+- 0 5297 5198"/>
                  <a:gd name="T15" fmla="*/ 5297 h 101"/>
                  <a:gd name="T16" fmla="+- 0 6960 6884"/>
                  <a:gd name="T17" fmla="*/ T16 w 77"/>
                  <a:gd name="T18" fmla="+- 0 5291 5198"/>
                  <a:gd name="T19" fmla="*/ 5291 h 101"/>
                  <a:gd name="T20" fmla="+- 0 6960 6884"/>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8" name="Freeform 124"/>
              <p:cNvSpPr>
                <a:spLocks/>
              </p:cNvSpPr>
              <p:nvPr/>
            </p:nvSpPr>
            <p:spPr bwMode="auto">
              <a:xfrm>
                <a:off x="6884" y="5198"/>
                <a:ext cx="77" cy="101"/>
              </a:xfrm>
              <a:custGeom>
                <a:avLst/>
                <a:gdLst>
                  <a:gd name="T0" fmla="+- 0 6959 6884"/>
                  <a:gd name="T1" fmla="*/ T0 w 77"/>
                  <a:gd name="T2" fmla="+- 0 5248 5198"/>
                  <a:gd name="T3" fmla="*/ 5248 h 101"/>
                  <a:gd name="T4" fmla="+- 0 6943 6884"/>
                  <a:gd name="T5" fmla="*/ T4 w 77"/>
                  <a:gd name="T6" fmla="+- 0 5248 5198"/>
                  <a:gd name="T7" fmla="*/ 5248 h 101"/>
                  <a:gd name="T8" fmla="+- 0 6943 6884"/>
                  <a:gd name="T9" fmla="*/ T8 w 77"/>
                  <a:gd name="T10" fmla="+- 0 5267 5198"/>
                  <a:gd name="T11" fmla="*/ 5267 h 101"/>
                  <a:gd name="T12" fmla="+- 0 6942 6884"/>
                  <a:gd name="T13" fmla="*/ T12 w 77"/>
                  <a:gd name="T14" fmla="+- 0 5269 5198"/>
                  <a:gd name="T15" fmla="*/ 5269 h 101"/>
                  <a:gd name="T16" fmla="+- 0 6942 6884"/>
                  <a:gd name="T17" fmla="*/ T16 w 77"/>
                  <a:gd name="T18" fmla="+- 0 5270 5198"/>
                  <a:gd name="T19" fmla="*/ 5270 h 101"/>
                  <a:gd name="T20" fmla="+- 0 6939 6884"/>
                  <a:gd name="T21" fmla="*/ T20 w 77"/>
                  <a:gd name="T22" fmla="+- 0 5279 5198"/>
                  <a:gd name="T23" fmla="*/ 5279 h 101"/>
                  <a:gd name="T24" fmla="+- 0 6931 6884"/>
                  <a:gd name="T25" fmla="*/ T24 w 77"/>
                  <a:gd name="T26" fmla="+- 0 5287 5198"/>
                  <a:gd name="T27" fmla="*/ 5287 h 101"/>
                  <a:gd name="T28" fmla="+- 0 6942 6884"/>
                  <a:gd name="T29" fmla="*/ T28 w 77"/>
                  <a:gd name="T30" fmla="+- 0 5287 5198"/>
                  <a:gd name="T31" fmla="*/ 5287 h 101"/>
                  <a:gd name="T32" fmla="+- 0 6943 6884"/>
                  <a:gd name="T33" fmla="*/ T32 w 77"/>
                  <a:gd name="T34" fmla="+- 0 5285 5198"/>
                  <a:gd name="T35" fmla="*/ 5285 h 101"/>
                  <a:gd name="T36" fmla="+- 0 6960 6884"/>
                  <a:gd name="T37" fmla="*/ T36 w 77"/>
                  <a:gd name="T38" fmla="+- 0 5285 5198"/>
                  <a:gd name="T39" fmla="*/ 5285 h 101"/>
                  <a:gd name="T40" fmla="+- 0 6960 6884"/>
                  <a:gd name="T41" fmla="*/ T40 w 77"/>
                  <a:gd name="T42" fmla="+- 0 5273 5198"/>
                  <a:gd name="T43" fmla="*/ 5273 h 101"/>
                  <a:gd name="T44" fmla="+- 0 6959 6884"/>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9" name="Freeform 125"/>
              <p:cNvSpPr>
                <a:spLocks/>
              </p:cNvSpPr>
              <p:nvPr/>
            </p:nvSpPr>
            <p:spPr bwMode="auto">
              <a:xfrm>
                <a:off x="6884" y="5198"/>
                <a:ext cx="77" cy="101"/>
              </a:xfrm>
              <a:custGeom>
                <a:avLst/>
                <a:gdLst>
                  <a:gd name="T0" fmla="+- 0 6923 6884"/>
                  <a:gd name="T1" fmla="*/ T0 w 77"/>
                  <a:gd name="T2" fmla="+- 0 5198 5198"/>
                  <a:gd name="T3" fmla="*/ 5198 h 101"/>
                  <a:gd name="T4" fmla="+- 0 6911 6884"/>
                  <a:gd name="T5" fmla="*/ T4 w 77"/>
                  <a:gd name="T6" fmla="+- 0 5198 5198"/>
                  <a:gd name="T7" fmla="*/ 5198 h 101"/>
                  <a:gd name="T8" fmla="+- 0 6899 6884"/>
                  <a:gd name="T9" fmla="*/ T8 w 77"/>
                  <a:gd name="T10" fmla="+- 0 5202 5198"/>
                  <a:gd name="T11" fmla="*/ 5202 h 101"/>
                  <a:gd name="T12" fmla="+- 0 6891 6884"/>
                  <a:gd name="T13" fmla="*/ T12 w 77"/>
                  <a:gd name="T14" fmla="+- 0 5207 5198"/>
                  <a:gd name="T15" fmla="*/ 5207 h 101"/>
                  <a:gd name="T16" fmla="+- 0 6895 6884"/>
                  <a:gd name="T17" fmla="*/ T16 w 77"/>
                  <a:gd name="T18" fmla="+- 0 5219 5198"/>
                  <a:gd name="T19" fmla="*/ 5219 h 101"/>
                  <a:gd name="T20" fmla="+- 0 6902 6884"/>
                  <a:gd name="T21" fmla="*/ T20 w 77"/>
                  <a:gd name="T22" fmla="+- 0 5214 5198"/>
                  <a:gd name="T23" fmla="*/ 5214 h 101"/>
                  <a:gd name="T24" fmla="+- 0 6911 6884"/>
                  <a:gd name="T25" fmla="*/ T24 w 77"/>
                  <a:gd name="T26" fmla="+- 0 5211 5198"/>
                  <a:gd name="T27" fmla="*/ 5211 h 101"/>
                  <a:gd name="T28" fmla="+- 0 6951 6884"/>
                  <a:gd name="T29" fmla="*/ T28 w 77"/>
                  <a:gd name="T30" fmla="+- 0 5211 5198"/>
                  <a:gd name="T31" fmla="*/ 5211 h 101"/>
                  <a:gd name="T32" fmla="+- 0 6947 6884"/>
                  <a:gd name="T33" fmla="*/ T32 w 77"/>
                  <a:gd name="T34" fmla="+- 0 5206 5198"/>
                  <a:gd name="T35" fmla="*/ 5206 h 101"/>
                  <a:gd name="T36" fmla="+- 0 6923 6884"/>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3" name="Group 126"/>
            <p:cNvGrpSpPr>
              <a:grpSpLocks/>
            </p:cNvGrpSpPr>
            <p:nvPr/>
          </p:nvGrpSpPr>
          <p:grpSpPr bwMode="auto">
            <a:xfrm>
              <a:off x="6995" y="5198"/>
              <a:ext cx="92" cy="139"/>
              <a:chOff x="6995" y="5198"/>
              <a:chExt cx="92" cy="139"/>
            </a:xfrm>
          </p:grpSpPr>
          <p:sp>
            <p:nvSpPr>
              <p:cNvPr id="4522" name="Freeform 127"/>
              <p:cNvSpPr>
                <a:spLocks/>
              </p:cNvSpPr>
              <p:nvPr/>
            </p:nvSpPr>
            <p:spPr bwMode="auto">
              <a:xfrm>
                <a:off x="6995" y="5198"/>
                <a:ext cx="92" cy="139"/>
              </a:xfrm>
              <a:custGeom>
                <a:avLst/>
                <a:gdLst>
                  <a:gd name="T0" fmla="+- 0 7011 6995"/>
                  <a:gd name="T1" fmla="*/ T0 w 92"/>
                  <a:gd name="T2" fmla="+- 0 5201 5198"/>
                  <a:gd name="T3" fmla="*/ 5201 h 139"/>
                  <a:gd name="T4" fmla="+- 0 6995 6995"/>
                  <a:gd name="T5" fmla="*/ T4 w 92"/>
                  <a:gd name="T6" fmla="+- 0 5201 5198"/>
                  <a:gd name="T7" fmla="*/ 5201 h 139"/>
                  <a:gd name="T8" fmla="+- 0 6996 6995"/>
                  <a:gd name="T9" fmla="*/ T8 w 92"/>
                  <a:gd name="T10" fmla="+- 0 5216 5198"/>
                  <a:gd name="T11" fmla="*/ 5216 h 139"/>
                  <a:gd name="T12" fmla="+- 0 6996 6995"/>
                  <a:gd name="T13" fmla="*/ T12 w 92"/>
                  <a:gd name="T14" fmla="+- 0 5337 5198"/>
                  <a:gd name="T15" fmla="*/ 5337 h 139"/>
                  <a:gd name="T16" fmla="+- 0 7014 6995"/>
                  <a:gd name="T17" fmla="*/ T16 w 92"/>
                  <a:gd name="T18" fmla="+- 0 5337 5198"/>
                  <a:gd name="T19" fmla="*/ 5337 h 139"/>
                  <a:gd name="T20" fmla="+- 0 7014 6995"/>
                  <a:gd name="T21" fmla="*/ T20 w 92"/>
                  <a:gd name="T22" fmla="+- 0 5284 5198"/>
                  <a:gd name="T23" fmla="*/ 5284 h 139"/>
                  <a:gd name="T24" fmla="+- 0 7026 6995"/>
                  <a:gd name="T25" fmla="*/ T24 w 92"/>
                  <a:gd name="T26" fmla="+- 0 5284 5198"/>
                  <a:gd name="T27" fmla="*/ 5284 h 139"/>
                  <a:gd name="T28" fmla="+- 0 7018 6995"/>
                  <a:gd name="T29" fmla="*/ T28 w 92"/>
                  <a:gd name="T30" fmla="+- 0 5277 5198"/>
                  <a:gd name="T31" fmla="*/ 5277 h 139"/>
                  <a:gd name="T32" fmla="+- 0 7014 6995"/>
                  <a:gd name="T33" fmla="*/ T32 w 92"/>
                  <a:gd name="T34" fmla="+- 0 5265 5198"/>
                  <a:gd name="T35" fmla="*/ 5265 h 139"/>
                  <a:gd name="T36" fmla="+- 0 7014 6995"/>
                  <a:gd name="T37" fmla="*/ T36 w 92"/>
                  <a:gd name="T38" fmla="+- 0 5261 5198"/>
                  <a:gd name="T39" fmla="*/ 5261 h 139"/>
                  <a:gd name="T40" fmla="+- 0 7014 6995"/>
                  <a:gd name="T41" fmla="*/ T40 w 92"/>
                  <a:gd name="T42" fmla="+- 0 5239 5198"/>
                  <a:gd name="T43" fmla="*/ 5239 h 139"/>
                  <a:gd name="T44" fmla="+- 0 7014 6995"/>
                  <a:gd name="T45" fmla="*/ T44 w 92"/>
                  <a:gd name="T46" fmla="+- 0 5236 5198"/>
                  <a:gd name="T47" fmla="*/ 5236 h 139"/>
                  <a:gd name="T48" fmla="+- 0 7017 6995"/>
                  <a:gd name="T49" fmla="*/ T48 w 92"/>
                  <a:gd name="T50" fmla="+- 0 5229 5198"/>
                  <a:gd name="T51" fmla="*/ 5229 h 139"/>
                  <a:gd name="T52" fmla="+- 0 7030 6995"/>
                  <a:gd name="T53" fmla="*/ T52 w 92"/>
                  <a:gd name="T54" fmla="+- 0 5217 5198"/>
                  <a:gd name="T55" fmla="*/ 5217 h 139"/>
                  <a:gd name="T56" fmla="+- 0 7033 6995"/>
                  <a:gd name="T57" fmla="*/ T56 w 92"/>
                  <a:gd name="T58" fmla="+- 0 5217 5198"/>
                  <a:gd name="T59" fmla="*/ 5217 h 139"/>
                  <a:gd name="T60" fmla="+- 0 7012 6995"/>
                  <a:gd name="T61" fmla="*/ T60 w 92"/>
                  <a:gd name="T62" fmla="+- 0 5217 5198"/>
                  <a:gd name="T63" fmla="*/ 5217 h 139"/>
                  <a:gd name="T64" fmla="+- 0 7011 6995"/>
                  <a:gd name="T65" fmla="*/ T64 w 92"/>
                  <a:gd name="T66" fmla="+- 0 5201 5198"/>
                  <a:gd name="T67" fmla="*/ 520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3" name="Freeform 128"/>
              <p:cNvSpPr>
                <a:spLocks/>
              </p:cNvSpPr>
              <p:nvPr/>
            </p:nvSpPr>
            <p:spPr bwMode="auto">
              <a:xfrm>
                <a:off x="6995" y="5198"/>
                <a:ext cx="92" cy="139"/>
              </a:xfrm>
              <a:custGeom>
                <a:avLst/>
                <a:gdLst>
                  <a:gd name="T0" fmla="+- 0 7026 6995"/>
                  <a:gd name="T1" fmla="*/ T0 w 92"/>
                  <a:gd name="T2" fmla="+- 0 5284 5198"/>
                  <a:gd name="T3" fmla="*/ 5284 h 139"/>
                  <a:gd name="T4" fmla="+- 0 7014 6995"/>
                  <a:gd name="T5" fmla="*/ T4 w 92"/>
                  <a:gd name="T6" fmla="+- 0 5284 5198"/>
                  <a:gd name="T7" fmla="*/ 5284 h 139"/>
                  <a:gd name="T8" fmla="+- 0 7016 6995"/>
                  <a:gd name="T9" fmla="*/ T8 w 92"/>
                  <a:gd name="T10" fmla="+- 0 5287 5198"/>
                  <a:gd name="T11" fmla="*/ 5287 h 139"/>
                  <a:gd name="T12" fmla="+- 0 7030 6995"/>
                  <a:gd name="T13" fmla="*/ T12 w 92"/>
                  <a:gd name="T14" fmla="+- 0 5296 5198"/>
                  <a:gd name="T15" fmla="*/ 5296 h 139"/>
                  <a:gd name="T16" fmla="+- 0 7055 6995"/>
                  <a:gd name="T17" fmla="*/ T16 w 92"/>
                  <a:gd name="T18" fmla="+- 0 5298 5198"/>
                  <a:gd name="T19" fmla="*/ 5298 h 139"/>
                  <a:gd name="T20" fmla="+- 0 7072 6995"/>
                  <a:gd name="T21" fmla="*/ T20 w 92"/>
                  <a:gd name="T22" fmla="+- 0 5289 5198"/>
                  <a:gd name="T23" fmla="*/ 5289 h 139"/>
                  <a:gd name="T24" fmla="+- 0 7073 6995"/>
                  <a:gd name="T25" fmla="*/ T24 w 92"/>
                  <a:gd name="T26" fmla="+- 0 5286 5198"/>
                  <a:gd name="T27" fmla="*/ 5286 h 139"/>
                  <a:gd name="T28" fmla="+- 0 7028 6995"/>
                  <a:gd name="T29" fmla="*/ T28 w 92"/>
                  <a:gd name="T30" fmla="+- 0 5286 5198"/>
                  <a:gd name="T31" fmla="*/ 5286 h 139"/>
                  <a:gd name="T32" fmla="+- 0 7026 6995"/>
                  <a:gd name="T33" fmla="*/ T32 w 92"/>
                  <a:gd name="T34" fmla="+- 0 5284 5198"/>
                  <a:gd name="T35" fmla="*/ 528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4" name="Freeform 129"/>
              <p:cNvSpPr>
                <a:spLocks/>
              </p:cNvSpPr>
              <p:nvPr/>
            </p:nvSpPr>
            <p:spPr bwMode="auto">
              <a:xfrm>
                <a:off x="6995" y="5198"/>
                <a:ext cx="92" cy="139"/>
              </a:xfrm>
              <a:custGeom>
                <a:avLst/>
                <a:gdLst>
                  <a:gd name="T0" fmla="+- 0 7078 6995"/>
                  <a:gd name="T1" fmla="*/ T0 w 92"/>
                  <a:gd name="T2" fmla="+- 0 5216 5198"/>
                  <a:gd name="T3" fmla="*/ 5216 h 139"/>
                  <a:gd name="T4" fmla="+- 0 7054 6995"/>
                  <a:gd name="T5" fmla="*/ T4 w 92"/>
                  <a:gd name="T6" fmla="+- 0 5216 5198"/>
                  <a:gd name="T7" fmla="*/ 5216 h 139"/>
                  <a:gd name="T8" fmla="+- 0 7066 6995"/>
                  <a:gd name="T9" fmla="*/ T8 w 92"/>
                  <a:gd name="T10" fmla="+- 0 5232 5198"/>
                  <a:gd name="T11" fmla="*/ 5232 h 139"/>
                  <a:gd name="T12" fmla="+- 0 7069 6995"/>
                  <a:gd name="T13" fmla="*/ T12 w 92"/>
                  <a:gd name="T14" fmla="+- 0 5258 5198"/>
                  <a:gd name="T15" fmla="*/ 5258 h 139"/>
                  <a:gd name="T16" fmla="+- 0 7060 6995"/>
                  <a:gd name="T17" fmla="*/ T16 w 92"/>
                  <a:gd name="T18" fmla="+- 0 5278 5198"/>
                  <a:gd name="T19" fmla="*/ 5278 h 139"/>
                  <a:gd name="T20" fmla="+- 0 7041 6995"/>
                  <a:gd name="T21" fmla="*/ T20 w 92"/>
                  <a:gd name="T22" fmla="+- 0 5286 5198"/>
                  <a:gd name="T23" fmla="*/ 5286 h 139"/>
                  <a:gd name="T24" fmla="+- 0 7073 6995"/>
                  <a:gd name="T25" fmla="*/ T24 w 92"/>
                  <a:gd name="T26" fmla="+- 0 5286 5198"/>
                  <a:gd name="T27" fmla="*/ 5286 h 139"/>
                  <a:gd name="T28" fmla="+- 0 7083 6995"/>
                  <a:gd name="T29" fmla="*/ T28 w 92"/>
                  <a:gd name="T30" fmla="+- 0 5270 5198"/>
                  <a:gd name="T31" fmla="*/ 5270 h 139"/>
                  <a:gd name="T32" fmla="+- 0 7088 6995"/>
                  <a:gd name="T33" fmla="*/ T32 w 92"/>
                  <a:gd name="T34" fmla="+- 0 5242 5198"/>
                  <a:gd name="T35" fmla="*/ 5242 h 139"/>
                  <a:gd name="T36" fmla="+- 0 7081 6995"/>
                  <a:gd name="T37" fmla="*/ T36 w 92"/>
                  <a:gd name="T38" fmla="+- 0 5219 5198"/>
                  <a:gd name="T39" fmla="*/ 5219 h 139"/>
                  <a:gd name="T40" fmla="+- 0 7078 6995"/>
                  <a:gd name="T41" fmla="*/ T40 w 92"/>
                  <a:gd name="T42" fmla="+- 0 5216 5198"/>
                  <a:gd name="T43" fmla="*/ 521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5" name="Freeform 130"/>
              <p:cNvSpPr>
                <a:spLocks/>
              </p:cNvSpPr>
              <p:nvPr/>
            </p:nvSpPr>
            <p:spPr bwMode="auto">
              <a:xfrm>
                <a:off x="6995" y="5198"/>
                <a:ext cx="92" cy="139"/>
              </a:xfrm>
              <a:custGeom>
                <a:avLst/>
                <a:gdLst>
                  <a:gd name="T0" fmla="+- 0 7047 6995"/>
                  <a:gd name="T1" fmla="*/ T0 w 92"/>
                  <a:gd name="T2" fmla="+- 0 5198 5198"/>
                  <a:gd name="T3" fmla="*/ 5198 h 139"/>
                  <a:gd name="T4" fmla="+- 0 7031 6995"/>
                  <a:gd name="T5" fmla="*/ T4 w 92"/>
                  <a:gd name="T6" fmla="+- 0 5198 5198"/>
                  <a:gd name="T7" fmla="*/ 5198 h 139"/>
                  <a:gd name="T8" fmla="+- 0 7020 6995"/>
                  <a:gd name="T9" fmla="*/ T8 w 92"/>
                  <a:gd name="T10" fmla="+- 0 5205 5198"/>
                  <a:gd name="T11" fmla="*/ 5205 h 139"/>
                  <a:gd name="T12" fmla="+- 0 7012 6995"/>
                  <a:gd name="T13" fmla="*/ T12 w 92"/>
                  <a:gd name="T14" fmla="+- 0 5217 5198"/>
                  <a:gd name="T15" fmla="*/ 5217 h 139"/>
                  <a:gd name="T16" fmla="+- 0 7033 6995"/>
                  <a:gd name="T17" fmla="*/ T16 w 92"/>
                  <a:gd name="T18" fmla="+- 0 5217 5198"/>
                  <a:gd name="T19" fmla="*/ 5217 h 139"/>
                  <a:gd name="T20" fmla="+- 0 7054 6995"/>
                  <a:gd name="T21" fmla="*/ T20 w 92"/>
                  <a:gd name="T22" fmla="+- 0 5216 5198"/>
                  <a:gd name="T23" fmla="*/ 5216 h 139"/>
                  <a:gd name="T24" fmla="+- 0 7078 6995"/>
                  <a:gd name="T25" fmla="*/ T24 w 92"/>
                  <a:gd name="T26" fmla="+- 0 5216 5198"/>
                  <a:gd name="T27" fmla="*/ 5216 h 139"/>
                  <a:gd name="T28" fmla="+- 0 7067 6995"/>
                  <a:gd name="T29" fmla="*/ T28 w 92"/>
                  <a:gd name="T30" fmla="+- 0 5204 5198"/>
                  <a:gd name="T31" fmla="*/ 5204 h 139"/>
                  <a:gd name="T32" fmla="+- 0 7047 6995"/>
                  <a:gd name="T33" fmla="*/ T32 w 92"/>
                  <a:gd name="T34" fmla="+- 0 5198 5198"/>
                  <a:gd name="T35" fmla="*/ 519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4" name="Group 131"/>
            <p:cNvGrpSpPr>
              <a:grpSpLocks/>
            </p:cNvGrpSpPr>
            <p:nvPr/>
          </p:nvGrpSpPr>
          <p:grpSpPr bwMode="auto">
            <a:xfrm>
              <a:off x="7112" y="5202"/>
              <a:ext cx="85" cy="98"/>
              <a:chOff x="7112" y="5202"/>
              <a:chExt cx="85" cy="98"/>
            </a:xfrm>
          </p:grpSpPr>
          <p:sp>
            <p:nvSpPr>
              <p:cNvPr id="4519" name="Freeform 132"/>
              <p:cNvSpPr>
                <a:spLocks/>
              </p:cNvSpPr>
              <p:nvPr/>
            </p:nvSpPr>
            <p:spPr bwMode="auto">
              <a:xfrm>
                <a:off x="7112" y="5202"/>
                <a:ext cx="85" cy="98"/>
              </a:xfrm>
              <a:custGeom>
                <a:avLst/>
                <a:gdLst>
                  <a:gd name="T0" fmla="+- 0 7139 7112"/>
                  <a:gd name="T1" fmla="*/ T0 w 85"/>
                  <a:gd name="T2" fmla="+- 0 5202 5202"/>
                  <a:gd name="T3" fmla="*/ 5202 h 98"/>
                  <a:gd name="T4" fmla="+- 0 7124 7112"/>
                  <a:gd name="T5" fmla="*/ T4 w 85"/>
                  <a:gd name="T6" fmla="+- 0 5214 5202"/>
                  <a:gd name="T7" fmla="*/ 5214 h 98"/>
                  <a:gd name="T8" fmla="+- 0 7115 7112"/>
                  <a:gd name="T9" fmla="*/ T8 w 85"/>
                  <a:gd name="T10" fmla="+- 0 5234 5202"/>
                  <a:gd name="T11" fmla="*/ 5234 h 98"/>
                  <a:gd name="T12" fmla="+- 0 7112 7112"/>
                  <a:gd name="T13" fmla="*/ T12 w 85"/>
                  <a:gd name="T14" fmla="+- 0 5261 5202"/>
                  <a:gd name="T15" fmla="*/ 5261 h 98"/>
                  <a:gd name="T16" fmla="+- 0 7120 7112"/>
                  <a:gd name="T17" fmla="*/ T16 w 85"/>
                  <a:gd name="T18" fmla="+- 0 5281 5202"/>
                  <a:gd name="T19" fmla="*/ 5281 h 98"/>
                  <a:gd name="T20" fmla="+- 0 7136 7112"/>
                  <a:gd name="T21" fmla="*/ T20 w 85"/>
                  <a:gd name="T22" fmla="+- 0 5295 5202"/>
                  <a:gd name="T23" fmla="*/ 5295 h 98"/>
                  <a:gd name="T24" fmla="+- 0 7159 7112"/>
                  <a:gd name="T25" fmla="*/ T24 w 85"/>
                  <a:gd name="T26" fmla="+- 0 5300 5202"/>
                  <a:gd name="T27" fmla="*/ 5300 h 98"/>
                  <a:gd name="T28" fmla="+- 0 7174 7112"/>
                  <a:gd name="T29" fmla="*/ T28 w 85"/>
                  <a:gd name="T30" fmla="+- 0 5300 5202"/>
                  <a:gd name="T31" fmla="*/ 5300 h 98"/>
                  <a:gd name="T32" fmla="+- 0 7185 7112"/>
                  <a:gd name="T33" fmla="*/ T32 w 85"/>
                  <a:gd name="T34" fmla="+- 0 5296 5202"/>
                  <a:gd name="T35" fmla="*/ 5296 h 98"/>
                  <a:gd name="T36" fmla="+- 0 7191 7112"/>
                  <a:gd name="T37" fmla="*/ T36 w 85"/>
                  <a:gd name="T38" fmla="+- 0 5293 5202"/>
                  <a:gd name="T39" fmla="*/ 5293 h 98"/>
                  <a:gd name="T40" fmla="+- 0 7189 7112"/>
                  <a:gd name="T41" fmla="*/ T40 w 85"/>
                  <a:gd name="T42" fmla="+- 0 5286 5202"/>
                  <a:gd name="T43" fmla="*/ 5286 h 98"/>
                  <a:gd name="T44" fmla="+- 0 7174 7112"/>
                  <a:gd name="T45" fmla="*/ T44 w 85"/>
                  <a:gd name="T46" fmla="+- 0 5286 5202"/>
                  <a:gd name="T47" fmla="*/ 5286 h 98"/>
                  <a:gd name="T48" fmla="+- 0 7153 7112"/>
                  <a:gd name="T49" fmla="*/ T48 w 85"/>
                  <a:gd name="T50" fmla="+- 0 5285 5202"/>
                  <a:gd name="T51" fmla="*/ 5285 h 98"/>
                  <a:gd name="T52" fmla="+- 0 7135 7112"/>
                  <a:gd name="T53" fmla="*/ T52 w 85"/>
                  <a:gd name="T54" fmla="+- 0 5275 5202"/>
                  <a:gd name="T55" fmla="*/ 5275 h 98"/>
                  <a:gd name="T56" fmla="+- 0 7128 7112"/>
                  <a:gd name="T57" fmla="*/ T56 w 85"/>
                  <a:gd name="T58" fmla="+- 0 5252 5202"/>
                  <a:gd name="T59" fmla="*/ 5252 h 98"/>
                  <a:gd name="T60" fmla="+- 0 7196 7112"/>
                  <a:gd name="T61" fmla="*/ T60 w 85"/>
                  <a:gd name="T62" fmla="+- 0 5252 5202"/>
                  <a:gd name="T63" fmla="*/ 5252 h 98"/>
                  <a:gd name="T64" fmla="+- 0 7196 7112"/>
                  <a:gd name="T65" fmla="*/ T64 w 85"/>
                  <a:gd name="T66" fmla="+- 0 5250 5202"/>
                  <a:gd name="T67" fmla="*/ 5250 h 98"/>
                  <a:gd name="T68" fmla="+- 0 7196 7112"/>
                  <a:gd name="T69" fmla="*/ T68 w 85"/>
                  <a:gd name="T70" fmla="+- 0 5248 5202"/>
                  <a:gd name="T71" fmla="*/ 5248 h 98"/>
                  <a:gd name="T72" fmla="+- 0 7196 7112"/>
                  <a:gd name="T73" fmla="*/ T72 w 85"/>
                  <a:gd name="T74" fmla="+- 0 5240 5202"/>
                  <a:gd name="T75" fmla="*/ 5240 h 98"/>
                  <a:gd name="T76" fmla="+- 0 7128 7112"/>
                  <a:gd name="T77" fmla="*/ T76 w 85"/>
                  <a:gd name="T78" fmla="+- 0 5240 5202"/>
                  <a:gd name="T79" fmla="*/ 5240 h 98"/>
                  <a:gd name="T80" fmla="+- 0 7129 7112"/>
                  <a:gd name="T81" fmla="*/ T80 w 85"/>
                  <a:gd name="T82" fmla="+- 0 5227 5202"/>
                  <a:gd name="T83" fmla="*/ 5227 h 98"/>
                  <a:gd name="T84" fmla="+- 0 7137 7112"/>
                  <a:gd name="T85" fmla="*/ T84 w 85"/>
                  <a:gd name="T86" fmla="+- 0 5211 5202"/>
                  <a:gd name="T87" fmla="*/ 5211 h 98"/>
                  <a:gd name="T88" fmla="+- 0 7179 7112"/>
                  <a:gd name="T89" fmla="*/ T88 w 85"/>
                  <a:gd name="T90" fmla="+- 0 5211 5202"/>
                  <a:gd name="T91" fmla="*/ 5211 h 98"/>
                  <a:gd name="T92" fmla="+- 0 7170 7112"/>
                  <a:gd name="T93" fmla="*/ T92 w 85"/>
                  <a:gd name="T94" fmla="+- 0 5205 5202"/>
                  <a:gd name="T95" fmla="*/ 5205 h 98"/>
                  <a:gd name="T96" fmla="+- 0 7139 7112"/>
                  <a:gd name="T97" fmla="*/ T96 w 85"/>
                  <a:gd name="T98" fmla="+- 0 5202 5202"/>
                  <a:gd name="T99" fmla="*/ 520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0" name="Freeform 133"/>
              <p:cNvSpPr>
                <a:spLocks/>
              </p:cNvSpPr>
              <p:nvPr/>
            </p:nvSpPr>
            <p:spPr bwMode="auto">
              <a:xfrm>
                <a:off x="7112" y="5202"/>
                <a:ext cx="85" cy="98"/>
              </a:xfrm>
              <a:custGeom>
                <a:avLst/>
                <a:gdLst>
                  <a:gd name="T0" fmla="+- 0 7188 7112"/>
                  <a:gd name="T1" fmla="*/ T0 w 85"/>
                  <a:gd name="T2" fmla="+- 0 5281 5202"/>
                  <a:gd name="T3" fmla="*/ 5281 h 98"/>
                  <a:gd name="T4" fmla="+- 0 7181 7112"/>
                  <a:gd name="T5" fmla="*/ T4 w 85"/>
                  <a:gd name="T6" fmla="+- 0 5284 5202"/>
                  <a:gd name="T7" fmla="*/ 5284 h 98"/>
                  <a:gd name="T8" fmla="+- 0 7174 7112"/>
                  <a:gd name="T9" fmla="*/ T8 w 85"/>
                  <a:gd name="T10" fmla="+- 0 5286 5202"/>
                  <a:gd name="T11" fmla="*/ 5286 h 98"/>
                  <a:gd name="T12" fmla="+- 0 7189 7112"/>
                  <a:gd name="T13" fmla="*/ T12 w 85"/>
                  <a:gd name="T14" fmla="+- 0 5286 5202"/>
                  <a:gd name="T15" fmla="*/ 5286 h 98"/>
                  <a:gd name="T16" fmla="+- 0 7188 7112"/>
                  <a:gd name="T17" fmla="*/ T16 w 85"/>
                  <a:gd name="T18" fmla="+- 0 5281 5202"/>
                  <a:gd name="T19" fmla="*/ 528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1" name="Freeform 134"/>
              <p:cNvSpPr>
                <a:spLocks/>
              </p:cNvSpPr>
              <p:nvPr/>
            </p:nvSpPr>
            <p:spPr bwMode="auto">
              <a:xfrm>
                <a:off x="7112" y="5202"/>
                <a:ext cx="85" cy="98"/>
              </a:xfrm>
              <a:custGeom>
                <a:avLst/>
                <a:gdLst>
                  <a:gd name="T0" fmla="+- 0 7179 7112"/>
                  <a:gd name="T1" fmla="*/ T0 w 85"/>
                  <a:gd name="T2" fmla="+- 0 5211 5202"/>
                  <a:gd name="T3" fmla="*/ 5211 h 98"/>
                  <a:gd name="T4" fmla="+- 0 7175 7112"/>
                  <a:gd name="T5" fmla="*/ T4 w 85"/>
                  <a:gd name="T6" fmla="+- 0 5211 5202"/>
                  <a:gd name="T7" fmla="*/ 5211 h 98"/>
                  <a:gd name="T8" fmla="+- 0 7180 7112"/>
                  <a:gd name="T9" fmla="*/ T8 w 85"/>
                  <a:gd name="T10" fmla="+- 0 5228 5202"/>
                  <a:gd name="T11" fmla="*/ 5228 h 98"/>
                  <a:gd name="T12" fmla="+- 0 7179 7112"/>
                  <a:gd name="T13" fmla="*/ T12 w 85"/>
                  <a:gd name="T14" fmla="+- 0 5240 5202"/>
                  <a:gd name="T15" fmla="*/ 5240 h 98"/>
                  <a:gd name="T16" fmla="+- 0 7196 7112"/>
                  <a:gd name="T17" fmla="*/ T16 w 85"/>
                  <a:gd name="T18" fmla="+- 0 5240 5202"/>
                  <a:gd name="T19" fmla="*/ 5240 h 98"/>
                  <a:gd name="T20" fmla="+- 0 7195 7112"/>
                  <a:gd name="T21" fmla="*/ T20 w 85"/>
                  <a:gd name="T22" fmla="+- 0 5232 5202"/>
                  <a:gd name="T23" fmla="*/ 5232 h 98"/>
                  <a:gd name="T24" fmla="+- 0 7187 7112"/>
                  <a:gd name="T25" fmla="*/ T24 w 85"/>
                  <a:gd name="T26" fmla="+- 0 5217 5202"/>
                  <a:gd name="T27" fmla="*/ 5217 h 98"/>
                  <a:gd name="T28" fmla="+- 0 7179 7112"/>
                  <a:gd name="T29" fmla="*/ T28 w 85"/>
                  <a:gd name="T30" fmla="+- 0 5211 5202"/>
                  <a:gd name="T31" fmla="*/ 521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5" name="Group 135"/>
            <p:cNvGrpSpPr>
              <a:grpSpLocks/>
            </p:cNvGrpSpPr>
            <p:nvPr/>
          </p:nvGrpSpPr>
          <p:grpSpPr bwMode="auto">
            <a:xfrm>
              <a:off x="7220" y="5274"/>
              <a:ext cx="24" cy="25"/>
              <a:chOff x="7220" y="5274"/>
              <a:chExt cx="24" cy="25"/>
            </a:xfrm>
          </p:grpSpPr>
          <p:sp>
            <p:nvSpPr>
              <p:cNvPr id="4518" name="Freeform 136"/>
              <p:cNvSpPr>
                <a:spLocks/>
              </p:cNvSpPr>
              <p:nvPr/>
            </p:nvSpPr>
            <p:spPr bwMode="auto">
              <a:xfrm>
                <a:off x="7220" y="5274"/>
                <a:ext cx="24" cy="25"/>
              </a:xfrm>
              <a:custGeom>
                <a:avLst/>
                <a:gdLst>
                  <a:gd name="T0" fmla="+- 0 7239 7220"/>
                  <a:gd name="T1" fmla="*/ T0 w 24"/>
                  <a:gd name="T2" fmla="+- 0 5274 5274"/>
                  <a:gd name="T3" fmla="*/ 5274 h 25"/>
                  <a:gd name="T4" fmla="+- 0 7225 7220"/>
                  <a:gd name="T5" fmla="*/ T4 w 24"/>
                  <a:gd name="T6" fmla="+- 0 5274 5274"/>
                  <a:gd name="T7" fmla="*/ 5274 h 25"/>
                  <a:gd name="T8" fmla="+- 0 7220 7220"/>
                  <a:gd name="T9" fmla="*/ T8 w 24"/>
                  <a:gd name="T10" fmla="+- 0 5280 5274"/>
                  <a:gd name="T11" fmla="*/ 5280 h 25"/>
                  <a:gd name="T12" fmla="+- 0 7220 7220"/>
                  <a:gd name="T13" fmla="*/ T12 w 24"/>
                  <a:gd name="T14" fmla="+- 0 5294 5274"/>
                  <a:gd name="T15" fmla="*/ 5294 h 25"/>
                  <a:gd name="T16" fmla="+- 0 7224 7220"/>
                  <a:gd name="T17" fmla="*/ T16 w 24"/>
                  <a:gd name="T18" fmla="+- 0 5300 5274"/>
                  <a:gd name="T19" fmla="*/ 5300 h 25"/>
                  <a:gd name="T20" fmla="+- 0 7239 7220"/>
                  <a:gd name="T21" fmla="*/ T20 w 24"/>
                  <a:gd name="T22" fmla="+- 0 5300 5274"/>
                  <a:gd name="T23" fmla="*/ 5300 h 25"/>
                  <a:gd name="T24" fmla="+- 0 7243 7220"/>
                  <a:gd name="T25" fmla="*/ T24 w 24"/>
                  <a:gd name="T26" fmla="+- 0 5294 5274"/>
                  <a:gd name="T27" fmla="*/ 5294 h 25"/>
                  <a:gd name="T28" fmla="+- 0 7243 7220"/>
                  <a:gd name="T29" fmla="*/ T28 w 24"/>
                  <a:gd name="T30" fmla="+- 0 5280 5274"/>
                  <a:gd name="T31" fmla="*/ 5280 h 25"/>
                  <a:gd name="T32" fmla="+- 0 7239 7220"/>
                  <a:gd name="T33" fmla="*/ T32 w 24"/>
                  <a:gd name="T34" fmla="+- 0 5274 5274"/>
                  <a:gd name="T35" fmla="*/ 527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233" name="Picture 1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5" y="5743"/>
                <a:ext cx="3256" cy="206"/>
              </a:xfrm>
              <a:prstGeom prst="rect">
                <a:avLst/>
              </a:prstGeom>
              <a:noFill/>
              <a:extLst>
                <a:ext uri="{909E8E84-426E-40DD-AFC4-6F175D3DCCD1}">
                  <a14:hiddenFill xmlns:a14="http://schemas.microsoft.com/office/drawing/2010/main">
                    <a:solidFill>
                      <a:srgbClr val="FFFFFF"/>
                    </a:solidFill>
                  </a14:hiddenFill>
                </a:ext>
              </a:extLst>
            </p:spPr>
          </p:pic>
          <p:pic>
            <p:nvPicPr>
              <p:cNvPr id="4234" name="Picture 1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3" y="5743"/>
                <a:ext cx="9810" cy="206"/>
              </a:xfrm>
              <a:prstGeom prst="rect">
                <a:avLst/>
              </a:prstGeom>
              <a:noFill/>
              <a:extLst>
                <a:ext uri="{909E8E84-426E-40DD-AFC4-6F175D3DCCD1}">
                  <a14:hiddenFill xmlns:a14="http://schemas.microsoft.com/office/drawing/2010/main">
                    <a:solidFill>
                      <a:srgbClr val="FFFFFF"/>
                    </a:solidFill>
                  </a14:hiddenFill>
                </a:ext>
              </a:extLst>
            </p:spPr>
          </p:pic>
          <p:pic>
            <p:nvPicPr>
              <p:cNvPr id="4235" name="Picture 13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6" y="6163"/>
                <a:ext cx="7245"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6" name="Group 140"/>
            <p:cNvGrpSpPr>
              <a:grpSpLocks/>
            </p:cNvGrpSpPr>
            <p:nvPr/>
          </p:nvGrpSpPr>
          <p:grpSpPr bwMode="auto">
            <a:xfrm>
              <a:off x="11975" y="6175"/>
              <a:ext cx="2" cy="142"/>
              <a:chOff x="11975" y="6175"/>
              <a:chExt cx="2" cy="142"/>
            </a:xfrm>
          </p:grpSpPr>
          <p:sp>
            <p:nvSpPr>
              <p:cNvPr id="4517" name="Freeform 141"/>
              <p:cNvSpPr>
                <a:spLocks/>
              </p:cNvSpPr>
              <p:nvPr/>
            </p:nvSpPr>
            <p:spPr bwMode="auto">
              <a:xfrm>
                <a:off x="1197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238" name="Picture 14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89" y="6165"/>
                <a:ext cx="2787" cy="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7" name="Group 143"/>
            <p:cNvGrpSpPr>
              <a:grpSpLocks/>
            </p:cNvGrpSpPr>
            <p:nvPr/>
          </p:nvGrpSpPr>
          <p:grpSpPr bwMode="auto">
            <a:xfrm>
              <a:off x="14980" y="6221"/>
              <a:ext cx="82" cy="99"/>
              <a:chOff x="14980" y="6221"/>
              <a:chExt cx="82" cy="99"/>
            </a:xfrm>
          </p:grpSpPr>
          <p:sp>
            <p:nvSpPr>
              <p:cNvPr id="4514" name="Freeform 144"/>
              <p:cNvSpPr>
                <a:spLocks/>
              </p:cNvSpPr>
              <p:nvPr/>
            </p:nvSpPr>
            <p:spPr bwMode="auto">
              <a:xfrm>
                <a:off x="14980" y="6221"/>
                <a:ext cx="82" cy="99"/>
              </a:xfrm>
              <a:custGeom>
                <a:avLst/>
                <a:gdLst>
                  <a:gd name="T0" fmla="+- 0 14997 14980"/>
                  <a:gd name="T1" fmla="*/ T0 w 82"/>
                  <a:gd name="T2" fmla="+- 0 6221 6221"/>
                  <a:gd name="T3" fmla="*/ 6221 h 99"/>
                  <a:gd name="T4" fmla="+- 0 14980 14980"/>
                  <a:gd name="T5" fmla="*/ T4 w 82"/>
                  <a:gd name="T6" fmla="+- 0 6221 6221"/>
                  <a:gd name="T7" fmla="*/ 6221 h 99"/>
                  <a:gd name="T8" fmla="+- 0 14983 14980"/>
                  <a:gd name="T9" fmla="*/ T8 w 82"/>
                  <a:gd name="T10" fmla="+- 0 6299 6221"/>
                  <a:gd name="T11" fmla="*/ 6299 h 99"/>
                  <a:gd name="T12" fmla="+- 0 14996 14980"/>
                  <a:gd name="T13" fmla="*/ T12 w 82"/>
                  <a:gd name="T14" fmla="+- 0 6315 6221"/>
                  <a:gd name="T15" fmla="*/ 6315 h 99"/>
                  <a:gd name="T16" fmla="+- 0 15013 14980"/>
                  <a:gd name="T17" fmla="*/ T16 w 82"/>
                  <a:gd name="T18" fmla="+- 0 6320 6221"/>
                  <a:gd name="T19" fmla="*/ 6320 h 99"/>
                  <a:gd name="T20" fmla="+- 0 15030 14980"/>
                  <a:gd name="T21" fmla="*/ T20 w 82"/>
                  <a:gd name="T22" fmla="+- 0 6320 6221"/>
                  <a:gd name="T23" fmla="*/ 6320 h 99"/>
                  <a:gd name="T24" fmla="+- 0 15040 14980"/>
                  <a:gd name="T25" fmla="*/ T24 w 82"/>
                  <a:gd name="T26" fmla="+- 0 6309 6221"/>
                  <a:gd name="T27" fmla="*/ 6309 h 99"/>
                  <a:gd name="T28" fmla="+- 0 15043 14980"/>
                  <a:gd name="T29" fmla="*/ T28 w 82"/>
                  <a:gd name="T30" fmla="+- 0 6305 6221"/>
                  <a:gd name="T31" fmla="*/ 6305 h 99"/>
                  <a:gd name="T32" fmla="+- 0 15003 14980"/>
                  <a:gd name="T33" fmla="*/ T32 w 82"/>
                  <a:gd name="T34" fmla="+- 0 6305 6221"/>
                  <a:gd name="T35" fmla="*/ 6305 h 99"/>
                  <a:gd name="T36" fmla="+- 0 14997 14980"/>
                  <a:gd name="T37" fmla="*/ T36 w 82"/>
                  <a:gd name="T38" fmla="+- 0 6293 6221"/>
                  <a:gd name="T39" fmla="*/ 6293 h 99"/>
                  <a:gd name="T40" fmla="+- 0 14997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0"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5" name="Freeform 145"/>
              <p:cNvSpPr>
                <a:spLocks/>
              </p:cNvSpPr>
              <p:nvPr/>
            </p:nvSpPr>
            <p:spPr bwMode="auto">
              <a:xfrm>
                <a:off x="14980" y="6221"/>
                <a:ext cx="82" cy="99"/>
              </a:xfrm>
              <a:custGeom>
                <a:avLst/>
                <a:gdLst>
                  <a:gd name="T0" fmla="+- 0 15061 14980"/>
                  <a:gd name="T1" fmla="*/ T0 w 82"/>
                  <a:gd name="T2" fmla="+- 0 6302 6221"/>
                  <a:gd name="T3" fmla="*/ 6302 h 99"/>
                  <a:gd name="T4" fmla="+- 0 15045 14980"/>
                  <a:gd name="T5" fmla="*/ T4 w 82"/>
                  <a:gd name="T6" fmla="+- 0 6302 6221"/>
                  <a:gd name="T7" fmla="*/ 6302 h 99"/>
                  <a:gd name="T8" fmla="+- 0 15046 14980"/>
                  <a:gd name="T9" fmla="*/ T8 w 82"/>
                  <a:gd name="T10" fmla="+- 0 6317 6221"/>
                  <a:gd name="T11" fmla="*/ 6317 h 99"/>
                  <a:gd name="T12" fmla="+- 0 15062 14980"/>
                  <a:gd name="T13" fmla="*/ T12 w 82"/>
                  <a:gd name="T14" fmla="+- 0 6317 6221"/>
                  <a:gd name="T15" fmla="*/ 6317 h 99"/>
                  <a:gd name="T16" fmla="+- 0 15061 14980"/>
                  <a:gd name="T17" fmla="*/ T16 w 82"/>
                  <a:gd name="T18" fmla="+- 0 6310 6221"/>
                  <a:gd name="T19" fmla="*/ 6310 h 99"/>
                  <a:gd name="T20" fmla="+- 0 15061 14980"/>
                  <a:gd name="T21" fmla="*/ T20 w 82"/>
                  <a:gd name="T22" fmla="+- 0 6302 6221"/>
                  <a:gd name="T23" fmla="*/ 6302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5" y="81"/>
                    </a:lnTo>
                    <a:lnTo>
                      <a:pt x="66" y="96"/>
                    </a:lnTo>
                    <a:lnTo>
                      <a:pt x="82" y="96"/>
                    </a:lnTo>
                    <a:lnTo>
                      <a:pt x="81"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6" name="Freeform 146"/>
              <p:cNvSpPr>
                <a:spLocks/>
              </p:cNvSpPr>
              <p:nvPr/>
            </p:nvSpPr>
            <p:spPr bwMode="auto">
              <a:xfrm>
                <a:off x="14980" y="6221"/>
                <a:ext cx="82" cy="99"/>
              </a:xfrm>
              <a:custGeom>
                <a:avLst/>
                <a:gdLst>
                  <a:gd name="T0" fmla="+- 0 15061 14980"/>
                  <a:gd name="T1" fmla="*/ T0 w 82"/>
                  <a:gd name="T2" fmla="+- 0 6221 6221"/>
                  <a:gd name="T3" fmla="*/ 6221 h 99"/>
                  <a:gd name="T4" fmla="+- 0 15044 14980"/>
                  <a:gd name="T5" fmla="*/ T4 w 82"/>
                  <a:gd name="T6" fmla="+- 0 6221 6221"/>
                  <a:gd name="T7" fmla="*/ 6221 h 99"/>
                  <a:gd name="T8" fmla="+- 0 15044 14980"/>
                  <a:gd name="T9" fmla="*/ T8 w 82"/>
                  <a:gd name="T10" fmla="+- 0 6283 6221"/>
                  <a:gd name="T11" fmla="*/ 6283 h 99"/>
                  <a:gd name="T12" fmla="+- 0 15043 14980"/>
                  <a:gd name="T13" fmla="*/ T12 w 82"/>
                  <a:gd name="T14" fmla="+- 0 6286 6221"/>
                  <a:gd name="T15" fmla="*/ 6286 h 99"/>
                  <a:gd name="T16" fmla="+- 0 15042 14980"/>
                  <a:gd name="T17" fmla="*/ T16 w 82"/>
                  <a:gd name="T18" fmla="+- 0 6289 6221"/>
                  <a:gd name="T19" fmla="*/ 6289 h 99"/>
                  <a:gd name="T20" fmla="+- 0 15039 14980"/>
                  <a:gd name="T21" fmla="*/ T20 w 82"/>
                  <a:gd name="T22" fmla="+- 0 6297 6221"/>
                  <a:gd name="T23" fmla="*/ 6297 h 99"/>
                  <a:gd name="T24" fmla="+- 0 15031 14980"/>
                  <a:gd name="T25" fmla="*/ T24 w 82"/>
                  <a:gd name="T26" fmla="+- 0 6305 6221"/>
                  <a:gd name="T27" fmla="*/ 6305 h 99"/>
                  <a:gd name="T28" fmla="+- 0 15043 14980"/>
                  <a:gd name="T29" fmla="*/ T28 w 82"/>
                  <a:gd name="T30" fmla="+- 0 6305 6221"/>
                  <a:gd name="T31" fmla="*/ 6305 h 99"/>
                  <a:gd name="T32" fmla="+- 0 15045 14980"/>
                  <a:gd name="T33" fmla="*/ T32 w 82"/>
                  <a:gd name="T34" fmla="+- 0 6302 6221"/>
                  <a:gd name="T35" fmla="*/ 6302 h 99"/>
                  <a:gd name="T36" fmla="+- 0 15061 14980"/>
                  <a:gd name="T37" fmla="*/ T36 w 82"/>
                  <a:gd name="T38" fmla="+- 0 6302 6221"/>
                  <a:gd name="T39" fmla="*/ 6302 h 99"/>
                  <a:gd name="T40" fmla="+- 0 15061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8" name="Group 147"/>
            <p:cNvGrpSpPr>
              <a:grpSpLocks/>
            </p:cNvGrpSpPr>
            <p:nvPr/>
          </p:nvGrpSpPr>
          <p:grpSpPr bwMode="auto">
            <a:xfrm>
              <a:off x="15098" y="6218"/>
              <a:ext cx="83" cy="99"/>
              <a:chOff x="15098" y="6218"/>
              <a:chExt cx="83" cy="99"/>
            </a:xfrm>
          </p:grpSpPr>
          <p:sp>
            <p:nvSpPr>
              <p:cNvPr id="4511" name="Freeform 148"/>
              <p:cNvSpPr>
                <a:spLocks/>
              </p:cNvSpPr>
              <p:nvPr/>
            </p:nvSpPr>
            <p:spPr bwMode="auto">
              <a:xfrm>
                <a:off x="15098" y="6218"/>
                <a:ext cx="83" cy="99"/>
              </a:xfrm>
              <a:custGeom>
                <a:avLst/>
                <a:gdLst>
                  <a:gd name="T0" fmla="+- 0 15113 15098"/>
                  <a:gd name="T1" fmla="*/ T0 w 83"/>
                  <a:gd name="T2" fmla="+- 0 6221 6218"/>
                  <a:gd name="T3" fmla="*/ 6221 h 99"/>
                  <a:gd name="T4" fmla="+- 0 15098 15098"/>
                  <a:gd name="T5" fmla="*/ T4 w 83"/>
                  <a:gd name="T6" fmla="+- 0 6221 6218"/>
                  <a:gd name="T7" fmla="*/ 6221 h 99"/>
                  <a:gd name="T8" fmla="+- 0 15098 15098"/>
                  <a:gd name="T9" fmla="*/ T8 w 83"/>
                  <a:gd name="T10" fmla="+- 0 6229 6218"/>
                  <a:gd name="T11" fmla="*/ 6229 h 99"/>
                  <a:gd name="T12" fmla="+- 0 15098 15098"/>
                  <a:gd name="T13" fmla="*/ T12 w 83"/>
                  <a:gd name="T14" fmla="+- 0 6233 6218"/>
                  <a:gd name="T15" fmla="*/ 6233 h 99"/>
                  <a:gd name="T16" fmla="+- 0 15098 15098"/>
                  <a:gd name="T17" fmla="*/ T16 w 83"/>
                  <a:gd name="T18" fmla="+- 0 6317 6218"/>
                  <a:gd name="T19" fmla="*/ 6317 h 99"/>
                  <a:gd name="T20" fmla="+- 0 15116 15098"/>
                  <a:gd name="T21" fmla="*/ T20 w 83"/>
                  <a:gd name="T22" fmla="+- 0 6317 6218"/>
                  <a:gd name="T23" fmla="*/ 6317 h 99"/>
                  <a:gd name="T24" fmla="+- 0 15116 15098"/>
                  <a:gd name="T25" fmla="*/ T24 w 83"/>
                  <a:gd name="T26" fmla="+- 0 6256 6218"/>
                  <a:gd name="T27" fmla="*/ 6256 h 99"/>
                  <a:gd name="T28" fmla="+- 0 15116 15098"/>
                  <a:gd name="T29" fmla="*/ T28 w 83"/>
                  <a:gd name="T30" fmla="+- 0 6253 6218"/>
                  <a:gd name="T31" fmla="*/ 6253 h 99"/>
                  <a:gd name="T32" fmla="+- 0 15117 15098"/>
                  <a:gd name="T33" fmla="*/ T32 w 83"/>
                  <a:gd name="T34" fmla="+- 0 6251 6218"/>
                  <a:gd name="T35" fmla="*/ 6251 h 99"/>
                  <a:gd name="T36" fmla="+- 0 15120 15098"/>
                  <a:gd name="T37" fmla="*/ T36 w 83"/>
                  <a:gd name="T38" fmla="+- 0 6241 6218"/>
                  <a:gd name="T39" fmla="*/ 6241 h 99"/>
                  <a:gd name="T40" fmla="+- 0 15125 15098"/>
                  <a:gd name="T41" fmla="*/ T40 w 83"/>
                  <a:gd name="T42" fmla="+- 0 6237 6218"/>
                  <a:gd name="T43" fmla="*/ 6237 h 99"/>
                  <a:gd name="T44" fmla="+- 0 15114 15098"/>
                  <a:gd name="T45" fmla="*/ T44 w 83"/>
                  <a:gd name="T46" fmla="+- 0 6237 6218"/>
                  <a:gd name="T47" fmla="*/ 6237 h 99"/>
                  <a:gd name="T48" fmla="+- 0 15113 15098"/>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0" y="15"/>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2" name="Freeform 149"/>
              <p:cNvSpPr>
                <a:spLocks/>
              </p:cNvSpPr>
              <p:nvPr/>
            </p:nvSpPr>
            <p:spPr bwMode="auto">
              <a:xfrm>
                <a:off x="15098" y="6218"/>
                <a:ext cx="83" cy="99"/>
              </a:xfrm>
              <a:custGeom>
                <a:avLst/>
                <a:gdLst>
                  <a:gd name="T0" fmla="+- 0 15172 15098"/>
                  <a:gd name="T1" fmla="*/ T0 w 83"/>
                  <a:gd name="T2" fmla="+- 0 6233 6218"/>
                  <a:gd name="T3" fmla="*/ 6233 h 99"/>
                  <a:gd name="T4" fmla="+- 0 15157 15098"/>
                  <a:gd name="T5" fmla="*/ T4 w 83"/>
                  <a:gd name="T6" fmla="+- 0 6233 6218"/>
                  <a:gd name="T7" fmla="*/ 6233 h 99"/>
                  <a:gd name="T8" fmla="+- 0 15163 15098"/>
                  <a:gd name="T9" fmla="*/ T8 w 83"/>
                  <a:gd name="T10" fmla="+- 0 6246 6218"/>
                  <a:gd name="T11" fmla="*/ 6246 h 99"/>
                  <a:gd name="T12" fmla="+- 0 15163 15098"/>
                  <a:gd name="T13" fmla="*/ T12 w 83"/>
                  <a:gd name="T14" fmla="+- 0 6317 6218"/>
                  <a:gd name="T15" fmla="*/ 6317 h 99"/>
                  <a:gd name="T16" fmla="+- 0 15181 15098"/>
                  <a:gd name="T17" fmla="*/ T16 w 83"/>
                  <a:gd name="T18" fmla="+- 0 6317 6218"/>
                  <a:gd name="T19" fmla="*/ 6317 h 99"/>
                  <a:gd name="T20" fmla="+- 0 15177 15098"/>
                  <a:gd name="T21" fmla="*/ T20 w 83"/>
                  <a:gd name="T22" fmla="+- 0 6239 6218"/>
                  <a:gd name="T23" fmla="*/ 6239 h 99"/>
                  <a:gd name="T24" fmla="+- 0 15172 15098"/>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3" name="Freeform 150"/>
              <p:cNvSpPr>
                <a:spLocks/>
              </p:cNvSpPr>
              <p:nvPr/>
            </p:nvSpPr>
            <p:spPr bwMode="auto">
              <a:xfrm>
                <a:off x="15098" y="6218"/>
                <a:ext cx="83" cy="99"/>
              </a:xfrm>
              <a:custGeom>
                <a:avLst/>
                <a:gdLst>
                  <a:gd name="T0" fmla="+- 0 15147 15098"/>
                  <a:gd name="T1" fmla="*/ T0 w 83"/>
                  <a:gd name="T2" fmla="+- 0 6218 6218"/>
                  <a:gd name="T3" fmla="*/ 6218 h 99"/>
                  <a:gd name="T4" fmla="+- 0 15131 15098"/>
                  <a:gd name="T5" fmla="*/ T4 w 83"/>
                  <a:gd name="T6" fmla="+- 0 6218 6218"/>
                  <a:gd name="T7" fmla="*/ 6218 h 99"/>
                  <a:gd name="T8" fmla="+- 0 15119 15098"/>
                  <a:gd name="T9" fmla="*/ T8 w 83"/>
                  <a:gd name="T10" fmla="+- 0 6227 6218"/>
                  <a:gd name="T11" fmla="*/ 6227 h 99"/>
                  <a:gd name="T12" fmla="+- 0 15115 15098"/>
                  <a:gd name="T13" fmla="*/ T12 w 83"/>
                  <a:gd name="T14" fmla="+- 0 6237 6218"/>
                  <a:gd name="T15" fmla="*/ 6237 h 99"/>
                  <a:gd name="T16" fmla="+- 0 15125 15098"/>
                  <a:gd name="T17" fmla="*/ T16 w 83"/>
                  <a:gd name="T18" fmla="+- 0 6237 6218"/>
                  <a:gd name="T19" fmla="*/ 6237 h 99"/>
                  <a:gd name="T20" fmla="+- 0 15129 15098"/>
                  <a:gd name="T21" fmla="*/ T20 w 83"/>
                  <a:gd name="T22" fmla="+- 0 6233 6218"/>
                  <a:gd name="T23" fmla="*/ 6233 h 99"/>
                  <a:gd name="T24" fmla="+- 0 15172 15098"/>
                  <a:gd name="T25" fmla="*/ T24 w 83"/>
                  <a:gd name="T26" fmla="+- 0 6233 6218"/>
                  <a:gd name="T27" fmla="*/ 6233 h 99"/>
                  <a:gd name="T28" fmla="+- 0 15163 15098"/>
                  <a:gd name="T29" fmla="*/ T28 w 83"/>
                  <a:gd name="T30" fmla="+- 0 6223 6218"/>
                  <a:gd name="T31" fmla="*/ 6223 h 99"/>
                  <a:gd name="T32" fmla="+- 0 15147 15098"/>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9" name="Group 151"/>
            <p:cNvGrpSpPr>
              <a:grpSpLocks/>
            </p:cNvGrpSpPr>
            <p:nvPr/>
          </p:nvGrpSpPr>
          <p:grpSpPr bwMode="auto">
            <a:xfrm>
              <a:off x="15206" y="6197"/>
              <a:ext cx="56" cy="122"/>
              <a:chOff x="15206" y="6197"/>
              <a:chExt cx="56" cy="122"/>
            </a:xfrm>
          </p:grpSpPr>
          <p:sp>
            <p:nvSpPr>
              <p:cNvPr id="4507" name="Freeform 152"/>
              <p:cNvSpPr>
                <a:spLocks/>
              </p:cNvSpPr>
              <p:nvPr/>
            </p:nvSpPr>
            <p:spPr bwMode="auto">
              <a:xfrm>
                <a:off x="15206" y="6197"/>
                <a:ext cx="56" cy="122"/>
              </a:xfrm>
              <a:custGeom>
                <a:avLst/>
                <a:gdLst>
                  <a:gd name="T0" fmla="+- 0 15238 15206"/>
                  <a:gd name="T1" fmla="*/ T0 w 56"/>
                  <a:gd name="T2" fmla="+- 0 6234 6197"/>
                  <a:gd name="T3" fmla="*/ 6234 h 122"/>
                  <a:gd name="T4" fmla="+- 0 15221 15206"/>
                  <a:gd name="T5" fmla="*/ T4 w 56"/>
                  <a:gd name="T6" fmla="+- 0 6234 6197"/>
                  <a:gd name="T7" fmla="*/ 6234 h 122"/>
                  <a:gd name="T8" fmla="+- 0 15221 15206"/>
                  <a:gd name="T9" fmla="*/ T8 w 56"/>
                  <a:gd name="T10" fmla="+- 0 6298 6197"/>
                  <a:gd name="T11" fmla="*/ 6298 h 122"/>
                  <a:gd name="T12" fmla="+- 0 15222 15206"/>
                  <a:gd name="T13" fmla="*/ T12 w 56"/>
                  <a:gd name="T14" fmla="+- 0 6307 6197"/>
                  <a:gd name="T15" fmla="*/ 6307 h 122"/>
                  <a:gd name="T16" fmla="+- 0 15227 15206"/>
                  <a:gd name="T17" fmla="*/ T16 w 56"/>
                  <a:gd name="T18" fmla="+- 0 6312 6197"/>
                  <a:gd name="T19" fmla="*/ 6312 h 122"/>
                  <a:gd name="T20" fmla="+- 0 15232 15206"/>
                  <a:gd name="T21" fmla="*/ T20 w 56"/>
                  <a:gd name="T22" fmla="+- 0 6317 6197"/>
                  <a:gd name="T23" fmla="*/ 6317 h 122"/>
                  <a:gd name="T24" fmla="+- 0 15238 15206"/>
                  <a:gd name="T25" fmla="*/ T24 w 56"/>
                  <a:gd name="T26" fmla="+- 0 6320 6197"/>
                  <a:gd name="T27" fmla="*/ 6320 h 122"/>
                  <a:gd name="T28" fmla="+- 0 15253 15206"/>
                  <a:gd name="T29" fmla="*/ T28 w 56"/>
                  <a:gd name="T30" fmla="+- 0 6320 6197"/>
                  <a:gd name="T31" fmla="*/ 6320 h 122"/>
                  <a:gd name="T32" fmla="+- 0 15259 15206"/>
                  <a:gd name="T33" fmla="*/ T32 w 56"/>
                  <a:gd name="T34" fmla="+- 0 6318 6197"/>
                  <a:gd name="T35" fmla="*/ 6318 h 122"/>
                  <a:gd name="T36" fmla="+- 0 15262 15206"/>
                  <a:gd name="T37" fmla="*/ T36 w 56"/>
                  <a:gd name="T38" fmla="+- 0 6317 6197"/>
                  <a:gd name="T39" fmla="*/ 6317 h 122"/>
                  <a:gd name="T40" fmla="+- 0 15261 15206"/>
                  <a:gd name="T41" fmla="*/ T40 w 56"/>
                  <a:gd name="T42" fmla="+- 0 6305 6197"/>
                  <a:gd name="T43" fmla="*/ 6305 h 122"/>
                  <a:gd name="T44" fmla="+- 0 15241 15206"/>
                  <a:gd name="T45" fmla="*/ T44 w 56"/>
                  <a:gd name="T46" fmla="+- 0 6305 6197"/>
                  <a:gd name="T47" fmla="*/ 6305 h 122"/>
                  <a:gd name="T48" fmla="+- 0 15238 15206"/>
                  <a:gd name="T49" fmla="*/ T48 w 56"/>
                  <a:gd name="T50" fmla="+- 0 6298 6197"/>
                  <a:gd name="T51" fmla="*/ 6298 h 122"/>
                  <a:gd name="T52" fmla="+- 0 15238 15206"/>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8" name="Freeform 153"/>
              <p:cNvSpPr>
                <a:spLocks/>
              </p:cNvSpPr>
              <p:nvPr/>
            </p:nvSpPr>
            <p:spPr bwMode="auto">
              <a:xfrm>
                <a:off x="15206" y="6197"/>
                <a:ext cx="56" cy="122"/>
              </a:xfrm>
              <a:custGeom>
                <a:avLst/>
                <a:gdLst>
                  <a:gd name="T0" fmla="+- 0 15261 15206"/>
                  <a:gd name="T1" fmla="*/ T0 w 56"/>
                  <a:gd name="T2" fmla="+- 0 6304 6197"/>
                  <a:gd name="T3" fmla="*/ 6304 h 122"/>
                  <a:gd name="T4" fmla="+- 0 15259 15206"/>
                  <a:gd name="T5" fmla="*/ T4 w 56"/>
                  <a:gd name="T6" fmla="+- 0 6305 6197"/>
                  <a:gd name="T7" fmla="*/ 6305 h 122"/>
                  <a:gd name="T8" fmla="+- 0 15256 15206"/>
                  <a:gd name="T9" fmla="*/ T8 w 56"/>
                  <a:gd name="T10" fmla="+- 0 6305 6197"/>
                  <a:gd name="T11" fmla="*/ 6305 h 122"/>
                  <a:gd name="T12" fmla="+- 0 15261 15206"/>
                  <a:gd name="T13" fmla="*/ T12 w 56"/>
                  <a:gd name="T14" fmla="+- 0 6305 6197"/>
                  <a:gd name="T15" fmla="*/ 6305 h 122"/>
                  <a:gd name="T16" fmla="+- 0 15261 15206"/>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9" name="Freeform 154"/>
              <p:cNvSpPr>
                <a:spLocks/>
              </p:cNvSpPr>
              <p:nvPr/>
            </p:nvSpPr>
            <p:spPr bwMode="auto">
              <a:xfrm>
                <a:off x="15206" y="6197"/>
                <a:ext cx="56" cy="122"/>
              </a:xfrm>
              <a:custGeom>
                <a:avLst/>
                <a:gdLst>
                  <a:gd name="T0" fmla="+- 0 15263 15206"/>
                  <a:gd name="T1" fmla="*/ T0 w 56"/>
                  <a:gd name="T2" fmla="+- 0 6221 6197"/>
                  <a:gd name="T3" fmla="*/ 6221 h 122"/>
                  <a:gd name="T4" fmla="+- 0 15206 15206"/>
                  <a:gd name="T5" fmla="*/ T4 w 56"/>
                  <a:gd name="T6" fmla="+- 0 6221 6197"/>
                  <a:gd name="T7" fmla="*/ 6221 h 122"/>
                  <a:gd name="T8" fmla="+- 0 15206 15206"/>
                  <a:gd name="T9" fmla="*/ T8 w 56"/>
                  <a:gd name="T10" fmla="+- 0 6234 6197"/>
                  <a:gd name="T11" fmla="*/ 6234 h 122"/>
                  <a:gd name="T12" fmla="+- 0 15263 15206"/>
                  <a:gd name="T13" fmla="*/ T12 w 56"/>
                  <a:gd name="T14" fmla="+- 0 6234 6197"/>
                  <a:gd name="T15" fmla="*/ 6234 h 122"/>
                  <a:gd name="T16" fmla="+- 0 15263 15206"/>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0" name="Freeform 155"/>
              <p:cNvSpPr>
                <a:spLocks/>
              </p:cNvSpPr>
              <p:nvPr/>
            </p:nvSpPr>
            <p:spPr bwMode="auto">
              <a:xfrm>
                <a:off x="15206" y="6197"/>
                <a:ext cx="56" cy="122"/>
              </a:xfrm>
              <a:custGeom>
                <a:avLst/>
                <a:gdLst>
                  <a:gd name="T0" fmla="+- 0 15238 15206"/>
                  <a:gd name="T1" fmla="*/ T0 w 56"/>
                  <a:gd name="T2" fmla="+- 0 6197 6197"/>
                  <a:gd name="T3" fmla="*/ 6197 h 122"/>
                  <a:gd name="T4" fmla="+- 0 15221 15206"/>
                  <a:gd name="T5" fmla="*/ T4 w 56"/>
                  <a:gd name="T6" fmla="+- 0 6203 6197"/>
                  <a:gd name="T7" fmla="*/ 6203 h 122"/>
                  <a:gd name="T8" fmla="+- 0 15221 15206"/>
                  <a:gd name="T9" fmla="*/ T8 w 56"/>
                  <a:gd name="T10" fmla="+- 0 6221 6197"/>
                  <a:gd name="T11" fmla="*/ 6221 h 122"/>
                  <a:gd name="T12" fmla="+- 0 15238 15206"/>
                  <a:gd name="T13" fmla="*/ T12 w 56"/>
                  <a:gd name="T14" fmla="+- 0 6221 6197"/>
                  <a:gd name="T15" fmla="*/ 6221 h 122"/>
                  <a:gd name="T16" fmla="+- 0 15238 15206"/>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0" name="Group 156"/>
            <p:cNvGrpSpPr>
              <a:grpSpLocks/>
            </p:cNvGrpSpPr>
            <p:nvPr/>
          </p:nvGrpSpPr>
          <p:grpSpPr bwMode="auto">
            <a:xfrm>
              <a:off x="15283" y="6218"/>
              <a:ext cx="77" cy="101"/>
              <a:chOff x="15283" y="6218"/>
              <a:chExt cx="77" cy="101"/>
            </a:xfrm>
          </p:grpSpPr>
          <p:sp>
            <p:nvSpPr>
              <p:cNvPr id="4503" name="Freeform 157"/>
              <p:cNvSpPr>
                <a:spLocks/>
              </p:cNvSpPr>
              <p:nvPr/>
            </p:nvSpPr>
            <p:spPr bwMode="auto">
              <a:xfrm>
                <a:off x="15283" y="6218"/>
                <a:ext cx="77" cy="101"/>
              </a:xfrm>
              <a:custGeom>
                <a:avLst/>
                <a:gdLst>
                  <a:gd name="T0" fmla="+- 0 15350 15283"/>
                  <a:gd name="T1" fmla="*/ T0 w 77"/>
                  <a:gd name="T2" fmla="+- 0 6231 6218"/>
                  <a:gd name="T3" fmla="*/ 6231 h 101"/>
                  <a:gd name="T4" fmla="+- 0 15339 15283"/>
                  <a:gd name="T5" fmla="*/ T4 w 77"/>
                  <a:gd name="T6" fmla="+- 0 6231 6218"/>
                  <a:gd name="T7" fmla="*/ 6231 h 101"/>
                  <a:gd name="T8" fmla="+- 0 15341 15283"/>
                  <a:gd name="T9" fmla="*/ T8 w 77"/>
                  <a:gd name="T10" fmla="+- 0 6246 6218"/>
                  <a:gd name="T11" fmla="*/ 6246 h 101"/>
                  <a:gd name="T12" fmla="+- 0 15341 15283"/>
                  <a:gd name="T13" fmla="*/ T12 w 77"/>
                  <a:gd name="T14" fmla="+- 0 6254 6218"/>
                  <a:gd name="T15" fmla="*/ 6254 h 101"/>
                  <a:gd name="T16" fmla="+- 0 15328 15283"/>
                  <a:gd name="T17" fmla="*/ T16 w 77"/>
                  <a:gd name="T18" fmla="+- 0 6256 6218"/>
                  <a:gd name="T19" fmla="*/ 6256 h 101"/>
                  <a:gd name="T20" fmla="+- 0 15303 15283"/>
                  <a:gd name="T21" fmla="*/ T20 w 77"/>
                  <a:gd name="T22" fmla="+- 0 6262 6218"/>
                  <a:gd name="T23" fmla="*/ 6262 h 101"/>
                  <a:gd name="T24" fmla="+- 0 15288 15283"/>
                  <a:gd name="T25" fmla="*/ T24 w 77"/>
                  <a:gd name="T26" fmla="+- 0 6274 6218"/>
                  <a:gd name="T27" fmla="*/ 6274 h 101"/>
                  <a:gd name="T28" fmla="+- 0 15283 15283"/>
                  <a:gd name="T29" fmla="*/ T28 w 77"/>
                  <a:gd name="T30" fmla="+- 0 6293 6218"/>
                  <a:gd name="T31" fmla="*/ 6293 h 101"/>
                  <a:gd name="T32" fmla="+- 0 15291 15283"/>
                  <a:gd name="T33" fmla="*/ T32 w 77"/>
                  <a:gd name="T34" fmla="+- 0 6311 6218"/>
                  <a:gd name="T35" fmla="*/ 6311 h 101"/>
                  <a:gd name="T36" fmla="+- 0 15313 15283"/>
                  <a:gd name="T37" fmla="*/ T36 w 77"/>
                  <a:gd name="T38" fmla="+- 0 6320 6218"/>
                  <a:gd name="T39" fmla="*/ 6320 h 101"/>
                  <a:gd name="T40" fmla="+- 0 15327 15283"/>
                  <a:gd name="T41" fmla="*/ T40 w 77"/>
                  <a:gd name="T42" fmla="+- 0 6320 6218"/>
                  <a:gd name="T43" fmla="*/ 6320 h 101"/>
                  <a:gd name="T44" fmla="+- 0 15337 15283"/>
                  <a:gd name="T45" fmla="*/ T44 w 77"/>
                  <a:gd name="T46" fmla="+- 0 6313 6218"/>
                  <a:gd name="T47" fmla="*/ 6313 h 101"/>
                  <a:gd name="T48" fmla="+- 0 15341 15283"/>
                  <a:gd name="T49" fmla="*/ T48 w 77"/>
                  <a:gd name="T50" fmla="+- 0 6307 6218"/>
                  <a:gd name="T51" fmla="*/ 6307 h 101"/>
                  <a:gd name="T52" fmla="+- 0 15308 15283"/>
                  <a:gd name="T53" fmla="*/ T52 w 77"/>
                  <a:gd name="T54" fmla="+- 0 6307 6218"/>
                  <a:gd name="T55" fmla="*/ 6307 h 101"/>
                  <a:gd name="T56" fmla="+- 0 15301 15283"/>
                  <a:gd name="T57" fmla="*/ T56 w 77"/>
                  <a:gd name="T58" fmla="+- 0 6301 6218"/>
                  <a:gd name="T59" fmla="*/ 6301 h 101"/>
                  <a:gd name="T60" fmla="+- 0 15302 15283"/>
                  <a:gd name="T61" fmla="*/ T60 w 77"/>
                  <a:gd name="T62" fmla="+- 0 6283 6218"/>
                  <a:gd name="T63" fmla="*/ 6283 h 101"/>
                  <a:gd name="T64" fmla="+- 0 15318 15283"/>
                  <a:gd name="T65" fmla="*/ T64 w 77"/>
                  <a:gd name="T66" fmla="+- 0 6271 6218"/>
                  <a:gd name="T67" fmla="*/ 6271 h 101"/>
                  <a:gd name="T68" fmla="+- 0 15342 15283"/>
                  <a:gd name="T69" fmla="*/ T68 w 77"/>
                  <a:gd name="T70" fmla="+- 0 6268 6218"/>
                  <a:gd name="T71" fmla="*/ 6268 h 101"/>
                  <a:gd name="T72" fmla="+- 0 15358 15283"/>
                  <a:gd name="T73" fmla="*/ T72 w 77"/>
                  <a:gd name="T74" fmla="+- 0 6268 6218"/>
                  <a:gd name="T75" fmla="*/ 6268 h 101"/>
                  <a:gd name="T76" fmla="+- 0 15357 15283"/>
                  <a:gd name="T77" fmla="*/ T76 w 77"/>
                  <a:gd name="T78" fmla="+- 0 6243 6218"/>
                  <a:gd name="T79" fmla="*/ 6243 h 101"/>
                  <a:gd name="T80" fmla="+- 0 15350 1528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4" name="Freeform 158"/>
              <p:cNvSpPr>
                <a:spLocks/>
              </p:cNvSpPr>
              <p:nvPr/>
            </p:nvSpPr>
            <p:spPr bwMode="auto">
              <a:xfrm>
                <a:off x="15283" y="6218"/>
                <a:ext cx="77" cy="101"/>
              </a:xfrm>
              <a:custGeom>
                <a:avLst/>
                <a:gdLst>
                  <a:gd name="T0" fmla="+- 0 15359 15283"/>
                  <a:gd name="T1" fmla="*/ T0 w 77"/>
                  <a:gd name="T2" fmla="+- 0 6305 6218"/>
                  <a:gd name="T3" fmla="*/ 6305 h 101"/>
                  <a:gd name="T4" fmla="+- 0 15343 15283"/>
                  <a:gd name="T5" fmla="*/ T4 w 77"/>
                  <a:gd name="T6" fmla="+- 0 6305 6218"/>
                  <a:gd name="T7" fmla="*/ 6305 h 101"/>
                  <a:gd name="T8" fmla="+- 0 15344 15283"/>
                  <a:gd name="T9" fmla="*/ T8 w 77"/>
                  <a:gd name="T10" fmla="+- 0 6317 6218"/>
                  <a:gd name="T11" fmla="*/ 6317 h 101"/>
                  <a:gd name="T12" fmla="+- 0 15360 15283"/>
                  <a:gd name="T13" fmla="*/ T12 w 77"/>
                  <a:gd name="T14" fmla="+- 0 6317 6218"/>
                  <a:gd name="T15" fmla="*/ 6317 h 101"/>
                  <a:gd name="T16" fmla="+- 0 15359 15283"/>
                  <a:gd name="T17" fmla="*/ T16 w 77"/>
                  <a:gd name="T18" fmla="+- 0 6311 6218"/>
                  <a:gd name="T19" fmla="*/ 6311 h 101"/>
                  <a:gd name="T20" fmla="+- 0 15359 1528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5" name="Freeform 159"/>
              <p:cNvSpPr>
                <a:spLocks/>
              </p:cNvSpPr>
              <p:nvPr/>
            </p:nvSpPr>
            <p:spPr bwMode="auto">
              <a:xfrm>
                <a:off x="15283" y="6218"/>
                <a:ext cx="77" cy="101"/>
              </a:xfrm>
              <a:custGeom>
                <a:avLst/>
                <a:gdLst>
                  <a:gd name="T0" fmla="+- 0 15358 15283"/>
                  <a:gd name="T1" fmla="*/ T0 w 77"/>
                  <a:gd name="T2" fmla="+- 0 6268 6218"/>
                  <a:gd name="T3" fmla="*/ 6268 h 101"/>
                  <a:gd name="T4" fmla="+- 0 15342 15283"/>
                  <a:gd name="T5" fmla="*/ T4 w 77"/>
                  <a:gd name="T6" fmla="+- 0 6268 6218"/>
                  <a:gd name="T7" fmla="*/ 6268 h 101"/>
                  <a:gd name="T8" fmla="+- 0 15342 15283"/>
                  <a:gd name="T9" fmla="*/ T8 w 77"/>
                  <a:gd name="T10" fmla="+- 0 6287 6218"/>
                  <a:gd name="T11" fmla="*/ 6287 h 101"/>
                  <a:gd name="T12" fmla="+- 0 15341 15283"/>
                  <a:gd name="T13" fmla="*/ T12 w 77"/>
                  <a:gd name="T14" fmla="+- 0 6289 6218"/>
                  <a:gd name="T15" fmla="*/ 6289 h 101"/>
                  <a:gd name="T16" fmla="+- 0 15341 15283"/>
                  <a:gd name="T17" fmla="*/ T16 w 77"/>
                  <a:gd name="T18" fmla="+- 0 6290 6218"/>
                  <a:gd name="T19" fmla="*/ 6290 h 101"/>
                  <a:gd name="T20" fmla="+- 0 15338 15283"/>
                  <a:gd name="T21" fmla="*/ T20 w 77"/>
                  <a:gd name="T22" fmla="+- 0 6299 6218"/>
                  <a:gd name="T23" fmla="*/ 6299 h 101"/>
                  <a:gd name="T24" fmla="+- 0 15330 15283"/>
                  <a:gd name="T25" fmla="*/ T24 w 77"/>
                  <a:gd name="T26" fmla="+- 0 6307 6218"/>
                  <a:gd name="T27" fmla="*/ 6307 h 101"/>
                  <a:gd name="T28" fmla="+- 0 15341 15283"/>
                  <a:gd name="T29" fmla="*/ T28 w 77"/>
                  <a:gd name="T30" fmla="+- 0 6307 6218"/>
                  <a:gd name="T31" fmla="*/ 6307 h 101"/>
                  <a:gd name="T32" fmla="+- 0 15342 15283"/>
                  <a:gd name="T33" fmla="*/ T32 w 77"/>
                  <a:gd name="T34" fmla="+- 0 6305 6218"/>
                  <a:gd name="T35" fmla="*/ 6305 h 101"/>
                  <a:gd name="T36" fmla="+- 0 15359 15283"/>
                  <a:gd name="T37" fmla="*/ T36 w 77"/>
                  <a:gd name="T38" fmla="+- 0 6305 6218"/>
                  <a:gd name="T39" fmla="*/ 6305 h 101"/>
                  <a:gd name="T40" fmla="+- 0 15359 15283"/>
                  <a:gd name="T41" fmla="*/ T40 w 77"/>
                  <a:gd name="T42" fmla="+- 0 6293 6218"/>
                  <a:gd name="T43" fmla="*/ 6293 h 101"/>
                  <a:gd name="T44" fmla="+- 0 15358 15283"/>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6" name="Freeform 160"/>
              <p:cNvSpPr>
                <a:spLocks/>
              </p:cNvSpPr>
              <p:nvPr/>
            </p:nvSpPr>
            <p:spPr bwMode="auto">
              <a:xfrm>
                <a:off x="15283" y="6218"/>
                <a:ext cx="77" cy="101"/>
              </a:xfrm>
              <a:custGeom>
                <a:avLst/>
                <a:gdLst>
                  <a:gd name="T0" fmla="+- 0 15322 15283"/>
                  <a:gd name="T1" fmla="*/ T0 w 77"/>
                  <a:gd name="T2" fmla="+- 0 6218 6218"/>
                  <a:gd name="T3" fmla="*/ 6218 h 101"/>
                  <a:gd name="T4" fmla="+- 0 15310 15283"/>
                  <a:gd name="T5" fmla="*/ T4 w 77"/>
                  <a:gd name="T6" fmla="+- 0 6218 6218"/>
                  <a:gd name="T7" fmla="*/ 6218 h 101"/>
                  <a:gd name="T8" fmla="+- 0 15298 15283"/>
                  <a:gd name="T9" fmla="*/ T8 w 77"/>
                  <a:gd name="T10" fmla="+- 0 6222 6218"/>
                  <a:gd name="T11" fmla="*/ 6222 h 101"/>
                  <a:gd name="T12" fmla="+- 0 15290 15283"/>
                  <a:gd name="T13" fmla="*/ T12 w 77"/>
                  <a:gd name="T14" fmla="+- 0 6227 6218"/>
                  <a:gd name="T15" fmla="*/ 6227 h 101"/>
                  <a:gd name="T16" fmla="+- 0 15294 15283"/>
                  <a:gd name="T17" fmla="*/ T16 w 77"/>
                  <a:gd name="T18" fmla="+- 0 6239 6218"/>
                  <a:gd name="T19" fmla="*/ 6239 h 101"/>
                  <a:gd name="T20" fmla="+- 0 15301 15283"/>
                  <a:gd name="T21" fmla="*/ T20 w 77"/>
                  <a:gd name="T22" fmla="+- 0 6234 6218"/>
                  <a:gd name="T23" fmla="*/ 6234 h 101"/>
                  <a:gd name="T24" fmla="+- 0 15310 15283"/>
                  <a:gd name="T25" fmla="*/ T24 w 77"/>
                  <a:gd name="T26" fmla="+- 0 6231 6218"/>
                  <a:gd name="T27" fmla="*/ 6231 h 101"/>
                  <a:gd name="T28" fmla="+- 0 15350 15283"/>
                  <a:gd name="T29" fmla="*/ T28 w 77"/>
                  <a:gd name="T30" fmla="+- 0 6231 6218"/>
                  <a:gd name="T31" fmla="*/ 6231 h 101"/>
                  <a:gd name="T32" fmla="+- 0 15346 15283"/>
                  <a:gd name="T33" fmla="*/ T32 w 77"/>
                  <a:gd name="T34" fmla="+- 0 6226 6218"/>
                  <a:gd name="T35" fmla="*/ 6226 h 101"/>
                  <a:gd name="T36" fmla="+- 0 15322 1528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1" name="Group 161"/>
            <p:cNvGrpSpPr>
              <a:grpSpLocks/>
            </p:cNvGrpSpPr>
            <p:nvPr/>
          </p:nvGrpSpPr>
          <p:grpSpPr bwMode="auto">
            <a:xfrm>
              <a:off x="15394" y="6218"/>
              <a:ext cx="92" cy="139"/>
              <a:chOff x="15394" y="6218"/>
              <a:chExt cx="92" cy="139"/>
            </a:xfrm>
          </p:grpSpPr>
          <p:sp>
            <p:nvSpPr>
              <p:cNvPr id="4499" name="Freeform 162"/>
              <p:cNvSpPr>
                <a:spLocks/>
              </p:cNvSpPr>
              <p:nvPr/>
            </p:nvSpPr>
            <p:spPr bwMode="auto">
              <a:xfrm>
                <a:off x="15394" y="6218"/>
                <a:ext cx="92" cy="139"/>
              </a:xfrm>
              <a:custGeom>
                <a:avLst/>
                <a:gdLst>
                  <a:gd name="T0" fmla="+- 0 15410 15394"/>
                  <a:gd name="T1" fmla="*/ T0 w 92"/>
                  <a:gd name="T2" fmla="+- 0 6221 6218"/>
                  <a:gd name="T3" fmla="*/ 6221 h 139"/>
                  <a:gd name="T4" fmla="+- 0 15394 15394"/>
                  <a:gd name="T5" fmla="*/ T4 w 92"/>
                  <a:gd name="T6" fmla="+- 0 6221 6218"/>
                  <a:gd name="T7" fmla="*/ 6221 h 139"/>
                  <a:gd name="T8" fmla="+- 0 15395 15394"/>
                  <a:gd name="T9" fmla="*/ T8 w 92"/>
                  <a:gd name="T10" fmla="+- 0 6236 6218"/>
                  <a:gd name="T11" fmla="*/ 6236 h 139"/>
                  <a:gd name="T12" fmla="+- 0 15395 15394"/>
                  <a:gd name="T13" fmla="*/ T12 w 92"/>
                  <a:gd name="T14" fmla="+- 0 6357 6218"/>
                  <a:gd name="T15" fmla="*/ 6357 h 139"/>
                  <a:gd name="T16" fmla="+- 0 15413 15394"/>
                  <a:gd name="T17" fmla="*/ T16 w 92"/>
                  <a:gd name="T18" fmla="+- 0 6357 6218"/>
                  <a:gd name="T19" fmla="*/ 6357 h 139"/>
                  <a:gd name="T20" fmla="+- 0 15413 15394"/>
                  <a:gd name="T21" fmla="*/ T20 w 92"/>
                  <a:gd name="T22" fmla="+- 0 6304 6218"/>
                  <a:gd name="T23" fmla="*/ 6304 h 139"/>
                  <a:gd name="T24" fmla="+- 0 15425 15394"/>
                  <a:gd name="T25" fmla="*/ T24 w 92"/>
                  <a:gd name="T26" fmla="+- 0 6304 6218"/>
                  <a:gd name="T27" fmla="*/ 6304 h 139"/>
                  <a:gd name="T28" fmla="+- 0 15417 15394"/>
                  <a:gd name="T29" fmla="*/ T28 w 92"/>
                  <a:gd name="T30" fmla="+- 0 6297 6218"/>
                  <a:gd name="T31" fmla="*/ 6297 h 139"/>
                  <a:gd name="T32" fmla="+- 0 15413 15394"/>
                  <a:gd name="T33" fmla="*/ T32 w 92"/>
                  <a:gd name="T34" fmla="+- 0 6285 6218"/>
                  <a:gd name="T35" fmla="*/ 6285 h 139"/>
                  <a:gd name="T36" fmla="+- 0 15413 15394"/>
                  <a:gd name="T37" fmla="*/ T36 w 92"/>
                  <a:gd name="T38" fmla="+- 0 6281 6218"/>
                  <a:gd name="T39" fmla="*/ 6281 h 139"/>
                  <a:gd name="T40" fmla="+- 0 15413 15394"/>
                  <a:gd name="T41" fmla="*/ T40 w 92"/>
                  <a:gd name="T42" fmla="+- 0 6259 6218"/>
                  <a:gd name="T43" fmla="*/ 6259 h 139"/>
                  <a:gd name="T44" fmla="+- 0 15413 15394"/>
                  <a:gd name="T45" fmla="*/ T44 w 92"/>
                  <a:gd name="T46" fmla="+- 0 6256 6218"/>
                  <a:gd name="T47" fmla="*/ 6256 h 139"/>
                  <a:gd name="T48" fmla="+- 0 15416 15394"/>
                  <a:gd name="T49" fmla="*/ T48 w 92"/>
                  <a:gd name="T50" fmla="+- 0 6249 6218"/>
                  <a:gd name="T51" fmla="*/ 6249 h 139"/>
                  <a:gd name="T52" fmla="+- 0 15429 15394"/>
                  <a:gd name="T53" fmla="*/ T52 w 92"/>
                  <a:gd name="T54" fmla="+- 0 6237 6218"/>
                  <a:gd name="T55" fmla="*/ 6237 h 139"/>
                  <a:gd name="T56" fmla="+- 0 15432 15394"/>
                  <a:gd name="T57" fmla="*/ T56 w 92"/>
                  <a:gd name="T58" fmla="+- 0 6237 6218"/>
                  <a:gd name="T59" fmla="*/ 6237 h 139"/>
                  <a:gd name="T60" fmla="+- 0 15411 15394"/>
                  <a:gd name="T61" fmla="*/ T60 w 92"/>
                  <a:gd name="T62" fmla="+- 0 6237 6218"/>
                  <a:gd name="T63" fmla="*/ 6237 h 139"/>
                  <a:gd name="T64" fmla="+- 0 15410 15394"/>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0" name="Freeform 163"/>
              <p:cNvSpPr>
                <a:spLocks/>
              </p:cNvSpPr>
              <p:nvPr/>
            </p:nvSpPr>
            <p:spPr bwMode="auto">
              <a:xfrm>
                <a:off x="15394" y="6218"/>
                <a:ext cx="92" cy="139"/>
              </a:xfrm>
              <a:custGeom>
                <a:avLst/>
                <a:gdLst>
                  <a:gd name="T0" fmla="+- 0 15425 15394"/>
                  <a:gd name="T1" fmla="*/ T0 w 92"/>
                  <a:gd name="T2" fmla="+- 0 6304 6218"/>
                  <a:gd name="T3" fmla="*/ 6304 h 139"/>
                  <a:gd name="T4" fmla="+- 0 15413 15394"/>
                  <a:gd name="T5" fmla="*/ T4 w 92"/>
                  <a:gd name="T6" fmla="+- 0 6304 6218"/>
                  <a:gd name="T7" fmla="*/ 6304 h 139"/>
                  <a:gd name="T8" fmla="+- 0 15415 15394"/>
                  <a:gd name="T9" fmla="*/ T8 w 92"/>
                  <a:gd name="T10" fmla="+- 0 6307 6218"/>
                  <a:gd name="T11" fmla="*/ 6307 h 139"/>
                  <a:gd name="T12" fmla="+- 0 15429 15394"/>
                  <a:gd name="T13" fmla="*/ T12 w 92"/>
                  <a:gd name="T14" fmla="+- 0 6316 6218"/>
                  <a:gd name="T15" fmla="*/ 6316 h 139"/>
                  <a:gd name="T16" fmla="+- 0 15454 15394"/>
                  <a:gd name="T17" fmla="*/ T16 w 92"/>
                  <a:gd name="T18" fmla="+- 0 6318 6218"/>
                  <a:gd name="T19" fmla="*/ 6318 h 139"/>
                  <a:gd name="T20" fmla="+- 0 15471 15394"/>
                  <a:gd name="T21" fmla="*/ T20 w 92"/>
                  <a:gd name="T22" fmla="+- 0 6309 6218"/>
                  <a:gd name="T23" fmla="*/ 6309 h 139"/>
                  <a:gd name="T24" fmla="+- 0 15473 15394"/>
                  <a:gd name="T25" fmla="*/ T24 w 92"/>
                  <a:gd name="T26" fmla="+- 0 6306 6218"/>
                  <a:gd name="T27" fmla="*/ 6306 h 139"/>
                  <a:gd name="T28" fmla="+- 0 15427 15394"/>
                  <a:gd name="T29" fmla="*/ T28 w 92"/>
                  <a:gd name="T30" fmla="+- 0 6306 6218"/>
                  <a:gd name="T31" fmla="*/ 6306 h 139"/>
                  <a:gd name="T32" fmla="+- 0 15425 15394"/>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9"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1" name="Freeform 164"/>
              <p:cNvSpPr>
                <a:spLocks/>
              </p:cNvSpPr>
              <p:nvPr/>
            </p:nvSpPr>
            <p:spPr bwMode="auto">
              <a:xfrm>
                <a:off x="15394" y="6218"/>
                <a:ext cx="92" cy="139"/>
              </a:xfrm>
              <a:custGeom>
                <a:avLst/>
                <a:gdLst>
                  <a:gd name="T0" fmla="+- 0 15477 15394"/>
                  <a:gd name="T1" fmla="*/ T0 w 92"/>
                  <a:gd name="T2" fmla="+- 0 6236 6218"/>
                  <a:gd name="T3" fmla="*/ 6236 h 139"/>
                  <a:gd name="T4" fmla="+- 0 15454 15394"/>
                  <a:gd name="T5" fmla="*/ T4 w 92"/>
                  <a:gd name="T6" fmla="+- 0 6236 6218"/>
                  <a:gd name="T7" fmla="*/ 6236 h 139"/>
                  <a:gd name="T8" fmla="+- 0 15465 15394"/>
                  <a:gd name="T9" fmla="*/ T8 w 92"/>
                  <a:gd name="T10" fmla="+- 0 6252 6218"/>
                  <a:gd name="T11" fmla="*/ 6252 h 139"/>
                  <a:gd name="T12" fmla="+- 0 15468 15394"/>
                  <a:gd name="T13" fmla="*/ T12 w 92"/>
                  <a:gd name="T14" fmla="+- 0 6278 6218"/>
                  <a:gd name="T15" fmla="*/ 6278 h 139"/>
                  <a:gd name="T16" fmla="+- 0 15459 15394"/>
                  <a:gd name="T17" fmla="*/ T16 w 92"/>
                  <a:gd name="T18" fmla="+- 0 6298 6218"/>
                  <a:gd name="T19" fmla="*/ 6298 h 139"/>
                  <a:gd name="T20" fmla="+- 0 15440 15394"/>
                  <a:gd name="T21" fmla="*/ T20 w 92"/>
                  <a:gd name="T22" fmla="+- 0 6306 6218"/>
                  <a:gd name="T23" fmla="*/ 6306 h 139"/>
                  <a:gd name="T24" fmla="+- 0 15473 15394"/>
                  <a:gd name="T25" fmla="*/ T24 w 92"/>
                  <a:gd name="T26" fmla="+- 0 6306 6218"/>
                  <a:gd name="T27" fmla="*/ 6306 h 139"/>
                  <a:gd name="T28" fmla="+- 0 15482 15394"/>
                  <a:gd name="T29" fmla="*/ T28 w 92"/>
                  <a:gd name="T30" fmla="+- 0 6290 6218"/>
                  <a:gd name="T31" fmla="*/ 6290 h 139"/>
                  <a:gd name="T32" fmla="+- 0 15487 15394"/>
                  <a:gd name="T33" fmla="*/ T32 w 92"/>
                  <a:gd name="T34" fmla="+- 0 6262 6218"/>
                  <a:gd name="T35" fmla="*/ 6262 h 139"/>
                  <a:gd name="T36" fmla="+- 0 15480 15394"/>
                  <a:gd name="T37" fmla="*/ T36 w 92"/>
                  <a:gd name="T38" fmla="+- 0 6239 6218"/>
                  <a:gd name="T39" fmla="*/ 6239 h 139"/>
                  <a:gd name="T40" fmla="+- 0 15477 15394"/>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60" y="18"/>
                    </a:lnTo>
                    <a:lnTo>
                      <a:pt x="71" y="34"/>
                    </a:lnTo>
                    <a:lnTo>
                      <a:pt x="74" y="60"/>
                    </a:lnTo>
                    <a:lnTo>
                      <a:pt x="65" y="80"/>
                    </a:lnTo>
                    <a:lnTo>
                      <a:pt x="46" y="88"/>
                    </a:lnTo>
                    <a:lnTo>
                      <a:pt x="79"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2" name="Freeform 165"/>
              <p:cNvSpPr>
                <a:spLocks/>
              </p:cNvSpPr>
              <p:nvPr/>
            </p:nvSpPr>
            <p:spPr bwMode="auto">
              <a:xfrm>
                <a:off x="15394" y="6218"/>
                <a:ext cx="92" cy="139"/>
              </a:xfrm>
              <a:custGeom>
                <a:avLst/>
                <a:gdLst>
                  <a:gd name="T0" fmla="+- 0 15446 15394"/>
                  <a:gd name="T1" fmla="*/ T0 w 92"/>
                  <a:gd name="T2" fmla="+- 0 6218 6218"/>
                  <a:gd name="T3" fmla="*/ 6218 h 139"/>
                  <a:gd name="T4" fmla="+- 0 15430 15394"/>
                  <a:gd name="T5" fmla="*/ T4 w 92"/>
                  <a:gd name="T6" fmla="+- 0 6218 6218"/>
                  <a:gd name="T7" fmla="*/ 6218 h 139"/>
                  <a:gd name="T8" fmla="+- 0 15419 15394"/>
                  <a:gd name="T9" fmla="*/ T8 w 92"/>
                  <a:gd name="T10" fmla="+- 0 6225 6218"/>
                  <a:gd name="T11" fmla="*/ 6225 h 139"/>
                  <a:gd name="T12" fmla="+- 0 15411 15394"/>
                  <a:gd name="T13" fmla="*/ T12 w 92"/>
                  <a:gd name="T14" fmla="+- 0 6237 6218"/>
                  <a:gd name="T15" fmla="*/ 6237 h 139"/>
                  <a:gd name="T16" fmla="+- 0 15432 15394"/>
                  <a:gd name="T17" fmla="*/ T16 w 92"/>
                  <a:gd name="T18" fmla="+- 0 6237 6218"/>
                  <a:gd name="T19" fmla="*/ 6237 h 139"/>
                  <a:gd name="T20" fmla="+- 0 15454 15394"/>
                  <a:gd name="T21" fmla="*/ T20 w 92"/>
                  <a:gd name="T22" fmla="+- 0 6236 6218"/>
                  <a:gd name="T23" fmla="*/ 6236 h 139"/>
                  <a:gd name="T24" fmla="+- 0 15477 15394"/>
                  <a:gd name="T25" fmla="*/ T24 w 92"/>
                  <a:gd name="T26" fmla="+- 0 6236 6218"/>
                  <a:gd name="T27" fmla="*/ 6236 h 139"/>
                  <a:gd name="T28" fmla="+- 0 15466 15394"/>
                  <a:gd name="T29" fmla="*/ T28 w 92"/>
                  <a:gd name="T30" fmla="+- 0 6224 6218"/>
                  <a:gd name="T31" fmla="*/ 6224 h 139"/>
                  <a:gd name="T32" fmla="+- 0 15446 15394"/>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60"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2" name="Group 166"/>
            <p:cNvGrpSpPr>
              <a:grpSpLocks/>
            </p:cNvGrpSpPr>
            <p:nvPr/>
          </p:nvGrpSpPr>
          <p:grpSpPr bwMode="auto">
            <a:xfrm>
              <a:off x="15516" y="6218"/>
              <a:ext cx="92" cy="139"/>
              <a:chOff x="15516" y="6218"/>
              <a:chExt cx="92" cy="139"/>
            </a:xfrm>
          </p:grpSpPr>
          <p:sp>
            <p:nvSpPr>
              <p:cNvPr id="4495" name="Freeform 167"/>
              <p:cNvSpPr>
                <a:spLocks/>
              </p:cNvSpPr>
              <p:nvPr/>
            </p:nvSpPr>
            <p:spPr bwMode="auto">
              <a:xfrm>
                <a:off x="15516" y="6218"/>
                <a:ext cx="92" cy="139"/>
              </a:xfrm>
              <a:custGeom>
                <a:avLst/>
                <a:gdLst>
                  <a:gd name="T0" fmla="+- 0 15532 15516"/>
                  <a:gd name="T1" fmla="*/ T0 w 92"/>
                  <a:gd name="T2" fmla="+- 0 6221 6218"/>
                  <a:gd name="T3" fmla="*/ 6221 h 139"/>
                  <a:gd name="T4" fmla="+- 0 15516 15516"/>
                  <a:gd name="T5" fmla="*/ T4 w 92"/>
                  <a:gd name="T6" fmla="+- 0 6221 6218"/>
                  <a:gd name="T7" fmla="*/ 6221 h 139"/>
                  <a:gd name="T8" fmla="+- 0 15517 15516"/>
                  <a:gd name="T9" fmla="*/ T8 w 92"/>
                  <a:gd name="T10" fmla="+- 0 6236 6218"/>
                  <a:gd name="T11" fmla="*/ 6236 h 139"/>
                  <a:gd name="T12" fmla="+- 0 15517 15516"/>
                  <a:gd name="T13" fmla="*/ T12 w 92"/>
                  <a:gd name="T14" fmla="+- 0 6357 6218"/>
                  <a:gd name="T15" fmla="*/ 6357 h 139"/>
                  <a:gd name="T16" fmla="+- 0 15534 15516"/>
                  <a:gd name="T17" fmla="*/ T16 w 92"/>
                  <a:gd name="T18" fmla="+- 0 6357 6218"/>
                  <a:gd name="T19" fmla="*/ 6357 h 139"/>
                  <a:gd name="T20" fmla="+- 0 15534 15516"/>
                  <a:gd name="T21" fmla="*/ T20 w 92"/>
                  <a:gd name="T22" fmla="+- 0 6304 6218"/>
                  <a:gd name="T23" fmla="*/ 6304 h 139"/>
                  <a:gd name="T24" fmla="+- 0 15547 15516"/>
                  <a:gd name="T25" fmla="*/ T24 w 92"/>
                  <a:gd name="T26" fmla="+- 0 6304 6218"/>
                  <a:gd name="T27" fmla="*/ 6304 h 139"/>
                  <a:gd name="T28" fmla="+- 0 15538 15516"/>
                  <a:gd name="T29" fmla="*/ T28 w 92"/>
                  <a:gd name="T30" fmla="+- 0 6297 6218"/>
                  <a:gd name="T31" fmla="*/ 6297 h 139"/>
                  <a:gd name="T32" fmla="+- 0 15535 15516"/>
                  <a:gd name="T33" fmla="*/ T32 w 92"/>
                  <a:gd name="T34" fmla="+- 0 6285 6218"/>
                  <a:gd name="T35" fmla="*/ 6285 h 139"/>
                  <a:gd name="T36" fmla="+- 0 15534 15516"/>
                  <a:gd name="T37" fmla="*/ T36 w 92"/>
                  <a:gd name="T38" fmla="+- 0 6281 6218"/>
                  <a:gd name="T39" fmla="*/ 6281 h 139"/>
                  <a:gd name="T40" fmla="+- 0 15534 15516"/>
                  <a:gd name="T41" fmla="*/ T40 w 92"/>
                  <a:gd name="T42" fmla="+- 0 6259 6218"/>
                  <a:gd name="T43" fmla="*/ 6259 h 139"/>
                  <a:gd name="T44" fmla="+- 0 15535 15516"/>
                  <a:gd name="T45" fmla="*/ T44 w 92"/>
                  <a:gd name="T46" fmla="+- 0 6256 6218"/>
                  <a:gd name="T47" fmla="*/ 6256 h 139"/>
                  <a:gd name="T48" fmla="+- 0 15538 15516"/>
                  <a:gd name="T49" fmla="*/ T48 w 92"/>
                  <a:gd name="T50" fmla="+- 0 6249 6218"/>
                  <a:gd name="T51" fmla="*/ 6249 h 139"/>
                  <a:gd name="T52" fmla="+- 0 15550 15516"/>
                  <a:gd name="T53" fmla="*/ T52 w 92"/>
                  <a:gd name="T54" fmla="+- 0 6237 6218"/>
                  <a:gd name="T55" fmla="*/ 6237 h 139"/>
                  <a:gd name="T56" fmla="+- 0 15554 15516"/>
                  <a:gd name="T57" fmla="*/ T56 w 92"/>
                  <a:gd name="T58" fmla="+- 0 6237 6218"/>
                  <a:gd name="T59" fmla="*/ 6237 h 139"/>
                  <a:gd name="T60" fmla="+- 0 15533 15516"/>
                  <a:gd name="T61" fmla="*/ T60 w 92"/>
                  <a:gd name="T62" fmla="+- 0 6237 6218"/>
                  <a:gd name="T63" fmla="*/ 6237 h 139"/>
                  <a:gd name="T64" fmla="+- 0 15532 15516"/>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2" y="31"/>
                    </a:lnTo>
                    <a:lnTo>
                      <a:pt x="34"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6" name="Freeform 168"/>
              <p:cNvSpPr>
                <a:spLocks/>
              </p:cNvSpPr>
              <p:nvPr/>
            </p:nvSpPr>
            <p:spPr bwMode="auto">
              <a:xfrm>
                <a:off x="15516" y="6218"/>
                <a:ext cx="92" cy="139"/>
              </a:xfrm>
              <a:custGeom>
                <a:avLst/>
                <a:gdLst>
                  <a:gd name="T0" fmla="+- 0 15547 15516"/>
                  <a:gd name="T1" fmla="*/ T0 w 92"/>
                  <a:gd name="T2" fmla="+- 0 6304 6218"/>
                  <a:gd name="T3" fmla="*/ 6304 h 139"/>
                  <a:gd name="T4" fmla="+- 0 15534 15516"/>
                  <a:gd name="T5" fmla="*/ T4 w 92"/>
                  <a:gd name="T6" fmla="+- 0 6304 6218"/>
                  <a:gd name="T7" fmla="*/ 6304 h 139"/>
                  <a:gd name="T8" fmla="+- 0 15537 15516"/>
                  <a:gd name="T9" fmla="*/ T8 w 92"/>
                  <a:gd name="T10" fmla="+- 0 6307 6218"/>
                  <a:gd name="T11" fmla="*/ 6307 h 139"/>
                  <a:gd name="T12" fmla="+- 0 15551 15516"/>
                  <a:gd name="T13" fmla="*/ T12 w 92"/>
                  <a:gd name="T14" fmla="+- 0 6316 6218"/>
                  <a:gd name="T15" fmla="*/ 6316 h 139"/>
                  <a:gd name="T16" fmla="+- 0 15576 15516"/>
                  <a:gd name="T17" fmla="*/ T16 w 92"/>
                  <a:gd name="T18" fmla="+- 0 6318 6218"/>
                  <a:gd name="T19" fmla="*/ 6318 h 139"/>
                  <a:gd name="T20" fmla="+- 0 15593 15516"/>
                  <a:gd name="T21" fmla="*/ T20 w 92"/>
                  <a:gd name="T22" fmla="+- 0 6309 6218"/>
                  <a:gd name="T23" fmla="*/ 6309 h 139"/>
                  <a:gd name="T24" fmla="+- 0 15594 15516"/>
                  <a:gd name="T25" fmla="*/ T24 w 92"/>
                  <a:gd name="T26" fmla="+- 0 6306 6218"/>
                  <a:gd name="T27" fmla="*/ 6306 h 139"/>
                  <a:gd name="T28" fmla="+- 0 15549 15516"/>
                  <a:gd name="T29" fmla="*/ T28 w 92"/>
                  <a:gd name="T30" fmla="+- 0 6306 6218"/>
                  <a:gd name="T31" fmla="*/ 6306 h 139"/>
                  <a:gd name="T32" fmla="+- 0 15547 15516"/>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7" name="Freeform 169"/>
              <p:cNvSpPr>
                <a:spLocks/>
              </p:cNvSpPr>
              <p:nvPr/>
            </p:nvSpPr>
            <p:spPr bwMode="auto">
              <a:xfrm>
                <a:off x="15516" y="6218"/>
                <a:ext cx="92" cy="139"/>
              </a:xfrm>
              <a:custGeom>
                <a:avLst/>
                <a:gdLst>
                  <a:gd name="T0" fmla="+- 0 15599 15516"/>
                  <a:gd name="T1" fmla="*/ T0 w 92"/>
                  <a:gd name="T2" fmla="+- 0 6236 6218"/>
                  <a:gd name="T3" fmla="*/ 6236 h 139"/>
                  <a:gd name="T4" fmla="+- 0 15575 15516"/>
                  <a:gd name="T5" fmla="*/ T4 w 92"/>
                  <a:gd name="T6" fmla="+- 0 6236 6218"/>
                  <a:gd name="T7" fmla="*/ 6236 h 139"/>
                  <a:gd name="T8" fmla="+- 0 15587 15516"/>
                  <a:gd name="T9" fmla="*/ T8 w 92"/>
                  <a:gd name="T10" fmla="+- 0 6252 6218"/>
                  <a:gd name="T11" fmla="*/ 6252 h 139"/>
                  <a:gd name="T12" fmla="+- 0 15590 15516"/>
                  <a:gd name="T13" fmla="*/ T12 w 92"/>
                  <a:gd name="T14" fmla="+- 0 6278 6218"/>
                  <a:gd name="T15" fmla="*/ 6278 h 139"/>
                  <a:gd name="T16" fmla="+- 0 15581 15516"/>
                  <a:gd name="T17" fmla="*/ T16 w 92"/>
                  <a:gd name="T18" fmla="+- 0 6298 6218"/>
                  <a:gd name="T19" fmla="*/ 6298 h 139"/>
                  <a:gd name="T20" fmla="+- 0 15562 15516"/>
                  <a:gd name="T21" fmla="*/ T20 w 92"/>
                  <a:gd name="T22" fmla="+- 0 6306 6218"/>
                  <a:gd name="T23" fmla="*/ 6306 h 139"/>
                  <a:gd name="T24" fmla="+- 0 15594 15516"/>
                  <a:gd name="T25" fmla="*/ T24 w 92"/>
                  <a:gd name="T26" fmla="+- 0 6306 6218"/>
                  <a:gd name="T27" fmla="*/ 6306 h 139"/>
                  <a:gd name="T28" fmla="+- 0 15604 15516"/>
                  <a:gd name="T29" fmla="*/ T28 w 92"/>
                  <a:gd name="T30" fmla="+- 0 6290 6218"/>
                  <a:gd name="T31" fmla="*/ 6290 h 139"/>
                  <a:gd name="T32" fmla="+- 0 15608 15516"/>
                  <a:gd name="T33" fmla="*/ T32 w 92"/>
                  <a:gd name="T34" fmla="+- 0 6262 6218"/>
                  <a:gd name="T35" fmla="*/ 6262 h 139"/>
                  <a:gd name="T36" fmla="+- 0 15602 15516"/>
                  <a:gd name="T37" fmla="*/ T36 w 92"/>
                  <a:gd name="T38" fmla="+- 0 6239 6218"/>
                  <a:gd name="T39" fmla="*/ 6239 h 139"/>
                  <a:gd name="T40" fmla="+- 0 15599 15516"/>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2"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8" name="Freeform 170"/>
              <p:cNvSpPr>
                <a:spLocks/>
              </p:cNvSpPr>
              <p:nvPr/>
            </p:nvSpPr>
            <p:spPr bwMode="auto">
              <a:xfrm>
                <a:off x="15516" y="6218"/>
                <a:ext cx="92" cy="139"/>
              </a:xfrm>
              <a:custGeom>
                <a:avLst/>
                <a:gdLst>
                  <a:gd name="T0" fmla="+- 0 15568 15516"/>
                  <a:gd name="T1" fmla="*/ T0 w 92"/>
                  <a:gd name="T2" fmla="+- 0 6218 6218"/>
                  <a:gd name="T3" fmla="*/ 6218 h 139"/>
                  <a:gd name="T4" fmla="+- 0 15552 15516"/>
                  <a:gd name="T5" fmla="*/ T4 w 92"/>
                  <a:gd name="T6" fmla="+- 0 6218 6218"/>
                  <a:gd name="T7" fmla="*/ 6218 h 139"/>
                  <a:gd name="T8" fmla="+- 0 15540 15516"/>
                  <a:gd name="T9" fmla="*/ T8 w 92"/>
                  <a:gd name="T10" fmla="+- 0 6225 6218"/>
                  <a:gd name="T11" fmla="*/ 6225 h 139"/>
                  <a:gd name="T12" fmla="+- 0 15533 15516"/>
                  <a:gd name="T13" fmla="*/ T12 w 92"/>
                  <a:gd name="T14" fmla="+- 0 6237 6218"/>
                  <a:gd name="T15" fmla="*/ 6237 h 139"/>
                  <a:gd name="T16" fmla="+- 0 15554 15516"/>
                  <a:gd name="T17" fmla="*/ T16 w 92"/>
                  <a:gd name="T18" fmla="+- 0 6237 6218"/>
                  <a:gd name="T19" fmla="*/ 6237 h 139"/>
                  <a:gd name="T20" fmla="+- 0 15575 15516"/>
                  <a:gd name="T21" fmla="*/ T20 w 92"/>
                  <a:gd name="T22" fmla="+- 0 6236 6218"/>
                  <a:gd name="T23" fmla="*/ 6236 h 139"/>
                  <a:gd name="T24" fmla="+- 0 15599 15516"/>
                  <a:gd name="T25" fmla="*/ T24 w 92"/>
                  <a:gd name="T26" fmla="+- 0 6236 6218"/>
                  <a:gd name="T27" fmla="*/ 6236 h 139"/>
                  <a:gd name="T28" fmla="+- 0 15588 15516"/>
                  <a:gd name="T29" fmla="*/ T28 w 92"/>
                  <a:gd name="T30" fmla="+- 0 6224 6218"/>
                  <a:gd name="T31" fmla="*/ 6224 h 139"/>
                  <a:gd name="T32" fmla="+- 0 15568 15516"/>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4"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3" name="Group 171"/>
            <p:cNvGrpSpPr>
              <a:grpSpLocks/>
            </p:cNvGrpSpPr>
            <p:nvPr/>
          </p:nvGrpSpPr>
          <p:grpSpPr bwMode="auto">
            <a:xfrm>
              <a:off x="15633" y="6222"/>
              <a:ext cx="85" cy="98"/>
              <a:chOff x="15633" y="6222"/>
              <a:chExt cx="85" cy="98"/>
            </a:xfrm>
          </p:grpSpPr>
          <p:sp>
            <p:nvSpPr>
              <p:cNvPr id="4492" name="Freeform 172"/>
              <p:cNvSpPr>
                <a:spLocks/>
              </p:cNvSpPr>
              <p:nvPr/>
            </p:nvSpPr>
            <p:spPr bwMode="auto">
              <a:xfrm>
                <a:off x="15633" y="6222"/>
                <a:ext cx="85" cy="98"/>
              </a:xfrm>
              <a:custGeom>
                <a:avLst/>
                <a:gdLst>
                  <a:gd name="T0" fmla="+- 0 15660 15633"/>
                  <a:gd name="T1" fmla="*/ T0 w 85"/>
                  <a:gd name="T2" fmla="+- 0 6222 6222"/>
                  <a:gd name="T3" fmla="*/ 6222 h 98"/>
                  <a:gd name="T4" fmla="+- 0 15645 15633"/>
                  <a:gd name="T5" fmla="*/ T4 w 85"/>
                  <a:gd name="T6" fmla="+- 0 6234 6222"/>
                  <a:gd name="T7" fmla="*/ 6234 h 98"/>
                  <a:gd name="T8" fmla="+- 0 15635 15633"/>
                  <a:gd name="T9" fmla="*/ T8 w 85"/>
                  <a:gd name="T10" fmla="+- 0 6254 6222"/>
                  <a:gd name="T11" fmla="*/ 6254 h 98"/>
                  <a:gd name="T12" fmla="+- 0 15633 15633"/>
                  <a:gd name="T13" fmla="*/ T12 w 85"/>
                  <a:gd name="T14" fmla="+- 0 6281 6222"/>
                  <a:gd name="T15" fmla="*/ 6281 h 98"/>
                  <a:gd name="T16" fmla="+- 0 15641 15633"/>
                  <a:gd name="T17" fmla="*/ T16 w 85"/>
                  <a:gd name="T18" fmla="+- 0 6301 6222"/>
                  <a:gd name="T19" fmla="*/ 6301 h 98"/>
                  <a:gd name="T20" fmla="+- 0 15656 15633"/>
                  <a:gd name="T21" fmla="*/ T20 w 85"/>
                  <a:gd name="T22" fmla="+- 0 6315 6222"/>
                  <a:gd name="T23" fmla="*/ 6315 h 98"/>
                  <a:gd name="T24" fmla="+- 0 15679 15633"/>
                  <a:gd name="T25" fmla="*/ T24 w 85"/>
                  <a:gd name="T26" fmla="+- 0 6320 6222"/>
                  <a:gd name="T27" fmla="*/ 6320 h 98"/>
                  <a:gd name="T28" fmla="+- 0 15695 15633"/>
                  <a:gd name="T29" fmla="*/ T28 w 85"/>
                  <a:gd name="T30" fmla="+- 0 6320 6222"/>
                  <a:gd name="T31" fmla="*/ 6320 h 98"/>
                  <a:gd name="T32" fmla="+- 0 15705 15633"/>
                  <a:gd name="T33" fmla="*/ T32 w 85"/>
                  <a:gd name="T34" fmla="+- 0 6316 6222"/>
                  <a:gd name="T35" fmla="*/ 6316 h 98"/>
                  <a:gd name="T36" fmla="+- 0 15712 15633"/>
                  <a:gd name="T37" fmla="*/ T36 w 85"/>
                  <a:gd name="T38" fmla="+- 0 6313 6222"/>
                  <a:gd name="T39" fmla="*/ 6313 h 98"/>
                  <a:gd name="T40" fmla="+- 0 15710 15633"/>
                  <a:gd name="T41" fmla="*/ T40 w 85"/>
                  <a:gd name="T42" fmla="+- 0 6306 6222"/>
                  <a:gd name="T43" fmla="*/ 6306 h 98"/>
                  <a:gd name="T44" fmla="+- 0 15694 15633"/>
                  <a:gd name="T45" fmla="*/ T44 w 85"/>
                  <a:gd name="T46" fmla="+- 0 6306 6222"/>
                  <a:gd name="T47" fmla="*/ 6306 h 98"/>
                  <a:gd name="T48" fmla="+- 0 15674 15633"/>
                  <a:gd name="T49" fmla="*/ T48 w 85"/>
                  <a:gd name="T50" fmla="+- 0 6305 6222"/>
                  <a:gd name="T51" fmla="*/ 6305 h 98"/>
                  <a:gd name="T52" fmla="+- 0 15656 15633"/>
                  <a:gd name="T53" fmla="*/ T52 w 85"/>
                  <a:gd name="T54" fmla="+- 0 6295 6222"/>
                  <a:gd name="T55" fmla="*/ 6295 h 98"/>
                  <a:gd name="T56" fmla="+- 0 15649 15633"/>
                  <a:gd name="T57" fmla="*/ T56 w 85"/>
                  <a:gd name="T58" fmla="+- 0 6272 6222"/>
                  <a:gd name="T59" fmla="*/ 6272 h 98"/>
                  <a:gd name="T60" fmla="+- 0 15717 15633"/>
                  <a:gd name="T61" fmla="*/ T60 w 85"/>
                  <a:gd name="T62" fmla="+- 0 6272 6222"/>
                  <a:gd name="T63" fmla="*/ 6272 h 98"/>
                  <a:gd name="T64" fmla="+- 0 15717 15633"/>
                  <a:gd name="T65" fmla="*/ T64 w 85"/>
                  <a:gd name="T66" fmla="+- 0 6270 6222"/>
                  <a:gd name="T67" fmla="*/ 6270 h 98"/>
                  <a:gd name="T68" fmla="+- 0 15717 15633"/>
                  <a:gd name="T69" fmla="*/ T68 w 85"/>
                  <a:gd name="T70" fmla="+- 0 6268 6222"/>
                  <a:gd name="T71" fmla="*/ 6268 h 98"/>
                  <a:gd name="T72" fmla="+- 0 15717 15633"/>
                  <a:gd name="T73" fmla="*/ T72 w 85"/>
                  <a:gd name="T74" fmla="+- 0 6260 6222"/>
                  <a:gd name="T75" fmla="*/ 6260 h 98"/>
                  <a:gd name="T76" fmla="+- 0 15649 15633"/>
                  <a:gd name="T77" fmla="*/ T76 w 85"/>
                  <a:gd name="T78" fmla="+- 0 6260 6222"/>
                  <a:gd name="T79" fmla="*/ 6260 h 98"/>
                  <a:gd name="T80" fmla="+- 0 15650 15633"/>
                  <a:gd name="T81" fmla="*/ T80 w 85"/>
                  <a:gd name="T82" fmla="+- 0 6247 6222"/>
                  <a:gd name="T83" fmla="*/ 6247 h 98"/>
                  <a:gd name="T84" fmla="+- 0 15658 15633"/>
                  <a:gd name="T85" fmla="*/ T84 w 85"/>
                  <a:gd name="T86" fmla="+- 0 6231 6222"/>
                  <a:gd name="T87" fmla="*/ 6231 h 98"/>
                  <a:gd name="T88" fmla="+- 0 15700 15633"/>
                  <a:gd name="T89" fmla="*/ T88 w 85"/>
                  <a:gd name="T90" fmla="+- 0 6231 6222"/>
                  <a:gd name="T91" fmla="*/ 6231 h 98"/>
                  <a:gd name="T92" fmla="+- 0 15691 15633"/>
                  <a:gd name="T93" fmla="*/ T92 w 85"/>
                  <a:gd name="T94" fmla="+- 0 6225 6222"/>
                  <a:gd name="T95" fmla="*/ 6225 h 98"/>
                  <a:gd name="T96" fmla="+- 0 15660 15633"/>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3" name="Freeform 173"/>
              <p:cNvSpPr>
                <a:spLocks/>
              </p:cNvSpPr>
              <p:nvPr/>
            </p:nvSpPr>
            <p:spPr bwMode="auto">
              <a:xfrm>
                <a:off x="15633" y="6222"/>
                <a:ext cx="85" cy="98"/>
              </a:xfrm>
              <a:custGeom>
                <a:avLst/>
                <a:gdLst>
                  <a:gd name="T0" fmla="+- 0 15709 15633"/>
                  <a:gd name="T1" fmla="*/ T0 w 85"/>
                  <a:gd name="T2" fmla="+- 0 6301 6222"/>
                  <a:gd name="T3" fmla="*/ 6301 h 98"/>
                  <a:gd name="T4" fmla="+- 0 15702 15633"/>
                  <a:gd name="T5" fmla="*/ T4 w 85"/>
                  <a:gd name="T6" fmla="+- 0 6304 6222"/>
                  <a:gd name="T7" fmla="*/ 6304 h 98"/>
                  <a:gd name="T8" fmla="+- 0 15694 15633"/>
                  <a:gd name="T9" fmla="*/ T8 w 85"/>
                  <a:gd name="T10" fmla="+- 0 6306 6222"/>
                  <a:gd name="T11" fmla="*/ 6306 h 98"/>
                  <a:gd name="T12" fmla="+- 0 15710 15633"/>
                  <a:gd name="T13" fmla="*/ T12 w 85"/>
                  <a:gd name="T14" fmla="+- 0 6306 6222"/>
                  <a:gd name="T15" fmla="*/ 6306 h 98"/>
                  <a:gd name="T16" fmla="+- 0 15709 15633"/>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4" name="Freeform 174"/>
              <p:cNvSpPr>
                <a:spLocks/>
              </p:cNvSpPr>
              <p:nvPr/>
            </p:nvSpPr>
            <p:spPr bwMode="auto">
              <a:xfrm>
                <a:off x="15633" y="6222"/>
                <a:ext cx="85" cy="98"/>
              </a:xfrm>
              <a:custGeom>
                <a:avLst/>
                <a:gdLst>
                  <a:gd name="T0" fmla="+- 0 15700 15633"/>
                  <a:gd name="T1" fmla="*/ T0 w 85"/>
                  <a:gd name="T2" fmla="+- 0 6231 6222"/>
                  <a:gd name="T3" fmla="*/ 6231 h 98"/>
                  <a:gd name="T4" fmla="+- 0 15696 15633"/>
                  <a:gd name="T5" fmla="*/ T4 w 85"/>
                  <a:gd name="T6" fmla="+- 0 6231 6222"/>
                  <a:gd name="T7" fmla="*/ 6231 h 98"/>
                  <a:gd name="T8" fmla="+- 0 15700 15633"/>
                  <a:gd name="T9" fmla="*/ T8 w 85"/>
                  <a:gd name="T10" fmla="+- 0 6248 6222"/>
                  <a:gd name="T11" fmla="*/ 6248 h 98"/>
                  <a:gd name="T12" fmla="+- 0 15700 15633"/>
                  <a:gd name="T13" fmla="*/ T12 w 85"/>
                  <a:gd name="T14" fmla="+- 0 6260 6222"/>
                  <a:gd name="T15" fmla="*/ 6260 h 98"/>
                  <a:gd name="T16" fmla="+- 0 15717 15633"/>
                  <a:gd name="T17" fmla="*/ T16 w 85"/>
                  <a:gd name="T18" fmla="+- 0 6260 6222"/>
                  <a:gd name="T19" fmla="*/ 6260 h 98"/>
                  <a:gd name="T20" fmla="+- 0 15716 15633"/>
                  <a:gd name="T21" fmla="*/ T20 w 85"/>
                  <a:gd name="T22" fmla="+- 0 6252 6222"/>
                  <a:gd name="T23" fmla="*/ 6252 h 98"/>
                  <a:gd name="T24" fmla="+- 0 15708 15633"/>
                  <a:gd name="T25" fmla="*/ T24 w 85"/>
                  <a:gd name="T26" fmla="+- 0 6237 6222"/>
                  <a:gd name="T27" fmla="*/ 6237 h 98"/>
                  <a:gd name="T28" fmla="+- 0 15700 15633"/>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4" name="Group 175"/>
            <p:cNvGrpSpPr>
              <a:grpSpLocks/>
            </p:cNvGrpSpPr>
            <p:nvPr/>
          </p:nvGrpSpPr>
          <p:grpSpPr bwMode="auto">
            <a:xfrm>
              <a:off x="15740" y="6175"/>
              <a:ext cx="91" cy="144"/>
              <a:chOff x="15740" y="6175"/>
              <a:chExt cx="91" cy="144"/>
            </a:xfrm>
          </p:grpSpPr>
          <p:sp>
            <p:nvSpPr>
              <p:cNvPr id="4488" name="Freeform 176"/>
              <p:cNvSpPr>
                <a:spLocks/>
              </p:cNvSpPr>
              <p:nvPr/>
            </p:nvSpPr>
            <p:spPr bwMode="auto">
              <a:xfrm>
                <a:off x="15740" y="6175"/>
                <a:ext cx="91" cy="144"/>
              </a:xfrm>
              <a:custGeom>
                <a:avLst/>
                <a:gdLst>
                  <a:gd name="T0" fmla="+- 0 15772 15740"/>
                  <a:gd name="T1" fmla="*/ T0 w 91"/>
                  <a:gd name="T2" fmla="+- 0 6220 6175"/>
                  <a:gd name="T3" fmla="*/ 6220 h 144"/>
                  <a:gd name="T4" fmla="+- 0 15755 15740"/>
                  <a:gd name="T5" fmla="*/ T4 w 91"/>
                  <a:gd name="T6" fmla="+- 0 6230 6175"/>
                  <a:gd name="T7" fmla="*/ 6230 h 144"/>
                  <a:gd name="T8" fmla="+- 0 15744 15740"/>
                  <a:gd name="T9" fmla="*/ T8 w 91"/>
                  <a:gd name="T10" fmla="+- 0 6249 6175"/>
                  <a:gd name="T11" fmla="*/ 6249 h 144"/>
                  <a:gd name="T12" fmla="+- 0 15740 15740"/>
                  <a:gd name="T13" fmla="*/ T12 w 91"/>
                  <a:gd name="T14" fmla="+- 0 6276 6175"/>
                  <a:gd name="T15" fmla="*/ 6276 h 144"/>
                  <a:gd name="T16" fmla="+- 0 15747 15740"/>
                  <a:gd name="T17" fmla="*/ T16 w 91"/>
                  <a:gd name="T18" fmla="+- 0 6299 6175"/>
                  <a:gd name="T19" fmla="*/ 6299 h 144"/>
                  <a:gd name="T20" fmla="+- 0 15762 15740"/>
                  <a:gd name="T21" fmla="*/ T20 w 91"/>
                  <a:gd name="T22" fmla="+- 0 6314 6175"/>
                  <a:gd name="T23" fmla="*/ 6314 h 144"/>
                  <a:gd name="T24" fmla="+- 0 15781 15740"/>
                  <a:gd name="T25" fmla="*/ T24 w 91"/>
                  <a:gd name="T26" fmla="+- 0 6320 6175"/>
                  <a:gd name="T27" fmla="*/ 6320 h 144"/>
                  <a:gd name="T28" fmla="+- 0 15797 15740"/>
                  <a:gd name="T29" fmla="*/ T28 w 91"/>
                  <a:gd name="T30" fmla="+- 0 6320 6175"/>
                  <a:gd name="T31" fmla="*/ 6320 h 144"/>
                  <a:gd name="T32" fmla="+- 0 15809 15740"/>
                  <a:gd name="T33" fmla="*/ T32 w 91"/>
                  <a:gd name="T34" fmla="+- 0 6311 6175"/>
                  <a:gd name="T35" fmla="*/ 6311 h 144"/>
                  <a:gd name="T36" fmla="+- 0 15814 15740"/>
                  <a:gd name="T37" fmla="*/ T36 w 91"/>
                  <a:gd name="T38" fmla="+- 0 6302 6175"/>
                  <a:gd name="T39" fmla="*/ 6302 h 144"/>
                  <a:gd name="T40" fmla="+- 0 15774 15740"/>
                  <a:gd name="T41" fmla="*/ T40 w 91"/>
                  <a:gd name="T42" fmla="+- 0 6302 6175"/>
                  <a:gd name="T43" fmla="*/ 6302 h 144"/>
                  <a:gd name="T44" fmla="+- 0 15762 15740"/>
                  <a:gd name="T45" fmla="*/ T44 w 91"/>
                  <a:gd name="T46" fmla="+- 0 6287 6175"/>
                  <a:gd name="T47" fmla="*/ 6287 h 144"/>
                  <a:gd name="T48" fmla="+- 0 15759 15740"/>
                  <a:gd name="T49" fmla="*/ T48 w 91"/>
                  <a:gd name="T50" fmla="+- 0 6260 6175"/>
                  <a:gd name="T51" fmla="*/ 6260 h 144"/>
                  <a:gd name="T52" fmla="+- 0 15768 15740"/>
                  <a:gd name="T53" fmla="*/ T52 w 91"/>
                  <a:gd name="T54" fmla="+- 0 6240 6175"/>
                  <a:gd name="T55" fmla="*/ 6240 h 144"/>
                  <a:gd name="T56" fmla="+- 0 15787 15740"/>
                  <a:gd name="T57" fmla="*/ T56 w 91"/>
                  <a:gd name="T58" fmla="+- 0 6232 6175"/>
                  <a:gd name="T59" fmla="*/ 6232 h 144"/>
                  <a:gd name="T60" fmla="+- 0 15812 15740"/>
                  <a:gd name="T61" fmla="*/ T60 w 91"/>
                  <a:gd name="T62" fmla="+- 0 6232 6175"/>
                  <a:gd name="T63" fmla="*/ 6232 h 144"/>
                  <a:gd name="T64" fmla="+- 0 15811 15740"/>
                  <a:gd name="T65" fmla="*/ T64 w 91"/>
                  <a:gd name="T66" fmla="+- 0 6231 6175"/>
                  <a:gd name="T67" fmla="*/ 6231 h 144"/>
                  <a:gd name="T68" fmla="+- 0 15798 15740"/>
                  <a:gd name="T69" fmla="*/ T68 w 91"/>
                  <a:gd name="T70" fmla="+- 0 6222 6175"/>
                  <a:gd name="T71" fmla="*/ 6222 h 144"/>
                  <a:gd name="T72" fmla="+- 0 15772 15740"/>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1" y="145"/>
                    </a:lnTo>
                    <a:lnTo>
                      <a:pt x="57" y="145"/>
                    </a:lnTo>
                    <a:lnTo>
                      <a:pt x="69" y="136"/>
                    </a:lnTo>
                    <a:lnTo>
                      <a:pt x="74" y="127"/>
                    </a:lnTo>
                    <a:lnTo>
                      <a:pt x="34" y="127"/>
                    </a:lnTo>
                    <a:lnTo>
                      <a:pt x="22" y="112"/>
                    </a:lnTo>
                    <a:lnTo>
                      <a:pt x="19" y="85"/>
                    </a:lnTo>
                    <a:lnTo>
                      <a:pt x="28" y="65"/>
                    </a:lnTo>
                    <a:lnTo>
                      <a:pt x="47" y="57"/>
                    </a:lnTo>
                    <a:lnTo>
                      <a:pt x="72" y="57"/>
                    </a:lnTo>
                    <a:lnTo>
                      <a:pt x="71" y="56"/>
                    </a:lnTo>
                    <a:lnTo>
                      <a:pt x="58"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9" name="Freeform 177"/>
              <p:cNvSpPr>
                <a:spLocks/>
              </p:cNvSpPr>
              <p:nvPr/>
            </p:nvSpPr>
            <p:spPr bwMode="auto">
              <a:xfrm>
                <a:off x="15740" y="6175"/>
                <a:ext cx="91" cy="144"/>
              </a:xfrm>
              <a:custGeom>
                <a:avLst/>
                <a:gdLst>
                  <a:gd name="T0" fmla="+- 0 15831 15740"/>
                  <a:gd name="T1" fmla="*/ T0 w 91"/>
                  <a:gd name="T2" fmla="+- 0 6301 6175"/>
                  <a:gd name="T3" fmla="*/ 6301 h 144"/>
                  <a:gd name="T4" fmla="+- 0 15815 15740"/>
                  <a:gd name="T5" fmla="*/ T4 w 91"/>
                  <a:gd name="T6" fmla="+- 0 6301 6175"/>
                  <a:gd name="T7" fmla="*/ 6301 h 144"/>
                  <a:gd name="T8" fmla="+- 0 15816 15740"/>
                  <a:gd name="T9" fmla="*/ T8 w 91"/>
                  <a:gd name="T10" fmla="+- 0 6317 6175"/>
                  <a:gd name="T11" fmla="*/ 6317 h 144"/>
                  <a:gd name="T12" fmla="+- 0 15831 15740"/>
                  <a:gd name="T13" fmla="*/ T12 w 91"/>
                  <a:gd name="T14" fmla="+- 0 6317 6175"/>
                  <a:gd name="T15" fmla="*/ 6317 h 144"/>
                  <a:gd name="T16" fmla="+- 0 15831 15740"/>
                  <a:gd name="T17" fmla="*/ T16 w 91"/>
                  <a:gd name="T18" fmla="+- 0 6311 6175"/>
                  <a:gd name="T19" fmla="*/ 6311 h 144"/>
                  <a:gd name="T20" fmla="+- 0 15831 15740"/>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0" name="Freeform 178"/>
              <p:cNvSpPr>
                <a:spLocks/>
              </p:cNvSpPr>
              <p:nvPr/>
            </p:nvSpPr>
            <p:spPr bwMode="auto">
              <a:xfrm>
                <a:off x="15740" y="6175"/>
                <a:ext cx="91" cy="144"/>
              </a:xfrm>
              <a:custGeom>
                <a:avLst/>
                <a:gdLst>
                  <a:gd name="T0" fmla="+- 0 15812 15740"/>
                  <a:gd name="T1" fmla="*/ T0 w 91"/>
                  <a:gd name="T2" fmla="+- 0 6232 6175"/>
                  <a:gd name="T3" fmla="*/ 6232 h 144"/>
                  <a:gd name="T4" fmla="+- 0 15800 15740"/>
                  <a:gd name="T5" fmla="*/ T4 w 91"/>
                  <a:gd name="T6" fmla="+- 0 6232 6175"/>
                  <a:gd name="T7" fmla="*/ 6232 h 144"/>
                  <a:gd name="T8" fmla="+- 0 15810 15740"/>
                  <a:gd name="T9" fmla="*/ T8 w 91"/>
                  <a:gd name="T10" fmla="+- 0 6241 6175"/>
                  <a:gd name="T11" fmla="*/ 6241 h 144"/>
                  <a:gd name="T12" fmla="+- 0 15812 15740"/>
                  <a:gd name="T13" fmla="*/ T12 w 91"/>
                  <a:gd name="T14" fmla="+- 0 6253 6175"/>
                  <a:gd name="T15" fmla="*/ 6253 h 144"/>
                  <a:gd name="T16" fmla="+- 0 15813 15740"/>
                  <a:gd name="T17" fmla="*/ T16 w 91"/>
                  <a:gd name="T18" fmla="+- 0 6255 6175"/>
                  <a:gd name="T19" fmla="*/ 6255 h 144"/>
                  <a:gd name="T20" fmla="+- 0 15813 15740"/>
                  <a:gd name="T21" fmla="*/ T20 w 91"/>
                  <a:gd name="T22" fmla="+- 0 6258 6175"/>
                  <a:gd name="T23" fmla="*/ 6258 h 144"/>
                  <a:gd name="T24" fmla="+- 0 15813 15740"/>
                  <a:gd name="T25" fmla="*/ T24 w 91"/>
                  <a:gd name="T26" fmla="+- 0 6280 6175"/>
                  <a:gd name="T27" fmla="*/ 6280 h 144"/>
                  <a:gd name="T28" fmla="+- 0 15813 15740"/>
                  <a:gd name="T29" fmla="*/ T28 w 91"/>
                  <a:gd name="T30" fmla="+- 0 6282 6175"/>
                  <a:gd name="T31" fmla="*/ 6282 h 144"/>
                  <a:gd name="T32" fmla="+- 0 15811 15740"/>
                  <a:gd name="T33" fmla="*/ T32 w 91"/>
                  <a:gd name="T34" fmla="+- 0 6289 6175"/>
                  <a:gd name="T35" fmla="*/ 6289 h 144"/>
                  <a:gd name="T36" fmla="+- 0 15799 15740"/>
                  <a:gd name="T37" fmla="*/ T36 w 91"/>
                  <a:gd name="T38" fmla="+- 0 6301 6175"/>
                  <a:gd name="T39" fmla="*/ 6301 h 144"/>
                  <a:gd name="T40" fmla="+- 0 15774 15740"/>
                  <a:gd name="T41" fmla="*/ T40 w 91"/>
                  <a:gd name="T42" fmla="+- 0 6302 6175"/>
                  <a:gd name="T43" fmla="*/ 6302 h 144"/>
                  <a:gd name="T44" fmla="+- 0 15814 15740"/>
                  <a:gd name="T45" fmla="*/ T44 w 91"/>
                  <a:gd name="T46" fmla="+- 0 6302 6175"/>
                  <a:gd name="T47" fmla="*/ 6302 h 144"/>
                  <a:gd name="T48" fmla="+- 0 15814 15740"/>
                  <a:gd name="T49" fmla="*/ T48 w 91"/>
                  <a:gd name="T50" fmla="+- 0 6301 6175"/>
                  <a:gd name="T51" fmla="*/ 6301 h 144"/>
                  <a:gd name="T52" fmla="+- 0 15831 15740"/>
                  <a:gd name="T53" fmla="*/ T52 w 91"/>
                  <a:gd name="T54" fmla="+- 0 6301 6175"/>
                  <a:gd name="T55" fmla="*/ 6301 h 144"/>
                  <a:gd name="T56" fmla="+- 0 15831 15740"/>
                  <a:gd name="T57" fmla="*/ T56 w 91"/>
                  <a:gd name="T58" fmla="+- 0 6233 6175"/>
                  <a:gd name="T59" fmla="*/ 6233 h 144"/>
                  <a:gd name="T60" fmla="+- 0 15813 15740"/>
                  <a:gd name="T61" fmla="*/ T60 w 91"/>
                  <a:gd name="T62" fmla="+- 0 6233 6175"/>
                  <a:gd name="T63" fmla="*/ 6233 h 144"/>
                  <a:gd name="T64" fmla="+- 0 15812 15740"/>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1" name="Freeform 179"/>
              <p:cNvSpPr>
                <a:spLocks/>
              </p:cNvSpPr>
              <p:nvPr/>
            </p:nvSpPr>
            <p:spPr bwMode="auto">
              <a:xfrm>
                <a:off x="15740" y="6175"/>
                <a:ext cx="91" cy="144"/>
              </a:xfrm>
              <a:custGeom>
                <a:avLst/>
                <a:gdLst>
                  <a:gd name="T0" fmla="+- 0 15831 15740"/>
                  <a:gd name="T1" fmla="*/ T0 w 91"/>
                  <a:gd name="T2" fmla="+- 0 6175 6175"/>
                  <a:gd name="T3" fmla="*/ 6175 h 144"/>
                  <a:gd name="T4" fmla="+- 0 15813 15740"/>
                  <a:gd name="T5" fmla="*/ T4 w 91"/>
                  <a:gd name="T6" fmla="+- 0 6175 6175"/>
                  <a:gd name="T7" fmla="*/ 6175 h 144"/>
                  <a:gd name="T8" fmla="+- 0 15813 15740"/>
                  <a:gd name="T9" fmla="*/ T8 w 91"/>
                  <a:gd name="T10" fmla="+- 0 6233 6175"/>
                  <a:gd name="T11" fmla="*/ 6233 h 144"/>
                  <a:gd name="T12" fmla="+- 0 15831 15740"/>
                  <a:gd name="T13" fmla="*/ T12 w 91"/>
                  <a:gd name="T14" fmla="+- 0 6233 6175"/>
                  <a:gd name="T15" fmla="*/ 6233 h 144"/>
                  <a:gd name="T16" fmla="+- 0 15831 15740"/>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5" name="Group 180"/>
            <p:cNvGrpSpPr>
              <a:grpSpLocks/>
            </p:cNvGrpSpPr>
            <p:nvPr/>
          </p:nvGrpSpPr>
          <p:grpSpPr bwMode="auto">
            <a:xfrm>
              <a:off x="15945" y="6218"/>
              <a:ext cx="92" cy="139"/>
              <a:chOff x="15945" y="6218"/>
              <a:chExt cx="92" cy="139"/>
            </a:xfrm>
          </p:grpSpPr>
          <p:sp>
            <p:nvSpPr>
              <p:cNvPr id="4484" name="Freeform 181"/>
              <p:cNvSpPr>
                <a:spLocks/>
              </p:cNvSpPr>
              <p:nvPr/>
            </p:nvSpPr>
            <p:spPr bwMode="auto">
              <a:xfrm>
                <a:off x="15945" y="6218"/>
                <a:ext cx="92" cy="139"/>
              </a:xfrm>
              <a:custGeom>
                <a:avLst/>
                <a:gdLst>
                  <a:gd name="T0" fmla="+- 0 15960 15945"/>
                  <a:gd name="T1" fmla="*/ T0 w 92"/>
                  <a:gd name="T2" fmla="+- 0 6221 6218"/>
                  <a:gd name="T3" fmla="*/ 6221 h 139"/>
                  <a:gd name="T4" fmla="+- 0 15945 15945"/>
                  <a:gd name="T5" fmla="*/ T4 w 92"/>
                  <a:gd name="T6" fmla="+- 0 6221 6218"/>
                  <a:gd name="T7" fmla="*/ 6221 h 139"/>
                  <a:gd name="T8" fmla="+- 0 15945 15945"/>
                  <a:gd name="T9" fmla="*/ T8 w 92"/>
                  <a:gd name="T10" fmla="+- 0 6236 6218"/>
                  <a:gd name="T11" fmla="*/ 6236 h 139"/>
                  <a:gd name="T12" fmla="+- 0 15945 15945"/>
                  <a:gd name="T13" fmla="*/ T12 w 92"/>
                  <a:gd name="T14" fmla="+- 0 6357 6218"/>
                  <a:gd name="T15" fmla="*/ 6357 h 139"/>
                  <a:gd name="T16" fmla="+- 0 15963 15945"/>
                  <a:gd name="T17" fmla="*/ T16 w 92"/>
                  <a:gd name="T18" fmla="+- 0 6357 6218"/>
                  <a:gd name="T19" fmla="*/ 6357 h 139"/>
                  <a:gd name="T20" fmla="+- 0 15963 15945"/>
                  <a:gd name="T21" fmla="*/ T20 w 92"/>
                  <a:gd name="T22" fmla="+- 0 6304 6218"/>
                  <a:gd name="T23" fmla="*/ 6304 h 139"/>
                  <a:gd name="T24" fmla="+- 0 15976 15945"/>
                  <a:gd name="T25" fmla="*/ T24 w 92"/>
                  <a:gd name="T26" fmla="+- 0 6304 6218"/>
                  <a:gd name="T27" fmla="*/ 6304 h 139"/>
                  <a:gd name="T28" fmla="+- 0 15967 15945"/>
                  <a:gd name="T29" fmla="*/ T28 w 92"/>
                  <a:gd name="T30" fmla="+- 0 6297 6218"/>
                  <a:gd name="T31" fmla="*/ 6297 h 139"/>
                  <a:gd name="T32" fmla="+- 0 15964 15945"/>
                  <a:gd name="T33" fmla="*/ T32 w 92"/>
                  <a:gd name="T34" fmla="+- 0 6285 6218"/>
                  <a:gd name="T35" fmla="*/ 6285 h 139"/>
                  <a:gd name="T36" fmla="+- 0 15963 15945"/>
                  <a:gd name="T37" fmla="*/ T36 w 92"/>
                  <a:gd name="T38" fmla="+- 0 6281 6218"/>
                  <a:gd name="T39" fmla="*/ 6281 h 139"/>
                  <a:gd name="T40" fmla="+- 0 15963 15945"/>
                  <a:gd name="T41" fmla="*/ T40 w 92"/>
                  <a:gd name="T42" fmla="+- 0 6259 6218"/>
                  <a:gd name="T43" fmla="*/ 6259 h 139"/>
                  <a:gd name="T44" fmla="+- 0 15963 15945"/>
                  <a:gd name="T45" fmla="*/ T44 w 92"/>
                  <a:gd name="T46" fmla="+- 0 6256 6218"/>
                  <a:gd name="T47" fmla="*/ 6256 h 139"/>
                  <a:gd name="T48" fmla="+- 0 15966 15945"/>
                  <a:gd name="T49" fmla="*/ T48 w 92"/>
                  <a:gd name="T50" fmla="+- 0 6249 6218"/>
                  <a:gd name="T51" fmla="*/ 6249 h 139"/>
                  <a:gd name="T52" fmla="+- 0 15979 15945"/>
                  <a:gd name="T53" fmla="*/ T52 w 92"/>
                  <a:gd name="T54" fmla="+- 0 6237 6218"/>
                  <a:gd name="T55" fmla="*/ 6237 h 139"/>
                  <a:gd name="T56" fmla="+- 0 15982 15945"/>
                  <a:gd name="T57" fmla="*/ T56 w 92"/>
                  <a:gd name="T58" fmla="+- 0 6237 6218"/>
                  <a:gd name="T59" fmla="*/ 6237 h 139"/>
                  <a:gd name="T60" fmla="+- 0 15961 15945"/>
                  <a:gd name="T61" fmla="*/ T60 w 92"/>
                  <a:gd name="T62" fmla="+- 0 6237 6218"/>
                  <a:gd name="T63" fmla="*/ 6237 h 139"/>
                  <a:gd name="T64" fmla="+- 0 15960 15945"/>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5" name="Freeform 182"/>
              <p:cNvSpPr>
                <a:spLocks/>
              </p:cNvSpPr>
              <p:nvPr/>
            </p:nvSpPr>
            <p:spPr bwMode="auto">
              <a:xfrm>
                <a:off x="15945" y="6218"/>
                <a:ext cx="92" cy="139"/>
              </a:xfrm>
              <a:custGeom>
                <a:avLst/>
                <a:gdLst>
                  <a:gd name="T0" fmla="+- 0 15976 15945"/>
                  <a:gd name="T1" fmla="*/ T0 w 92"/>
                  <a:gd name="T2" fmla="+- 0 6304 6218"/>
                  <a:gd name="T3" fmla="*/ 6304 h 139"/>
                  <a:gd name="T4" fmla="+- 0 15963 15945"/>
                  <a:gd name="T5" fmla="*/ T4 w 92"/>
                  <a:gd name="T6" fmla="+- 0 6304 6218"/>
                  <a:gd name="T7" fmla="*/ 6304 h 139"/>
                  <a:gd name="T8" fmla="+- 0 15965 15945"/>
                  <a:gd name="T9" fmla="*/ T8 w 92"/>
                  <a:gd name="T10" fmla="+- 0 6307 6218"/>
                  <a:gd name="T11" fmla="*/ 6307 h 139"/>
                  <a:gd name="T12" fmla="+- 0 15979 15945"/>
                  <a:gd name="T13" fmla="*/ T12 w 92"/>
                  <a:gd name="T14" fmla="+- 0 6316 6218"/>
                  <a:gd name="T15" fmla="*/ 6316 h 139"/>
                  <a:gd name="T16" fmla="+- 0 16005 15945"/>
                  <a:gd name="T17" fmla="*/ T16 w 92"/>
                  <a:gd name="T18" fmla="+- 0 6318 6218"/>
                  <a:gd name="T19" fmla="*/ 6318 h 139"/>
                  <a:gd name="T20" fmla="+- 0 16021 15945"/>
                  <a:gd name="T21" fmla="*/ T20 w 92"/>
                  <a:gd name="T22" fmla="+- 0 6309 6218"/>
                  <a:gd name="T23" fmla="*/ 6309 h 139"/>
                  <a:gd name="T24" fmla="+- 0 16023 15945"/>
                  <a:gd name="T25" fmla="*/ T24 w 92"/>
                  <a:gd name="T26" fmla="+- 0 6306 6218"/>
                  <a:gd name="T27" fmla="*/ 6306 h 139"/>
                  <a:gd name="T28" fmla="+- 0 15977 15945"/>
                  <a:gd name="T29" fmla="*/ T28 w 92"/>
                  <a:gd name="T30" fmla="+- 0 6306 6218"/>
                  <a:gd name="T31" fmla="*/ 6306 h 139"/>
                  <a:gd name="T32" fmla="+- 0 15976 15945"/>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6" name="Freeform 183"/>
              <p:cNvSpPr>
                <a:spLocks/>
              </p:cNvSpPr>
              <p:nvPr/>
            </p:nvSpPr>
            <p:spPr bwMode="auto">
              <a:xfrm>
                <a:off x="15945" y="6218"/>
                <a:ext cx="92" cy="139"/>
              </a:xfrm>
              <a:custGeom>
                <a:avLst/>
                <a:gdLst>
                  <a:gd name="T0" fmla="+- 0 16027 15945"/>
                  <a:gd name="T1" fmla="*/ T0 w 92"/>
                  <a:gd name="T2" fmla="+- 0 6236 6218"/>
                  <a:gd name="T3" fmla="*/ 6236 h 139"/>
                  <a:gd name="T4" fmla="+- 0 16004 15945"/>
                  <a:gd name="T5" fmla="*/ T4 w 92"/>
                  <a:gd name="T6" fmla="+- 0 6236 6218"/>
                  <a:gd name="T7" fmla="*/ 6236 h 139"/>
                  <a:gd name="T8" fmla="+- 0 16015 15945"/>
                  <a:gd name="T9" fmla="*/ T8 w 92"/>
                  <a:gd name="T10" fmla="+- 0 6252 6218"/>
                  <a:gd name="T11" fmla="*/ 6252 h 139"/>
                  <a:gd name="T12" fmla="+- 0 16019 15945"/>
                  <a:gd name="T13" fmla="*/ T12 w 92"/>
                  <a:gd name="T14" fmla="+- 0 6278 6218"/>
                  <a:gd name="T15" fmla="*/ 6278 h 139"/>
                  <a:gd name="T16" fmla="+- 0 16009 15945"/>
                  <a:gd name="T17" fmla="*/ T16 w 92"/>
                  <a:gd name="T18" fmla="+- 0 6298 6218"/>
                  <a:gd name="T19" fmla="*/ 6298 h 139"/>
                  <a:gd name="T20" fmla="+- 0 15990 15945"/>
                  <a:gd name="T21" fmla="*/ T20 w 92"/>
                  <a:gd name="T22" fmla="+- 0 6306 6218"/>
                  <a:gd name="T23" fmla="*/ 6306 h 139"/>
                  <a:gd name="T24" fmla="+- 0 16023 15945"/>
                  <a:gd name="T25" fmla="*/ T24 w 92"/>
                  <a:gd name="T26" fmla="+- 0 6306 6218"/>
                  <a:gd name="T27" fmla="*/ 6306 h 139"/>
                  <a:gd name="T28" fmla="+- 0 16032 15945"/>
                  <a:gd name="T29" fmla="*/ T28 w 92"/>
                  <a:gd name="T30" fmla="+- 0 6290 6218"/>
                  <a:gd name="T31" fmla="*/ 6290 h 139"/>
                  <a:gd name="T32" fmla="+- 0 16037 15945"/>
                  <a:gd name="T33" fmla="*/ T32 w 92"/>
                  <a:gd name="T34" fmla="+- 0 6262 6218"/>
                  <a:gd name="T35" fmla="*/ 6262 h 139"/>
                  <a:gd name="T36" fmla="+- 0 16030 15945"/>
                  <a:gd name="T37" fmla="*/ T36 w 92"/>
                  <a:gd name="T38" fmla="+- 0 6239 6218"/>
                  <a:gd name="T39" fmla="*/ 6239 h 139"/>
                  <a:gd name="T40" fmla="+- 0 16027 15945"/>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4"/>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7" name="Freeform 184"/>
              <p:cNvSpPr>
                <a:spLocks/>
              </p:cNvSpPr>
              <p:nvPr/>
            </p:nvSpPr>
            <p:spPr bwMode="auto">
              <a:xfrm>
                <a:off x="15945" y="6218"/>
                <a:ext cx="92" cy="139"/>
              </a:xfrm>
              <a:custGeom>
                <a:avLst/>
                <a:gdLst>
                  <a:gd name="T0" fmla="+- 0 15996 15945"/>
                  <a:gd name="T1" fmla="*/ T0 w 92"/>
                  <a:gd name="T2" fmla="+- 0 6218 6218"/>
                  <a:gd name="T3" fmla="*/ 6218 h 139"/>
                  <a:gd name="T4" fmla="+- 0 15980 15945"/>
                  <a:gd name="T5" fmla="*/ T4 w 92"/>
                  <a:gd name="T6" fmla="+- 0 6218 6218"/>
                  <a:gd name="T7" fmla="*/ 6218 h 139"/>
                  <a:gd name="T8" fmla="+- 0 15969 15945"/>
                  <a:gd name="T9" fmla="*/ T8 w 92"/>
                  <a:gd name="T10" fmla="+- 0 6225 6218"/>
                  <a:gd name="T11" fmla="*/ 6225 h 139"/>
                  <a:gd name="T12" fmla="+- 0 15962 15945"/>
                  <a:gd name="T13" fmla="*/ T12 w 92"/>
                  <a:gd name="T14" fmla="+- 0 6237 6218"/>
                  <a:gd name="T15" fmla="*/ 6237 h 139"/>
                  <a:gd name="T16" fmla="+- 0 15982 15945"/>
                  <a:gd name="T17" fmla="*/ T16 w 92"/>
                  <a:gd name="T18" fmla="+- 0 6237 6218"/>
                  <a:gd name="T19" fmla="*/ 6237 h 139"/>
                  <a:gd name="T20" fmla="+- 0 16004 15945"/>
                  <a:gd name="T21" fmla="*/ T20 w 92"/>
                  <a:gd name="T22" fmla="+- 0 6236 6218"/>
                  <a:gd name="T23" fmla="*/ 6236 h 139"/>
                  <a:gd name="T24" fmla="+- 0 16027 15945"/>
                  <a:gd name="T25" fmla="*/ T24 w 92"/>
                  <a:gd name="T26" fmla="+- 0 6236 6218"/>
                  <a:gd name="T27" fmla="*/ 6236 h 139"/>
                  <a:gd name="T28" fmla="+- 0 16016 15945"/>
                  <a:gd name="T29" fmla="*/ T28 w 92"/>
                  <a:gd name="T30" fmla="+- 0 6224 6218"/>
                  <a:gd name="T31" fmla="*/ 6224 h 139"/>
                  <a:gd name="T32" fmla="+- 0 15996 15945"/>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7"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6" name="Group 185"/>
            <p:cNvGrpSpPr>
              <a:grpSpLocks/>
            </p:cNvGrpSpPr>
            <p:nvPr/>
          </p:nvGrpSpPr>
          <p:grpSpPr bwMode="auto">
            <a:xfrm>
              <a:off x="16063" y="6219"/>
              <a:ext cx="92" cy="100"/>
              <a:chOff x="16063" y="6219"/>
              <a:chExt cx="92" cy="100"/>
            </a:xfrm>
          </p:grpSpPr>
          <p:sp>
            <p:nvSpPr>
              <p:cNvPr id="4482" name="Freeform 186"/>
              <p:cNvSpPr>
                <a:spLocks/>
              </p:cNvSpPr>
              <p:nvPr/>
            </p:nvSpPr>
            <p:spPr bwMode="auto">
              <a:xfrm>
                <a:off x="16063" y="6219"/>
                <a:ext cx="92" cy="100"/>
              </a:xfrm>
              <a:custGeom>
                <a:avLst/>
                <a:gdLst>
                  <a:gd name="T0" fmla="+- 0 16103 16063"/>
                  <a:gd name="T1" fmla="*/ T0 w 92"/>
                  <a:gd name="T2" fmla="+- 0 6219 6219"/>
                  <a:gd name="T3" fmla="*/ 6219 h 100"/>
                  <a:gd name="T4" fmla="+- 0 16086 16063"/>
                  <a:gd name="T5" fmla="*/ T4 w 92"/>
                  <a:gd name="T6" fmla="+- 0 6224 6219"/>
                  <a:gd name="T7" fmla="*/ 6224 h 100"/>
                  <a:gd name="T8" fmla="+- 0 16073 16063"/>
                  <a:gd name="T9" fmla="*/ T8 w 92"/>
                  <a:gd name="T10" fmla="+- 0 6237 6219"/>
                  <a:gd name="T11" fmla="*/ 6237 h 100"/>
                  <a:gd name="T12" fmla="+- 0 16065 16063"/>
                  <a:gd name="T13" fmla="*/ T12 w 92"/>
                  <a:gd name="T14" fmla="+- 0 6258 6219"/>
                  <a:gd name="T15" fmla="*/ 6258 h 100"/>
                  <a:gd name="T16" fmla="+- 0 16063 16063"/>
                  <a:gd name="T17" fmla="*/ T16 w 92"/>
                  <a:gd name="T18" fmla="+- 0 6288 6219"/>
                  <a:gd name="T19" fmla="*/ 6288 h 100"/>
                  <a:gd name="T20" fmla="+- 0 16073 16063"/>
                  <a:gd name="T21" fmla="*/ T20 w 92"/>
                  <a:gd name="T22" fmla="+- 0 6305 6219"/>
                  <a:gd name="T23" fmla="*/ 6305 h 100"/>
                  <a:gd name="T24" fmla="+- 0 16092 16063"/>
                  <a:gd name="T25" fmla="*/ T24 w 92"/>
                  <a:gd name="T26" fmla="+- 0 6315 6219"/>
                  <a:gd name="T27" fmla="*/ 6315 h 100"/>
                  <a:gd name="T28" fmla="+- 0 16117 16063"/>
                  <a:gd name="T29" fmla="*/ T28 w 92"/>
                  <a:gd name="T30" fmla="+- 0 6319 6219"/>
                  <a:gd name="T31" fmla="*/ 6319 h 100"/>
                  <a:gd name="T32" fmla="+- 0 16136 16063"/>
                  <a:gd name="T33" fmla="*/ T32 w 92"/>
                  <a:gd name="T34" fmla="+- 0 6311 6219"/>
                  <a:gd name="T35" fmla="*/ 6311 h 100"/>
                  <a:gd name="T36" fmla="+- 0 16140 16063"/>
                  <a:gd name="T37" fmla="*/ T36 w 92"/>
                  <a:gd name="T38" fmla="+- 0 6305 6219"/>
                  <a:gd name="T39" fmla="*/ 6305 h 100"/>
                  <a:gd name="T40" fmla="+- 0 16100 16063"/>
                  <a:gd name="T41" fmla="*/ T40 w 92"/>
                  <a:gd name="T42" fmla="+- 0 6305 6219"/>
                  <a:gd name="T43" fmla="*/ 6305 h 100"/>
                  <a:gd name="T44" fmla="+- 0 16084 16063"/>
                  <a:gd name="T45" fmla="*/ T44 w 92"/>
                  <a:gd name="T46" fmla="+- 0 6293 6219"/>
                  <a:gd name="T47" fmla="*/ 6293 h 100"/>
                  <a:gd name="T48" fmla="+- 0 16078 16063"/>
                  <a:gd name="T49" fmla="*/ T48 w 92"/>
                  <a:gd name="T50" fmla="+- 0 6269 6219"/>
                  <a:gd name="T51" fmla="*/ 6269 h 100"/>
                  <a:gd name="T52" fmla="+- 0 16079 16063"/>
                  <a:gd name="T53" fmla="*/ T52 w 92"/>
                  <a:gd name="T54" fmla="+- 0 6259 6219"/>
                  <a:gd name="T55" fmla="*/ 6259 h 100"/>
                  <a:gd name="T56" fmla="+- 0 16088 16063"/>
                  <a:gd name="T57" fmla="*/ T56 w 92"/>
                  <a:gd name="T58" fmla="+- 0 6240 6219"/>
                  <a:gd name="T59" fmla="*/ 6240 h 100"/>
                  <a:gd name="T60" fmla="+- 0 16109 16063"/>
                  <a:gd name="T61" fmla="*/ T60 w 92"/>
                  <a:gd name="T62" fmla="+- 0 6232 6219"/>
                  <a:gd name="T63" fmla="*/ 6232 h 100"/>
                  <a:gd name="T64" fmla="+- 0 16139 16063"/>
                  <a:gd name="T65" fmla="*/ T64 w 92"/>
                  <a:gd name="T66" fmla="+- 0 6232 6219"/>
                  <a:gd name="T67" fmla="*/ 6232 h 100"/>
                  <a:gd name="T68" fmla="+- 0 16127 16063"/>
                  <a:gd name="T69" fmla="*/ T68 w 92"/>
                  <a:gd name="T70" fmla="+- 0 6223 6219"/>
                  <a:gd name="T71" fmla="*/ 6223 h 100"/>
                  <a:gd name="T72" fmla="+- 0 16103 16063"/>
                  <a:gd name="T73" fmla="*/ T72 w 92"/>
                  <a:gd name="T74" fmla="+- 0 6219 6219"/>
                  <a:gd name="T75" fmla="*/ 621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9"/>
                    </a:lnTo>
                    <a:lnTo>
                      <a:pt x="0" y="69"/>
                    </a:lnTo>
                    <a:lnTo>
                      <a:pt x="10" y="86"/>
                    </a:lnTo>
                    <a:lnTo>
                      <a:pt x="29" y="96"/>
                    </a:lnTo>
                    <a:lnTo>
                      <a:pt x="54" y="100"/>
                    </a:lnTo>
                    <a:lnTo>
                      <a:pt x="73" y="92"/>
                    </a:lnTo>
                    <a:lnTo>
                      <a:pt x="77" y="86"/>
                    </a:lnTo>
                    <a:lnTo>
                      <a:pt x="37" y="86"/>
                    </a:lnTo>
                    <a:lnTo>
                      <a:pt x="21" y="74"/>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3" name="Freeform 187"/>
              <p:cNvSpPr>
                <a:spLocks/>
              </p:cNvSpPr>
              <p:nvPr/>
            </p:nvSpPr>
            <p:spPr bwMode="auto">
              <a:xfrm>
                <a:off x="16063" y="6219"/>
                <a:ext cx="92" cy="100"/>
              </a:xfrm>
              <a:custGeom>
                <a:avLst/>
                <a:gdLst>
                  <a:gd name="T0" fmla="+- 0 16139 16063"/>
                  <a:gd name="T1" fmla="*/ T0 w 92"/>
                  <a:gd name="T2" fmla="+- 0 6232 6219"/>
                  <a:gd name="T3" fmla="*/ 6232 h 100"/>
                  <a:gd name="T4" fmla="+- 0 16109 16063"/>
                  <a:gd name="T5" fmla="*/ T4 w 92"/>
                  <a:gd name="T6" fmla="+- 0 6232 6219"/>
                  <a:gd name="T7" fmla="*/ 6232 h 100"/>
                  <a:gd name="T8" fmla="+- 0 16125 16063"/>
                  <a:gd name="T9" fmla="*/ T8 w 92"/>
                  <a:gd name="T10" fmla="+- 0 6239 6219"/>
                  <a:gd name="T11" fmla="*/ 6239 h 100"/>
                  <a:gd name="T12" fmla="+- 0 16133 16063"/>
                  <a:gd name="T13" fmla="*/ T12 w 92"/>
                  <a:gd name="T14" fmla="+- 0 6257 6219"/>
                  <a:gd name="T15" fmla="*/ 6257 h 100"/>
                  <a:gd name="T16" fmla="+- 0 16134 16063"/>
                  <a:gd name="T17" fmla="*/ T16 w 92"/>
                  <a:gd name="T18" fmla="+- 0 6284 6219"/>
                  <a:gd name="T19" fmla="*/ 6284 h 100"/>
                  <a:gd name="T20" fmla="+- 0 16122 16063"/>
                  <a:gd name="T21" fmla="*/ T20 w 92"/>
                  <a:gd name="T22" fmla="+- 0 6300 6219"/>
                  <a:gd name="T23" fmla="*/ 6300 h 100"/>
                  <a:gd name="T24" fmla="+- 0 16100 16063"/>
                  <a:gd name="T25" fmla="*/ T24 w 92"/>
                  <a:gd name="T26" fmla="+- 0 6305 6219"/>
                  <a:gd name="T27" fmla="*/ 6305 h 100"/>
                  <a:gd name="T28" fmla="+- 0 16140 16063"/>
                  <a:gd name="T29" fmla="*/ T28 w 92"/>
                  <a:gd name="T30" fmla="+- 0 6305 6219"/>
                  <a:gd name="T31" fmla="*/ 6305 h 100"/>
                  <a:gd name="T32" fmla="+- 0 16149 16063"/>
                  <a:gd name="T33" fmla="*/ T32 w 92"/>
                  <a:gd name="T34" fmla="+- 0 6294 6219"/>
                  <a:gd name="T35" fmla="*/ 6294 h 100"/>
                  <a:gd name="T36" fmla="+- 0 16155 16063"/>
                  <a:gd name="T37" fmla="*/ T36 w 92"/>
                  <a:gd name="T38" fmla="+- 0 6268 6219"/>
                  <a:gd name="T39" fmla="*/ 6268 h 100"/>
                  <a:gd name="T40" fmla="+- 0 16153 16063"/>
                  <a:gd name="T41" fmla="*/ T40 w 92"/>
                  <a:gd name="T42" fmla="+- 0 6254 6219"/>
                  <a:gd name="T43" fmla="*/ 6254 h 100"/>
                  <a:gd name="T44" fmla="+- 0 16144 16063"/>
                  <a:gd name="T45" fmla="*/ T44 w 92"/>
                  <a:gd name="T46" fmla="+- 0 6235 6219"/>
                  <a:gd name="T47" fmla="*/ 6235 h 100"/>
                  <a:gd name="T48" fmla="+- 0 16139 16063"/>
                  <a:gd name="T49" fmla="*/ T48 w 92"/>
                  <a:gd name="T50" fmla="+- 0 6232 6219"/>
                  <a:gd name="T51" fmla="*/ 62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7" name="Group 188"/>
            <p:cNvGrpSpPr>
              <a:grpSpLocks/>
            </p:cNvGrpSpPr>
            <p:nvPr/>
          </p:nvGrpSpPr>
          <p:grpSpPr bwMode="auto">
            <a:xfrm>
              <a:off x="16174" y="6197"/>
              <a:ext cx="56" cy="122"/>
              <a:chOff x="16174" y="6197"/>
              <a:chExt cx="56" cy="122"/>
            </a:xfrm>
          </p:grpSpPr>
          <p:sp>
            <p:nvSpPr>
              <p:cNvPr id="4382" name="Freeform 189"/>
              <p:cNvSpPr>
                <a:spLocks/>
              </p:cNvSpPr>
              <p:nvPr/>
            </p:nvSpPr>
            <p:spPr bwMode="auto">
              <a:xfrm>
                <a:off x="16174" y="6197"/>
                <a:ext cx="56" cy="122"/>
              </a:xfrm>
              <a:custGeom>
                <a:avLst/>
                <a:gdLst>
                  <a:gd name="T0" fmla="+- 0 16206 16174"/>
                  <a:gd name="T1" fmla="*/ T0 w 56"/>
                  <a:gd name="T2" fmla="+- 0 6234 6197"/>
                  <a:gd name="T3" fmla="*/ 6234 h 122"/>
                  <a:gd name="T4" fmla="+- 0 16189 16174"/>
                  <a:gd name="T5" fmla="*/ T4 w 56"/>
                  <a:gd name="T6" fmla="+- 0 6234 6197"/>
                  <a:gd name="T7" fmla="*/ 6234 h 122"/>
                  <a:gd name="T8" fmla="+- 0 16189 16174"/>
                  <a:gd name="T9" fmla="*/ T8 w 56"/>
                  <a:gd name="T10" fmla="+- 0 6298 6197"/>
                  <a:gd name="T11" fmla="*/ 6298 h 122"/>
                  <a:gd name="T12" fmla="+- 0 16191 16174"/>
                  <a:gd name="T13" fmla="*/ T12 w 56"/>
                  <a:gd name="T14" fmla="+- 0 6307 6197"/>
                  <a:gd name="T15" fmla="*/ 6307 h 122"/>
                  <a:gd name="T16" fmla="+- 0 16196 16174"/>
                  <a:gd name="T17" fmla="*/ T16 w 56"/>
                  <a:gd name="T18" fmla="+- 0 6312 6197"/>
                  <a:gd name="T19" fmla="*/ 6312 h 122"/>
                  <a:gd name="T20" fmla="+- 0 16200 16174"/>
                  <a:gd name="T21" fmla="*/ T20 w 56"/>
                  <a:gd name="T22" fmla="+- 0 6317 6197"/>
                  <a:gd name="T23" fmla="*/ 6317 h 122"/>
                  <a:gd name="T24" fmla="+- 0 16207 16174"/>
                  <a:gd name="T25" fmla="*/ T24 w 56"/>
                  <a:gd name="T26" fmla="+- 0 6320 6197"/>
                  <a:gd name="T27" fmla="*/ 6320 h 122"/>
                  <a:gd name="T28" fmla="+- 0 16222 16174"/>
                  <a:gd name="T29" fmla="*/ T28 w 56"/>
                  <a:gd name="T30" fmla="+- 0 6320 6197"/>
                  <a:gd name="T31" fmla="*/ 6320 h 122"/>
                  <a:gd name="T32" fmla="+- 0 16227 16174"/>
                  <a:gd name="T33" fmla="*/ T32 w 56"/>
                  <a:gd name="T34" fmla="+- 0 6318 6197"/>
                  <a:gd name="T35" fmla="*/ 6318 h 122"/>
                  <a:gd name="T36" fmla="+- 0 16230 16174"/>
                  <a:gd name="T37" fmla="*/ T36 w 56"/>
                  <a:gd name="T38" fmla="+- 0 6317 6197"/>
                  <a:gd name="T39" fmla="*/ 6317 h 122"/>
                  <a:gd name="T40" fmla="+- 0 16230 16174"/>
                  <a:gd name="T41" fmla="*/ T40 w 56"/>
                  <a:gd name="T42" fmla="+- 0 6305 6197"/>
                  <a:gd name="T43" fmla="*/ 6305 h 122"/>
                  <a:gd name="T44" fmla="+- 0 16210 16174"/>
                  <a:gd name="T45" fmla="*/ T44 w 56"/>
                  <a:gd name="T46" fmla="+- 0 6305 6197"/>
                  <a:gd name="T47" fmla="*/ 6305 h 122"/>
                  <a:gd name="T48" fmla="+- 0 16206 16174"/>
                  <a:gd name="T49" fmla="*/ T48 w 56"/>
                  <a:gd name="T50" fmla="+- 0 6298 6197"/>
                  <a:gd name="T51" fmla="*/ 6298 h 122"/>
                  <a:gd name="T52" fmla="+- 0 16206 16174"/>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6"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3" name="Freeform 190"/>
              <p:cNvSpPr>
                <a:spLocks/>
              </p:cNvSpPr>
              <p:nvPr/>
            </p:nvSpPr>
            <p:spPr bwMode="auto">
              <a:xfrm>
                <a:off x="16174" y="6197"/>
                <a:ext cx="56" cy="122"/>
              </a:xfrm>
              <a:custGeom>
                <a:avLst/>
                <a:gdLst>
                  <a:gd name="T0" fmla="+- 0 16230 16174"/>
                  <a:gd name="T1" fmla="*/ T0 w 56"/>
                  <a:gd name="T2" fmla="+- 0 6304 6197"/>
                  <a:gd name="T3" fmla="*/ 6304 h 122"/>
                  <a:gd name="T4" fmla="+- 0 16227 16174"/>
                  <a:gd name="T5" fmla="*/ T4 w 56"/>
                  <a:gd name="T6" fmla="+- 0 6305 6197"/>
                  <a:gd name="T7" fmla="*/ 6305 h 122"/>
                  <a:gd name="T8" fmla="+- 0 16224 16174"/>
                  <a:gd name="T9" fmla="*/ T8 w 56"/>
                  <a:gd name="T10" fmla="+- 0 6305 6197"/>
                  <a:gd name="T11" fmla="*/ 6305 h 122"/>
                  <a:gd name="T12" fmla="+- 0 16230 16174"/>
                  <a:gd name="T13" fmla="*/ T12 w 56"/>
                  <a:gd name="T14" fmla="+- 0 6305 6197"/>
                  <a:gd name="T15" fmla="*/ 6305 h 122"/>
                  <a:gd name="T16" fmla="+- 0 16230 16174"/>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0" name="Freeform 191"/>
              <p:cNvSpPr>
                <a:spLocks/>
              </p:cNvSpPr>
              <p:nvPr/>
            </p:nvSpPr>
            <p:spPr bwMode="auto">
              <a:xfrm>
                <a:off x="16174" y="6197"/>
                <a:ext cx="56" cy="122"/>
              </a:xfrm>
              <a:custGeom>
                <a:avLst/>
                <a:gdLst>
                  <a:gd name="T0" fmla="+- 0 16231 16174"/>
                  <a:gd name="T1" fmla="*/ T0 w 56"/>
                  <a:gd name="T2" fmla="+- 0 6221 6197"/>
                  <a:gd name="T3" fmla="*/ 6221 h 122"/>
                  <a:gd name="T4" fmla="+- 0 16174 16174"/>
                  <a:gd name="T5" fmla="*/ T4 w 56"/>
                  <a:gd name="T6" fmla="+- 0 6221 6197"/>
                  <a:gd name="T7" fmla="*/ 6221 h 122"/>
                  <a:gd name="T8" fmla="+- 0 16174 16174"/>
                  <a:gd name="T9" fmla="*/ T8 w 56"/>
                  <a:gd name="T10" fmla="+- 0 6234 6197"/>
                  <a:gd name="T11" fmla="*/ 6234 h 122"/>
                  <a:gd name="T12" fmla="+- 0 16231 16174"/>
                  <a:gd name="T13" fmla="*/ T12 w 56"/>
                  <a:gd name="T14" fmla="+- 0 6234 6197"/>
                  <a:gd name="T15" fmla="*/ 6234 h 122"/>
                  <a:gd name="T16" fmla="+- 0 16231 16174"/>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1" name="Freeform 192"/>
              <p:cNvSpPr>
                <a:spLocks/>
              </p:cNvSpPr>
              <p:nvPr/>
            </p:nvSpPr>
            <p:spPr bwMode="auto">
              <a:xfrm>
                <a:off x="16174" y="6197"/>
                <a:ext cx="56" cy="122"/>
              </a:xfrm>
              <a:custGeom>
                <a:avLst/>
                <a:gdLst>
                  <a:gd name="T0" fmla="+- 0 16206 16174"/>
                  <a:gd name="T1" fmla="*/ T0 w 56"/>
                  <a:gd name="T2" fmla="+- 0 6197 6197"/>
                  <a:gd name="T3" fmla="*/ 6197 h 122"/>
                  <a:gd name="T4" fmla="+- 0 16189 16174"/>
                  <a:gd name="T5" fmla="*/ T4 w 56"/>
                  <a:gd name="T6" fmla="+- 0 6203 6197"/>
                  <a:gd name="T7" fmla="*/ 6203 h 122"/>
                  <a:gd name="T8" fmla="+- 0 16189 16174"/>
                  <a:gd name="T9" fmla="*/ T8 w 56"/>
                  <a:gd name="T10" fmla="+- 0 6221 6197"/>
                  <a:gd name="T11" fmla="*/ 6221 h 122"/>
                  <a:gd name="T12" fmla="+- 0 16206 16174"/>
                  <a:gd name="T13" fmla="*/ T12 w 56"/>
                  <a:gd name="T14" fmla="+- 0 6221 6197"/>
                  <a:gd name="T15" fmla="*/ 6221 h 122"/>
                  <a:gd name="T16" fmla="+- 0 16206 16174"/>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8" name="Group 193"/>
            <p:cNvGrpSpPr>
              <a:grpSpLocks/>
            </p:cNvGrpSpPr>
            <p:nvPr/>
          </p:nvGrpSpPr>
          <p:grpSpPr bwMode="auto">
            <a:xfrm>
              <a:off x="16252" y="6222"/>
              <a:ext cx="85" cy="98"/>
              <a:chOff x="16252" y="6222"/>
              <a:chExt cx="85" cy="98"/>
            </a:xfrm>
          </p:grpSpPr>
          <p:sp>
            <p:nvSpPr>
              <p:cNvPr id="4379" name="Freeform 194"/>
              <p:cNvSpPr>
                <a:spLocks/>
              </p:cNvSpPr>
              <p:nvPr/>
            </p:nvSpPr>
            <p:spPr bwMode="auto">
              <a:xfrm>
                <a:off x="16252" y="6222"/>
                <a:ext cx="85" cy="98"/>
              </a:xfrm>
              <a:custGeom>
                <a:avLst/>
                <a:gdLst>
                  <a:gd name="T0" fmla="+- 0 16279 16252"/>
                  <a:gd name="T1" fmla="*/ T0 w 85"/>
                  <a:gd name="T2" fmla="+- 0 6222 6222"/>
                  <a:gd name="T3" fmla="*/ 6222 h 98"/>
                  <a:gd name="T4" fmla="+- 0 16264 16252"/>
                  <a:gd name="T5" fmla="*/ T4 w 85"/>
                  <a:gd name="T6" fmla="+- 0 6234 6222"/>
                  <a:gd name="T7" fmla="*/ 6234 h 98"/>
                  <a:gd name="T8" fmla="+- 0 16255 16252"/>
                  <a:gd name="T9" fmla="*/ T8 w 85"/>
                  <a:gd name="T10" fmla="+- 0 6254 6222"/>
                  <a:gd name="T11" fmla="*/ 6254 h 98"/>
                  <a:gd name="T12" fmla="+- 0 16252 16252"/>
                  <a:gd name="T13" fmla="*/ T12 w 85"/>
                  <a:gd name="T14" fmla="+- 0 6281 6222"/>
                  <a:gd name="T15" fmla="*/ 6281 h 98"/>
                  <a:gd name="T16" fmla="+- 0 16260 16252"/>
                  <a:gd name="T17" fmla="*/ T16 w 85"/>
                  <a:gd name="T18" fmla="+- 0 6301 6222"/>
                  <a:gd name="T19" fmla="*/ 6301 h 98"/>
                  <a:gd name="T20" fmla="+- 0 16276 16252"/>
                  <a:gd name="T21" fmla="*/ T20 w 85"/>
                  <a:gd name="T22" fmla="+- 0 6315 6222"/>
                  <a:gd name="T23" fmla="*/ 6315 h 98"/>
                  <a:gd name="T24" fmla="+- 0 16299 16252"/>
                  <a:gd name="T25" fmla="*/ T24 w 85"/>
                  <a:gd name="T26" fmla="+- 0 6320 6222"/>
                  <a:gd name="T27" fmla="*/ 6320 h 98"/>
                  <a:gd name="T28" fmla="+- 0 16314 16252"/>
                  <a:gd name="T29" fmla="*/ T28 w 85"/>
                  <a:gd name="T30" fmla="+- 0 6320 6222"/>
                  <a:gd name="T31" fmla="*/ 6320 h 98"/>
                  <a:gd name="T32" fmla="+- 0 16325 16252"/>
                  <a:gd name="T33" fmla="*/ T32 w 85"/>
                  <a:gd name="T34" fmla="+- 0 6316 6222"/>
                  <a:gd name="T35" fmla="*/ 6316 h 98"/>
                  <a:gd name="T36" fmla="+- 0 16331 16252"/>
                  <a:gd name="T37" fmla="*/ T36 w 85"/>
                  <a:gd name="T38" fmla="+- 0 6313 6222"/>
                  <a:gd name="T39" fmla="*/ 6313 h 98"/>
                  <a:gd name="T40" fmla="+- 0 16329 16252"/>
                  <a:gd name="T41" fmla="*/ T40 w 85"/>
                  <a:gd name="T42" fmla="+- 0 6306 6222"/>
                  <a:gd name="T43" fmla="*/ 6306 h 98"/>
                  <a:gd name="T44" fmla="+- 0 16314 16252"/>
                  <a:gd name="T45" fmla="*/ T44 w 85"/>
                  <a:gd name="T46" fmla="+- 0 6306 6222"/>
                  <a:gd name="T47" fmla="*/ 6306 h 98"/>
                  <a:gd name="T48" fmla="+- 0 16293 16252"/>
                  <a:gd name="T49" fmla="*/ T48 w 85"/>
                  <a:gd name="T50" fmla="+- 0 6305 6222"/>
                  <a:gd name="T51" fmla="*/ 6305 h 98"/>
                  <a:gd name="T52" fmla="+- 0 16275 16252"/>
                  <a:gd name="T53" fmla="*/ T52 w 85"/>
                  <a:gd name="T54" fmla="+- 0 6295 6222"/>
                  <a:gd name="T55" fmla="*/ 6295 h 98"/>
                  <a:gd name="T56" fmla="+- 0 16268 16252"/>
                  <a:gd name="T57" fmla="*/ T56 w 85"/>
                  <a:gd name="T58" fmla="+- 0 6272 6222"/>
                  <a:gd name="T59" fmla="*/ 6272 h 98"/>
                  <a:gd name="T60" fmla="+- 0 16336 16252"/>
                  <a:gd name="T61" fmla="*/ T60 w 85"/>
                  <a:gd name="T62" fmla="+- 0 6272 6222"/>
                  <a:gd name="T63" fmla="*/ 6272 h 98"/>
                  <a:gd name="T64" fmla="+- 0 16336 16252"/>
                  <a:gd name="T65" fmla="*/ T64 w 85"/>
                  <a:gd name="T66" fmla="+- 0 6270 6222"/>
                  <a:gd name="T67" fmla="*/ 6270 h 98"/>
                  <a:gd name="T68" fmla="+- 0 16336 16252"/>
                  <a:gd name="T69" fmla="*/ T68 w 85"/>
                  <a:gd name="T70" fmla="+- 0 6268 6222"/>
                  <a:gd name="T71" fmla="*/ 6268 h 98"/>
                  <a:gd name="T72" fmla="+- 0 16336 16252"/>
                  <a:gd name="T73" fmla="*/ T72 w 85"/>
                  <a:gd name="T74" fmla="+- 0 6260 6222"/>
                  <a:gd name="T75" fmla="*/ 6260 h 98"/>
                  <a:gd name="T76" fmla="+- 0 16268 16252"/>
                  <a:gd name="T77" fmla="*/ T76 w 85"/>
                  <a:gd name="T78" fmla="+- 0 6260 6222"/>
                  <a:gd name="T79" fmla="*/ 6260 h 98"/>
                  <a:gd name="T80" fmla="+- 0 16269 16252"/>
                  <a:gd name="T81" fmla="*/ T80 w 85"/>
                  <a:gd name="T82" fmla="+- 0 6247 6222"/>
                  <a:gd name="T83" fmla="*/ 6247 h 98"/>
                  <a:gd name="T84" fmla="+- 0 16277 16252"/>
                  <a:gd name="T85" fmla="*/ T84 w 85"/>
                  <a:gd name="T86" fmla="+- 0 6231 6222"/>
                  <a:gd name="T87" fmla="*/ 6231 h 98"/>
                  <a:gd name="T88" fmla="+- 0 16319 16252"/>
                  <a:gd name="T89" fmla="*/ T88 w 85"/>
                  <a:gd name="T90" fmla="+- 0 6231 6222"/>
                  <a:gd name="T91" fmla="*/ 6231 h 98"/>
                  <a:gd name="T92" fmla="+- 0 16310 16252"/>
                  <a:gd name="T93" fmla="*/ T92 w 85"/>
                  <a:gd name="T94" fmla="+- 0 6225 6222"/>
                  <a:gd name="T95" fmla="*/ 6225 h 98"/>
                  <a:gd name="T96" fmla="+- 0 16279 16252"/>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0" name="Freeform 195"/>
              <p:cNvSpPr>
                <a:spLocks/>
              </p:cNvSpPr>
              <p:nvPr/>
            </p:nvSpPr>
            <p:spPr bwMode="auto">
              <a:xfrm>
                <a:off x="16252" y="6222"/>
                <a:ext cx="85" cy="98"/>
              </a:xfrm>
              <a:custGeom>
                <a:avLst/>
                <a:gdLst>
                  <a:gd name="T0" fmla="+- 0 16328 16252"/>
                  <a:gd name="T1" fmla="*/ T0 w 85"/>
                  <a:gd name="T2" fmla="+- 0 6301 6222"/>
                  <a:gd name="T3" fmla="*/ 6301 h 98"/>
                  <a:gd name="T4" fmla="+- 0 16321 16252"/>
                  <a:gd name="T5" fmla="*/ T4 w 85"/>
                  <a:gd name="T6" fmla="+- 0 6304 6222"/>
                  <a:gd name="T7" fmla="*/ 6304 h 98"/>
                  <a:gd name="T8" fmla="+- 0 16314 16252"/>
                  <a:gd name="T9" fmla="*/ T8 w 85"/>
                  <a:gd name="T10" fmla="+- 0 6306 6222"/>
                  <a:gd name="T11" fmla="*/ 6306 h 98"/>
                  <a:gd name="T12" fmla="+- 0 16329 16252"/>
                  <a:gd name="T13" fmla="*/ T12 w 85"/>
                  <a:gd name="T14" fmla="+- 0 6306 6222"/>
                  <a:gd name="T15" fmla="*/ 6306 h 98"/>
                  <a:gd name="T16" fmla="+- 0 16328 16252"/>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1" name="Freeform 196"/>
              <p:cNvSpPr>
                <a:spLocks/>
              </p:cNvSpPr>
              <p:nvPr/>
            </p:nvSpPr>
            <p:spPr bwMode="auto">
              <a:xfrm>
                <a:off x="16252" y="6222"/>
                <a:ext cx="85" cy="98"/>
              </a:xfrm>
              <a:custGeom>
                <a:avLst/>
                <a:gdLst>
                  <a:gd name="T0" fmla="+- 0 16319 16252"/>
                  <a:gd name="T1" fmla="*/ T0 w 85"/>
                  <a:gd name="T2" fmla="+- 0 6231 6222"/>
                  <a:gd name="T3" fmla="*/ 6231 h 98"/>
                  <a:gd name="T4" fmla="+- 0 16315 16252"/>
                  <a:gd name="T5" fmla="*/ T4 w 85"/>
                  <a:gd name="T6" fmla="+- 0 6231 6222"/>
                  <a:gd name="T7" fmla="*/ 6231 h 98"/>
                  <a:gd name="T8" fmla="+- 0 16320 16252"/>
                  <a:gd name="T9" fmla="*/ T8 w 85"/>
                  <a:gd name="T10" fmla="+- 0 6248 6222"/>
                  <a:gd name="T11" fmla="*/ 6248 h 98"/>
                  <a:gd name="T12" fmla="+- 0 16319 16252"/>
                  <a:gd name="T13" fmla="*/ T12 w 85"/>
                  <a:gd name="T14" fmla="+- 0 6260 6222"/>
                  <a:gd name="T15" fmla="*/ 6260 h 98"/>
                  <a:gd name="T16" fmla="+- 0 16336 16252"/>
                  <a:gd name="T17" fmla="*/ T16 w 85"/>
                  <a:gd name="T18" fmla="+- 0 6260 6222"/>
                  <a:gd name="T19" fmla="*/ 6260 h 98"/>
                  <a:gd name="T20" fmla="+- 0 16335 16252"/>
                  <a:gd name="T21" fmla="*/ T20 w 85"/>
                  <a:gd name="T22" fmla="+- 0 6252 6222"/>
                  <a:gd name="T23" fmla="*/ 6252 h 98"/>
                  <a:gd name="T24" fmla="+- 0 16327 16252"/>
                  <a:gd name="T25" fmla="*/ T24 w 85"/>
                  <a:gd name="T26" fmla="+- 0 6237 6222"/>
                  <a:gd name="T27" fmla="*/ 6237 h 98"/>
                  <a:gd name="T28" fmla="+- 0 16319 16252"/>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9" name="Group 197"/>
            <p:cNvGrpSpPr>
              <a:grpSpLocks/>
            </p:cNvGrpSpPr>
            <p:nvPr/>
          </p:nvGrpSpPr>
          <p:grpSpPr bwMode="auto">
            <a:xfrm>
              <a:off x="16365" y="6218"/>
              <a:ext cx="83" cy="99"/>
              <a:chOff x="16365" y="6218"/>
              <a:chExt cx="83" cy="99"/>
            </a:xfrm>
          </p:grpSpPr>
          <p:sp>
            <p:nvSpPr>
              <p:cNvPr id="4376" name="Freeform 198"/>
              <p:cNvSpPr>
                <a:spLocks/>
              </p:cNvSpPr>
              <p:nvPr/>
            </p:nvSpPr>
            <p:spPr bwMode="auto">
              <a:xfrm>
                <a:off x="16365" y="6218"/>
                <a:ext cx="83" cy="99"/>
              </a:xfrm>
              <a:custGeom>
                <a:avLst/>
                <a:gdLst>
                  <a:gd name="T0" fmla="+- 0 16381 16365"/>
                  <a:gd name="T1" fmla="*/ T0 w 83"/>
                  <a:gd name="T2" fmla="+- 0 6221 6218"/>
                  <a:gd name="T3" fmla="*/ 6221 h 99"/>
                  <a:gd name="T4" fmla="+- 0 16365 16365"/>
                  <a:gd name="T5" fmla="*/ T4 w 83"/>
                  <a:gd name="T6" fmla="+- 0 6221 6218"/>
                  <a:gd name="T7" fmla="*/ 6221 h 99"/>
                  <a:gd name="T8" fmla="+- 0 16366 16365"/>
                  <a:gd name="T9" fmla="*/ T8 w 83"/>
                  <a:gd name="T10" fmla="+- 0 6229 6218"/>
                  <a:gd name="T11" fmla="*/ 6229 h 99"/>
                  <a:gd name="T12" fmla="+- 0 16366 16365"/>
                  <a:gd name="T13" fmla="*/ T12 w 83"/>
                  <a:gd name="T14" fmla="+- 0 6233 6218"/>
                  <a:gd name="T15" fmla="*/ 6233 h 99"/>
                  <a:gd name="T16" fmla="+- 0 16366 16365"/>
                  <a:gd name="T17" fmla="*/ T16 w 83"/>
                  <a:gd name="T18" fmla="+- 0 6317 6218"/>
                  <a:gd name="T19" fmla="*/ 6317 h 99"/>
                  <a:gd name="T20" fmla="+- 0 16384 16365"/>
                  <a:gd name="T21" fmla="*/ T20 w 83"/>
                  <a:gd name="T22" fmla="+- 0 6317 6218"/>
                  <a:gd name="T23" fmla="*/ 6317 h 99"/>
                  <a:gd name="T24" fmla="+- 0 16384 16365"/>
                  <a:gd name="T25" fmla="*/ T24 w 83"/>
                  <a:gd name="T26" fmla="+- 0 6256 6218"/>
                  <a:gd name="T27" fmla="*/ 6256 h 99"/>
                  <a:gd name="T28" fmla="+- 0 16384 16365"/>
                  <a:gd name="T29" fmla="*/ T28 w 83"/>
                  <a:gd name="T30" fmla="+- 0 6253 6218"/>
                  <a:gd name="T31" fmla="*/ 6253 h 99"/>
                  <a:gd name="T32" fmla="+- 0 16385 16365"/>
                  <a:gd name="T33" fmla="*/ T32 w 83"/>
                  <a:gd name="T34" fmla="+- 0 6251 6218"/>
                  <a:gd name="T35" fmla="*/ 6251 h 99"/>
                  <a:gd name="T36" fmla="+- 0 16388 16365"/>
                  <a:gd name="T37" fmla="*/ T36 w 83"/>
                  <a:gd name="T38" fmla="+- 0 6241 6218"/>
                  <a:gd name="T39" fmla="*/ 6241 h 99"/>
                  <a:gd name="T40" fmla="+- 0 16393 16365"/>
                  <a:gd name="T41" fmla="*/ T40 w 83"/>
                  <a:gd name="T42" fmla="+- 0 6237 6218"/>
                  <a:gd name="T43" fmla="*/ 6237 h 99"/>
                  <a:gd name="T44" fmla="+- 0 16382 16365"/>
                  <a:gd name="T45" fmla="*/ T44 w 83"/>
                  <a:gd name="T46" fmla="+- 0 6237 6218"/>
                  <a:gd name="T47" fmla="*/ 6237 h 99"/>
                  <a:gd name="T48" fmla="+- 0 16381 16365"/>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7" name="Freeform 199"/>
              <p:cNvSpPr>
                <a:spLocks/>
              </p:cNvSpPr>
              <p:nvPr/>
            </p:nvSpPr>
            <p:spPr bwMode="auto">
              <a:xfrm>
                <a:off x="16365" y="6218"/>
                <a:ext cx="83" cy="99"/>
              </a:xfrm>
              <a:custGeom>
                <a:avLst/>
                <a:gdLst>
                  <a:gd name="T0" fmla="+- 0 16440 16365"/>
                  <a:gd name="T1" fmla="*/ T0 w 83"/>
                  <a:gd name="T2" fmla="+- 0 6233 6218"/>
                  <a:gd name="T3" fmla="*/ 6233 h 99"/>
                  <a:gd name="T4" fmla="+- 0 16425 16365"/>
                  <a:gd name="T5" fmla="*/ T4 w 83"/>
                  <a:gd name="T6" fmla="+- 0 6233 6218"/>
                  <a:gd name="T7" fmla="*/ 6233 h 99"/>
                  <a:gd name="T8" fmla="+- 0 16431 16365"/>
                  <a:gd name="T9" fmla="*/ T8 w 83"/>
                  <a:gd name="T10" fmla="+- 0 6246 6218"/>
                  <a:gd name="T11" fmla="*/ 6246 h 99"/>
                  <a:gd name="T12" fmla="+- 0 16431 16365"/>
                  <a:gd name="T13" fmla="*/ T12 w 83"/>
                  <a:gd name="T14" fmla="+- 0 6317 6218"/>
                  <a:gd name="T15" fmla="*/ 6317 h 99"/>
                  <a:gd name="T16" fmla="+- 0 16449 16365"/>
                  <a:gd name="T17" fmla="*/ T16 w 83"/>
                  <a:gd name="T18" fmla="+- 0 6317 6218"/>
                  <a:gd name="T19" fmla="*/ 6317 h 99"/>
                  <a:gd name="T20" fmla="+- 0 16445 16365"/>
                  <a:gd name="T21" fmla="*/ T20 w 83"/>
                  <a:gd name="T22" fmla="+- 0 6239 6218"/>
                  <a:gd name="T23" fmla="*/ 6239 h 99"/>
                  <a:gd name="T24" fmla="+- 0 16440 16365"/>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8" name="Freeform 200"/>
              <p:cNvSpPr>
                <a:spLocks/>
              </p:cNvSpPr>
              <p:nvPr/>
            </p:nvSpPr>
            <p:spPr bwMode="auto">
              <a:xfrm>
                <a:off x="16365" y="6218"/>
                <a:ext cx="83" cy="99"/>
              </a:xfrm>
              <a:custGeom>
                <a:avLst/>
                <a:gdLst>
                  <a:gd name="T0" fmla="+- 0 16414 16365"/>
                  <a:gd name="T1" fmla="*/ T0 w 83"/>
                  <a:gd name="T2" fmla="+- 0 6218 6218"/>
                  <a:gd name="T3" fmla="*/ 6218 h 99"/>
                  <a:gd name="T4" fmla="+- 0 16398 16365"/>
                  <a:gd name="T5" fmla="*/ T4 w 83"/>
                  <a:gd name="T6" fmla="+- 0 6218 6218"/>
                  <a:gd name="T7" fmla="*/ 6218 h 99"/>
                  <a:gd name="T8" fmla="+- 0 16387 16365"/>
                  <a:gd name="T9" fmla="*/ T8 w 83"/>
                  <a:gd name="T10" fmla="+- 0 6227 6218"/>
                  <a:gd name="T11" fmla="*/ 6227 h 99"/>
                  <a:gd name="T12" fmla="+- 0 16382 16365"/>
                  <a:gd name="T13" fmla="*/ T12 w 83"/>
                  <a:gd name="T14" fmla="+- 0 6237 6218"/>
                  <a:gd name="T15" fmla="*/ 6237 h 99"/>
                  <a:gd name="T16" fmla="+- 0 16393 16365"/>
                  <a:gd name="T17" fmla="*/ T16 w 83"/>
                  <a:gd name="T18" fmla="+- 0 6237 6218"/>
                  <a:gd name="T19" fmla="*/ 6237 h 99"/>
                  <a:gd name="T20" fmla="+- 0 16397 16365"/>
                  <a:gd name="T21" fmla="*/ T20 w 83"/>
                  <a:gd name="T22" fmla="+- 0 6233 6218"/>
                  <a:gd name="T23" fmla="*/ 6233 h 99"/>
                  <a:gd name="T24" fmla="+- 0 16440 16365"/>
                  <a:gd name="T25" fmla="*/ T24 w 83"/>
                  <a:gd name="T26" fmla="+- 0 6233 6218"/>
                  <a:gd name="T27" fmla="*/ 6233 h 99"/>
                  <a:gd name="T28" fmla="+- 0 16431 16365"/>
                  <a:gd name="T29" fmla="*/ T28 w 83"/>
                  <a:gd name="T30" fmla="+- 0 6223 6218"/>
                  <a:gd name="T31" fmla="*/ 6223 h 99"/>
                  <a:gd name="T32" fmla="+- 0 16414 16365"/>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0" name="Group 201"/>
            <p:cNvGrpSpPr>
              <a:grpSpLocks/>
            </p:cNvGrpSpPr>
            <p:nvPr/>
          </p:nvGrpSpPr>
          <p:grpSpPr bwMode="auto">
            <a:xfrm>
              <a:off x="16473" y="6197"/>
              <a:ext cx="56" cy="122"/>
              <a:chOff x="16473" y="6197"/>
              <a:chExt cx="56" cy="122"/>
            </a:xfrm>
          </p:grpSpPr>
          <p:sp>
            <p:nvSpPr>
              <p:cNvPr id="4372" name="Freeform 202"/>
              <p:cNvSpPr>
                <a:spLocks/>
              </p:cNvSpPr>
              <p:nvPr/>
            </p:nvSpPr>
            <p:spPr bwMode="auto">
              <a:xfrm>
                <a:off x="16473" y="6197"/>
                <a:ext cx="56" cy="122"/>
              </a:xfrm>
              <a:custGeom>
                <a:avLst/>
                <a:gdLst>
                  <a:gd name="T0" fmla="+- 0 16506 16473"/>
                  <a:gd name="T1" fmla="*/ T0 w 56"/>
                  <a:gd name="T2" fmla="+- 0 6234 6197"/>
                  <a:gd name="T3" fmla="*/ 6234 h 122"/>
                  <a:gd name="T4" fmla="+- 0 16488 16473"/>
                  <a:gd name="T5" fmla="*/ T4 w 56"/>
                  <a:gd name="T6" fmla="+- 0 6234 6197"/>
                  <a:gd name="T7" fmla="*/ 6234 h 122"/>
                  <a:gd name="T8" fmla="+- 0 16488 16473"/>
                  <a:gd name="T9" fmla="*/ T8 w 56"/>
                  <a:gd name="T10" fmla="+- 0 6298 6197"/>
                  <a:gd name="T11" fmla="*/ 6298 h 122"/>
                  <a:gd name="T12" fmla="+- 0 16490 16473"/>
                  <a:gd name="T13" fmla="*/ T12 w 56"/>
                  <a:gd name="T14" fmla="+- 0 6307 6197"/>
                  <a:gd name="T15" fmla="*/ 6307 h 122"/>
                  <a:gd name="T16" fmla="+- 0 16495 16473"/>
                  <a:gd name="T17" fmla="*/ T16 w 56"/>
                  <a:gd name="T18" fmla="+- 0 6312 6197"/>
                  <a:gd name="T19" fmla="*/ 6312 h 122"/>
                  <a:gd name="T20" fmla="+- 0 16499 16473"/>
                  <a:gd name="T21" fmla="*/ T20 w 56"/>
                  <a:gd name="T22" fmla="+- 0 6317 6197"/>
                  <a:gd name="T23" fmla="*/ 6317 h 122"/>
                  <a:gd name="T24" fmla="+- 0 16506 16473"/>
                  <a:gd name="T25" fmla="*/ T24 w 56"/>
                  <a:gd name="T26" fmla="+- 0 6320 6197"/>
                  <a:gd name="T27" fmla="*/ 6320 h 122"/>
                  <a:gd name="T28" fmla="+- 0 16521 16473"/>
                  <a:gd name="T29" fmla="*/ T28 w 56"/>
                  <a:gd name="T30" fmla="+- 0 6320 6197"/>
                  <a:gd name="T31" fmla="*/ 6320 h 122"/>
                  <a:gd name="T32" fmla="+- 0 16526 16473"/>
                  <a:gd name="T33" fmla="*/ T32 w 56"/>
                  <a:gd name="T34" fmla="+- 0 6318 6197"/>
                  <a:gd name="T35" fmla="*/ 6318 h 122"/>
                  <a:gd name="T36" fmla="+- 0 16530 16473"/>
                  <a:gd name="T37" fmla="*/ T36 w 56"/>
                  <a:gd name="T38" fmla="+- 0 6317 6197"/>
                  <a:gd name="T39" fmla="*/ 6317 h 122"/>
                  <a:gd name="T40" fmla="+- 0 16529 16473"/>
                  <a:gd name="T41" fmla="*/ T40 w 56"/>
                  <a:gd name="T42" fmla="+- 0 6305 6197"/>
                  <a:gd name="T43" fmla="*/ 6305 h 122"/>
                  <a:gd name="T44" fmla="+- 0 16509 16473"/>
                  <a:gd name="T45" fmla="*/ T44 w 56"/>
                  <a:gd name="T46" fmla="+- 0 6305 6197"/>
                  <a:gd name="T47" fmla="*/ 6305 h 122"/>
                  <a:gd name="T48" fmla="+- 0 16506 16473"/>
                  <a:gd name="T49" fmla="*/ T48 w 56"/>
                  <a:gd name="T50" fmla="+- 0 6298 6197"/>
                  <a:gd name="T51" fmla="*/ 6298 h 122"/>
                  <a:gd name="T52" fmla="+- 0 16506 16473"/>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3" name="Freeform 203"/>
              <p:cNvSpPr>
                <a:spLocks/>
              </p:cNvSpPr>
              <p:nvPr/>
            </p:nvSpPr>
            <p:spPr bwMode="auto">
              <a:xfrm>
                <a:off x="16473" y="6197"/>
                <a:ext cx="56" cy="122"/>
              </a:xfrm>
              <a:custGeom>
                <a:avLst/>
                <a:gdLst>
                  <a:gd name="T0" fmla="+- 0 16529 16473"/>
                  <a:gd name="T1" fmla="*/ T0 w 56"/>
                  <a:gd name="T2" fmla="+- 0 6304 6197"/>
                  <a:gd name="T3" fmla="*/ 6304 h 122"/>
                  <a:gd name="T4" fmla="+- 0 16526 16473"/>
                  <a:gd name="T5" fmla="*/ T4 w 56"/>
                  <a:gd name="T6" fmla="+- 0 6305 6197"/>
                  <a:gd name="T7" fmla="*/ 6305 h 122"/>
                  <a:gd name="T8" fmla="+- 0 16524 16473"/>
                  <a:gd name="T9" fmla="*/ T8 w 56"/>
                  <a:gd name="T10" fmla="+- 0 6305 6197"/>
                  <a:gd name="T11" fmla="*/ 6305 h 122"/>
                  <a:gd name="T12" fmla="+- 0 16529 16473"/>
                  <a:gd name="T13" fmla="*/ T12 w 56"/>
                  <a:gd name="T14" fmla="+- 0 6305 6197"/>
                  <a:gd name="T15" fmla="*/ 6305 h 122"/>
                  <a:gd name="T16" fmla="+- 0 16529 16473"/>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4" name="Freeform 204"/>
              <p:cNvSpPr>
                <a:spLocks/>
              </p:cNvSpPr>
              <p:nvPr/>
            </p:nvSpPr>
            <p:spPr bwMode="auto">
              <a:xfrm>
                <a:off x="16473" y="6197"/>
                <a:ext cx="56" cy="122"/>
              </a:xfrm>
              <a:custGeom>
                <a:avLst/>
                <a:gdLst>
                  <a:gd name="T0" fmla="+- 0 16531 16473"/>
                  <a:gd name="T1" fmla="*/ T0 w 56"/>
                  <a:gd name="T2" fmla="+- 0 6221 6197"/>
                  <a:gd name="T3" fmla="*/ 6221 h 122"/>
                  <a:gd name="T4" fmla="+- 0 16473 16473"/>
                  <a:gd name="T5" fmla="*/ T4 w 56"/>
                  <a:gd name="T6" fmla="+- 0 6221 6197"/>
                  <a:gd name="T7" fmla="*/ 6221 h 122"/>
                  <a:gd name="T8" fmla="+- 0 16473 16473"/>
                  <a:gd name="T9" fmla="*/ T8 w 56"/>
                  <a:gd name="T10" fmla="+- 0 6234 6197"/>
                  <a:gd name="T11" fmla="*/ 6234 h 122"/>
                  <a:gd name="T12" fmla="+- 0 16531 16473"/>
                  <a:gd name="T13" fmla="*/ T12 w 56"/>
                  <a:gd name="T14" fmla="+- 0 6234 6197"/>
                  <a:gd name="T15" fmla="*/ 6234 h 122"/>
                  <a:gd name="T16" fmla="+- 0 16531 16473"/>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5" name="Freeform 205"/>
              <p:cNvSpPr>
                <a:spLocks/>
              </p:cNvSpPr>
              <p:nvPr/>
            </p:nvSpPr>
            <p:spPr bwMode="auto">
              <a:xfrm>
                <a:off x="16473" y="6197"/>
                <a:ext cx="56" cy="122"/>
              </a:xfrm>
              <a:custGeom>
                <a:avLst/>
                <a:gdLst>
                  <a:gd name="T0" fmla="+- 0 16506 16473"/>
                  <a:gd name="T1" fmla="*/ T0 w 56"/>
                  <a:gd name="T2" fmla="+- 0 6197 6197"/>
                  <a:gd name="T3" fmla="*/ 6197 h 122"/>
                  <a:gd name="T4" fmla="+- 0 16488 16473"/>
                  <a:gd name="T5" fmla="*/ T4 w 56"/>
                  <a:gd name="T6" fmla="+- 0 6203 6197"/>
                  <a:gd name="T7" fmla="*/ 6203 h 122"/>
                  <a:gd name="T8" fmla="+- 0 16488 16473"/>
                  <a:gd name="T9" fmla="*/ T8 w 56"/>
                  <a:gd name="T10" fmla="+- 0 6221 6197"/>
                  <a:gd name="T11" fmla="*/ 6221 h 122"/>
                  <a:gd name="T12" fmla="+- 0 16506 16473"/>
                  <a:gd name="T13" fmla="*/ T12 w 56"/>
                  <a:gd name="T14" fmla="+- 0 6221 6197"/>
                  <a:gd name="T15" fmla="*/ 6221 h 122"/>
                  <a:gd name="T16" fmla="+- 0 16506 16473"/>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1" name="Group 206"/>
            <p:cNvGrpSpPr>
              <a:grpSpLocks/>
            </p:cNvGrpSpPr>
            <p:nvPr/>
          </p:nvGrpSpPr>
          <p:grpSpPr bwMode="auto">
            <a:xfrm>
              <a:off x="16556" y="6182"/>
              <a:ext cx="20" cy="135"/>
              <a:chOff x="16556" y="6182"/>
              <a:chExt cx="20" cy="135"/>
            </a:xfrm>
          </p:grpSpPr>
          <p:sp>
            <p:nvSpPr>
              <p:cNvPr id="4370" name="Freeform 207"/>
              <p:cNvSpPr>
                <a:spLocks/>
              </p:cNvSpPr>
              <p:nvPr/>
            </p:nvSpPr>
            <p:spPr bwMode="auto">
              <a:xfrm>
                <a:off x="16556" y="6182"/>
                <a:ext cx="20" cy="135"/>
              </a:xfrm>
              <a:custGeom>
                <a:avLst/>
                <a:gdLst>
                  <a:gd name="T0" fmla="+- 0 16576 16556"/>
                  <a:gd name="T1" fmla="*/ T0 w 20"/>
                  <a:gd name="T2" fmla="+- 0 6221 6182"/>
                  <a:gd name="T3" fmla="*/ 6221 h 135"/>
                  <a:gd name="T4" fmla="+- 0 16559 16556"/>
                  <a:gd name="T5" fmla="*/ T4 w 20"/>
                  <a:gd name="T6" fmla="+- 0 6221 6182"/>
                  <a:gd name="T7" fmla="*/ 6221 h 135"/>
                  <a:gd name="T8" fmla="+- 0 16559 16556"/>
                  <a:gd name="T9" fmla="*/ T8 w 20"/>
                  <a:gd name="T10" fmla="+- 0 6317 6182"/>
                  <a:gd name="T11" fmla="*/ 6317 h 135"/>
                  <a:gd name="T12" fmla="+- 0 16576 16556"/>
                  <a:gd name="T13" fmla="*/ T12 w 20"/>
                  <a:gd name="T14" fmla="+- 0 6317 6182"/>
                  <a:gd name="T15" fmla="*/ 6317 h 135"/>
                  <a:gd name="T16" fmla="+- 0 16576 16556"/>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1" name="Freeform 208"/>
              <p:cNvSpPr>
                <a:spLocks/>
              </p:cNvSpPr>
              <p:nvPr/>
            </p:nvSpPr>
            <p:spPr bwMode="auto">
              <a:xfrm>
                <a:off x="16556" y="6182"/>
                <a:ext cx="20" cy="135"/>
              </a:xfrm>
              <a:custGeom>
                <a:avLst/>
                <a:gdLst>
                  <a:gd name="T0" fmla="+- 0 16574 16556"/>
                  <a:gd name="T1" fmla="*/ T0 w 20"/>
                  <a:gd name="T2" fmla="+- 0 6182 6182"/>
                  <a:gd name="T3" fmla="*/ 6182 h 135"/>
                  <a:gd name="T4" fmla="+- 0 16561 16556"/>
                  <a:gd name="T5" fmla="*/ T4 w 20"/>
                  <a:gd name="T6" fmla="+- 0 6182 6182"/>
                  <a:gd name="T7" fmla="*/ 6182 h 135"/>
                  <a:gd name="T8" fmla="+- 0 16556 16556"/>
                  <a:gd name="T9" fmla="*/ T8 w 20"/>
                  <a:gd name="T10" fmla="+- 0 6187 6182"/>
                  <a:gd name="T11" fmla="*/ 6187 h 135"/>
                  <a:gd name="T12" fmla="+- 0 16556 16556"/>
                  <a:gd name="T13" fmla="*/ T12 w 20"/>
                  <a:gd name="T14" fmla="+- 0 6199 6182"/>
                  <a:gd name="T15" fmla="*/ 6199 h 135"/>
                  <a:gd name="T16" fmla="+- 0 16561 16556"/>
                  <a:gd name="T17" fmla="*/ T16 w 20"/>
                  <a:gd name="T18" fmla="+- 0 6204 6182"/>
                  <a:gd name="T19" fmla="*/ 6204 h 135"/>
                  <a:gd name="T20" fmla="+- 0 16574 16556"/>
                  <a:gd name="T21" fmla="*/ T20 w 20"/>
                  <a:gd name="T22" fmla="+- 0 6204 6182"/>
                  <a:gd name="T23" fmla="*/ 6204 h 135"/>
                  <a:gd name="T24" fmla="+- 0 16578 16556"/>
                  <a:gd name="T25" fmla="*/ T24 w 20"/>
                  <a:gd name="T26" fmla="+- 0 6199 6182"/>
                  <a:gd name="T27" fmla="*/ 6199 h 135"/>
                  <a:gd name="T28" fmla="+- 0 16578 16556"/>
                  <a:gd name="T29" fmla="*/ T28 w 20"/>
                  <a:gd name="T30" fmla="+- 0 6187 6182"/>
                  <a:gd name="T31" fmla="*/ 6187 h 135"/>
                  <a:gd name="T32" fmla="+- 0 16574 16556"/>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2" name="Group 209"/>
            <p:cNvGrpSpPr>
              <a:grpSpLocks/>
            </p:cNvGrpSpPr>
            <p:nvPr/>
          </p:nvGrpSpPr>
          <p:grpSpPr bwMode="auto">
            <a:xfrm>
              <a:off x="16606" y="6218"/>
              <a:ext cx="77" cy="101"/>
              <a:chOff x="16606" y="6218"/>
              <a:chExt cx="77" cy="101"/>
            </a:xfrm>
          </p:grpSpPr>
          <p:sp>
            <p:nvSpPr>
              <p:cNvPr id="4366" name="Freeform 210"/>
              <p:cNvSpPr>
                <a:spLocks/>
              </p:cNvSpPr>
              <p:nvPr/>
            </p:nvSpPr>
            <p:spPr bwMode="auto">
              <a:xfrm>
                <a:off x="16606" y="6218"/>
                <a:ext cx="77" cy="101"/>
              </a:xfrm>
              <a:custGeom>
                <a:avLst/>
                <a:gdLst>
                  <a:gd name="T0" fmla="+- 0 16672 16606"/>
                  <a:gd name="T1" fmla="*/ T0 w 77"/>
                  <a:gd name="T2" fmla="+- 0 6231 6218"/>
                  <a:gd name="T3" fmla="*/ 6231 h 101"/>
                  <a:gd name="T4" fmla="+- 0 16662 16606"/>
                  <a:gd name="T5" fmla="*/ T4 w 77"/>
                  <a:gd name="T6" fmla="+- 0 6231 6218"/>
                  <a:gd name="T7" fmla="*/ 6231 h 101"/>
                  <a:gd name="T8" fmla="+- 0 16664 16606"/>
                  <a:gd name="T9" fmla="*/ T8 w 77"/>
                  <a:gd name="T10" fmla="+- 0 6246 6218"/>
                  <a:gd name="T11" fmla="*/ 6246 h 101"/>
                  <a:gd name="T12" fmla="+- 0 16664 16606"/>
                  <a:gd name="T13" fmla="*/ T12 w 77"/>
                  <a:gd name="T14" fmla="+- 0 6254 6218"/>
                  <a:gd name="T15" fmla="*/ 6254 h 101"/>
                  <a:gd name="T16" fmla="+- 0 16650 16606"/>
                  <a:gd name="T17" fmla="*/ T16 w 77"/>
                  <a:gd name="T18" fmla="+- 0 6256 6218"/>
                  <a:gd name="T19" fmla="*/ 6256 h 101"/>
                  <a:gd name="T20" fmla="+- 0 16626 16606"/>
                  <a:gd name="T21" fmla="*/ T20 w 77"/>
                  <a:gd name="T22" fmla="+- 0 6262 6218"/>
                  <a:gd name="T23" fmla="*/ 6262 h 101"/>
                  <a:gd name="T24" fmla="+- 0 16611 16606"/>
                  <a:gd name="T25" fmla="*/ T24 w 77"/>
                  <a:gd name="T26" fmla="+- 0 6274 6218"/>
                  <a:gd name="T27" fmla="*/ 6274 h 101"/>
                  <a:gd name="T28" fmla="+- 0 16606 16606"/>
                  <a:gd name="T29" fmla="*/ T28 w 77"/>
                  <a:gd name="T30" fmla="+- 0 6293 6218"/>
                  <a:gd name="T31" fmla="*/ 6293 h 101"/>
                  <a:gd name="T32" fmla="+- 0 16613 16606"/>
                  <a:gd name="T33" fmla="*/ T32 w 77"/>
                  <a:gd name="T34" fmla="+- 0 6311 6218"/>
                  <a:gd name="T35" fmla="*/ 6311 h 101"/>
                  <a:gd name="T36" fmla="+- 0 16635 16606"/>
                  <a:gd name="T37" fmla="*/ T36 w 77"/>
                  <a:gd name="T38" fmla="+- 0 6320 6218"/>
                  <a:gd name="T39" fmla="*/ 6320 h 101"/>
                  <a:gd name="T40" fmla="+- 0 16649 16606"/>
                  <a:gd name="T41" fmla="*/ T40 w 77"/>
                  <a:gd name="T42" fmla="+- 0 6320 6218"/>
                  <a:gd name="T43" fmla="*/ 6320 h 101"/>
                  <a:gd name="T44" fmla="+- 0 16660 16606"/>
                  <a:gd name="T45" fmla="*/ T44 w 77"/>
                  <a:gd name="T46" fmla="+- 0 6313 6218"/>
                  <a:gd name="T47" fmla="*/ 6313 h 101"/>
                  <a:gd name="T48" fmla="+- 0 16664 16606"/>
                  <a:gd name="T49" fmla="*/ T48 w 77"/>
                  <a:gd name="T50" fmla="+- 0 6307 6218"/>
                  <a:gd name="T51" fmla="*/ 6307 h 101"/>
                  <a:gd name="T52" fmla="+- 0 16631 16606"/>
                  <a:gd name="T53" fmla="*/ T52 w 77"/>
                  <a:gd name="T54" fmla="+- 0 6307 6218"/>
                  <a:gd name="T55" fmla="*/ 6307 h 101"/>
                  <a:gd name="T56" fmla="+- 0 16623 16606"/>
                  <a:gd name="T57" fmla="*/ T56 w 77"/>
                  <a:gd name="T58" fmla="+- 0 6301 6218"/>
                  <a:gd name="T59" fmla="*/ 6301 h 101"/>
                  <a:gd name="T60" fmla="+- 0 16625 16606"/>
                  <a:gd name="T61" fmla="*/ T60 w 77"/>
                  <a:gd name="T62" fmla="+- 0 6283 6218"/>
                  <a:gd name="T63" fmla="*/ 6283 h 101"/>
                  <a:gd name="T64" fmla="+- 0 16640 16606"/>
                  <a:gd name="T65" fmla="*/ T64 w 77"/>
                  <a:gd name="T66" fmla="+- 0 6271 6218"/>
                  <a:gd name="T67" fmla="*/ 6271 h 101"/>
                  <a:gd name="T68" fmla="+- 0 16664 16606"/>
                  <a:gd name="T69" fmla="*/ T68 w 77"/>
                  <a:gd name="T70" fmla="+- 0 6268 6218"/>
                  <a:gd name="T71" fmla="*/ 6268 h 101"/>
                  <a:gd name="T72" fmla="+- 0 16680 16606"/>
                  <a:gd name="T73" fmla="*/ T72 w 77"/>
                  <a:gd name="T74" fmla="+- 0 6268 6218"/>
                  <a:gd name="T75" fmla="*/ 6268 h 101"/>
                  <a:gd name="T76" fmla="+- 0 16680 16606"/>
                  <a:gd name="T77" fmla="*/ T76 w 77"/>
                  <a:gd name="T78" fmla="+- 0 6243 6218"/>
                  <a:gd name="T79" fmla="*/ 6243 h 101"/>
                  <a:gd name="T80" fmla="+- 0 16672 16606"/>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5"/>
                    </a:lnTo>
                    <a:lnTo>
                      <a:pt x="7" y="93"/>
                    </a:lnTo>
                    <a:lnTo>
                      <a:pt x="29" y="102"/>
                    </a:lnTo>
                    <a:lnTo>
                      <a:pt x="43" y="102"/>
                    </a:lnTo>
                    <a:lnTo>
                      <a:pt x="54" y="95"/>
                    </a:lnTo>
                    <a:lnTo>
                      <a:pt x="58" y="89"/>
                    </a:lnTo>
                    <a:lnTo>
                      <a:pt x="25" y="89"/>
                    </a:lnTo>
                    <a:lnTo>
                      <a:pt x="17" y="83"/>
                    </a:lnTo>
                    <a:lnTo>
                      <a:pt x="19" y="65"/>
                    </a:lnTo>
                    <a:lnTo>
                      <a:pt x="34" y="53"/>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7" name="Freeform 211"/>
              <p:cNvSpPr>
                <a:spLocks/>
              </p:cNvSpPr>
              <p:nvPr/>
            </p:nvSpPr>
            <p:spPr bwMode="auto">
              <a:xfrm>
                <a:off x="16606" y="6218"/>
                <a:ext cx="77" cy="101"/>
              </a:xfrm>
              <a:custGeom>
                <a:avLst/>
                <a:gdLst>
                  <a:gd name="T0" fmla="+- 0 16681 16606"/>
                  <a:gd name="T1" fmla="*/ T0 w 77"/>
                  <a:gd name="T2" fmla="+- 0 6305 6218"/>
                  <a:gd name="T3" fmla="*/ 6305 h 101"/>
                  <a:gd name="T4" fmla="+- 0 16666 16606"/>
                  <a:gd name="T5" fmla="*/ T4 w 77"/>
                  <a:gd name="T6" fmla="+- 0 6305 6218"/>
                  <a:gd name="T7" fmla="*/ 6305 h 101"/>
                  <a:gd name="T8" fmla="+- 0 16667 16606"/>
                  <a:gd name="T9" fmla="*/ T8 w 77"/>
                  <a:gd name="T10" fmla="+- 0 6317 6218"/>
                  <a:gd name="T11" fmla="*/ 6317 h 101"/>
                  <a:gd name="T12" fmla="+- 0 16683 16606"/>
                  <a:gd name="T13" fmla="*/ T12 w 77"/>
                  <a:gd name="T14" fmla="+- 0 6317 6218"/>
                  <a:gd name="T15" fmla="*/ 6317 h 101"/>
                  <a:gd name="T16" fmla="+- 0 16682 16606"/>
                  <a:gd name="T17" fmla="*/ T16 w 77"/>
                  <a:gd name="T18" fmla="+- 0 6311 6218"/>
                  <a:gd name="T19" fmla="*/ 6311 h 101"/>
                  <a:gd name="T20" fmla="+- 0 16681 16606"/>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60"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8" name="Freeform 212"/>
              <p:cNvSpPr>
                <a:spLocks/>
              </p:cNvSpPr>
              <p:nvPr/>
            </p:nvSpPr>
            <p:spPr bwMode="auto">
              <a:xfrm>
                <a:off x="16606" y="6218"/>
                <a:ext cx="77" cy="101"/>
              </a:xfrm>
              <a:custGeom>
                <a:avLst/>
                <a:gdLst>
                  <a:gd name="T0" fmla="+- 0 16680 16606"/>
                  <a:gd name="T1" fmla="*/ T0 w 77"/>
                  <a:gd name="T2" fmla="+- 0 6268 6218"/>
                  <a:gd name="T3" fmla="*/ 6268 h 101"/>
                  <a:gd name="T4" fmla="+- 0 16664 16606"/>
                  <a:gd name="T5" fmla="*/ T4 w 77"/>
                  <a:gd name="T6" fmla="+- 0 6268 6218"/>
                  <a:gd name="T7" fmla="*/ 6268 h 101"/>
                  <a:gd name="T8" fmla="+- 0 16664 16606"/>
                  <a:gd name="T9" fmla="*/ T8 w 77"/>
                  <a:gd name="T10" fmla="+- 0 6287 6218"/>
                  <a:gd name="T11" fmla="*/ 6287 h 101"/>
                  <a:gd name="T12" fmla="+- 0 16664 16606"/>
                  <a:gd name="T13" fmla="*/ T12 w 77"/>
                  <a:gd name="T14" fmla="+- 0 6289 6218"/>
                  <a:gd name="T15" fmla="*/ 6289 h 101"/>
                  <a:gd name="T16" fmla="+- 0 16663 16606"/>
                  <a:gd name="T17" fmla="*/ T16 w 77"/>
                  <a:gd name="T18" fmla="+- 0 6290 6218"/>
                  <a:gd name="T19" fmla="*/ 6290 h 101"/>
                  <a:gd name="T20" fmla="+- 0 16661 16606"/>
                  <a:gd name="T21" fmla="*/ T20 w 77"/>
                  <a:gd name="T22" fmla="+- 0 6299 6218"/>
                  <a:gd name="T23" fmla="*/ 6299 h 101"/>
                  <a:gd name="T24" fmla="+- 0 16653 16606"/>
                  <a:gd name="T25" fmla="*/ T24 w 77"/>
                  <a:gd name="T26" fmla="+- 0 6307 6218"/>
                  <a:gd name="T27" fmla="*/ 6307 h 101"/>
                  <a:gd name="T28" fmla="+- 0 16664 16606"/>
                  <a:gd name="T29" fmla="*/ T28 w 77"/>
                  <a:gd name="T30" fmla="+- 0 6307 6218"/>
                  <a:gd name="T31" fmla="*/ 6307 h 101"/>
                  <a:gd name="T32" fmla="+- 0 16665 16606"/>
                  <a:gd name="T33" fmla="*/ T32 w 77"/>
                  <a:gd name="T34" fmla="+- 0 6305 6218"/>
                  <a:gd name="T35" fmla="*/ 6305 h 101"/>
                  <a:gd name="T36" fmla="+- 0 16681 16606"/>
                  <a:gd name="T37" fmla="*/ T36 w 77"/>
                  <a:gd name="T38" fmla="+- 0 6305 6218"/>
                  <a:gd name="T39" fmla="*/ 6305 h 101"/>
                  <a:gd name="T40" fmla="+- 0 16681 16606"/>
                  <a:gd name="T41" fmla="*/ T40 w 77"/>
                  <a:gd name="T42" fmla="+- 0 6293 6218"/>
                  <a:gd name="T43" fmla="*/ 6293 h 101"/>
                  <a:gd name="T44" fmla="+- 0 16680 16606"/>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4" y="50"/>
                    </a:moveTo>
                    <a:lnTo>
                      <a:pt x="58" y="50"/>
                    </a:lnTo>
                    <a:lnTo>
                      <a:pt x="58" y="69"/>
                    </a:lnTo>
                    <a:lnTo>
                      <a:pt x="58" y="71"/>
                    </a:lnTo>
                    <a:lnTo>
                      <a:pt x="57" y="72"/>
                    </a:lnTo>
                    <a:lnTo>
                      <a:pt x="55" y="81"/>
                    </a:lnTo>
                    <a:lnTo>
                      <a:pt x="47" y="89"/>
                    </a:lnTo>
                    <a:lnTo>
                      <a:pt x="58" y="89"/>
                    </a:lnTo>
                    <a:lnTo>
                      <a:pt x="59" y="87"/>
                    </a:lnTo>
                    <a:lnTo>
                      <a:pt x="75" y="87"/>
                    </a:lnTo>
                    <a:lnTo>
                      <a:pt x="75" y="75"/>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9" name="Freeform 213"/>
              <p:cNvSpPr>
                <a:spLocks/>
              </p:cNvSpPr>
              <p:nvPr/>
            </p:nvSpPr>
            <p:spPr bwMode="auto">
              <a:xfrm>
                <a:off x="16606" y="6218"/>
                <a:ext cx="77" cy="101"/>
              </a:xfrm>
              <a:custGeom>
                <a:avLst/>
                <a:gdLst>
                  <a:gd name="T0" fmla="+- 0 16645 16606"/>
                  <a:gd name="T1" fmla="*/ T0 w 77"/>
                  <a:gd name="T2" fmla="+- 0 6218 6218"/>
                  <a:gd name="T3" fmla="*/ 6218 h 101"/>
                  <a:gd name="T4" fmla="+- 0 16632 16606"/>
                  <a:gd name="T5" fmla="*/ T4 w 77"/>
                  <a:gd name="T6" fmla="+- 0 6218 6218"/>
                  <a:gd name="T7" fmla="*/ 6218 h 101"/>
                  <a:gd name="T8" fmla="+- 0 16621 16606"/>
                  <a:gd name="T9" fmla="*/ T8 w 77"/>
                  <a:gd name="T10" fmla="+- 0 6222 6218"/>
                  <a:gd name="T11" fmla="*/ 6222 h 101"/>
                  <a:gd name="T12" fmla="+- 0 16613 16606"/>
                  <a:gd name="T13" fmla="*/ T12 w 77"/>
                  <a:gd name="T14" fmla="+- 0 6227 6218"/>
                  <a:gd name="T15" fmla="*/ 6227 h 101"/>
                  <a:gd name="T16" fmla="+- 0 16617 16606"/>
                  <a:gd name="T17" fmla="*/ T16 w 77"/>
                  <a:gd name="T18" fmla="+- 0 6239 6218"/>
                  <a:gd name="T19" fmla="*/ 6239 h 101"/>
                  <a:gd name="T20" fmla="+- 0 16624 16606"/>
                  <a:gd name="T21" fmla="*/ T20 w 77"/>
                  <a:gd name="T22" fmla="+- 0 6234 6218"/>
                  <a:gd name="T23" fmla="*/ 6234 h 101"/>
                  <a:gd name="T24" fmla="+- 0 16633 16606"/>
                  <a:gd name="T25" fmla="*/ T24 w 77"/>
                  <a:gd name="T26" fmla="+- 0 6231 6218"/>
                  <a:gd name="T27" fmla="*/ 6231 h 101"/>
                  <a:gd name="T28" fmla="+- 0 16672 16606"/>
                  <a:gd name="T29" fmla="*/ T28 w 77"/>
                  <a:gd name="T30" fmla="+- 0 6231 6218"/>
                  <a:gd name="T31" fmla="*/ 6231 h 101"/>
                  <a:gd name="T32" fmla="+- 0 16669 16606"/>
                  <a:gd name="T33" fmla="*/ T32 w 77"/>
                  <a:gd name="T34" fmla="+- 0 6226 6218"/>
                  <a:gd name="T35" fmla="*/ 6226 h 101"/>
                  <a:gd name="T36" fmla="+- 0 16645 16606"/>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6"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3" name="Group 214"/>
            <p:cNvGrpSpPr>
              <a:grpSpLocks/>
            </p:cNvGrpSpPr>
            <p:nvPr/>
          </p:nvGrpSpPr>
          <p:grpSpPr bwMode="auto">
            <a:xfrm>
              <a:off x="16727" y="6175"/>
              <a:ext cx="2" cy="142"/>
              <a:chOff x="16727" y="6175"/>
              <a:chExt cx="2" cy="142"/>
            </a:xfrm>
          </p:grpSpPr>
          <p:sp>
            <p:nvSpPr>
              <p:cNvPr id="4365" name="Freeform 215"/>
              <p:cNvSpPr>
                <a:spLocks/>
              </p:cNvSpPr>
              <p:nvPr/>
            </p:nvSpPr>
            <p:spPr bwMode="auto">
              <a:xfrm>
                <a:off x="16727"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4" name="Group 216"/>
            <p:cNvGrpSpPr>
              <a:grpSpLocks/>
            </p:cNvGrpSpPr>
            <p:nvPr/>
          </p:nvGrpSpPr>
          <p:grpSpPr bwMode="auto">
            <a:xfrm>
              <a:off x="16843" y="6218"/>
              <a:ext cx="77" cy="101"/>
              <a:chOff x="16843" y="6218"/>
              <a:chExt cx="77" cy="101"/>
            </a:xfrm>
          </p:grpSpPr>
          <p:sp>
            <p:nvSpPr>
              <p:cNvPr id="4361" name="Freeform 217"/>
              <p:cNvSpPr>
                <a:spLocks/>
              </p:cNvSpPr>
              <p:nvPr/>
            </p:nvSpPr>
            <p:spPr bwMode="auto">
              <a:xfrm>
                <a:off x="16843" y="6218"/>
                <a:ext cx="77" cy="101"/>
              </a:xfrm>
              <a:custGeom>
                <a:avLst/>
                <a:gdLst>
                  <a:gd name="T0" fmla="+- 0 16910 16843"/>
                  <a:gd name="T1" fmla="*/ T0 w 77"/>
                  <a:gd name="T2" fmla="+- 0 6231 6218"/>
                  <a:gd name="T3" fmla="*/ 6231 h 101"/>
                  <a:gd name="T4" fmla="+- 0 16899 16843"/>
                  <a:gd name="T5" fmla="*/ T4 w 77"/>
                  <a:gd name="T6" fmla="+- 0 6231 6218"/>
                  <a:gd name="T7" fmla="*/ 6231 h 101"/>
                  <a:gd name="T8" fmla="+- 0 16901 16843"/>
                  <a:gd name="T9" fmla="*/ T8 w 77"/>
                  <a:gd name="T10" fmla="+- 0 6246 6218"/>
                  <a:gd name="T11" fmla="*/ 6246 h 101"/>
                  <a:gd name="T12" fmla="+- 0 16901 16843"/>
                  <a:gd name="T13" fmla="*/ T12 w 77"/>
                  <a:gd name="T14" fmla="+- 0 6254 6218"/>
                  <a:gd name="T15" fmla="*/ 6254 h 101"/>
                  <a:gd name="T16" fmla="+- 0 16887 16843"/>
                  <a:gd name="T17" fmla="*/ T16 w 77"/>
                  <a:gd name="T18" fmla="+- 0 6256 6218"/>
                  <a:gd name="T19" fmla="*/ 6256 h 101"/>
                  <a:gd name="T20" fmla="+- 0 16863 16843"/>
                  <a:gd name="T21" fmla="*/ T20 w 77"/>
                  <a:gd name="T22" fmla="+- 0 6262 6218"/>
                  <a:gd name="T23" fmla="*/ 6262 h 101"/>
                  <a:gd name="T24" fmla="+- 0 16848 16843"/>
                  <a:gd name="T25" fmla="*/ T24 w 77"/>
                  <a:gd name="T26" fmla="+- 0 6274 6218"/>
                  <a:gd name="T27" fmla="*/ 6274 h 101"/>
                  <a:gd name="T28" fmla="+- 0 16843 16843"/>
                  <a:gd name="T29" fmla="*/ T28 w 77"/>
                  <a:gd name="T30" fmla="+- 0 6292 6218"/>
                  <a:gd name="T31" fmla="*/ 6292 h 101"/>
                  <a:gd name="T32" fmla="+- 0 16851 16843"/>
                  <a:gd name="T33" fmla="*/ T32 w 77"/>
                  <a:gd name="T34" fmla="+- 0 6311 6218"/>
                  <a:gd name="T35" fmla="*/ 6311 h 101"/>
                  <a:gd name="T36" fmla="+- 0 16872 16843"/>
                  <a:gd name="T37" fmla="*/ T36 w 77"/>
                  <a:gd name="T38" fmla="+- 0 6320 6218"/>
                  <a:gd name="T39" fmla="*/ 6320 h 101"/>
                  <a:gd name="T40" fmla="+- 0 16886 16843"/>
                  <a:gd name="T41" fmla="*/ T40 w 77"/>
                  <a:gd name="T42" fmla="+- 0 6320 6218"/>
                  <a:gd name="T43" fmla="*/ 6320 h 101"/>
                  <a:gd name="T44" fmla="+- 0 16897 16843"/>
                  <a:gd name="T45" fmla="*/ T44 w 77"/>
                  <a:gd name="T46" fmla="+- 0 6313 6218"/>
                  <a:gd name="T47" fmla="*/ 6313 h 101"/>
                  <a:gd name="T48" fmla="+- 0 16901 16843"/>
                  <a:gd name="T49" fmla="*/ T48 w 77"/>
                  <a:gd name="T50" fmla="+- 0 6307 6218"/>
                  <a:gd name="T51" fmla="*/ 6307 h 101"/>
                  <a:gd name="T52" fmla="+- 0 16868 16843"/>
                  <a:gd name="T53" fmla="*/ T52 w 77"/>
                  <a:gd name="T54" fmla="+- 0 6307 6218"/>
                  <a:gd name="T55" fmla="*/ 6307 h 101"/>
                  <a:gd name="T56" fmla="+- 0 16860 16843"/>
                  <a:gd name="T57" fmla="*/ T56 w 77"/>
                  <a:gd name="T58" fmla="+- 0 6301 6218"/>
                  <a:gd name="T59" fmla="*/ 6301 h 101"/>
                  <a:gd name="T60" fmla="+- 0 16862 16843"/>
                  <a:gd name="T61" fmla="*/ T60 w 77"/>
                  <a:gd name="T62" fmla="+- 0 6283 6218"/>
                  <a:gd name="T63" fmla="*/ 6283 h 101"/>
                  <a:gd name="T64" fmla="+- 0 16877 16843"/>
                  <a:gd name="T65" fmla="*/ T64 w 77"/>
                  <a:gd name="T66" fmla="+- 0 6271 6218"/>
                  <a:gd name="T67" fmla="*/ 6271 h 101"/>
                  <a:gd name="T68" fmla="+- 0 16901 16843"/>
                  <a:gd name="T69" fmla="*/ T68 w 77"/>
                  <a:gd name="T70" fmla="+- 0 6268 6218"/>
                  <a:gd name="T71" fmla="*/ 6268 h 101"/>
                  <a:gd name="T72" fmla="+- 0 16918 16843"/>
                  <a:gd name="T73" fmla="*/ T72 w 77"/>
                  <a:gd name="T74" fmla="+- 0 6268 6218"/>
                  <a:gd name="T75" fmla="*/ 6268 h 101"/>
                  <a:gd name="T76" fmla="+- 0 16917 16843"/>
                  <a:gd name="T77" fmla="*/ T76 w 77"/>
                  <a:gd name="T78" fmla="+- 0 6243 6218"/>
                  <a:gd name="T79" fmla="*/ 6243 h 101"/>
                  <a:gd name="T80" fmla="+- 0 16910 1684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3"/>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2" name="Freeform 218"/>
              <p:cNvSpPr>
                <a:spLocks/>
              </p:cNvSpPr>
              <p:nvPr/>
            </p:nvSpPr>
            <p:spPr bwMode="auto">
              <a:xfrm>
                <a:off x="16843" y="6218"/>
                <a:ext cx="77" cy="101"/>
              </a:xfrm>
              <a:custGeom>
                <a:avLst/>
                <a:gdLst>
                  <a:gd name="T0" fmla="+- 0 16919 16843"/>
                  <a:gd name="T1" fmla="*/ T0 w 77"/>
                  <a:gd name="T2" fmla="+- 0 6305 6218"/>
                  <a:gd name="T3" fmla="*/ 6305 h 101"/>
                  <a:gd name="T4" fmla="+- 0 16903 16843"/>
                  <a:gd name="T5" fmla="*/ T4 w 77"/>
                  <a:gd name="T6" fmla="+- 0 6305 6218"/>
                  <a:gd name="T7" fmla="*/ 6305 h 101"/>
                  <a:gd name="T8" fmla="+- 0 16904 16843"/>
                  <a:gd name="T9" fmla="*/ T8 w 77"/>
                  <a:gd name="T10" fmla="+- 0 6317 6218"/>
                  <a:gd name="T11" fmla="*/ 6317 h 101"/>
                  <a:gd name="T12" fmla="+- 0 16920 16843"/>
                  <a:gd name="T13" fmla="*/ T12 w 77"/>
                  <a:gd name="T14" fmla="+- 0 6317 6218"/>
                  <a:gd name="T15" fmla="*/ 6317 h 101"/>
                  <a:gd name="T16" fmla="+- 0 16919 16843"/>
                  <a:gd name="T17" fmla="*/ T16 w 77"/>
                  <a:gd name="T18" fmla="+- 0 6311 6218"/>
                  <a:gd name="T19" fmla="*/ 6311 h 101"/>
                  <a:gd name="T20" fmla="+- 0 16919 1684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3" name="Freeform 219"/>
              <p:cNvSpPr>
                <a:spLocks/>
              </p:cNvSpPr>
              <p:nvPr/>
            </p:nvSpPr>
            <p:spPr bwMode="auto">
              <a:xfrm>
                <a:off x="16843" y="6218"/>
                <a:ext cx="77" cy="101"/>
              </a:xfrm>
              <a:custGeom>
                <a:avLst/>
                <a:gdLst>
                  <a:gd name="T0" fmla="+- 0 16918 16843"/>
                  <a:gd name="T1" fmla="*/ T0 w 77"/>
                  <a:gd name="T2" fmla="+- 0 6268 6218"/>
                  <a:gd name="T3" fmla="*/ 6268 h 101"/>
                  <a:gd name="T4" fmla="+- 0 16901 16843"/>
                  <a:gd name="T5" fmla="*/ T4 w 77"/>
                  <a:gd name="T6" fmla="+- 0 6268 6218"/>
                  <a:gd name="T7" fmla="*/ 6268 h 101"/>
                  <a:gd name="T8" fmla="+- 0 16901 16843"/>
                  <a:gd name="T9" fmla="*/ T8 w 77"/>
                  <a:gd name="T10" fmla="+- 0 6287 6218"/>
                  <a:gd name="T11" fmla="*/ 6287 h 101"/>
                  <a:gd name="T12" fmla="+- 0 16901 16843"/>
                  <a:gd name="T13" fmla="*/ T12 w 77"/>
                  <a:gd name="T14" fmla="+- 0 6289 6218"/>
                  <a:gd name="T15" fmla="*/ 6289 h 101"/>
                  <a:gd name="T16" fmla="+- 0 16898 16843"/>
                  <a:gd name="T17" fmla="*/ T16 w 77"/>
                  <a:gd name="T18" fmla="+- 0 6299 6218"/>
                  <a:gd name="T19" fmla="*/ 6299 h 101"/>
                  <a:gd name="T20" fmla="+- 0 16890 16843"/>
                  <a:gd name="T21" fmla="*/ T20 w 77"/>
                  <a:gd name="T22" fmla="+- 0 6307 6218"/>
                  <a:gd name="T23" fmla="*/ 6307 h 101"/>
                  <a:gd name="T24" fmla="+- 0 16901 16843"/>
                  <a:gd name="T25" fmla="*/ T24 w 77"/>
                  <a:gd name="T26" fmla="+- 0 6307 6218"/>
                  <a:gd name="T27" fmla="*/ 6307 h 101"/>
                  <a:gd name="T28" fmla="+- 0 16902 16843"/>
                  <a:gd name="T29" fmla="*/ T28 w 77"/>
                  <a:gd name="T30" fmla="+- 0 6305 6218"/>
                  <a:gd name="T31" fmla="*/ 6305 h 101"/>
                  <a:gd name="T32" fmla="+- 0 16919 16843"/>
                  <a:gd name="T33" fmla="*/ T32 w 77"/>
                  <a:gd name="T34" fmla="+- 0 6305 6218"/>
                  <a:gd name="T35" fmla="*/ 6305 h 101"/>
                  <a:gd name="T36" fmla="+- 0 16918 16843"/>
                  <a:gd name="T37" fmla="*/ T36 w 77"/>
                  <a:gd name="T38" fmla="+- 0 6292 6218"/>
                  <a:gd name="T39" fmla="*/ 6292 h 101"/>
                  <a:gd name="T40" fmla="+- 0 16918 16843"/>
                  <a:gd name="T41" fmla="*/ T40 w 77"/>
                  <a:gd name="T42" fmla="+- 0 6268 6218"/>
                  <a:gd name="T43"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4" name="Freeform 220"/>
              <p:cNvSpPr>
                <a:spLocks/>
              </p:cNvSpPr>
              <p:nvPr/>
            </p:nvSpPr>
            <p:spPr bwMode="auto">
              <a:xfrm>
                <a:off x="16843" y="6218"/>
                <a:ext cx="77" cy="101"/>
              </a:xfrm>
              <a:custGeom>
                <a:avLst/>
                <a:gdLst>
                  <a:gd name="T0" fmla="+- 0 16882 16843"/>
                  <a:gd name="T1" fmla="*/ T0 w 77"/>
                  <a:gd name="T2" fmla="+- 0 6218 6218"/>
                  <a:gd name="T3" fmla="*/ 6218 h 101"/>
                  <a:gd name="T4" fmla="+- 0 16869 16843"/>
                  <a:gd name="T5" fmla="*/ T4 w 77"/>
                  <a:gd name="T6" fmla="+- 0 6218 6218"/>
                  <a:gd name="T7" fmla="*/ 6218 h 101"/>
                  <a:gd name="T8" fmla="+- 0 16858 16843"/>
                  <a:gd name="T9" fmla="*/ T8 w 77"/>
                  <a:gd name="T10" fmla="+- 0 6222 6218"/>
                  <a:gd name="T11" fmla="*/ 6222 h 101"/>
                  <a:gd name="T12" fmla="+- 0 16850 16843"/>
                  <a:gd name="T13" fmla="*/ T12 w 77"/>
                  <a:gd name="T14" fmla="+- 0 6227 6218"/>
                  <a:gd name="T15" fmla="*/ 6227 h 101"/>
                  <a:gd name="T16" fmla="+- 0 16854 16843"/>
                  <a:gd name="T17" fmla="*/ T16 w 77"/>
                  <a:gd name="T18" fmla="+- 0 6239 6218"/>
                  <a:gd name="T19" fmla="*/ 6239 h 101"/>
                  <a:gd name="T20" fmla="+- 0 16861 16843"/>
                  <a:gd name="T21" fmla="*/ T20 w 77"/>
                  <a:gd name="T22" fmla="+- 0 6234 6218"/>
                  <a:gd name="T23" fmla="*/ 6234 h 101"/>
                  <a:gd name="T24" fmla="+- 0 16870 16843"/>
                  <a:gd name="T25" fmla="*/ T24 w 77"/>
                  <a:gd name="T26" fmla="+- 0 6231 6218"/>
                  <a:gd name="T27" fmla="*/ 6231 h 101"/>
                  <a:gd name="T28" fmla="+- 0 16910 16843"/>
                  <a:gd name="T29" fmla="*/ T28 w 77"/>
                  <a:gd name="T30" fmla="+- 0 6231 6218"/>
                  <a:gd name="T31" fmla="*/ 6231 h 101"/>
                  <a:gd name="T32" fmla="+- 0 16906 16843"/>
                  <a:gd name="T33" fmla="*/ T32 w 77"/>
                  <a:gd name="T34" fmla="+- 0 6226 6218"/>
                  <a:gd name="T35" fmla="*/ 6226 h 101"/>
                  <a:gd name="T36" fmla="+- 0 16882 1684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5" name="Group 221"/>
            <p:cNvGrpSpPr>
              <a:grpSpLocks/>
            </p:cNvGrpSpPr>
            <p:nvPr/>
          </p:nvGrpSpPr>
          <p:grpSpPr bwMode="auto">
            <a:xfrm>
              <a:off x="16954" y="6218"/>
              <a:ext cx="83" cy="99"/>
              <a:chOff x="16954" y="6218"/>
              <a:chExt cx="83" cy="99"/>
            </a:xfrm>
          </p:grpSpPr>
          <p:sp>
            <p:nvSpPr>
              <p:cNvPr id="4358" name="Freeform 222"/>
              <p:cNvSpPr>
                <a:spLocks/>
              </p:cNvSpPr>
              <p:nvPr/>
            </p:nvSpPr>
            <p:spPr bwMode="auto">
              <a:xfrm>
                <a:off x="16954" y="6218"/>
                <a:ext cx="83" cy="99"/>
              </a:xfrm>
              <a:custGeom>
                <a:avLst/>
                <a:gdLst>
                  <a:gd name="T0" fmla="+- 0 16970 16954"/>
                  <a:gd name="T1" fmla="*/ T0 w 83"/>
                  <a:gd name="T2" fmla="+- 0 6221 6218"/>
                  <a:gd name="T3" fmla="*/ 6221 h 99"/>
                  <a:gd name="T4" fmla="+- 0 16954 16954"/>
                  <a:gd name="T5" fmla="*/ T4 w 83"/>
                  <a:gd name="T6" fmla="+- 0 6221 6218"/>
                  <a:gd name="T7" fmla="*/ 6221 h 99"/>
                  <a:gd name="T8" fmla="+- 0 16955 16954"/>
                  <a:gd name="T9" fmla="*/ T8 w 83"/>
                  <a:gd name="T10" fmla="+- 0 6229 6218"/>
                  <a:gd name="T11" fmla="*/ 6229 h 99"/>
                  <a:gd name="T12" fmla="+- 0 16955 16954"/>
                  <a:gd name="T13" fmla="*/ T12 w 83"/>
                  <a:gd name="T14" fmla="+- 0 6233 6218"/>
                  <a:gd name="T15" fmla="*/ 6233 h 99"/>
                  <a:gd name="T16" fmla="+- 0 16955 16954"/>
                  <a:gd name="T17" fmla="*/ T16 w 83"/>
                  <a:gd name="T18" fmla="+- 0 6317 6218"/>
                  <a:gd name="T19" fmla="*/ 6317 h 99"/>
                  <a:gd name="T20" fmla="+- 0 16972 16954"/>
                  <a:gd name="T21" fmla="*/ T20 w 83"/>
                  <a:gd name="T22" fmla="+- 0 6317 6218"/>
                  <a:gd name="T23" fmla="*/ 6317 h 99"/>
                  <a:gd name="T24" fmla="+- 0 16972 16954"/>
                  <a:gd name="T25" fmla="*/ T24 w 83"/>
                  <a:gd name="T26" fmla="+- 0 6256 6218"/>
                  <a:gd name="T27" fmla="*/ 6256 h 99"/>
                  <a:gd name="T28" fmla="+- 0 16973 16954"/>
                  <a:gd name="T29" fmla="*/ T28 w 83"/>
                  <a:gd name="T30" fmla="+- 0 6253 6218"/>
                  <a:gd name="T31" fmla="*/ 6253 h 99"/>
                  <a:gd name="T32" fmla="+- 0 16974 16954"/>
                  <a:gd name="T33" fmla="*/ T32 w 83"/>
                  <a:gd name="T34" fmla="+- 0 6251 6218"/>
                  <a:gd name="T35" fmla="*/ 6251 h 99"/>
                  <a:gd name="T36" fmla="+- 0 16977 16954"/>
                  <a:gd name="T37" fmla="*/ T36 w 83"/>
                  <a:gd name="T38" fmla="+- 0 6241 6218"/>
                  <a:gd name="T39" fmla="*/ 6241 h 99"/>
                  <a:gd name="T40" fmla="+- 0 16982 16954"/>
                  <a:gd name="T41" fmla="*/ T40 w 83"/>
                  <a:gd name="T42" fmla="+- 0 6237 6218"/>
                  <a:gd name="T43" fmla="*/ 6237 h 99"/>
                  <a:gd name="T44" fmla="+- 0 16971 16954"/>
                  <a:gd name="T45" fmla="*/ T44 w 83"/>
                  <a:gd name="T46" fmla="+- 0 6237 6218"/>
                  <a:gd name="T47" fmla="*/ 6237 h 99"/>
                  <a:gd name="T48" fmla="+- 0 16970 16954"/>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9" name="Freeform 223"/>
              <p:cNvSpPr>
                <a:spLocks/>
              </p:cNvSpPr>
              <p:nvPr/>
            </p:nvSpPr>
            <p:spPr bwMode="auto">
              <a:xfrm>
                <a:off x="16954" y="6218"/>
                <a:ext cx="83" cy="99"/>
              </a:xfrm>
              <a:custGeom>
                <a:avLst/>
                <a:gdLst>
                  <a:gd name="T0" fmla="+- 0 17029 16954"/>
                  <a:gd name="T1" fmla="*/ T0 w 83"/>
                  <a:gd name="T2" fmla="+- 0 6233 6218"/>
                  <a:gd name="T3" fmla="*/ 6233 h 99"/>
                  <a:gd name="T4" fmla="+- 0 17014 16954"/>
                  <a:gd name="T5" fmla="*/ T4 w 83"/>
                  <a:gd name="T6" fmla="+- 0 6233 6218"/>
                  <a:gd name="T7" fmla="*/ 6233 h 99"/>
                  <a:gd name="T8" fmla="+- 0 17020 16954"/>
                  <a:gd name="T9" fmla="*/ T8 w 83"/>
                  <a:gd name="T10" fmla="+- 0 6246 6218"/>
                  <a:gd name="T11" fmla="*/ 6246 h 99"/>
                  <a:gd name="T12" fmla="+- 0 17020 16954"/>
                  <a:gd name="T13" fmla="*/ T12 w 83"/>
                  <a:gd name="T14" fmla="+- 0 6317 6218"/>
                  <a:gd name="T15" fmla="*/ 6317 h 99"/>
                  <a:gd name="T16" fmla="+- 0 17037 16954"/>
                  <a:gd name="T17" fmla="*/ T16 w 83"/>
                  <a:gd name="T18" fmla="+- 0 6317 6218"/>
                  <a:gd name="T19" fmla="*/ 6317 h 99"/>
                  <a:gd name="T20" fmla="+- 0 17034 16954"/>
                  <a:gd name="T21" fmla="*/ T20 w 83"/>
                  <a:gd name="T22" fmla="+- 0 6239 6218"/>
                  <a:gd name="T23" fmla="*/ 6239 h 99"/>
                  <a:gd name="T24" fmla="+- 0 17029 16954"/>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0" name="Freeform 224"/>
              <p:cNvSpPr>
                <a:spLocks/>
              </p:cNvSpPr>
              <p:nvPr/>
            </p:nvSpPr>
            <p:spPr bwMode="auto">
              <a:xfrm>
                <a:off x="16954" y="6218"/>
                <a:ext cx="83" cy="99"/>
              </a:xfrm>
              <a:custGeom>
                <a:avLst/>
                <a:gdLst>
                  <a:gd name="T0" fmla="+- 0 17003 16954"/>
                  <a:gd name="T1" fmla="*/ T0 w 83"/>
                  <a:gd name="T2" fmla="+- 0 6218 6218"/>
                  <a:gd name="T3" fmla="*/ 6218 h 99"/>
                  <a:gd name="T4" fmla="+- 0 16987 16954"/>
                  <a:gd name="T5" fmla="*/ T4 w 83"/>
                  <a:gd name="T6" fmla="+- 0 6218 6218"/>
                  <a:gd name="T7" fmla="*/ 6218 h 99"/>
                  <a:gd name="T8" fmla="+- 0 16976 16954"/>
                  <a:gd name="T9" fmla="*/ T8 w 83"/>
                  <a:gd name="T10" fmla="+- 0 6227 6218"/>
                  <a:gd name="T11" fmla="*/ 6227 h 99"/>
                  <a:gd name="T12" fmla="+- 0 16971 16954"/>
                  <a:gd name="T13" fmla="*/ T12 w 83"/>
                  <a:gd name="T14" fmla="+- 0 6237 6218"/>
                  <a:gd name="T15" fmla="*/ 6237 h 99"/>
                  <a:gd name="T16" fmla="+- 0 16982 16954"/>
                  <a:gd name="T17" fmla="*/ T16 w 83"/>
                  <a:gd name="T18" fmla="+- 0 6237 6218"/>
                  <a:gd name="T19" fmla="*/ 6237 h 99"/>
                  <a:gd name="T20" fmla="+- 0 16986 16954"/>
                  <a:gd name="T21" fmla="*/ T20 w 83"/>
                  <a:gd name="T22" fmla="+- 0 6233 6218"/>
                  <a:gd name="T23" fmla="*/ 6233 h 99"/>
                  <a:gd name="T24" fmla="+- 0 17029 16954"/>
                  <a:gd name="T25" fmla="*/ T24 w 83"/>
                  <a:gd name="T26" fmla="+- 0 6233 6218"/>
                  <a:gd name="T27" fmla="*/ 6233 h 99"/>
                  <a:gd name="T28" fmla="+- 0 17020 16954"/>
                  <a:gd name="T29" fmla="*/ T28 w 83"/>
                  <a:gd name="T30" fmla="+- 0 6223 6218"/>
                  <a:gd name="T31" fmla="*/ 6223 h 99"/>
                  <a:gd name="T32" fmla="+- 0 17003 16954"/>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6" name="Group 225"/>
            <p:cNvGrpSpPr>
              <a:grpSpLocks/>
            </p:cNvGrpSpPr>
            <p:nvPr/>
          </p:nvGrpSpPr>
          <p:grpSpPr bwMode="auto">
            <a:xfrm>
              <a:off x="17067" y="6175"/>
              <a:ext cx="91" cy="144"/>
              <a:chOff x="17067" y="6175"/>
              <a:chExt cx="91" cy="144"/>
            </a:xfrm>
          </p:grpSpPr>
          <p:sp>
            <p:nvSpPr>
              <p:cNvPr id="4354" name="Freeform 226"/>
              <p:cNvSpPr>
                <a:spLocks/>
              </p:cNvSpPr>
              <p:nvPr/>
            </p:nvSpPr>
            <p:spPr bwMode="auto">
              <a:xfrm>
                <a:off x="17067" y="6175"/>
                <a:ext cx="91" cy="144"/>
              </a:xfrm>
              <a:custGeom>
                <a:avLst/>
                <a:gdLst>
                  <a:gd name="T0" fmla="+- 0 17098 17067"/>
                  <a:gd name="T1" fmla="*/ T0 w 91"/>
                  <a:gd name="T2" fmla="+- 0 6220 6175"/>
                  <a:gd name="T3" fmla="*/ 6220 h 144"/>
                  <a:gd name="T4" fmla="+- 0 17082 17067"/>
                  <a:gd name="T5" fmla="*/ T4 w 91"/>
                  <a:gd name="T6" fmla="+- 0 6230 6175"/>
                  <a:gd name="T7" fmla="*/ 6230 h 144"/>
                  <a:gd name="T8" fmla="+- 0 17071 17067"/>
                  <a:gd name="T9" fmla="*/ T8 w 91"/>
                  <a:gd name="T10" fmla="+- 0 6249 6175"/>
                  <a:gd name="T11" fmla="*/ 6249 h 144"/>
                  <a:gd name="T12" fmla="+- 0 17067 17067"/>
                  <a:gd name="T13" fmla="*/ T12 w 91"/>
                  <a:gd name="T14" fmla="+- 0 6276 6175"/>
                  <a:gd name="T15" fmla="*/ 6276 h 144"/>
                  <a:gd name="T16" fmla="+- 0 17074 17067"/>
                  <a:gd name="T17" fmla="*/ T16 w 91"/>
                  <a:gd name="T18" fmla="+- 0 6299 6175"/>
                  <a:gd name="T19" fmla="*/ 6299 h 144"/>
                  <a:gd name="T20" fmla="+- 0 17088 17067"/>
                  <a:gd name="T21" fmla="*/ T20 w 91"/>
                  <a:gd name="T22" fmla="+- 0 6314 6175"/>
                  <a:gd name="T23" fmla="*/ 6314 h 144"/>
                  <a:gd name="T24" fmla="+- 0 17108 17067"/>
                  <a:gd name="T25" fmla="*/ T24 w 91"/>
                  <a:gd name="T26" fmla="+- 0 6320 6175"/>
                  <a:gd name="T27" fmla="*/ 6320 h 144"/>
                  <a:gd name="T28" fmla="+- 0 17124 17067"/>
                  <a:gd name="T29" fmla="*/ T28 w 91"/>
                  <a:gd name="T30" fmla="+- 0 6320 6175"/>
                  <a:gd name="T31" fmla="*/ 6320 h 144"/>
                  <a:gd name="T32" fmla="+- 0 17136 17067"/>
                  <a:gd name="T33" fmla="*/ T32 w 91"/>
                  <a:gd name="T34" fmla="+- 0 6311 6175"/>
                  <a:gd name="T35" fmla="*/ 6311 h 144"/>
                  <a:gd name="T36" fmla="+- 0 17140 17067"/>
                  <a:gd name="T37" fmla="*/ T36 w 91"/>
                  <a:gd name="T38" fmla="+- 0 6302 6175"/>
                  <a:gd name="T39" fmla="*/ 6302 h 144"/>
                  <a:gd name="T40" fmla="+- 0 17100 17067"/>
                  <a:gd name="T41" fmla="*/ T40 w 91"/>
                  <a:gd name="T42" fmla="+- 0 6302 6175"/>
                  <a:gd name="T43" fmla="*/ 6302 h 144"/>
                  <a:gd name="T44" fmla="+- 0 17089 17067"/>
                  <a:gd name="T45" fmla="*/ T44 w 91"/>
                  <a:gd name="T46" fmla="+- 0 6287 6175"/>
                  <a:gd name="T47" fmla="*/ 6287 h 144"/>
                  <a:gd name="T48" fmla="+- 0 17085 17067"/>
                  <a:gd name="T49" fmla="*/ T48 w 91"/>
                  <a:gd name="T50" fmla="+- 0 6260 6175"/>
                  <a:gd name="T51" fmla="*/ 6260 h 144"/>
                  <a:gd name="T52" fmla="+- 0 17095 17067"/>
                  <a:gd name="T53" fmla="*/ T52 w 91"/>
                  <a:gd name="T54" fmla="+- 0 6240 6175"/>
                  <a:gd name="T55" fmla="*/ 6240 h 144"/>
                  <a:gd name="T56" fmla="+- 0 17114 17067"/>
                  <a:gd name="T57" fmla="*/ T56 w 91"/>
                  <a:gd name="T58" fmla="+- 0 6232 6175"/>
                  <a:gd name="T59" fmla="*/ 6232 h 144"/>
                  <a:gd name="T60" fmla="+- 0 17139 17067"/>
                  <a:gd name="T61" fmla="*/ T60 w 91"/>
                  <a:gd name="T62" fmla="+- 0 6232 6175"/>
                  <a:gd name="T63" fmla="*/ 6232 h 144"/>
                  <a:gd name="T64" fmla="+- 0 17138 17067"/>
                  <a:gd name="T65" fmla="*/ T64 w 91"/>
                  <a:gd name="T66" fmla="+- 0 6231 6175"/>
                  <a:gd name="T67" fmla="*/ 6231 h 144"/>
                  <a:gd name="T68" fmla="+- 0 17125 17067"/>
                  <a:gd name="T69" fmla="*/ T68 w 91"/>
                  <a:gd name="T70" fmla="+- 0 6222 6175"/>
                  <a:gd name="T71" fmla="*/ 6222 h 144"/>
                  <a:gd name="T72" fmla="+- 0 17098 17067"/>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5" name="Freeform 227"/>
              <p:cNvSpPr>
                <a:spLocks/>
              </p:cNvSpPr>
              <p:nvPr/>
            </p:nvSpPr>
            <p:spPr bwMode="auto">
              <a:xfrm>
                <a:off x="17067" y="6175"/>
                <a:ext cx="91" cy="144"/>
              </a:xfrm>
              <a:custGeom>
                <a:avLst/>
                <a:gdLst>
                  <a:gd name="T0" fmla="+- 0 17157 17067"/>
                  <a:gd name="T1" fmla="*/ T0 w 91"/>
                  <a:gd name="T2" fmla="+- 0 6301 6175"/>
                  <a:gd name="T3" fmla="*/ 6301 h 144"/>
                  <a:gd name="T4" fmla="+- 0 17142 17067"/>
                  <a:gd name="T5" fmla="*/ T4 w 91"/>
                  <a:gd name="T6" fmla="+- 0 6301 6175"/>
                  <a:gd name="T7" fmla="*/ 6301 h 144"/>
                  <a:gd name="T8" fmla="+- 0 17142 17067"/>
                  <a:gd name="T9" fmla="*/ T8 w 91"/>
                  <a:gd name="T10" fmla="+- 0 6317 6175"/>
                  <a:gd name="T11" fmla="*/ 6317 h 144"/>
                  <a:gd name="T12" fmla="+- 0 17158 17067"/>
                  <a:gd name="T13" fmla="*/ T12 w 91"/>
                  <a:gd name="T14" fmla="+- 0 6317 6175"/>
                  <a:gd name="T15" fmla="*/ 6317 h 144"/>
                  <a:gd name="T16" fmla="+- 0 17158 17067"/>
                  <a:gd name="T17" fmla="*/ T16 w 91"/>
                  <a:gd name="T18" fmla="+- 0 6311 6175"/>
                  <a:gd name="T19" fmla="*/ 6311 h 144"/>
                  <a:gd name="T20" fmla="+- 0 17157 17067"/>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6" name="Freeform 228"/>
              <p:cNvSpPr>
                <a:spLocks/>
              </p:cNvSpPr>
              <p:nvPr/>
            </p:nvSpPr>
            <p:spPr bwMode="auto">
              <a:xfrm>
                <a:off x="17067" y="6175"/>
                <a:ext cx="91" cy="144"/>
              </a:xfrm>
              <a:custGeom>
                <a:avLst/>
                <a:gdLst>
                  <a:gd name="T0" fmla="+- 0 17139 17067"/>
                  <a:gd name="T1" fmla="*/ T0 w 91"/>
                  <a:gd name="T2" fmla="+- 0 6232 6175"/>
                  <a:gd name="T3" fmla="*/ 6232 h 144"/>
                  <a:gd name="T4" fmla="+- 0 17127 17067"/>
                  <a:gd name="T5" fmla="*/ T4 w 91"/>
                  <a:gd name="T6" fmla="+- 0 6232 6175"/>
                  <a:gd name="T7" fmla="*/ 6232 h 144"/>
                  <a:gd name="T8" fmla="+- 0 17136 17067"/>
                  <a:gd name="T9" fmla="*/ T8 w 91"/>
                  <a:gd name="T10" fmla="+- 0 6241 6175"/>
                  <a:gd name="T11" fmla="*/ 6241 h 144"/>
                  <a:gd name="T12" fmla="+- 0 17139 17067"/>
                  <a:gd name="T13" fmla="*/ T12 w 91"/>
                  <a:gd name="T14" fmla="+- 0 6253 6175"/>
                  <a:gd name="T15" fmla="*/ 6253 h 144"/>
                  <a:gd name="T16" fmla="+- 0 17140 17067"/>
                  <a:gd name="T17" fmla="*/ T16 w 91"/>
                  <a:gd name="T18" fmla="+- 0 6255 6175"/>
                  <a:gd name="T19" fmla="*/ 6255 h 144"/>
                  <a:gd name="T20" fmla="+- 0 17140 17067"/>
                  <a:gd name="T21" fmla="*/ T20 w 91"/>
                  <a:gd name="T22" fmla="+- 0 6258 6175"/>
                  <a:gd name="T23" fmla="*/ 6258 h 144"/>
                  <a:gd name="T24" fmla="+- 0 17140 17067"/>
                  <a:gd name="T25" fmla="*/ T24 w 91"/>
                  <a:gd name="T26" fmla="+- 0 6280 6175"/>
                  <a:gd name="T27" fmla="*/ 6280 h 144"/>
                  <a:gd name="T28" fmla="+- 0 17140 17067"/>
                  <a:gd name="T29" fmla="*/ T28 w 91"/>
                  <a:gd name="T30" fmla="+- 0 6282 6175"/>
                  <a:gd name="T31" fmla="*/ 6282 h 144"/>
                  <a:gd name="T32" fmla="+- 0 17138 17067"/>
                  <a:gd name="T33" fmla="*/ T32 w 91"/>
                  <a:gd name="T34" fmla="+- 0 6289 6175"/>
                  <a:gd name="T35" fmla="*/ 6289 h 144"/>
                  <a:gd name="T36" fmla="+- 0 17125 17067"/>
                  <a:gd name="T37" fmla="*/ T36 w 91"/>
                  <a:gd name="T38" fmla="+- 0 6301 6175"/>
                  <a:gd name="T39" fmla="*/ 6301 h 144"/>
                  <a:gd name="T40" fmla="+- 0 17100 17067"/>
                  <a:gd name="T41" fmla="*/ T40 w 91"/>
                  <a:gd name="T42" fmla="+- 0 6302 6175"/>
                  <a:gd name="T43" fmla="*/ 6302 h 144"/>
                  <a:gd name="T44" fmla="+- 0 17140 17067"/>
                  <a:gd name="T45" fmla="*/ T44 w 91"/>
                  <a:gd name="T46" fmla="+- 0 6302 6175"/>
                  <a:gd name="T47" fmla="*/ 6302 h 144"/>
                  <a:gd name="T48" fmla="+- 0 17141 17067"/>
                  <a:gd name="T49" fmla="*/ T48 w 91"/>
                  <a:gd name="T50" fmla="+- 0 6301 6175"/>
                  <a:gd name="T51" fmla="*/ 6301 h 144"/>
                  <a:gd name="T52" fmla="+- 0 17157 17067"/>
                  <a:gd name="T53" fmla="*/ T52 w 91"/>
                  <a:gd name="T54" fmla="+- 0 6301 6175"/>
                  <a:gd name="T55" fmla="*/ 6301 h 144"/>
                  <a:gd name="T56" fmla="+- 0 17157 17067"/>
                  <a:gd name="T57" fmla="*/ T56 w 91"/>
                  <a:gd name="T58" fmla="+- 0 6233 6175"/>
                  <a:gd name="T59" fmla="*/ 6233 h 144"/>
                  <a:gd name="T60" fmla="+- 0 17140 17067"/>
                  <a:gd name="T61" fmla="*/ T60 w 91"/>
                  <a:gd name="T62" fmla="+- 0 6233 6175"/>
                  <a:gd name="T63" fmla="*/ 6233 h 144"/>
                  <a:gd name="T64" fmla="+- 0 17139 17067"/>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1"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7" name="Freeform 229"/>
              <p:cNvSpPr>
                <a:spLocks/>
              </p:cNvSpPr>
              <p:nvPr/>
            </p:nvSpPr>
            <p:spPr bwMode="auto">
              <a:xfrm>
                <a:off x="17067" y="6175"/>
                <a:ext cx="91" cy="144"/>
              </a:xfrm>
              <a:custGeom>
                <a:avLst/>
                <a:gdLst>
                  <a:gd name="T0" fmla="+- 0 17157 17067"/>
                  <a:gd name="T1" fmla="*/ T0 w 91"/>
                  <a:gd name="T2" fmla="+- 0 6175 6175"/>
                  <a:gd name="T3" fmla="*/ 6175 h 144"/>
                  <a:gd name="T4" fmla="+- 0 17140 17067"/>
                  <a:gd name="T5" fmla="*/ T4 w 91"/>
                  <a:gd name="T6" fmla="+- 0 6175 6175"/>
                  <a:gd name="T7" fmla="*/ 6175 h 144"/>
                  <a:gd name="T8" fmla="+- 0 17140 17067"/>
                  <a:gd name="T9" fmla="*/ T8 w 91"/>
                  <a:gd name="T10" fmla="+- 0 6233 6175"/>
                  <a:gd name="T11" fmla="*/ 6233 h 144"/>
                  <a:gd name="T12" fmla="+- 0 17157 17067"/>
                  <a:gd name="T13" fmla="*/ T12 w 91"/>
                  <a:gd name="T14" fmla="+- 0 6233 6175"/>
                  <a:gd name="T15" fmla="*/ 6233 h 144"/>
                  <a:gd name="T16" fmla="+- 0 17157 17067"/>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7" name="Group 230"/>
            <p:cNvGrpSpPr>
              <a:grpSpLocks/>
            </p:cNvGrpSpPr>
            <p:nvPr/>
          </p:nvGrpSpPr>
          <p:grpSpPr bwMode="auto">
            <a:xfrm>
              <a:off x="17271" y="6218"/>
              <a:ext cx="49" cy="99"/>
              <a:chOff x="17271" y="6218"/>
              <a:chExt cx="49" cy="99"/>
            </a:xfrm>
          </p:grpSpPr>
          <p:sp>
            <p:nvSpPr>
              <p:cNvPr id="4478" name="Freeform 231"/>
              <p:cNvSpPr>
                <a:spLocks/>
              </p:cNvSpPr>
              <p:nvPr/>
            </p:nvSpPr>
            <p:spPr bwMode="auto">
              <a:xfrm>
                <a:off x="17271" y="6218"/>
                <a:ext cx="49" cy="99"/>
              </a:xfrm>
              <a:custGeom>
                <a:avLst/>
                <a:gdLst>
                  <a:gd name="T0" fmla="+- 0 17287 17271"/>
                  <a:gd name="T1" fmla="*/ T0 w 49"/>
                  <a:gd name="T2" fmla="+- 0 6221 6218"/>
                  <a:gd name="T3" fmla="*/ 6221 h 99"/>
                  <a:gd name="T4" fmla="+- 0 17271 17271"/>
                  <a:gd name="T5" fmla="*/ T4 w 49"/>
                  <a:gd name="T6" fmla="+- 0 6221 6218"/>
                  <a:gd name="T7" fmla="*/ 6221 h 99"/>
                  <a:gd name="T8" fmla="+- 0 17272 17271"/>
                  <a:gd name="T9" fmla="*/ T8 w 49"/>
                  <a:gd name="T10" fmla="+- 0 6230 6218"/>
                  <a:gd name="T11" fmla="*/ 6230 h 99"/>
                  <a:gd name="T12" fmla="+- 0 17272 17271"/>
                  <a:gd name="T13" fmla="*/ T12 w 49"/>
                  <a:gd name="T14" fmla="+- 0 6235 6218"/>
                  <a:gd name="T15" fmla="*/ 6235 h 99"/>
                  <a:gd name="T16" fmla="+- 0 17272 17271"/>
                  <a:gd name="T17" fmla="*/ T16 w 49"/>
                  <a:gd name="T18" fmla="+- 0 6317 6218"/>
                  <a:gd name="T19" fmla="*/ 6317 h 99"/>
                  <a:gd name="T20" fmla="+- 0 17290 17271"/>
                  <a:gd name="T21" fmla="*/ T20 w 49"/>
                  <a:gd name="T22" fmla="+- 0 6317 6218"/>
                  <a:gd name="T23" fmla="*/ 6317 h 99"/>
                  <a:gd name="T24" fmla="+- 0 17290 17271"/>
                  <a:gd name="T25" fmla="*/ T24 w 49"/>
                  <a:gd name="T26" fmla="+- 0 6263 6218"/>
                  <a:gd name="T27" fmla="*/ 6263 h 99"/>
                  <a:gd name="T28" fmla="+- 0 17290 17271"/>
                  <a:gd name="T29" fmla="*/ T28 w 49"/>
                  <a:gd name="T30" fmla="+- 0 6260 6218"/>
                  <a:gd name="T31" fmla="*/ 6260 h 99"/>
                  <a:gd name="T32" fmla="+- 0 17290 17271"/>
                  <a:gd name="T33" fmla="*/ T32 w 49"/>
                  <a:gd name="T34" fmla="+- 0 6258 6218"/>
                  <a:gd name="T35" fmla="*/ 6258 h 99"/>
                  <a:gd name="T36" fmla="+- 0 17293 17271"/>
                  <a:gd name="T37" fmla="*/ T36 w 49"/>
                  <a:gd name="T38" fmla="+- 0 6244 6218"/>
                  <a:gd name="T39" fmla="*/ 6244 h 99"/>
                  <a:gd name="T40" fmla="+- 0 17297 17271"/>
                  <a:gd name="T41" fmla="*/ T40 w 49"/>
                  <a:gd name="T42" fmla="+- 0 6240 6218"/>
                  <a:gd name="T43" fmla="*/ 6240 h 99"/>
                  <a:gd name="T44" fmla="+- 0 17287 17271"/>
                  <a:gd name="T45" fmla="*/ T44 w 49"/>
                  <a:gd name="T46" fmla="+- 0 6240 6218"/>
                  <a:gd name="T47" fmla="*/ 6240 h 99"/>
                  <a:gd name="T48" fmla="+- 0 17287 17271"/>
                  <a:gd name="T49" fmla="*/ T48 w 49"/>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9" name="Freeform 232"/>
              <p:cNvSpPr>
                <a:spLocks/>
              </p:cNvSpPr>
              <p:nvPr/>
            </p:nvSpPr>
            <p:spPr bwMode="auto">
              <a:xfrm>
                <a:off x="17271" y="6218"/>
                <a:ext cx="49" cy="99"/>
              </a:xfrm>
              <a:custGeom>
                <a:avLst/>
                <a:gdLst>
                  <a:gd name="T0" fmla="+- 0 17317 17271"/>
                  <a:gd name="T1" fmla="*/ T0 w 49"/>
                  <a:gd name="T2" fmla="+- 0 6218 6218"/>
                  <a:gd name="T3" fmla="*/ 6218 h 99"/>
                  <a:gd name="T4" fmla="+- 0 17303 17271"/>
                  <a:gd name="T5" fmla="*/ T4 w 49"/>
                  <a:gd name="T6" fmla="+- 0 6218 6218"/>
                  <a:gd name="T7" fmla="*/ 6218 h 99"/>
                  <a:gd name="T8" fmla="+- 0 17293 17271"/>
                  <a:gd name="T9" fmla="*/ T8 w 49"/>
                  <a:gd name="T10" fmla="+- 0 6227 6218"/>
                  <a:gd name="T11" fmla="*/ 6227 h 99"/>
                  <a:gd name="T12" fmla="+- 0 17288 17271"/>
                  <a:gd name="T13" fmla="*/ T12 w 49"/>
                  <a:gd name="T14" fmla="+- 0 6240 6218"/>
                  <a:gd name="T15" fmla="*/ 6240 h 99"/>
                  <a:gd name="T16" fmla="+- 0 17297 17271"/>
                  <a:gd name="T17" fmla="*/ T16 w 49"/>
                  <a:gd name="T18" fmla="+- 0 6240 6218"/>
                  <a:gd name="T19" fmla="*/ 6240 h 99"/>
                  <a:gd name="T20" fmla="+- 0 17302 17271"/>
                  <a:gd name="T21" fmla="*/ T20 w 49"/>
                  <a:gd name="T22" fmla="+- 0 6235 6218"/>
                  <a:gd name="T23" fmla="*/ 6235 h 99"/>
                  <a:gd name="T24" fmla="+- 0 17320 17271"/>
                  <a:gd name="T25" fmla="*/ T24 w 49"/>
                  <a:gd name="T26" fmla="+- 0 6235 6218"/>
                  <a:gd name="T27" fmla="*/ 6235 h 99"/>
                  <a:gd name="T28" fmla="+- 0 17320 17271"/>
                  <a:gd name="T29" fmla="*/ T28 w 49"/>
                  <a:gd name="T30" fmla="+- 0 6219 6218"/>
                  <a:gd name="T31" fmla="*/ 6219 h 99"/>
                  <a:gd name="T32" fmla="+- 0 17318 17271"/>
                  <a:gd name="T33" fmla="*/ T32 w 49"/>
                  <a:gd name="T34" fmla="+- 0 6219 6218"/>
                  <a:gd name="T35" fmla="*/ 6219 h 99"/>
                  <a:gd name="T36" fmla="+- 0 17317 17271"/>
                  <a:gd name="T37" fmla="*/ T36 w 49"/>
                  <a:gd name="T38" fmla="+- 0 6218 6218"/>
                  <a:gd name="T39"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3" name="Freeform 233"/>
              <p:cNvSpPr>
                <a:spLocks/>
              </p:cNvSpPr>
              <p:nvPr/>
            </p:nvSpPr>
            <p:spPr bwMode="auto">
              <a:xfrm>
                <a:off x="17271" y="6218"/>
                <a:ext cx="49" cy="99"/>
              </a:xfrm>
              <a:custGeom>
                <a:avLst/>
                <a:gdLst>
                  <a:gd name="T0" fmla="+- 0 17320 17271"/>
                  <a:gd name="T1" fmla="*/ T0 w 49"/>
                  <a:gd name="T2" fmla="+- 0 6235 6218"/>
                  <a:gd name="T3" fmla="*/ 6235 h 99"/>
                  <a:gd name="T4" fmla="+- 0 17316 17271"/>
                  <a:gd name="T5" fmla="*/ T4 w 49"/>
                  <a:gd name="T6" fmla="+- 0 6235 6218"/>
                  <a:gd name="T7" fmla="*/ 6235 h 99"/>
                  <a:gd name="T8" fmla="+- 0 17318 17271"/>
                  <a:gd name="T9" fmla="*/ T8 w 49"/>
                  <a:gd name="T10" fmla="+- 0 6235 6218"/>
                  <a:gd name="T11" fmla="*/ 6235 h 99"/>
                  <a:gd name="T12" fmla="+- 0 17320 17271"/>
                  <a:gd name="T13" fmla="*/ T12 w 49"/>
                  <a:gd name="T14" fmla="+- 0 6236 6218"/>
                  <a:gd name="T15" fmla="*/ 6236 h 99"/>
                  <a:gd name="T16" fmla="+- 0 17320 17271"/>
                  <a:gd name="T17" fmla="*/ T16 w 49"/>
                  <a:gd name="T18" fmla="+- 0 6235 6218"/>
                  <a:gd name="T19" fmla="*/ 6235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8" name="Group 234"/>
            <p:cNvGrpSpPr>
              <a:grpSpLocks/>
            </p:cNvGrpSpPr>
            <p:nvPr/>
          </p:nvGrpSpPr>
          <p:grpSpPr bwMode="auto">
            <a:xfrm>
              <a:off x="17337" y="6222"/>
              <a:ext cx="85" cy="98"/>
              <a:chOff x="17337" y="6222"/>
              <a:chExt cx="85" cy="98"/>
            </a:xfrm>
          </p:grpSpPr>
          <p:sp>
            <p:nvSpPr>
              <p:cNvPr id="4475" name="Freeform 235"/>
              <p:cNvSpPr>
                <a:spLocks/>
              </p:cNvSpPr>
              <p:nvPr/>
            </p:nvSpPr>
            <p:spPr bwMode="auto">
              <a:xfrm>
                <a:off x="17337" y="6222"/>
                <a:ext cx="85" cy="98"/>
              </a:xfrm>
              <a:custGeom>
                <a:avLst/>
                <a:gdLst>
                  <a:gd name="T0" fmla="+- 0 17365 17337"/>
                  <a:gd name="T1" fmla="*/ T0 w 85"/>
                  <a:gd name="T2" fmla="+- 0 6222 6222"/>
                  <a:gd name="T3" fmla="*/ 6222 h 98"/>
                  <a:gd name="T4" fmla="+- 0 17350 17337"/>
                  <a:gd name="T5" fmla="*/ T4 w 85"/>
                  <a:gd name="T6" fmla="+- 0 6234 6222"/>
                  <a:gd name="T7" fmla="*/ 6234 h 98"/>
                  <a:gd name="T8" fmla="+- 0 17340 17337"/>
                  <a:gd name="T9" fmla="*/ T8 w 85"/>
                  <a:gd name="T10" fmla="+- 0 6254 6222"/>
                  <a:gd name="T11" fmla="*/ 6254 h 98"/>
                  <a:gd name="T12" fmla="+- 0 17337 17337"/>
                  <a:gd name="T13" fmla="*/ T12 w 85"/>
                  <a:gd name="T14" fmla="+- 0 6281 6222"/>
                  <a:gd name="T15" fmla="*/ 6281 h 98"/>
                  <a:gd name="T16" fmla="+- 0 17345 17337"/>
                  <a:gd name="T17" fmla="*/ T16 w 85"/>
                  <a:gd name="T18" fmla="+- 0 6301 6222"/>
                  <a:gd name="T19" fmla="*/ 6301 h 98"/>
                  <a:gd name="T20" fmla="+- 0 17361 17337"/>
                  <a:gd name="T21" fmla="*/ T20 w 85"/>
                  <a:gd name="T22" fmla="+- 0 6315 6222"/>
                  <a:gd name="T23" fmla="*/ 6315 h 98"/>
                  <a:gd name="T24" fmla="+- 0 17384 17337"/>
                  <a:gd name="T25" fmla="*/ T24 w 85"/>
                  <a:gd name="T26" fmla="+- 0 6320 6222"/>
                  <a:gd name="T27" fmla="*/ 6320 h 98"/>
                  <a:gd name="T28" fmla="+- 0 17400 17337"/>
                  <a:gd name="T29" fmla="*/ T28 w 85"/>
                  <a:gd name="T30" fmla="+- 0 6320 6222"/>
                  <a:gd name="T31" fmla="*/ 6320 h 98"/>
                  <a:gd name="T32" fmla="+- 0 17410 17337"/>
                  <a:gd name="T33" fmla="*/ T32 w 85"/>
                  <a:gd name="T34" fmla="+- 0 6316 6222"/>
                  <a:gd name="T35" fmla="*/ 6316 h 98"/>
                  <a:gd name="T36" fmla="+- 0 17416 17337"/>
                  <a:gd name="T37" fmla="*/ T36 w 85"/>
                  <a:gd name="T38" fmla="+- 0 6313 6222"/>
                  <a:gd name="T39" fmla="*/ 6313 h 98"/>
                  <a:gd name="T40" fmla="+- 0 17415 17337"/>
                  <a:gd name="T41" fmla="*/ T40 w 85"/>
                  <a:gd name="T42" fmla="+- 0 6306 6222"/>
                  <a:gd name="T43" fmla="*/ 6306 h 98"/>
                  <a:gd name="T44" fmla="+- 0 17399 17337"/>
                  <a:gd name="T45" fmla="*/ T44 w 85"/>
                  <a:gd name="T46" fmla="+- 0 6306 6222"/>
                  <a:gd name="T47" fmla="*/ 6306 h 98"/>
                  <a:gd name="T48" fmla="+- 0 17379 17337"/>
                  <a:gd name="T49" fmla="*/ T48 w 85"/>
                  <a:gd name="T50" fmla="+- 0 6305 6222"/>
                  <a:gd name="T51" fmla="*/ 6305 h 98"/>
                  <a:gd name="T52" fmla="+- 0 17361 17337"/>
                  <a:gd name="T53" fmla="*/ T52 w 85"/>
                  <a:gd name="T54" fmla="+- 0 6295 6222"/>
                  <a:gd name="T55" fmla="*/ 6295 h 98"/>
                  <a:gd name="T56" fmla="+- 0 17353 17337"/>
                  <a:gd name="T57" fmla="*/ T56 w 85"/>
                  <a:gd name="T58" fmla="+- 0 6272 6222"/>
                  <a:gd name="T59" fmla="*/ 6272 h 98"/>
                  <a:gd name="T60" fmla="+- 0 17421 17337"/>
                  <a:gd name="T61" fmla="*/ T60 w 85"/>
                  <a:gd name="T62" fmla="+- 0 6272 6222"/>
                  <a:gd name="T63" fmla="*/ 6272 h 98"/>
                  <a:gd name="T64" fmla="+- 0 17422 17337"/>
                  <a:gd name="T65" fmla="*/ T64 w 85"/>
                  <a:gd name="T66" fmla="+- 0 6270 6222"/>
                  <a:gd name="T67" fmla="*/ 6270 h 98"/>
                  <a:gd name="T68" fmla="+- 0 17422 17337"/>
                  <a:gd name="T69" fmla="*/ T68 w 85"/>
                  <a:gd name="T70" fmla="+- 0 6268 6222"/>
                  <a:gd name="T71" fmla="*/ 6268 h 98"/>
                  <a:gd name="T72" fmla="+- 0 17421 17337"/>
                  <a:gd name="T73" fmla="*/ T72 w 85"/>
                  <a:gd name="T74" fmla="+- 0 6260 6222"/>
                  <a:gd name="T75" fmla="*/ 6260 h 98"/>
                  <a:gd name="T76" fmla="+- 0 17354 17337"/>
                  <a:gd name="T77" fmla="*/ T76 w 85"/>
                  <a:gd name="T78" fmla="+- 0 6260 6222"/>
                  <a:gd name="T79" fmla="*/ 6260 h 98"/>
                  <a:gd name="T80" fmla="+- 0 17355 17337"/>
                  <a:gd name="T81" fmla="*/ T80 w 85"/>
                  <a:gd name="T82" fmla="+- 0 6247 6222"/>
                  <a:gd name="T83" fmla="*/ 6247 h 98"/>
                  <a:gd name="T84" fmla="+- 0 17363 17337"/>
                  <a:gd name="T85" fmla="*/ T84 w 85"/>
                  <a:gd name="T86" fmla="+- 0 6231 6222"/>
                  <a:gd name="T87" fmla="*/ 6231 h 98"/>
                  <a:gd name="T88" fmla="+- 0 17405 17337"/>
                  <a:gd name="T89" fmla="*/ T88 w 85"/>
                  <a:gd name="T90" fmla="+- 0 6231 6222"/>
                  <a:gd name="T91" fmla="*/ 6231 h 98"/>
                  <a:gd name="T92" fmla="+- 0 17396 17337"/>
                  <a:gd name="T93" fmla="*/ T92 w 85"/>
                  <a:gd name="T94" fmla="+- 0 6225 6222"/>
                  <a:gd name="T95" fmla="*/ 6225 h 98"/>
                  <a:gd name="T96" fmla="+- 0 17365 1733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6" name="Freeform 236"/>
              <p:cNvSpPr>
                <a:spLocks/>
              </p:cNvSpPr>
              <p:nvPr/>
            </p:nvSpPr>
            <p:spPr bwMode="auto">
              <a:xfrm>
                <a:off x="17337" y="6222"/>
                <a:ext cx="85" cy="98"/>
              </a:xfrm>
              <a:custGeom>
                <a:avLst/>
                <a:gdLst>
                  <a:gd name="T0" fmla="+- 0 17413 17337"/>
                  <a:gd name="T1" fmla="*/ T0 w 85"/>
                  <a:gd name="T2" fmla="+- 0 6301 6222"/>
                  <a:gd name="T3" fmla="*/ 6301 h 98"/>
                  <a:gd name="T4" fmla="+- 0 17407 17337"/>
                  <a:gd name="T5" fmla="*/ T4 w 85"/>
                  <a:gd name="T6" fmla="+- 0 6304 6222"/>
                  <a:gd name="T7" fmla="*/ 6304 h 98"/>
                  <a:gd name="T8" fmla="+- 0 17399 17337"/>
                  <a:gd name="T9" fmla="*/ T8 w 85"/>
                  <a:gd name="T10" fmla="+- 0 6306 6222"/>
                  <a:gd name="T11" fmla="*/ 6306 h 98"/>
                  <a:gd name="T12" fmla="+- 0 17415 17337"/>
                  <a:gd name="T13" fmla="*/ T12 w 85"/>
                  <a:gd name="T14" fmla="+- 0 6306 6222"/>
                  <a:gd name="T15" fmla="*/ 6306 h 98"/>
                  <a:gd name="T16" fmla="+- 0 17413 1733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7" name="Freeform 237"/>
              <p:cNvSpPr>
                <a:spLocks/>
              </p:cNvSpPr>
              <p:nvPr/>
            </p:nvSpPr>
            <p:spPr bwMode="auto">
              <a:xfrm>
                <a:off x="17337" y="6222"/>
                <a:ext cx="85" cy="98"/>
              </a:xfrm>
              <a:custGeom>
                <a:avLst/>
                <a:gdLst>
                  <a:gd name="T0" fmla="+- 0 17405 17337"/>
                  <a:gd name="T1" fmla="*/ T0 w 85"/>
                  <a:gd name="T2" fmla="+- 0 6231 6222"/>
                  <a:gd name="T3" fmla="*/ 6231 h 98"/>
                  <a:gd name="T4" fmla="+- 0 17400 17337"/>
                  <a:gd name="T5" fmla="*/ T4 w 85"/>
                  <a:gd name="T6" fmla="+- 0 6231 6222"/>
                  <a:gd name="T7" fmla="*/ 6231 h 98"/>
                  <a:gd name="T8" fmla="+- 0 17405 17337"/>
                  <a:gd name="T9" fmla="*/ T8 w 85"/>
                  <a:gd name="T10" fmla="+- 0 6248 6222"/>
                  <a:gd name="T11" fmla="*/ 6248 h 98"/>
                  <a:gd name="T12" fmla="+- 0 17405 17337"/>
                  <a:gd name="T13" fmla="*/ T12 w 85"/>
                  <a:gd name="T14" fmla="+- 0 6260 6222"/>
                  <a:gd name="T15" fmla="*/ 6260 h 98"/>
                  <a:gd name="T16" fmla="+- 0 17421 17337"/>
                  <a:gd name="T17" fmla="*/ T16 w 85"/>
                  <a:gd name="T18" fmla="+- 0 6260 6222"/>
                  <a:gd name="T19" fmla="*/ 6260 h 98"/>
                  <a:gd name="T20" fmla="+- 0 17421 17337"/>
                  <a:gd name="T21" fmla="*/ T20 w 85"/>
                  <a:gd name="T22" fmla="+- 0 6252 6222"/>
                  <a:gd name="T23" fmla="*/ 6252 h 98"/>
                  <a:gd name="T24" fmla="+- 0 17413 17337"/>
                  <a:gd name="T25" fmla="*/ T24 w 85"/>
                  <a:gd name="T26" fmla="+- 0 6237 6222"/>
                  <a:gd name="T27" fmla="*/ 6237 h 98"/>
                  <a:gd name="T28" fmla="+- 0 17405 1733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29" name="Group 238"/>
            <p:cNvGrpSpPr>
              <a:grpSpLocks/>
            </p:cNvGrpSpPr>
            <p:nvPr/>
          </p:nvGrpSpPr>
          <p:grpSpPr bwMode="auto">
            <a:xfrm>
              <a:off x="17444" y="6218"/>
              <a:ext cx="77" cy="101"/>
              <a:chOff x="17444" y="6218"/>
              <a:chExt cx="77" cy="101"/>
            </a:xfrm>
          </p:grpSpPr>
          <p:sp>
            <p:nvSpPr>
              <p:cNvPr id="4471" name="Freeform 239"/>
              <p:cNvSpPr>
                <a:spLocks/>
              </p:cNvSpPr>
              <p:nvPr/>
            </p:nvSpPr>
            <p:spPr bwMode="auto">
              <a:xfrm>
                <a:off x="17444" y="6218"/>
                <a:ext cx="77" cy="101"/>
              </a:xfrm>
              <a:custGeom>
                <a:avLst/>
                <a:gdLst>
                  <a:gd name="T0" fmla="+- 0 17511 17444"/>
                  <a:gd name="T1" fmla="*/ T0 w 77"/>
                  <a:gd name="T2" fmla="+- 0 6231 6218"/>
                  <a:gd name="T3" fmla="*/ 6231 h 101"/>
                  <a:gd name="T4" fmla="+- 0 17500 17444"/>
                  <a:gd name="T5" fmla="*/ T4 w 77"/>
                  <a:gd name="T6" fmla="+- 0 6231 6218"/>
                  <a:gd name="T7" fmla="*/ 6231 h 101"/>
                  <a:gd name="T8" fmla="+- 0 17502 17444"/>
                  <a:gd name="T9" fmla="*/ T8 w 77"/>
                  <a:gd name="T10" fmla="+- 0 6246 6218"/>
                  <a:gd name="T11" fmla="*/ 6246 h 101"/>
                  <a:gd name="T12" fmla="+- 0 17502 17444"/>
                  <a:gd name="T13" fmla="*/ T12 w 77"/>
                  <a:gd name="T14" fmla="+- 0 6254 6218"/>
                  <a:gd name="T15" fmla="*/ 6254 h 101"/>
                  <a:gd name="T16" fmla="+- 0 17489 17444"/>
                  <a:gd name="T17" fmla="*/ T16 w 77"/>
                  <a:gd name="T18" fmla="+- 0 6256 6218"/>
                  <a:gd name="T19" fmla="*/ 6256 h 101"/>
                  <a:gd name="T20" fmla="+- 0 17464 17444"/>
                  <a:gd name="T21" fmla="*/ T20 w 77"/>
                  <a:gd name="T22" fmla="+- 0 6262 6218"/>
                  <a:gd name="T23" fmla="*/ 6262 h 101"/>
                  <a:gd name="T24" fmla="+- 0 17449 17444"/>
                  <a:gd name="T25" fmla="*/ T24 w 77"/>
                  <a:gd name="T26" fmla="+- 0 6274 6218"/>
                  <a:gd name="T27" fmla="*/ 6274 h 101"/>
                  <a:gd name="T28" fmla="+- 0 17444 17444"/>
                  <a:gd name="T29" fmla="*/ T28 w 77"/>
                  <a:gd name="T30" fmla="+- 0 6293 6218"/>
                  <a:gd name="T31" fmla="*/ 6293 h 101"/>
                  <a:gd name="T32" fmla="+- 0 17452 17444"/>
                  <a:gd name="T33" fmla="*/ T32 w 77"/>
                  <a:gd name="T34" fmla="+- 0 6311 6218"/>
                  <a:gd name="T35" fmla="*/ 6311 h 101"/>
                  <a:gd name="T36" fmla="+- 0 17474 17444"/>
                  <a:gd name="T37" fmla="*/ T36 w 77"/>
                  <a:gd name="T38" fmla="+- 0 6320 6218"/>
                  <a:gd name="T39" fmla="*/ 6320 h 101"/>
                  <a:gd name="T40" fmla="+- 0 17488 17444"/>
                  <a:gd name="T41" fmla="*/ T40 w 77"/>
                  <a:gd name="T42" fmla="+- 0 6320 6218"/>
                  <a:gd name="T43" fmla="*/ 6320 h 101"/>
                  <a:gd name="T44" fmla="+- 0 17498 17444"/>
                  <a:gd name="T45" fmla="*/ T44 w 77"/>
                  <a:gd name="T46" fmla="+- 0 6313 6218"/>
                  <a:gd name="T47" fmla="*/ 6313 h 101"/>
                  <a:gd name="T48" fmla="+- 0 17502 17444"/>
                  <a:gd name="T49" fmla="*/ T48 w 77"/>
                  <a:gd name="T50" fmla="+- 0 6307 6218"/>
                  <a:gd name="T51" fmla="*/ 6307 h 101"/>
                  <a:gd name="T52" fmla="+- 0 17469 17444"/>
                  <a:gd name="T53" fmla="*/ T52 w 77"/>
                  <a:gd name="T54" fmla="+- 0 6307 6218"/>
                  <a:gd name="T55" fmla="*/ 6307 h 101"/>
                  <a:gd name="T56" fmla="+- 0 17462 17444"/>
                  <a:gd name="T57" fmla="*/ T56 w 77"/>
                  <a:gd name="T58" fmla="+- 0 6301 6218"/>
                  <a:gd name="T59" fmla="*/ 6301 h 101"/>
                  <a:gd name="T60" fmla="+- 0 17463 17444"/>
                  <a:gd name="T61" fmla="*/ T60 w 77"/>
                  <a:gd name="T62" fmla="+- 0 6283 6218"/>
                  <a:gd name="T63" fmla="*/ 6283 h 101"/>
                  <a:gd name="T64" fmla="+- 0 17479 17444"/>
                  <a:gd name="T65" fmla="*/ T64 w 77"/>
                  <a:gd name="T66" fmla="+- 0 6271 6218"/>
                  <a:gd name="T67" fmla="*/ 6271 h 101"/>
                  <a:gd name="T68" fmla="+- 0 17503 17444"/>
                  <a:gd name="T69" fmla="*/ T68 w 77"/>
                  <a:gd name="T70" fmla="+- 0 6268 6218"/>
                  <a:gd name="T71" fmla="*/ 6268 h 101"/>
                  <a:gd name="T72" fmla="+- 0 17519 17444"/>
                  <a:gd name="T73" fmla="*/ T72 w 77"/>
                  <a:gd name="T74" fmla="+- 0 6268 6218"/>
                  <a:gd name="T75" fmla="*/ 6268 h 101"/>
                  <a:gd name="T76" fmla="+- 0 17518 17444"/>
                  <a:gd name="T77" fmla="*/ T76 w 77"/>
                  <a:gd name="T78" fmla="+- 0 6243 6218"/>
                  <a:gd name="T79" fmla="*/ 6243 h 101"/>
                  <a:gd name="T80" fmla="+- 0 17511 17444"/>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2" name="Freeform 240"/>
              <p:cNvSpPr>
                <a:spLocks/>
              </p:cNvSpPr>
              <p:nvPr/>
            </p:nvSpPr>
            <p:spPr bwMode="auto">
              <a:xfrm>
                <a:off x="17444" y="6218"/>
                <a:ext cx="77" cy="101"/>
              </a:xfrm>
              <a:custGeom>
                <a:avLst/>
                <a:gdLst>
                  <a:gd name="T0" fmla="+- 0 17520 17444"/>
                  <a:gd name="T1" fmla="*/ T0 w 77"/>
                  <a:gd name="T2" fmla="+- 0 6305 6218"/>
                  <a:gd name="T3" fmla="*/ 6305 h 101"/>
                  <a:gd name="T4" fmla="+- 0 17504 17444"/>
                  <a:gd name="T5" fmla="*/ T4 w 77"/>
                  <a:gd name="T6" fmla="+- 0 6305 6218"/>
                  <a:gd name="T7" fmla="*/ 6305 h 101"/>
                  <a:gd name="T8" fmla="+- 0 17505 17444"/>
                  <a:gd name="T9" fmla="*/ T8 w 77"/>
                  <a:gd name="T10" fmla="+- 0 6317 6218"/>
                  <a:gd name="T11" fmla="*/ 6317 h 101"/>
                  <a:gd name="T12" fmla="+- 0 17521 17444"/>
                  <a:gd name="T13" fmla="*/ T12 w 77"/>
                  <a:gd name="T14" fmla="+- 0 6317 6218"/>
                  <a:gd name="T15" fmla="*/ 6317 h 101"/>
                  <a:gd name="T16" fmla="+- 0 17520 17444"/>
                  <a:gd name="T17" fmla="*/ T16 w 77"/>
                  <a:gd name="T18" fmla="+- 0 6311 6218"/>
                  <a:gd name="T19" fmla="*/ 6311 h 101"/>
                  <a:gd name="T20" fmla="+- 0 17520 17444"/>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3" name="Freeform 241"/>
              <p:cNvSpPr>
                <a:spLocks/>
              </p:cNvSpPr>
              <p:nvPr/>
            </p:nvSpPr>
            <p:spPr bwMode="auto">
              <a:xfrm>
                <a:off x="17444" y="6218"/>
                <a:ext cx="77" cy="101"/>
              </a:xfrm>
              <a:custGeom>
                <a:avLst/>
                <a:gdLst>
                  <a:gd name="T0" fmla="+- 0 17519 17444"/>
                  <a:gd name="T1" fmla="*/ T0 w 77"/>
                  <a:gd name="T2" fmla="+- 0 6268 6218"/>
                  <a:gd name="T3" fmla="*/ 6268 h 101"/>
                  <a:gd name="T4" fmla="+- 0 17503 17444"/>
                  <a:gd name="T5" fmla="*/ T4 w 77"/>
                  <a:gd name="T6" fmla="+- 0 6268 6218"/>
                  <a:gd name="T7" fmla="*/ 6268 h 101"/>
                  <a:gd name="T8" fmla="+- 0 17503 17444"/>
                  <a:gd name="T9" fmla="*/ T8 w 77"/>
                  <a:gd name="T10" fmla="+- 0 6287 6218"/>
                  <a:gd name="T11" fmla="*/ 6287 h 101"/>
                  <a:gd name="T12" fmla="+- 0 17502 17444"/>
                  <a:gd name="T13" fmla="*/ T12 w 77"/>
                  <a:gd name="T14" fmla="+- 0 6289 6218"/>
                  <a:gd name="T15" fmla="*/ 6289 h 101"/>
                  <a:gd name="T16" fmla="+- 0 17502 17444"/>
                  <a:gd name="T17" fmla="*/ T16 w 77"/>
                  <a:gd name="T18" fmla="+- 0 6290 6218"/>
                  <a:gd name="T19" fmla="*/ 6290 h 101"/>
                  <a:gd name="T20" fmla="+- 0 17499 17444"/>
                  <a:gd name="T21" fmla="*/ T20 w 77"/>
                  <a:gd name="T22" fmla="+- 0 6299 6218"/>
                  <a:gd name="T23" fmla="*/ 6299 h 101"/>
                  <a:gd name="T24" fmla="+- 0 17491 17444"/>
                  <a:gd name="T25" fmla="*/ T24 w 77"/>
                  <a:gd name="T26" fmla="+- 0 6307 6218"/>
                  <a:gd name="T27" fmla="*/ 6307 h 101"/>
                  <a:gd name="T28" fmla="+- 0 17502 17444"/>
                  <a:gd name="T29" fmla="*/ T28 w 77"/>
                  <a:gd name="T30" fmla="+- 0 6307 6218"/>
                  <a:gd name="T31" fmla="*/ 6307 h 101"/>
                  <a:gd name="T32" fmla="+- 0 17503 17444"/>
                  <a:gd name="T33" fmla="*/ T32 w 77"/>
                  <a:gd name="T34" fmla="+- 0 6305 6218"/>
                  <a:gd name="T35" fmla="*/ 6305 h 101"/>
                  <a:gd name="T36" fmla="+- 0 17520 17444"/>
                  <a:gd name="T37" fmla="*/ T36 w 77"/>
                  <a:gd name="T38" fmla="+- 0 6305 6218"/>
                  <a:gd name="T39" fmla="*/ 6305 h 101"/>
                  <a:gd name="T40" fmla="+- 0 17520 17444"/>
                  <a:gd name="T41" fmla="*/ T40 w 77"/>
                  <a:gd name="T42" fmla="+- 0 6293 6218"/>
                  <a:gd name="T43" fmla="*/ 6293 h 101"/>
                  <a:gd name="T44" fmla="+- 0 17519 17444"/>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4" name="Freeform 242"/>
              <p:cNvSpPr>
                <a:spLocks/>
              </p:cNvSpPr>
              <p:nvPr/>
            </p:nvSpPr>
            <p:spPr bwMode="auto">
              <a:xfrm>
                <a:off x="17444" y="6218"/>
                <a:ext cx="77" cy="101"/>
              </a:xfrm>
              <a:custGeom>
                <a:avLst/>
                <a:gdLst>
                  <a:gd name="T0" fmla="+- 0 17483 17444"/>
                  <a:gd name="T1" fmla="*/ T0 w 77"/>
                  <a:gd name="T2" fmla="+- 0 6218 6218"/>
                  <a:gd name="T3" fmla="*/ 6218 h 101"/>
                  <a:gd name="T4" fmla="+- 0 17471 17444"/>
                  <a:gd name="T5" fmla="*/ T4 w 77"/>
                  <a:gd name="T6" fmla="+- 0 6218 6218"/>
                  <a:gd name="T7" fmla="*/ 6218 h 101"/>
                  <a:gd name="T8" fmla="+- 0 17459 17444"/>
                  <a:gd name="T9" fmla="*/ T8 w 77"/>
                  <a:gd name="T10" fmla="+- 0 6222 6218"/>
                  <a:gd name="T11" fmla="*/ 6222 h 101"/>
                  <a:gd name="T12" fmla="+- 0 17451 17444"/>
                  <a:gd name="T13" fmla="*/ T12 w 77"/>
                  <a:gd name="T14" fmla="+- 0 6227 6218"/>
                  <a:gd name="T15" fmla="*/ 6227 h 101"/>
                  <a:gd name="T16" fmla="+- 0 17455 17444"/>
                  <a:gd name="T17" fmla="*/ T16 w 77"/>
                  <a:gd name="T18" fmla="+- 0 6239 6218"/>
                  <a:gd name="T19" fmla="*/ 6239 h 101"/>
                  <a:gd name="T20" fmla="+- 0 17462 17444"/>
                  <a:gd name="T21" fmla="*/ T20 w 77"/>
                  <a:gd name="T22" fmla="+- 0 6234 6218"/>
                  <a:gd name="T23" fmla="*/ 6234 h 101"/>
                  <a:gd name="T24" fmla="+- 0 17471 17444"/>
                  <a:gd name="T25" fmla="*/ T24 w 77"/>
                  <a:gd name="T26" fmla="+- 0 6231 6218"/>
                  <a:gd name="T27" fmla="*/ 6231 h 101"/>
                  <a:gd name="T28" fmla="+- 0 17511 17444"/>
                  <a:gd name="T29" fmla="*/ T28 w 77"/>
                  <a:gd name="T30" fmla="+- 0 6231 6218"/>
                  <a:gd name="T31" fmla="*/ 6231 h 101"/>
                  <a:gd name="T32" fmla="+- 0 17507 17444"/>
                  <a:gd name="T33" fmla="*/ T32 w 77"/>
                  <a:gd name="T34" fmla="+- 0 6226 6218"/>
                  <a:gd name="T35" fmla="*/ 6226 h 101"/>
                  <a:gd name="T36" fmla="+- 0 17483 17444"/>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0" name="Group 243"/>
            <p:cNvGrpSpPr>
              <a:grpSpLocks/>
            </p:cNvGrpSpPr>
            <p:nvPr/>
          </p:nvGrpSpPr>
          <p:grpSpPr bwMode="auto">
            <a:xfrm>
              <a:off x="17565" y="6175"/>
              <a:ext cx="2" cy="142"/>
              <a:chOff x="17565" y="6175"/>
              <a:chExt cx="2" cy="142"/>
            </a:xfrm>
          </p:grpSpPr>
          <p:sp>
            <p:nvSpPr>
              <p:cNvPr id="4470" name="Freeform 244"/>
              <p:cNvSpPr>
                <a:spLocks/>
              </p:cNvSpPr>
              <p:nvPr/>
            </p:nvSpPr>
            <p:spPr bwMode="auto">
              <a:xfrm>
                <a:off x="1756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1" name="Group 245"/>
            <p:cNvGrpSpPr>
              <a:grpSpLocks/>
            </p:cNvGrpSpPr>
            <p:nvPr/>
          </p:nvGrpSpPr>
          <p:grpSpPr bwMode="auto">
            <a:xfrm>
              <a:off x="17609" y="6182"/>
              <a:ext cx="20" cy="135"/>
              <a:chOff x="17609" y="6182"/>
              <a:chExt cx="20" cy="135"/>
            </a:xfrm>
          </p:grpSpPr>
          <p:sp>
            <p:nvSpPr>
              <p:cNvPr id="4468" name="Freeform 246"/>
              <p:cNvSpPr>
                <a:spLocks/>
              </p:cNvSpPr>
              <p:nvPr/>
            </p:nvSpPr>
            <p:spPr bwMode="auto">
              <a:xfrm>
                <a:off x="17609" y="6182"/>
                <a:ext cx="20" cy="135"/>
              </a:xfrm>
              <a:custGeom>
                <a:avLst/>
                <a:gdLst>
                  <a:gd name="T0" fmla="+- 0 17629 17609"/>
                  <a:gd name="T1" fmla="*/ T0 w 20"/>
                  <a:gd name="T2" fmla="+- 0 6221 6182"/>
                  <a:gd name="T3" fmla="*/ 6221 h 135"/>
                  <a:gd name="T4" fmla="+- 0 17611 17609"/>
                  <a:gd name="T5" fmla="*/ T4 w 20"/>
                  <a:gd name="T6" fmla="+- 0 6221 6182"/>
                  <a:gd name="T7" fmla="*/ 6221 h 135"/>
                  <a:gd name="T8" fmla="+- 0 17611 17609"/>
                  <a:gd name="T9" fmla="*/ T8 w 20"/>
                  <a:gd name="T10" fmla="+- 0 6317 6182"/>
                  <a:gd name="T11" fmla="*/ 6317 h 135"/>
                  <a:gd name="T12" fmla="+- 0 17629 17609"/>
                  <a:gd name="T13" fmla="*/ T12 w 20"/>
                  <a:gd name="T14" fmla="+- 0 6317 6182"/>
                  <a:gd name="T15" fmla="*/ 6317 h 135"/>
                  <a:gd name="T16" fmla="+- 0 17629 17609"/>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9" name="Freeform 247"/>
              <p:cNvSpPr>
                <a:spLocks/>
              </p:cNvSpPr>
              <p:nvPr/>
            </p:nvSpPr>
            <p:spPr bwMode="auto">
              <a:xfrm>
                <a:off x="17609" y="6182"/>
                <a:ext cx="20" cy="135"/>
              </a:xfrm>
              <a:custGeom>
                <a:avLst/>
                <a:gdLst>
                  <a:gd name="T0" fmla="+- 0 17627 17609"/>
                  <a:gd name="T1" fmla="*/ T0 w 20"/>
                  <a:gd name="T2" fmla="+- 0 6182 6182"/>
                  <a:gd name="T3" fmla="*/ 6182 h 135"/>
                  <a:gd name="T4" fmla="+- 0 17614 17609"/>
                  <a:gd name="T5" fmla="*/ T4 w 20"/>
                  <a:gd name="T6" fmla="+- 0 6182 6182"/>
                  <a:gd name="T7" fmla="*/ 6182 h 135"/>
                  <a:gd name="T8" fmla="+- 0 17609 17609"/>
                  <a:gd name="T9" fmla="*/ T8 w 20"/>
                  <a:gd name="T10" fmla="+- 0 6187 6182"/>
                  <a:gd name="T11" fmla="*/ 6187 h 135"/>
                  <a:gd name="T12" fmla="+- 0 17609 17609"/>
                  <a:gd name="T13" fmla="*/ T12 w 20"/>
                  <a:gd name="T14" fmla="+- 0 6199 6182"/>
                  <a:gd name="T15" fmla="*/ 6199 h 135"/>
                  <a:gd name="T16" fmla="+- 0 17614 17609"/>
                  <a:gd name="T17" fmla="*/ T16 w 20"/>
                  <a:gd name="T18" fmla="+- 0 6204 6182"/>
                  <a:gd name="T19" fmla="*/ 6204 h 135"/>
                  <a:gd name="T20" fmla="+- 0 17627 17609"/>
                  <a:gd name="T21" fmla="*/ T20 w 20"/>
                  <a:gd name="T22" fmla="+- 0 6204 6182"/>
                  <a:gd name="T23" fmla="*/ 6204 h 135"/>
                  <a:gd name="T24" fmla="+- 0 17631 17609"/>
                  <a:gd name="T25" fmla="*/ T24 w 20"/>
                  <a:gd name="T26" fmla="+- 0 6199 6182"/>
                  <a:gd name="T27" fmla="*/ 6199 h 135"/>
                  <a:gd name="T28" fmla="+- 0 17631 17609"/>
                  <a:gd name="T29" fmla="*/ T28 w 20"/>
                  <a:gd name="T30" fmla="+- 0 6187 6182"/>
                  <a:gd name="T31" fmla="*/ 6187 h 135"/>
                  <a:gd name="T32" fmla="+- 0 17627 17609"/>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2" name="Group 248"/>
            <p:cNvGrpSpPr>
              <a:grpSpLocks/>
            </p:cNvGrpSpPr>
            <p:nvPr/>
          </p:nvGrpSpPr>
          <p:grpSpPr bwMode="auto">
            <a:xfrm>
              <a:off x="17659" y="6218"/>
              <a:ext cx="63" cy="101"/>
              <a:chOff x="17659" y="6218"/>
              <a:chExt cx="63" cy="101"/>
            </a:xfrm>
          </p:grpSpPr>
          <p:sp>
            <p:nvSpPr>
              <p:cNvPr id="4465" name="Freeform 249"/>
              <p:cNvSpPr>
                <a:spLocks/>
              </p:cNvSpPr>
              <p:nvPr/>
            </p:nvSpPr>
            <p:spPr bwMode="auto">
              <a:xfrm>
                <a:off x="17659" y="6218"/>
                <a:ext cx="63" cy="101"/>
              </a:xfrm>
              <a:custGeom>
                <a:avLst/>
                <a:gdLst>
                  <a:gd name="T0" fmla="+- 0 17664 17659"/>
                  <a:gd name="T1" fmla="*/ T0 w 63"/>
                  <a:gd name="T2" fmla="+- 0 6299 6218"/>
                  <a:gd name="T3" fmla="*/ 6299 h 101"/>
                  <a:gd name="T4" fmla="+- 0 17659 17659"/>
                  <a:gd name="T5" fmla="*/ T4 w 63"/>
                  <a:gd name="T6" fmla="+- 0 6313 6218"/>
                  <a:gd name="T7" fmla="*/ 6313 h 101"/>
                  <a:gd name="T8" fmla="+- 0 17666 17659"/>
                  <a:gd name="T9" fmla="*/ T8 w 63"/>
                  <a:gd name="T10" fmla="+- 0 6317 6218"/>
                  <a:gd name="T11" fmla="*/ 6317 h 101"/>
                  <a:gd name="T12" fmla="+- 0 17676 17659"/>
                  <a:gd name="T13" fmla="*/ T12 w 63"/>
                  <a:gd name="T14" fmla="+- 0 6320 6218"/>
                  <a:gd name="T15" fmla="*/ 6320 h 101"/>
                  <a:gd name="T16" fmla="+- 0 17696 17659"/>
                  <a:gd name="T17" fmla="*/ T16 w 63"/>
                  <a:gd name="T18" fmla="+- 0 6319 6218"/>
                  <a:gd name="T19" fmla="*/ 6319 h 101"/>
                  <a:gd name="T20" fmla="+- 0 17716 17659"/>
                  <a:gd name="T21" fmla="*/ T20 w 63"/>
                  <a:gd name="T22" fmla="+- 0 6309 6218"/>
                  <a:gd name="T23" fmla="*/ 6309 h 101"/>
                  <a:gd name="T24" fmla="+- 0 17717 17659"/>
                  <a:gd name="T25" fmla="*/ T24 w 63"/>
                  <a:gd name="T26" fmla="+- 0 6306 6218"/>
                  <a:gd name="T27" fmla="*/ 6306 h 101"/>
                  <a:gd name="T28" fmla="+- 0 17678 17659"/>
                  <a:gd name="T29" fmla="*/ T28 w 63"/>
                  <a:gd name="T30" fmla="+- 0 6306 6218"/>
                  <a:gd name="T31" fmla="*/ 6306 h 101"/>
                  <a:gd name="T32" fmla="+- 0 17669 17659"/>
                  <a:gd name="T33" fmla="*/ T32 w 63"/>
                  <a:gd name="T34" fmla="+- 0 6303 6218"/>
                  <a:gd name="T35" fmla="*/ 6303 h 101"/>
                  <a:gd name="T36" fmla="+- 0 17664 17659"/>
                  <a:gd name="T37" fmla="*/ T36 w 63"/>
                  <a:gd name="T38" fmla="+- 0 6299 6218"/>
                  <a:gd name="T39" fmla="*/ 62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6" name="Freeform 250"/>
              <p:cNvSpPr>
                <a:spLocks/>
              </p:cNvSpPr>
              <p:nvPr/>
            </p:nvSpPr>
            <p:spPr bwMode="auto">
              <a:xfrm>
                <a:off x="17659" y="6218"/>
                <a:ext cx="63" cy="101"/>
              </a:xfrm>
              <a:custGeom>
                <a:avLst/>
                <a:gdLst>
                  <a:gd name="T0" fmla="+- 0 17705 17659"/>
                  <a:gd name="T1" fmla="*/ T0 w 63"/>
                  <a:gd name="T2" fmla="+- 0 6218 6218"/>
                  <a:gd name="T3" fmla="*/ 6218 h 101"/>
                  <a:gd name="T4" fmla="+- 0 17690 17659"/>
                  <a:gd name="T5" fmla="*/ T4 w 63"/>
                  <a:gd name="T6" fmla="+- 0 6219 6218"/>
                  <a:gd name="T7" fmla="*/ 6219 h 101"/>
                  <a:gd name="T8" fmla="+- 0 17670 17659"/>
                  <a:gd name="T9" fmla="*/ T8 w 63"/>
                  <a:gd name="T10" fmla="+- 0 6228 6218"/>
                  <a:gd name="T11" fmla="*/ 6228 h 101"/>
                  <a:gd name="T12" fmla="+- 0 17662 17659"/>
                  <a:gd name="T13" fmla="*/ T12 w 63"/>
                  <a:gd name="T14" fmla="+- 0 6247 6218"/>
                  <a:gd name="T15" fmla="*/ 6247 h 101"/>
                  <a:gd name="T16" fmla="+- 0 17662 17659"/>
                  <a:gd name="T17" fmla="*/ T16 w 63"/>
                  <a:gd name="T18" fmla="+- 0 6258 6218"/>
                  <a:gd name="T19" fmla="*/ 6258 h 101"/>
                  <a:gd name="T20" fmla="+- 0 17670 17659"/>
                  <a:gd name="T21" fmla="*/ T20 w 63"/>
                  <a:gd name="T22" fmla="+- 0 6268 6218"/>
                  <a:gd name="T23" fmla="*/ 6268 h 101"/>
                  <a:gd name="T24" fmla="+- 0 17688 17659"/>
                  <a:gd name="T25" fmla="*/ T24 w 63"/>
                  <a:gd name="T26" fmla="+- 0 6274 6218"/>
                  <a:gd name="T27" fmla="*/ 6274 h 101"/>
                  <a:gd name="T28" fmla="+- 0 17701 17659"/>
                  <a:gd name="T29" fmla="*/ T28 w 63"/>
                  <a:gd name="T30" fmla="+- 0 6279 6218"/>
                  <a:gd name="T31" fmla="*/ 6279 h 101"/>
                  <a:gd name="T32" fmla="+- 0 17706 17659"/>
                  <a:gd name="T33" fmla="*/ T32 w 63"/>
                  <a:gd name="T34" fmla="+- 0 6284 6218"/>
                  <a:gd name="T35" fmla="*/ 6284 h 101"/>
                  <a:gd name="T36" fmla="+- 0 17706 17659"/>
                  <a:gd name="T37" fmla="*/ T36 w 63"/>
                  <a:gd name="T38" fmla="+- 0 6300 6218"/>
                  <a:gd name="T39" fmla="*/ 6300 h 101"/>
                  <a:gd name="T40" fmla="+- 0 17700 17659"/>
                  <a:gd name="T41" fmla="*/ T40 w 63"/>
                  <a:gd name="T42" fmla="+- 0 6306 6218"/>
                  <a:gd name="T43" fmla="*/ 6306 h 101"/>
                  <a:gd name="T44" fmla="+- 0 17717 17659"/>
                  <a:gd name="T45" fmla="*/ T44 w 63"/>
                  <a:gd name="T46" fmla="+- 0 6306 6218"/>
                  <a:gd name="T47" fmla="*/ 6306 h 101"/>
                  <a:gd name="T48" fmla="+- 0 17723 17659"/>
                  <a:gd name="T49" fmla="*/ T48 w 63"/>
                  <a:gd name="T50" fmla="+- 0 6290 6218"/>
                  <a:gd name="T51" fmla="*/ 6290 h 101"/>
                  <a:gd name="T52" fmla="+- 0 17723 17659"/>
                  <a:gd name="T53" fmla="*/ T52 w 63"/>
                  <a:gd name="T54" fmla="+- 0 6276 6218"/>
                  <a:gd name="T55" fmla="*/ 6276 h 101"/>
                  <a:gd name="T56" fmla="+- 0 17714 17659"/>
                  <a:gd name="T57" fmla="*/ T56 w 63"/>
                  <a:gd name="T58" fmla="+- 0 6268 6218"/>
                  <a:gd name="T59" fmla="*/ 6268 h 101"/>
                  <a:gd name="T60" fmla="+- 0 17685 17659"/>
                  <a:gd name="T61" fmla="*/ T60 w 63"/>
                  <a:gd name="T62" fmla="+- 0 6256 6218"/>
                  <a:gd name="T63" fmla="*/ 6256 h 101"/>
                  <a:gd name="T64" fmla="+- 0 17679 17659"/>
                  <a:gd name="T65" fmla="*/ T64 w 63"/>
                  <a:gd name="T66" fmla="+- 0 6253 6218"/>
                  <a:gd name="T67" fmla="*/ 6253 h 101"/>
                  <a:gd name="T68" fmla="+- 0 17679 17659"/>
                  <a:gd name="T69" fmla="*/ T68 w 63"/>
                  <a:gd name="T70" fmla="+- 0 6238 6218"/>
                  <a:gd name="T71" fmla="*/ 6238 h 101"/>
                  <a:gd name="T72" fmla="+- 0 17685 17659"/>
                  <a:gd name="T73" fmla="*/ T72 w 63"/>
                  <a:gd name="T74" fmla="+- 0 6232 6218"/>
                  <a:gd name="T75" fmla="*/ 6232 h 101"/>
                  <a:gd name="T76" fmla="+- 0 17717 17659"/>
                  <a:gd name="T77" fmla="*/ T76 w 63"/>
                  <a:gd name="T78" fmla="+- 0 6232 6218"/>
                  <a:gd name="T79" fmla="*/ 6232 h 101"/>
                  <a:gd name="T80" fmla="+- 0 17719 17659"/>
                  <a:gd name="T81" fmla="*/ T80 w 63"/>
                  <a:gd name="T82" fmla="+- 0 6224 6218"/>
                  <a:gd name="T83" fmla="*/ 6224 h 101"/>
                  <a:gd name="T84" fmla="+- 0 17714 17659"/>
                  <a:gd name="T85" fmla="*/ T84 w 63"/>
                  <a:gd name="T86" fmla="+- 0 6221 6218"/>
                  <a:gd name="T87" fmla="*/ 6221 h 101"/>
                  <a:gd name="T88" fmla="+- 0 17705 17659"/>
                  <a:gd name="T89" fmla="*/ T88 w 63"/>
                  <a:gd name="T90" fmla="+- 0 6218 6218"/>
                  <a:gd name="T91"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7" name="Freeform 251"/>
              <p:cNvSpPr>
                <a:spLocks/>
              </p:cNvSpPr>
              <p:nvPr/>
            </p:nvSpPr>
            <p:spPr bwMode="auto">
              <a:xfrm>
                <a:off x="17659" y="6218"/>
                <a:ext cx="63" cy="101"/>
              </a:xfrm>
              <a:custGeom>
                <a:avLst/>
                <a:gdLst>
                  <a:gd name="T0" fmla="+- 0 17717 17659"/>
                  <a:gd name="T1" fmla="*/ T0 w 63"/>
                  <a:gd name="T2" fmla="+- 0 6232 6218"/>
                  <a:gd name="T3" fmla="*/ 6232 h 101"/>
                  <a:gd name="T4" fmla="+- 0 17704 17659"/>
                  <a:gd name="T5" fmla="*/ T4 w 63"/>
                  <a:gd name="T6" fmla="+- 0 6232 6218"/>
                  <a:gd name="T7" fmla="*/ 6232 h 101"/>
                  <a:gd name="T8" fmla="+- 0 17711 17659"/>
                  <a:gd name="T9" fmla="*/ T8 w 63"/>
                  <a:gd name="T10" fmla="+- 0 6235 6218"/>
                  <a:gd name="T11" fmla="*/ 6235 h 101"/>
                  <a:gd name="T12" fmla="+- 0 17715 17659"/>
                  <a:gd name="T13" fmla="*/ T12 w 63"/>
                  <a:gd name="T14" fmla="+- 0 6237 6218"/>
                  <a:gd name="T15" fmla="*/ 6237 h 101"/>
                  <a:gd name="T16" fmla="+- 0 17717 17659"/>
                  <a:gd name="T17" fmla="*/ T16 w 63"/>
                  <a:gd name="T18" fmla="+- 0 6232 6218"/>
                  <a:gd name="T19" fmla="*/ 623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3" name="Group 252"/>
            <p:cNvGrpSpPr>
              <a:grpSpLocks/>
            </p:cNvGrpSpPr>
            <p:nvPr/>
          </p:nvGrpSpPr>
          <p:grpSpPr bwMode="auto">
            <a:xfrm>
              <a:off x="17747" y="6222"/>
              <a:ext cx="85" cy="98"/>
              <a:chOff x="17747" y="6222"/>
              <a:chExt cx="85" cy="98"/>
            </a:xfrm>
          </p:grpSpPr>
          <p:sp>
            <p:nvSpPr>
              <p:cNvPr id="4462" name="Freeform 253"/>
              <p:cNvSpPr>
                <a:spLocks/>
              </p:cNvSpPr>
              <p:nvPr/>
            </p:nvSpPr>
            <p:spPr bwMode="auto">
              <a:xfrm>
                <a:off x="17747" y="6222"/>
                <a:ext cx="85" cy="98"/>
              </a:xfrm>
              <a:custGeom>
                <a:avLst/>
                <a:gdLst>
                  <a:gd name="T0" fmla="+- 0 17774 17747"/>
                  <a:gd name="T1" fmla="*/ T0 w 85"/>
                  <a:gd name="T2" fmla="+- 0 6222 6222"/>
                  <a:gd name="T3" fmla="*/ 6222 h 98"/>
                  <a:gd name="T4" fmla="+- 0 17759 17747"/>
                  <a:gd name="T5" fmla="*/ T4 w 85"/>
                  <a:gd name="T6" fmla="+- 0 6234 6222"/>
                  <a:gd name="T7" fmla="*/ 6234 h 98"/>
                  <a:gd name="T8" fmla="+- 0 17750 17747"/>
                  <a:gd name="T9" fmla="*/ T8 w 85"/>
                  <a:gd name="T10" fmla="+- 0 6254 6222"/>
                  <a:gd name="T11" fmla="*/ 6254 h 98"/>
                  <a:gd name="T12" fmla="+- 0 17747 17747"/>
                  <a:gd name="T13" fmla="*/ T12 w 85"/>
                  <a:gd name="T14" fmla="+- 0 6281 6222"/>
                  <a:gd name="T15" fmla="*/ 6281 h 98"/>
                  <a:gd name="T16" fmla="+- 0 17755 17747"/>
                  <a:gd name="T17" fmla="*/ T16 w 85"/>
                  <a:gd name="T18" fmla="+- 0 6301 6222"/>
                  <a:gd name="T19" fmla="*/ 6301 h 98"/>
                  <a:gd name="T20" fmla="+- 0 17771 17747"/>
                  <a:gd name="T21" fmla="*/ T20 w 85"/>
                  <a:gd name="T22" fmla="+- 0 6315 6222"/>
                  <a:gd name="T23" fmla="*/ 6315 h 98"/>
                  <a:gd name="T24" fmla="+- 0 17794 17747"/>
                  <a:gd name="T25" fmla="*/ T24 w 85"/>
                  <a:gd name="T26" fmla="+- 0 6320 6222"/>
                  <a:gd name="T27" fmla="*/ 6320 h 98"/>
                  <a:gd name="T28" fmla="+- 0 17809 17747"/>
                  <a:gd name="T29" fmla="*/ T28 w 85"/>
                  <a:gd name="T30" fmla="+- 0 6320 6222"/>
                  <a:gd name="T31" fmla="*/ 6320 h 98"/>
                  <a:gd name="T32" fmla="+- 0 17820 17747"/>
                  <a:gd name="T33" fmla="*/ T32 w 85"/>
                  <a:gd name="T34" fmla="+- 0 6316 6222"/>
                  <a:gd name="T35" fmla="*/ 6316 h 98"/>
                  <a:gd name="T36" fmla="+- 0 17826 17747"/>
                  <a:gd name="T37" fmla="*/ T36 w 85"/>
                  <a:gd name="T38" fmla="+- 0 6313 6222"/>
                  <a:gd name="T39" fmla="*/ 6313 h 98"/>
                  <a:gd name="T40" fmla="+- 0 17824 17747"/>
                  <a:gd name="T41" fmla="*/ T40 w 85"/>
                  <a:gd name="T42" fmla="+- 0 6306 6222"/>
                  <a:gd name="T43" fmla="*/ 6306 h 98"/>
                  <a:gd name="T44" fmla="+- 0 17809 17747"/>
                  <a:gd name="T45" fmla="*/ T44 w 85"/>
                  <a:gd name="T46" fmla="+- 0 6306 6222"/>
                  <a:gd name="T47" fmla="*/ 6306 h 98"/>
                  <a:gd name="T48" fmla="+- 0 17789 17747"/>
                  <a:gd name="T49" fmla="*/ T48 w 85"/>
                  <a:gd name="T50" fmla="+- 0 6305 6222"/>
                  <a:gd name="T51" fmla="*/ 6305 h 98"/>
                  <a:gd name="T52" fmla="+- 0 17771 17747"/>
                  <a:gd name="T53" fmla="*/ T52 w 85"/>
                  <a:gd name="T54" fmla="+- 0 6295 6222"/>
                  <a:gd name="T55" fmla="*/ 6295 h 98"/>
                  <a:gd name="T56" fmla="+- 0 17763 17747"/>
                  <a:gd name="T57" fmla="*/ T56 w 85"/>
                  <a:gd name="T58" fmla="+- 0 6272 6222"/>
                  <a:gd name="T59" fmla="*/ 6272 h 98"/>
                  <a:gd name="T60" fmla="+- 0 17831 17747"/>
                  <a:gd name="T61" fmla="*/ T60 w 85"/>
                  <a:gd name="T62" fmla="+- 0 6272 6222"/>
                  <a:gd name="T63" fmla="*/ 6272 h 98"/>
                  <a:gd name="T64" fmla="+- 0 17831 17747"/>
                  <a:gd name="T65" fmla="*/ T64 w 85"/>
                  <a:gd name="T66" fmla="+- 0 6270 6222"/>
                  <a:gd name="T67" fmla="*/ 6270 h 98"/>
                  <a:gd name="T68" fmla="+- 0 17832 17747"/>
                  <a:gd name="T69" fmla="*/ T68 w 85"/>
                  <a:gd name="T70" fmla="+- 0 6268 6222"/>
                  <a:gd name="T71" fmla="*/ 6268 h 98"/>
                  <a:gd name="T72" fmla="+- 0 17831 17747"/>
                  <a:gd name="T73" fmla="*/ T72 w 85"/>
                  <a:gd name="T74" fmla="+- 0 6260 6222"/>
                  <a:gd name="T75" fmla="*/ 6260 h 98"/>
                  <a:gd name="T76" fmla="+- 0 17763 17747"/>
                  <a:gd name="T77" fmla="*/ T76 w 85"/>
                  <a:gd name="T78" fmla="+- 0 6260 6222"/>
                  <a:gd name="T79" fmla="*/ 6260 h 98"/>
                  <a:gd name="T80" fmla="+- 0 17765 17747"/>
                  <a:gd name="T81" fmla="*/ T80 w 85"/>
                  <a:gd name="T82" fmla="+- 0 6247 6222"/>
                  <a:gd name="T83" fmla="*/ 6247 h 98"/>
                  <a:gd name="T84" fmla="+- 0 17773 17747"/>
                  <a:gd name="T85" fmla="*/ T84 w 85"/>
                  <a:gd name="T86" fmla="+- 0 6231 6222"/>
                  <a:gd name="T87" fmla="*/ 6231 h 98"/>
                  <a:gd name="T88" fmla="+- 0 17815 17747"/>
                  <a:gd name="T89" fmla="*/ T88 w 85"/>
                  <a:gd name="T90" fmla="+- 0 6231 6222"/>
                  <a:gd name="T91" fmla="*/ 6231 h 98"/>
                  <a:gd name="T92" fmla="+- 0 17805 17747"/>
                  <a:gd name="T93" fmla="*/ T92 w 85"/>
                  <a:gd name="T94" fmla="+- 0 6225 6222"/>
                  <a:gd name="T95" fmla="*/ 6225 h 98"/>
                  <a:gd name="T96" fmla="+- 0 17774 1774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3" name="Freeform 254"/>
              <p:cNvSpPr>
                <a:spLocks/>
              </p:cNvSpPr>
              <p:nvPr/>
            </p:nvSpPr>
            <p:spPr bwMode="auto">
              <a:xfrm>
                <a:off x="17747" y="6222"/>
                <a:ext cx="85" cy="98"/>
              </a:xfrm>
              <a:custGeom>
                <a:avLst/>
                <a:gdLst>
                  <a:gd name="T0" fmla="+- 0 17823 17747"/>
                  <a:gd name="T1" fmla="*/ T0 w 85"/>
                  <a:gd name="T2" fmla="+- 0 6301 6222"/>
                  <a:gd name="T3" fmla="*/ 6301 h 98"/>
                  <a:gd name="T4" fmla="+- 0 17817 17747"/>
                  <a:gd name="T5" fmla="*/ T4 w 85"/>
                  <a:gd name="T6" fmla="+- 0 6304 6222"/>
                  <a:gd name="T7" fmla="*/ 6304 h 98"/>
                  <a:gd name="T8" fmla="+- 0 17809 17747"/>
                  <a:gd name="T9" fmla="*/ T8 w 85"/>
                  <a:gd name="T10" fmla="+- 0 6306 6222"/>
                  <a:gd name="T11" fmla="*/ 6306 h 98"/>
                  <a:gd name="T12" fmla="+- 0 17824 17747"/>
                  <a:gd name="T13" fmla="*/ T12 w 85"/>
                  <a:gd name="T14" fmla="+- 0 6306 6222"/>
                  <a:gd name="T15" fmla="*/ 6306 h 98"/>
                  <a:gd name="T16" fmla="+- 0 17823 1774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4" name="Freeform 255"/>
              <p:cNvSpPr>
                <a:spLocks/>
              </p:cNvSpPr>
              <p:nvPr/>
            </p:nvSpPr>
            <p:spPr bwMode="auto">
              <a:xfrm>
                <a:off x="17747" y="6222"/>
                <a:ext cx="85" cy="98"/>
              </a:xfrm>
              <a:custGeom>
                <a:avLst/>
                <a:gdLst>
                  <a:gd name="T0" fmla="+- 0 17815 17747"/>
                  <a:gd name="T1" fmla="*/ T0 w 85"/>
                  <a:gd name="T2" fmla="+- 0 6231 6222"/>
                  <a:gd name="T3" fmla="*/ 6231 h 98"/>
                  <a:gd name="T4" fmla="+- 0 17810 17747"/>
                  <a:gd name="T5" fmla="*/ T4 w 85"/>
                  <a:gd name="T6" fmla="+- 0 6231 6222"/>
                  <a:gd name="T7" fmla="*/ 6231 h 98"/>
                  <a:gd name="T8" fmla="+- 0 17815 17747"/>
                  <a:gd name="T9" fmla="*/ T8 w 85"/>
                  <a:gd name="T10" fmla="+- 0 6248 6222"/>
                  <a:gd name="T11" fmla="*/ 6248 h 98"/>
                  <a:gd name="T12" fmla="+- 0 17815 17747"/>
                  <a:gd name="T13" fmla="*/ T12 w 85"/>
                  <a:gd name="T14" fmla="+- 0 6260 6222"/>
                  <a:gd name="T15" fmla="*/ 6260 h 98"/>
                  <a:gd name="T16" fmla="+- 0 17831 17747"/>
                  <a:gd name="T17" fmla="*/ T16 w 85"/>
                  <a:gd name="T18" fmla="+- 0 6260 6222"/>
                  <a:gd name="T19" fmla="*/ 6260 h 98"/>
                  <a:gd name="T20" fmla="+- 0 17830 17747"/>
                  <a:gd name="T21" fmla="*/ T20 w 85"/>
                  <a:gd name="T22" fmla="+- 0 6252 6222"/>
                  <a:gd name="T23" fmla="*/ 6252 h 98"/>
                  <a:gd name="T24" fmla="+- 0 17823 17747"/>
                  <a:gd name="T25" fmla="*/ T24 w 85"/>
                  <a:gd name="T26" fmla="+- 0 6237 6222"/>
                  <a:gd name="T27" fmla="*/ 6237 h 98"/>
                  <a:gd name="T28" fmla="+- 0 17815 1774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3"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352" name="Picture 25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6" y="6583"/>
                <a:ext cx="11282"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4" name="Group 257"/>
            <p:cNvGrpSpPr>
              <a:grpSpLocks/>
            </p:cNvGrpSpPr>
            <p:nvPr/>
          </p:nvGrpSpPr>
          <p:grpSpPr bwMode="auto">
            <a:xfrm>
              <a:off x="16073" y="6595"/>
              <a:ext cx="2" cy="142"/>
              <a:chOff x="16073" y="6595"/>
              <a:chExt cx="2" cy="142"/>
            </a:xfrm>
          </p:grpSpPr>
          <p:sp>
            <p:nvSpPr>
              <p:cNvPr id="4461" name="Freeform 258"/>
              <p:cNvSpPr>
                <a:spLocks/>
              </p:cNvSpPr>
              <p:nvPr/>
            </p:nvSpPr>
            <p:spPr bwMode="auto">
              <a:xfrm>
                <a:off x="16073"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5" name="Group 259"/>
            <p:cNvGrpSpPr>
              <a:grpSpLocks/>
            </p:cNvGrpSpPr>
            <p:nvPr/>
          </p:nvGrpSpPr>
          <p:grpSpPr bwMode="auto">
            <a:xfrm>
              <a:off x="16117" y="6602"/>
              <a:ext cx="20" cy="135"/>
              <a:chOff x="16117" y="6602"/>
              <a:chExt cx="20" cy="135"/>
            </a:xfrm>
          </p:grpSpPr>
          <p:sp>
            <p:nvSpPr>
              <p:cNvPr id="4459" name="Freeform 260"/>
              <p:cNvSpPr>
                <a:spLocks/>
              </p:cNvSpPr>
              <p:nvPr/>
            </p:nvSpPr>
            <p:spPr bwMode="auto">
              <a:xfrm>
                <a:off x="16117" y="6602"/>
                <a:ext cx="20" cy="135"/>
              </a:xfrm>
              <a:custGeom>
                <a:avLst/>
                <a:gdLst>
                  <a:gd name="T0" fmla="+- 0 16137 16117"/>
                  <a:gd name="T1" fmla="*/ T0 w 20"/>
                  <a:gd name="T2" fmla="+- 0 6641 6602"/>
                  <a:gd name="T3" fmla="*/ 6641 h 135"/>
                  <a:gd name="T4" fmla="+- 0 16120 16117"/>
                  <a:gd name="T5" fmla="*/ T4 w 20"/>
                  <a:gd name="T6" fmla="+- 0 6641 6602"/>
                  <a:gd name="T7" fmla="*/ 6641 h 135"/>
                  <a:gd name="T8" fmla="+- 0 16120 16117"/>
                  <a:gd name="T9" fmla="*/ T8 w 20"/>
                  <a:gd name="T10" fmla="+- 0 6737 6602"/>
                  <a:gd name="T11" fmla="*/ 6737 h 135"/>
                  <a:gd name="T12" fmla="+- 0 16137 16117"/>
                  <a:gd name="T13" fmla="*/ T12 w 20"/>
                  <a:gd name="T14" fmla="+- 0 6737 6602"/>
                  <a:gd name="T15" fmla="*/ 6737 h 135"/>
                  <a:gd name="T16" fmla="+- 0 16137 16117"/>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0" name="Freeform 261"/>
              <p:cNvSpPr>
                <a:spLocks/>
              </p:cNvSpPr>
              <p:nvPr/>
            </p:nvSpPr>
            <p:spPr bwMode="auto">
              <a:xfrm>
                <a:off x="16117" y="6602"/>
                <a:ext cx="20" cy="135"/>
              </a:xfrm>
              <a:custGeom>
                <a:avLst/>
                <a:gdLst>
                  <a:gd name="T0" fmla="+- 0 16135 16117"/>
                  <a:gd name="T1" fmla="*/ T0 w 20"/>
                  <a:gd name="T2" fmla="+- 0 6602 6602"/>
                  <a:gd name="T3" fmla="*/ 6602 h 135"/>
                  <a:gd name="T4" fmla="+- 0 16122 16117"/>
                  <a:gd name="T5" fmla="*/ T4 w 20"/>
                  <a:gd name="T6" fmla="+- 0 6602 6602"/>
                  <a:gd name="T7" fmla="*/ 6602 h 135"/>
                  <a:gd name="T8" fmla="+- 0 16117 16117"/>
                  <a:gd name="T9" fmla="*/ T8 w 20"/>
                  <a:gd name="T10" fmla="+- 0 6607 6602"/>
                  <a:gd name="T11" fmla="*/ 6607 h 135"/>
                  <a:gd name="T12" fmla="+- 0 16117 16117"/>
                  <a:gd name="T13" fmla="*/ T12 w 20"/>
                  <a:gd name="T14" fmla="+- 0 6619 6602"/>
                  <a:gd name="T15" fmla="*/ 6619 h 135"/>
                  <a:gd name="T16" fmla="+- 0 16122 16117"/>
                  <a:gd name="T17" fmla="*/ T16 w 20"/>
                  <a:gd name="T18" fmla="+- 0 6624 6602"/>
                  <a:gd name="T19" fmla="*/ 6624 h 135"/>
                  <a:gd name="T20" fmla="+- 0 16135 16117"/>
                  <a:gd name="T21" fmla="*/ T20 w 20"/>
                  <a:gd name="T22" fmla="+- 0 6624 6602"/>
                  <a:gd name="T23" fmla="*/ 6624 h 135"/>
                  <a:gd name="T24" fmla="+- 0 16139 16117"/>
                  <a:gd name="T25" fmla="*/ T24 w 20"/>
                  <a:gd name="T26" fmla="+- 0 6619 6602"/>
                  <a:gd name="T27" fmla="*/ 6619 h 135"/>
                  <a:gd name="T28" fmla="+- 0 16139 16117"/>
                  <a:gd name="T29" fmla="*/ T28 w 20"/>
                  <a:gd name="T30" fmla="+- 0 6613 6602"/>
                  <a:gd name="T31" fmla="*/ 6613 h 135"/>
                  <a:gd name="T32" fmla="+- 0 16139 16117"/>
                  <a:gd name="T33" fmla="*/ T32 w 20"/>
                  <a:gd name="T34" fmla="+- 0 6607 6602"/>
                  <a:gd name="T35" fmla="*/ 6607 h 135"/>
                  <a:gd name="T36" fmla="+- 0 16135 16117"/>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6" name="Group 262"/>
            <p:cNvGrpSpPr>
              <a:grpSpLocks/>
            </p:cNvGrpSpPr>
            <p:nvPr/>
          </p:nvGrpSpPr>
          <p:grpSpPr bwMode="auto">
            <a:xfrm>
              <a:off x="16163" y="6593"/>
              <a:ext cx="63" cy="144"/>
              <a:chOff x="16163" y="6593"/>
              <a:chExt cx="63" cy="144"/>
            </a:xfrm>
          </p:grpSpPr>
          <p:sp>
            <p:nvSpPr>
              <p:cNvPr id="4454" name="Freeform 263"/>
              <p:cNvSpPr>
                <a:spLocks/>
              </p:cNvSpPr>
              <p:nvPr/>
            </p:nvSpPr>
            <p:spPr bwMode="auto">
              <a:xfrm>
                <a:off x="16163" y="6593"/>
                <a:ext cx="63" cy="144"/>
              </a:xfrm>
              <a:custGeom>
                <a:avLst/>
                <a:gdLst>
                  <a:gd name="T0" fmla="+- 0 16194 16163"/>
                  <a:gd name="T1" fmla="*/ T0 w 63"/>
                  <a:gd name="T2" fmla="+- 0 6654 6593"/>
                  <a:gd name="T3" fmla="*/ 6654 h 144"/>
                  <a:gd name="T4" fmla="+- 0 16176 16163"/>
                  <a:gd name="T5" fmla="*/ T4 w 63"/>
                  <a:gd name="T6" fmla="+- 0 6654 6593"/>
                  <a:gd name="T7" fmla="*/ 6654 h 144"/>
                  <a:gd name="T8" fmla="+- 0 16176 16163"/>
                  <a:gd name="T9" fmla="*/ T8 w 63"/>
                  <a:gd name="T10" fmla="+- 0 6737 6593"/>
                  <a:gd name="T11" fmla="*/ 6737 h 144"/>
                  <a:gd name="T12" fmla="+- 0 16194 16163"/>
                  <a:gd name="T13" fmla="*/ T12 w 63"/>
                  <a:gd name="T14" fmla="+- 0 6737 6593"/>
                  <a:gd name="T15" fmla="*/ 6737 h 144"/>
                  <a:gd name="T16" fmla="+- 0 16194 16163"/>
                  <a:gd name="T17" fmla="*/ T16 w 63"/>
                  <a:gd name="T18" fmla="+- 0 6654 6593"/>
                  <a:gd name="T19" fmla="*/ 6654 h 144"/>
                </a:gdLst>
                <a:ahLst/>
                <a:cxnLst>
                  <a:cxn ang="0">
                    <a:pos x="T1" y="T3"/>
                  </a:cxn>
                  <a:cxn ang="0">
                    <a:pos x="T5" y="T7"/>
                  </a:cxn>
                  <a:cxn ang="0">
                    <a:pos x="T9" y="T11"/>
                  </a:cxn>
                  <a:cxn ang="0">
                    <a:pos x="T13" y="T15"/>
                  </a:cxn>
                  <a:cxn ang="0">
                    <a:pos x="T17" y="T19"/>
                  </a:cxn>
                </a:cxnLst>
                <a:rect l="0" t="0" r="r" b="b"/>
                <a:pathLst>
                  <a:path w="63" h="144">
                    <a:moveTo>
                      <a:pt x="31" y="61"/>
                    </a:moveTo>
                    <a:lnTo>
                      <a:pt x="13" y="61"/>
                    </a:lnTo>
                    <a:lnTo>
                      <a:pt x="13"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5" name="Freeform 264"/>
              <p:cNvSpPr>
                <a:spLocks/>
              </p:cNvSpPr>
              <p:nvPr/>
            </p:nvSpPr>
            <p:spPr bwMode="auto">
              <a:xfrm>
                <a:off x="16163" y="6593"/>
                <a:ext cx="63" cy="144"/>
              </a:xfrm>
              <a:custGeom>
                <a:avLst/>
                <a:gdLst>
                  <a:gd name="T0" fmla="+- 0 16217 16163"/>
                  <a:gd name="T1" fmla="*/ T0 w 63"/>
                  <a:gd name="T2" fmla="+- 0 6641 6593"/>
                  <a:gd name="T3" fmla="*/ 6641 h 144"/>
                  <a:gd name="T4" fmla="+- 0 16163 16163"/>
                  <a:gd name="T5" fmla="*/ T4 w 63"/>
                  <a:gd name="T6" fmla="+- 0 6641 6593"/>
                  <a:gd name="T7" fmla="*/ 6641 h 144"/>
                  <a:gd name="T8" fmla="+- 0 16163 16163"/>
                  <a:gd name="T9" fmla="*/ T8 w 63"/>
                  <a:gd name="T10" fmla="+- 0 6654 6593"/>
                  <a:gd name="T11" fmla="*/ 6654 h 144"/>
                  <a:gd name="T12" fmla="+- 0 16217 16163"/>
                  <a:gd name="T13" fmla="*/ T12 w 63"/>
                  <a:gd name="T14" fmla="+- 0 6654 6593"/>
                  <a:gd name="T15" fmla="*/ 6654 h 144"/>
                  <a:gd name="T16" fmla="+- 0 16217 16163"/>
                  <a:gd name="T17" fmla="*/ T16 w 63"/>
                  <a:gd name="T18" fmla="+- 0 6641 6593"/>
                  <a:gd name="T19" fmla="*/ 6641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7" name="Freeform 265"/>
              <p:cNvSpPr>
                <a:spLocks/>
              </p:cNvSpPr>
              <p:nvPr/>
            </p:nvSpPr>
            <p:spPr bwMode="auto">
              <a:xfrm>
                <a:off x="16163" y="6593"/>
                <a:ext cx="63" cy="144"/>
              </a:xfrm>
              <a:custGeom>
                <a:avLst/>
                <a:gdLst>
                  <a:gd name="T0" fmla="+- 0 16217 16163"/>
                  <a:gd name="T1" fmla="*/ T0 w 63"/>
                  <a:gd name="T2" fmla="+- 0 6593 6593"/>
                  <a:gd name="T3" fmla="*/ 6593 h 144"/>
                  <a:gd name="T4" fmla="+- 0 16203 16163"/>
                  <a:gd name="T5" fmla="*/ T4 w 63"/>
                  <a:gd name="T6" fmla="+- 0 6593 6593"/>
                  <a:gd name="T7" fmla="*/ 6593 h 144"/>
                  <a:gd name="T8" fmla="+- 0 16194 16163"/>
                  <a:gd name="T9" fmla="*/ T8 w 63"/>
                  <a:gd name="T10" fmla="+- 0 6596 6593"/>
                  <a:gd name="T11" fmla="*/ 6596 h 144"/>
                  <a:gd name="T12" fmla="+- 0 16187 16163"/>
                  <a:gd name="T13" fmla="*/ T12 w 63"/>
                  <a:gd name="T14" fmla="+- 0 6602 6593"/>
                  <a:gd name="T15" fmla="*/ 6602 h 144"/>
                  <a:gd name="T16" fmla="+- 0 16179 16163"/>
                  <a:gd name="T17" fmla="*/ T16 w 63"/>
                  <a:gd name="T18" fmla="+- 0 6610 6593"/>
                  <a:gd name="T19" fmla="*/ 6610 h 144"/>
                  <a:gd name="T20" fmla="+- 0 16176 16163"/>
                  <a:gd name="T21" fmla="*/ T20 w 63"/>
                  <a:gd name="T22" fmla="+- 0 6622 6593"/>
                  <a:gd name="T23" fmla="*/ 6622 h 144"/>
                  <a:gd name="T24" fmla="+- 0 16176 16163"/>
                  <a:gd name="T25" fmla="*/ T24 w 63"/>
                  <a:gd name="T26" fmla="+- 0 6641 6593"/>
                  <a:gd name="T27" fmla="*/ 6641 h 144"/>
                  <a:gd name="T28" fmla="+- 0 16194 16163"/>
                  <a:gd name="T29" fmla="*/ T28 w 63"/>
                  <a:gd name="T30" fmla="+- 0 6641 6593"/>
                  <a:gd name="T31" fmla="*/ 6641 h 144"/>
                  <a:gd name="T32" fmla="+- 0 16194 16163"/>
                  <a:gd name="T33" fmla="*/ T32 w 63"/>
                  <a:gd name="T34" fmla="+- 0 6621 6593"/>
                  <a:gd name="T35" fmla="*/ 6621 h 144"/>
                  <a:gd name="T36" fmla="+- 0 16197 16163"/>
                  <a:gd name="T37" fmla="*/ T36 w 63"/>
                  <a:gd name="T38" fmla="+- 0 6607 6593"/>
                  <a:gd name="T39" fmla="*/ 6607 h 144"/>
                  <a:gd name="T40" fmla="+- 0 16224 16163"/>
                  <a:gd name="T41" fmla="*/ T40 w 63"/>
                  <a:gd name="T42" fmla="+- 0 6607 6593"/>
                  <a:gd name="T43" fmla="*/ 6607 h 144"/>
                  <a:gd name="T44" fmla="+- 0 16226 16163"/>
                  <a:gd name="T45" fmla="*/ T44 w 63"/>
                  <a:gd name="T46" fmla="+- 0 6596 6593"/>
                  <a:gd name="T47" fmla="*/ 6596 h 144"/>
                  <a:gd name="T48" fmla="+- 0 16223 16163"/>
                  <a:gd name="T49" fmla="*/ T48 w 63"/>
                  <a:gd name="T50" fmla="+- 0 6595 6593"/>
                  <a:gd name="T51" fmla="*/ 6595 h 144"/>
                  <a:gd name="T52" fmla="+- 0 16217 16163"/>
                  <a:gd name="T53" fmla="*/ T52 w 63"/>
                  <a:gd name="T54" fmla="+- 0 6593 6593"/>
                  <a:gd name="T55" fmla="*/ 65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4" y="0"/>
                    </a:moveTo>
                    <a:lnTo>
                      <a:pt x="40" y="0"/>
                    </a:lnTo>
                    <a:lnTo>
                      <a:pt x="31" y="3"/>
                    </a:lnTo>
                    <a:lnTo>
                      <a:pt x="24" y="9"/>
                    </a:lnTo>
                    <a:lnTo>
                      <a:pt x="16" y="17"/>
                    </a:lnTo>
                    <a:lnTo>
                      <a:pt x="13" y="29"/>
                    </a:lnTo>
                    <a:lnTo>
                      <a:pt x="13" y="48"/>
                    </a:lnTo>
                    <a:lnTo>
                      <a:pt x="31" y="48"/>
                    </a:lnTo>
                    <a:lnTo>
                      <a:pt x="31" y="28"/>
                    </a:lnTo>
                    <a:lnTo>
                      <a:pt x="34" y="14"/>
                    </a:lnTo>
                    <a:lnTo>
                      <a:pt x="61" y="14"/>
                    </a:lnTo>
                    <a:lnTo>
                      <a:pt x="63" y="3"/>
                    </a:lnTo>
                    <a:lnTo>
                      <a:pt x="60" y="2"/>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8" name="Freeform 266"/>
              <p:cNvSpPr>
                <a:spLocks/>
              </p:cNvSpPr>
              <p:nvPr/>
            </p:nvSpPr>
            <p:spPr bwMode="auto">
              <a:xfrm>
                <a:off x="16163" y="6593"/>
                <a:ext cx="63" cy="144"/>
              </a:xfrm>
              <a:custGeom>
                <a:avLst/>
                <a:gdLst>
                  <a:gd name="T0" fmla="+- 0 16224 16163"/>
                  <a:gd name="T1" fmla="*/ T0 w 63"/>
                  <a:gd name="T2" fmla="+- 0 6607 6593"/>
                  <a:gd name="T3" fmla="*/ 6607 h 144"/>
                  <a:gd name="T4" fmla="+- 0 16217 16163"/>
                  <a:gd name="T5" fmla="*/ T4 w 63"/>
                  <a:gd name="T6" fmla="+- 0 6607 6593"/>
                  <a:gd name="T7" fmla="*/ 6607 h 144"/>
                  <a:gd name="T8" fmla="+- 0 16221 16163"/>
                  <a:gd name="T9" fmla="*/ T8 w 63"/>
                  <a:gd name="T10" fmla="+- 0 6608 6593"/>
                  <a:gd name="T11" fmla="*/ 6608 h 144"/>
                  <a:gd name="T12" fmla="+- 0 16224 16163"/>
                  <a:gd name="T13" fmla="*/ T12 w 63"/>
                  <a:gd name="T14" fmla="+- 0 6610 6593"/>
                  <a:gd name="T15" fmla="*/ 6610 h 144"/>
                  <a:gd name="T16" fmla="+- 0 16224 16163"/>
                  <a:gd name="T17" fmla="*/ T16 w 63"/>
                  <a:gd name="T18" fmla="+- 0 6607 6593"/>
                  <a:gd name="T19" fmla="*/ 6607 h 144"/>
                </a:gdLst>
                <a:ahLst/>
                <a:cxnLst>
                  <a:cxn ang="0">
                    <a:pos x="T1" y="T3"/>
                  </a:cxn>
                  <a:cxn ang="0">
                    <a:pos x="T5" y="T7"/>
                  </a:cxn>
                  <a:cxn ang="0">
                    <a:pos x="T9" y="T11"/>
                  </a:cxn>
                  <a:cxn ang="0">
                    <a:pos x="T13" y="T15"/>
                  </a:cxn>
                  <a:cxn ang="0">
                    <a:pos x="T17" y="T19"/>
                  </a:cxn>
                </a:cxnLst>
                <a:rect l="0" t="0" r="r" b="b"/>
                <a:pathLst>
                  <a:path w="63" h="144">
                    <a:moveTo>
                      <a:pt x="61" y="14"/>
                    </a:moveTo>
                    <a:lnTo>
                      <a:pt x="54"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7" name="Group 267"/>
            <p:cNvGrpSpPr>
              <a:grpSpLocks/>
            </p:cNvGrpSpPr>
            <p:nvPr/>
          </p:nvGrpSpPr>
          <p:grpSpPr bwMode="auto">
            <a:xfrm>
              <a:off x="16232" y="6642"/>
              <a:ext cx="85" cy="98"/>
              <a:chOff x="16232" y="6642"/>
              <a:chExt cx="85" cy="98"/>
            </a:xfrm>
          </p:grpSpPr>
          <p:sp>
            <p:nvSpPr>
              <p:cNvPr id="4451" name="Freeform 268"/>
              <p:cNvSpPr>
                <a:spLocks/>
              </p:cNvSpPr>
              <p:nvPr/>
            </p:nvSpPr>
            <p:spPr bwMode="auto">
              <a:xfrm>
                <a:off x="16232" y="6642"/>
                <a:ext cx="85" cy="98"/>
              </a:xfrm>
              <a:custGeom>
                <a:avLst/>
                <a:gdLst>
                  <a:gd name="T0" fmla="+- 0 16259 16232"/>
                  <a:gd name="T1" fmla="*/ T0 w 85"/>
                  <a:gd name="T2" fmla="+- 0 6642 6642"/>
                  <a:gd name="T3" fmla="*/ 6642 h 98"/>
                  <a:gd name="T4" fmla="+- 0 16244 16232"/>
                  <a:gd name="T5" fmla="*/ T4 w 85"/>
                  <a:gd name="T6" fmla="+- 0 6654 6642"/>
                  <a:gd name="T7" fmla="*/ 6654 h 98"/>
                  <a:gd name="T8" fmla="+- 0 16235 16232"/>
                  <a:gd name="T9" fmla="*/ T8 w 85"/>
                  <a:gd name="T10" fmla="+- 0 6674 6642"/>
                  <a:gd name="T11" fmla="*/ 6674 h 98"/>
                  <a:gd name="T12" fmla="+- 0 16232 16232"/>
                  <a:gd name="T13" fmla="*/ T12 w 85"/>
                  <a:gd name="T14" fmla="+- 0 6701 6642"/>
                  <a:gd name="T15" fmla="*/ 6701 h 98"/>
                  <a:gd name="T16" fmla="+- 0 16240 16232"/>
                  <a:gd name="T17" fmla="*/ T16 w 85"/>
                  <a:gd name="T18" fmla="+- 0 6721 6642"/>
                  <a:gd name="T19" fmla="*/ 6721 h 98"/>
                  <a:gd name="T20" fmla="+- 0 16256 16232"/>
                  <a:gd name="T21" fmla="*/ T20 w 85"/>
                  <a:gd name="T22" fmla="+- 0 6735 6642"/>
                  <a:gd name="T23" fmla="*/ 6735 h 98"/>
                  <a:gd name="T24" fmla="+- 0 16279 16232"/>
                  <a:gd name="T25" fmla="*/ T24 w 85"/>
                  <a:gd name="T26" fmla="+- 0 6740 6642"/>
                  <a:gd name="T27" fmla="*/ 6740 h 98"/>
                  <a:gd name="T28" fmla="+- 0 16294 16232"/>
                  <a:gd name="T29" fmla="*/ T28 w 85"/>
                  <a:gd name="T30" fmla="+- 0 6740 6642"/>
                  <a:gd name="T31" fmla="*/ 6740 h 98"/>
                  <a:gd name="T32" fmla="+- 0 16305 16232"/>
                  <a:gd name="T33" fmla="*/ T32 w 85"/>
                  <a:gd name="T34" fmla="+- 0 6736 6642"/>
                  <a:gd name="T35" fmla="*/ 6736 h 98"/>
                  <a:gd name="T36" fmla="+- 0 16311 16232"/>
                  <a:gd name="T37" fmla="*/ T36 w 85"/>
                  <a:gd name="T38" fmla="+- 0 6733 6642"/>
                  <a:gd name="T39" fmla="*/ 6733 h 98"/>
                  <a:gd name="T40" fmla="+- 0 16309 16232"/>
                  <a:gd name="T41" fmla="*/ T40 w 85"/>
                  <a:gd name="T42" fmla="+- 0 6726 6642"/>
                  <a:gd name="T43" fmla="*/ 6726 h 98"/>
                  <a:gd name="T44" fmla="+- 0 16294 16232"/>
                  <a:gd name="T45" fmla="*/ T44 w 85"/>
                  <a:gd name="T46" fmla="+- 0 6726 6642"/>
                  <a:gd name="T47" fmla="*/ 6726 h 98"/>
                  <a:gd name="T48" fmla="+- 0 16273 16232"/>
                  <a:gd name="T49" fmla="*/ T48 w 85"/>
                  <a:gd name="T50" fmla="+- 0 6725 6642"/>
                  <a:gd name="T51" fmla="*/ 6725 h 98"/>
                  <a:gd name="T52" fmla="+- 0 16256 16232"/>
                  <a:gd name="T53" fmla="*/ T52 w 85"/>
                  <a:gd name="T54" fmla="+- 0 6715 6642"/>
                  <a:gd name="T55" fmla="*/ 6715 h 98"/>
                  <a:gd name="T56" fmla="+- 0 16248 16232"/>
                  <a:gd name="T57" fmla="*/ T56 w 85"/>
                  <a:gd name="T58" fmla="+- 0 6692 6642"/>
                  <a:gd name="T59" fmla="*/ 6692 h 98"/>
                  <a:gd name="T60" fmla="+- 0 16316 16232"/>
                  <a:gd name="T61" fmla="*/ T60 w 85"/>
                  <a:gd name="T62" fmla="+- 0 6692 6642"/>
                  <a:gd name="T63" fmla="*/ 6692 h 98"/>
                  <a:gd name="T64" fmla="+- 0 16316 16232"/>
                  <a:gd name="T65" fmla="*/ T64 w 85"/>
                  <a:gd name="T66" fmla="+- 0 6690 6642"/>
                  <a:gd name="T67" fmla="*/ 6690 h 98"/>
                  <a:gd name="T68" fmla="+- 0 16317 16232"/>
                  <a:gd name="T69" fmla="*/ T68 w 85"/>
                  <a:gd name="T70" fmla="+- 0 6688 6642"/>
                  <a:gd name="T71" fmla="*/ 6688 h 98"/>
                  <a:gd name="T72" fmla="+- 0 16316 16232"/>
                  <a:gd name="T73" fmla="*/ T72 w 85"/>
                  <a:gd name="T74" fmla="+- 0 6680 6642"/>
                  <a:gd name="T75" fmla="*/ 6680 h 98"/>
                  <a:gd name="T76" fmla="+- 0 16248 16232"/>
                  <a:gd name="T77" fmla="*/ T76 w 85"/>
                  <a:gd name="T78" fmla="+- 0 6680 6642"/>
                  <a:gd name="T79" fmla="*/ 6680 h 98"/>
                  <a:gd name="T80" fmla="+- 0 16250 16232"/>
                  <a:gd name="T81" fmla="*/ T80 w 85"/>
                  <a:gd name="T82" fmla="+- 0 6667 6642"/>
                  <a:gd name="T83" fmla="*/ 6667 h 98"/>
                  <a:gd name="T84" fmla="+- 0 16257 16232"/>
                  <a:gd name="T85" fmla="*/ T84 w 85"/>
                  <a:gd name="T86" fmla="+- 0 6651 6642"/>
                  <a:gd name="T87" fmla="*/ 6651 h 98"/>
                  <a:gd name="T88" fmla="+- 0 16299 16232"/>
                  <a:gd name="T89" fmla="*/ T88 w 85"/>
                  <a:gd name="T90" fmla="+- 0 6651 6642"/>
                  <a:gd name="T91" fmla="*/ 6651 h 98"/>
                  <a:gd name="T92" fmla="+- 0 16290 16232"/>
                  <a:gd name="T93" fmla="*/ T92 w 85"/>
                  <a:gd name="T94" fmla="+- 0 6645 6642"/>
                  <a:gd name="T95" fmla="*/ 6645 h 98"/>
                  <a:gd name="T96" fmla="+- 0 16259 16232"/>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2" name="Freeform 269"/>
              <p:cNvSpPr>
                <a:spLocks/>
              </p:cNvSpPr>
              <p:nvPr/>
            </p:nvSpPr>
            <p:spPr bwMode="auto">
              <a:xfrm>
                <a:off x="16232" y="6642"/>
                <a:ext cx="85" cy="98"/>
              </a:xfrm>
              <a:custGeom>
                <a:avLst/>
                <a:gdLst>
                  <a:gd name="T0" fmla="+- 0 16308 16232"/>
                  <a:gd name="T1" fmla="*/ T0 w 85"/>
                  <a:gd name="T2" fmla="+- 0 6721 6642"/>
                  <a:gd name="T3" fmla="*/ 6721 h 98"/>
                  <a:gd name="T4" fmla="+- 0 16301 16232"/>
                  <a:gd name="T5" fmla="*/ T4 w 85"/>
                  <a:gd name="T6" fmla="+- 0 6724 6642"/>
                  <a:gd name="T7" fmla="*/ 6724 h 98"/>
                  <a:gd name="T8" fmla="+- 0 16294 16232"/>
                  <a:gd name="T9" fmla="*/ T8 w 85"/>
                  <a:gd name="T10" fmla="+- 0 6726 6642"/>
                  <a:gd name="T11" fmla="*/ 6726 h 98"/>
                  <a:gd name="T12" fmla="+- 0 16309 16232"/>
                  <a:gd name="T13" fmla="*/ T12 w 85"/>
                  <a:gd name="T14" fmla="+- 0 6726 6642"/>
                  <a:gd name="T15" fmla="*/ 6726 h 98"/>
                  <a:gd name="T16" fmla="+- 0 16308 16232"/>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3" name="Freeform 270"/>
              <p:cNvSpPr>
                <a:spLocks/>
              </p:cNvSpPr>
              <p:nvPr/>
            </p:nvSpPr>
            <p:spPr bwMode="auto">
              <a:xfrm>
                <a:off x="16232" y="6642"/>
                <a:ext cx="85" cy="98"/>
              </a:xfrm>
              <a:custGeom>
                <a:avLst/>
                <a:gdLst>
                  <a:gd name="T0" fmla="+- 0 16299 16232"/>
                  <a:gd name="T1" fmla="*/ T0 w 85"/>
                  <a:gd name="T2" fmla="+- 0 6651 6642"/>
                  <a:gd name="T3" fmla="*/ 6651 h 98"/>
                  <a:gd name="T4" fmla="+- 0 16295 16232"/>
                  <a:gd name="T5" fmla="*/ T4 w 85"/>
                  <a:gd name="T6" fmla="+- 0 6651 6642"/>
                  <a:gd name="T7" fmla="*/ 6651 h 98"/>
                  <a:gd name="T8" fmla="+- 0 16299 16232"/>
                  <a:gd name="T9" fmla="*/ T8 w 85"/>
                  <a:gd name="T10" fmla="+- 0 6667 6642"/>
                  <a:gd name="T11" fmla="*/ 6667 h 98"/>
                  <a:gd name="T12" fmla="+- 0 16300 16232"/>
                  <a:gd name="T13" fmla="*/ T12 w 85"/>
                  <a:gd name="T14" fmla="+- 0 6680 6642"/>
                  <a:gd name="T15" fmla="*/ 6680 h 98"/>
                  <a:gd name="T16" fmla="+- 0 16316 16232"/>
                  <a:gd name="T17" fmla="*/ T16 w 85"/>
                  <a:gd name="T18" fmla="+- 0 6680 6642"/>
                  <a:gd name="T19" fmla="*/ 6680 h 98"/>
                  <a:gd name="T20" fmla="+- 0 16315 16232"/>
                  <a:gd name="T21" fmla="*/ T20 w 85"/>
                  <a:gd name="T22" fmla="+- 0 6672 6642"/>
                  <a:gd name="T23" fmla="*/ 6672 h 98"/>
                  <a:gd name="T24" fmla="+- 0 16308 16232"/>
                  <a:gd name="T25" fmla="*/ T24 w 85"/>
                  <a:gd name="T26" fmla="+- 0 6657 6642"/>
                  <a:gd name="T27" fmla="*/ 6657 h 98"/>
                  <a:gd name="T28" fmla="+- 0 16299 16232"/>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8" y="38"/>
                    </a:lnTo>
                    <a:lnTo>
                      <a:pt x="84" y="38"/>
                    </a:lnTo>
                    <a:lnTo>
                      <a:pt x="83" y="30"/>
                    </a:lnTo>
                    <a:lnTo>
                      <a:pt x="76"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8" name="Group 271"/>
            <p:cNvGrpSpPr>
              <a:grpSpLocks/>
            </p:cNvGrpSpPr>
            <p:nvPr/>
          </p:nvGrpSpPr>
          <p:grpSpPr bwMode="auto">
            <a:xfrm>
              <a:off x="16340" y="6639"/>
              <a:ext cx="75" cy="101"/>
              <a:chOff x="16340" y="6639"/>
              <a:chExt cx="75" cy="101"/>
            </a:xfrm>
          </p:grpSpPr>
          <p:sp>
            <p:nvSpPr>
              <p:cNvPr id="4448" name="Freeform 272"/>
              <p:cNvSpPr>
                <a:spLocks/>
              </p:cNvSpPr>
              <p:nvPr/>
            </p:nvSpPr>
            <p:spPr bwMode="auto">
              <a:xfrm>
                <a:off x="16340" y="6639"/>
                <a:ext cx="75" cy="101"/>
              </a:xfrm>
              <a:custGeom>
                <a:avLst/>
                <a:gdLst>
                  <a:gd name="T0" fmla="+- 0 16402 16340"/>
                  <a:gd name="T1" fmla="*/ T0 w 75"/>
                  <a:gd name="T2" fmla="+- 0 6639 6639"/>
                  <a:gd name="T3" fmla="*/ 6639 h 101"/>
                  <a:gd name="T4" fmla="+- 0 16343 16340"/>
                  <a:gd name="T5" fmla="*/ T4 w 75"/>
                  <a:gd name="T6" fmla="+- 0 6675 6639"/>
                  <a:gd name="T7" fmla="*/ 6675 h 101"/>
                  <a:gd name="T8" fmla="+- 0 16340 16340"/>
                  <a:gd name="T9" fmla="*/ T8 w 75"/>
                  <a:gd name="T10" fmla="+- 0 6701 6639"/>
                  <a:gd name="T11" fmla="*/ 6701 h 101"/>
                  <a:gd name="T12" fmla="+- 0 16349 16340"/>
                  <a:gd name="T13" fmla="*/ T12 w 75"/>
                  <a:gd name="T14" fmla="+- 0 6722 6639"/>
                  <a:gd name="T15" fmla="*/ 6722 h 101"/>
                  <a:gd name="T16" fmla="+- 0 16365 16340"/>
                  <a:gd name="T17" fmla="*/ T16 w 75"/>
                  <a:gd name="T18" fmla="+- 0 6735 6639"/>
                  <a:gd name="T19" fmla="*/ 6735 h 101"/>
                  <a:gd name="T20" fmla="+- 0 16388 16340"/>
                  <a:gd name="T21" fmla="*/ T20 w 75"/>
                  <a:gd name="T22" fmla="+- 0 6740 6639"/>
                  <a:gd name="T23" fmla="*/ 6740 h 101"/>
                  <a:gd name="T24" fmla="+- 0 16401 16340"/>
                  <a:gd name="T25" fmla="*/ T24 w 75"/>
                  <a:gd name="T26" fmla="+- 0 6740 6639"/>
                  <a:gd name="T27" fmla="*/ 6740 h 101"/>
                  <a:gd name="T28" fmla="+- 0 16411 16340"/>
                  <a:gd name="T29" fmla="*/ T28 w 75"/>
                  <a:gd name="T30" fmla="+- 0 6736 6639"/>
                  <a:gd name="T31" fmla="*/ 6736 h 101"/>
                  <a:gd name="T32" fmla="+- 0 16415 16340"/>
                  <a:gd name="T33" fmla="*/ T32 w 75"/>
                  <a:gd name="T34" fmla="+- 0 6734 6639"/>
                  <a:gd name="T35" fmla="*/ 6734 h 101"/>
                  <a:gd name="T36" fmla="+- 0 16413 16340"/>
                  <a:gd name="T37" fmla="*/ T36 w 75"/>
                  <a:gd name="T38" fmla="+- 0 6725 6639"/>
                  <a:gd name="T39" fmla="*/ 6725 h 101"/>
                  <a:gd name="T40" fmla="+- 0 16401 16340"/>
                  <a:gd name="T41" fmla="*/ T40 w 75"/>
                  <a:gd name="T42" fmla="+- 0 6725 6639"/>
                  <a:gd name="T43" fmla="*/ 6725 h 101"/>
                  <a:gd name="T44" fmla="+- 0 16374 16340"/>
                  <a:gd name="T45" fmla="*/ T44 w 75"/>
                  <a:gd name="T46" fmla="+- 0 6721 6639"/>
                  <a:gd name="T47" fmla="*/ 6721 h 101"/>
                  <a:gd name="T48" fmla="+- 0 16362 16340"/>
                  <a:gd name="T49" fmla="*/ T48 w 75"/>
                  <a:gd name="T50" fmla="+- 0 6705 6639"/>
                  <a:gd name="T51" fmla="*/ 6705 h 101"/>
                  <a:gd name="T52" fmla="+- 0 16359 16340"/>
                  <a:gd name="T53" fmla="*/ T52 w 75"/>
                  <a:gd name="T54" fmla="+- 0 6678 6639"/>
                  <a:gd name="T55" fmla="*/ 6678 h 101"/>
                  <a:gd name="T56" fmla="+- 0 16370 16340"/>
                  <a:gd name="T57" fmla="*/ T56 w 75"/>
                  <a:gd name="T58" fmla="+- 0 6660 6639"/>
                  <a:gd name="T59" fmla="*/ 6660 h 101"/>
                  <a:gd name="T60" fmla="+- 0 16391 16340"/>
                  <a:gd name="T61" fmla="*/ T60 w 75"/>
                  <a:gd name="T62" fmla="+- 0 6653 6639"/>
                  <a:gd name="T63" fmla="*/ 6653 h 101"/>
                  <a:gd name="T64" fmla="+- 0 16413 16340"/>
                  <a:gd name="T65" fmla="*/ T64 w 75"/>
                  <a:gd name="T66" fmla="+- 0 6653 6639"/>
                  <a:gd name="T67" fmla="*/ 6653 h 101"/>
                  <a:gd name="T68" fmla="+- 0 16416 16340"/>
                  <a:gd name="T69" fmla="*/ T68 w 75"/>
                  <a:gd name="T70" fmla="+- 0 6644 6639"/>
                  <a:gd name="T71" fmla="*/ 6644 h 101"/>
                  <a:gd name="T72" fmla="+- 0 16411 16340"/>
                  <a:gd name="T73" fmla="*/ T72 w 75"/>
                  <a:gd name="T74" fmla="+- 0 6641 6639"/>
                  <a:gd name="T75" fmla="*/ 6641 h 101"/>
                  <a:gd name="T76" fmla="+- 0 16402 16340"/>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8" y="101"/>
                    </a:lnTo>
                    <a:lnTo>
                      <a:pt x="61" y="101"/>
                    </a:lnTo>
                    <a:lnTo>
                      <a:pt x="71" y="97"/>
                    </a:lnTo>
                    <a:lnTo>
                      <a:pt x="75" y="95"/>
                    </a:lnTo>
                    <a:lnTo>
                      <a:pt x="73"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9" name="Freeform 273"/>
              <p:cNvSpPr>
                <a:spLocks/>
              </p:cNvSpPr>
              <p:nvPr/>
            </p:nvSpPr>
            <p:spPr bwMode="auto">
              <a:xfrm>
                <a:off x="16340" y="6639"/>
                <a:ext cx="75" cy="101"/>
              </a:xfrm>
              <a:custGeom>
                <a:avLst/>
                <a:gdLst>
                  <a:gd name="T0" fmla="+- 0 16412 16340"/>
                  <a:gd name="T1" fmla="*/ T0 w 75"/>
                  <a:gd name="T2" fmla="+- 0 6721 6639"/>
                  <a:gd name="T3" fmla="*/ 6721 h 101"/>
                  <a:gd name="T4" fmla="+- 0 16407 16340"/>
                  <a:gd name="T5" fmla="*/ T4 w 75"/>
                  <a:gd name="T6" fmla="+- 0 6723 6639"/>
                  <a:gd name="T7" fmla="*/ 6723 h 101"/>
                  <a:gd name="T8" fmla="+- 0 16401 16340"/>
                  <a:gd name="T9" fmla="*/ T8 w 75"/>
                  <a:gd name="T10" fmla="+- 0 6725 6639"/>
                  <a:gd name="T11" fmla="*/ 6725 h 101"/>
                  <a:gd name="T12" fmla="+- 0 16413 16340"/>
                  <a:gd name="T13" fmla="*/ T12 w 75"/>
                  <a:gd name="T14" fmla="+- 0 6725 6639"/>
                  <a:gd name="T15" fmla="*/ 6725 h 101"/>
                  <a:gd name="T16" fmla="+- 0 16412 16340"/>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0" name="Freeform 274"/>
              <p:cNvSpPr>
                <a:spLocks/>
              </p:cNvSpPr>
              <p:nvPr/>
            </p:nvSpPr>
            <p:spPr bwMode="auto">
              <a:xfrm>
                <a:off x="16340" y="6639"/>
                <a:ext cx="75" cy="101"/>
              </a:xfrm>
              <a:custGeom>
                <a:avLst/>
                <a:gdLst>
                  <a:gd name="T0" fmla="+- 0 16413 16340"/>
                  <a:gd name="T1" fmla="*/ T0 w 75"/>
                  <a:gd name="T2" fmla="+- 0 6653 6639"/>
                  <a:gd name="T3" fmla="*/ 6653 h 101"/>
                  <a:gd name="T4" fmla="+- 0 16401 16340"/>
                  <a:gd name="T5" fmla="*/ T4 w 75"/>
                  <a:gd name="T6" fmla="+- 0 6653 6639"/>
                  <a:gd name="T7" fmla="*/ 6653 h 101"/>
                  <a:gd name="T8" fmla="+- 0 16408 16340"/>
                  <a:gd name="T9" fmla="*/ T8 w 75"/>
                  <a:gd name="T10" fmla="+- 0 6655 6639"/>
                  <a:gd name="T11" fmla="*/ 6655 h 101"/>
                  <a:gd name="T12" fmla="+- 0 16412 16340"/>
                  <a:gd name="T13" fmla="*/ T12 w 75"/>
                  <a:gd name="T14" fmla="+- 0 6657 6639"/>
                  <a:gd name="T15" fmla="*/ 6657 h 101"/>
                  <a:gd name="T16" fmla="+- 0 16413 16340"/>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39" name="Group 275"/>
            <p:cNvGrpSpPr>
              <a:grpSpLocks/>
            </p:cNvGrpSpPr>
            <p:nvPr/>
          </p:nvGrpSpPr>
          <p:grpSpPr bwMode="auto">
            <a:xfrm>
              <a:off x="16435" y="6641"/>
              <a:ext cx="91" cy="141"/>
              <a:chOff x="16435" y="6641"/>
              <a:chExt cx="91" cy="141"/>
            </a:xfrm>
          </p:grpSpPr>
          <p:sp>
            <p:nvSpPr>
              <p:cNvPr id="4446" name="Freeform 276"/>
              <p:cNvSpPr>
                <a:spLocks/>
              </p:cNvSpPr>
              <p:nvPr/>
            </p:nvSpPr>
            <p:spPr bwMode="auto">
              <a:xfrm>
                <a:off x="16435" y="6641"/>
                <a:ext cx="91" cy="141"/>
              </a:xfrm>
              <a:custGeom>
                <a:avLst/>
                <a:gdLst>
                  <a:gd name="T0" fmla="+- 0 16454 16435"/>
                  <a:gd name="T1" fmla="*/ T0 w 91"/>
                  <a:gd name="T2" fmla="+- 0 6641 6641"/>
                  <a:gd name="T3" fmla="*/ 6641 h 141"/>
                  <a:gd name="T4" fmla="+- 0 16435 16435"/>
                  <a:gd name="T5" fmla="*/ T4 w 91"/>
                  <a:gd name="T6" fmla="+- 0 6641 6641"/>
                  <a:gd name="T7" fmla="*/ 6641 h 141"/>
                  <a:gd name="T8" fmla="+- 0 16471 16435"/>
                  <a:gd name="T9" fmla="*/ T8 w 91"/>
                  <a:gd name="T10" fmla="+- 0 6730 6641"/>
                  <a:gd name="T11" fmla="*/ 6730 h 141"/>
                  <a:gd name="T12" fmla="+- 0 16471 16435"/>
                  <a:gd name="T13" fmla="*/ T12 w 91"/>
                  <a:gd name="T14" fmla="+- 0 6732 6641"/>
                  <a:gd name="T15" fmla="*/ 6732 h 141"/>
                  <a:gd name="T16" fmla="+- 0 16472 16435"/>
                  <a:gd name="T17" fmla="*/ T16 w 91"/>
                  <a:gd name="T18" fmla="+- 0 6733 6641"/>
                  <a:gd name="T19" fmla="*/ 6733 h 141"/>
                  <a:gd name="T20" fmla="+- 0 16472 16435"/>
                  <a:gd name="T21" fmla="*/ T20 w 91"/>
                  <a:gd name="T22" fmla="+- 0 6735 6641"/>
                  <a:gd name="T23" fmla="*/ 6735 h 141"/>
                  <a:gd name="T24" fmla="+- 0 16471 16435"/>
                  <a:gd name="T25" fmla="*/ T24 w 91"/>
                  <a:gd name="T26" fmla="+- 0 6737 6641"/>
                  <a:gd name="T27" fmla="*/ 6737 h 141"/>
                  <a:gd name="T28" fmla="+- 0 16466 16435"/>
                  <a:gd name="T29" fmla="*/ T28 w 91"/>
                  <a:gd name="T30" fmla="+- 0 6748 6641"/>
                  <a:gd name="T31" fmla="*/ 6748 h 141"/>
                  <a:gd name="T32" fmla="+- 0 16460 16435"/>
                  <a:gd name="T33" fmla="*/ T32 w 91"/>
                  <a:gd name="T34" fmla="+- 0 6754 6641"/>
                  <a:gd name="T35" fmla="*/ 6754 h 141"/>
                  <a:gd name="T36" fmla="+- 0 16456 16435"/>
                  <a:gd name="T37" fmla="*/ T36 w 91"/>
                  <a:gd name="T38" fmla="+- 0 6758 6641"/>
                  <a:gd name="T39" fmla="*/ 6758 h 141"/>
                  <a:gd name="T40" fmla="+- 0 16450 16435"/>
                  <a:gd name="T41" fmla="*/ T40 w 91"/>
                  <a:gd name="T42" fmla="+- 0 6763 6641"/>
                  <a:gd name="T43" fmla="*/ 6763 h 141"/>
                  <a:gd name="T44" fmla="+- 0 16445 16435"/>
                  <a:gd name="T45" fmla="*/ T44 w 91"/>
                  <a:gd name="T46" fmla="+- 0 6765 6641"/>
                  <a:gd name="T47" fmla="*/ 6765 h 141"/>
                  <a:gd name="T48" fmla="+- 0 16440 16435"/>
                  <a:gd name="T49" fmla="*/ T48 w 91"/>
                  <a:gd name="T50" fmla="+- 0 6767 6641"/>
                  <a:gd name="T51" fmla="*/ 6767 h 141"/>
                  <a:gd name="T52" fmla="+- 0 16445 16435"/>
                  <a:gd name="T53" fmla="*/ T52 w 91"/>
                  <a:gd name="T54" fmla="+- 0 6782 6641"/>
                  <a:gd name="T55" fmla="*/ 6782 h 141"/>
                  <a:gd name="T56" fmla="+- 0 16489 16435"/>
                  <a:gd name="T57" fmla="*/ T56 w 91"/>
                  <a:gd name="T58" fmla="+- 0 6735 6641"/>
                  <a:gd name="T59" fmla="*/ 6735 h 141"/>
                  <a:gd name="T60" fmla="+- 0 16496 16435"/>
                  <a:gd name="T61" fmla="*/ T60 w 91"/>
                  <a:gd name="T62" fmla="+- 0 6718 6641"/>
                  <a:gd name="T63" fmla="*/ 6718 h 141"/>
                  <a:gd name="T64" fmla="+- 0 16481 16435"/>
                  <a:gd name="T65" fmla="*/ T64 w 91"/>
                  <a:gd name="T66" fmla="+- 0 6718 6641"/>
                  <a:gd name="T67" fmla="*/ 6718 h 141"/>
                  <a:gd name="T68" fmla="+- 0 16480 16435"/>
                  <a:gd name="T69" fmla="*/ T68 w 91"/>
                  <a:gd name="T70" fmla="+- 0 6712 6641"/>
                  <a:gd name="T71" fmla="*/ 6712 h 141"/>
                  <a:gd name="T72" fmla="+- 0 16477 16435"/>
                  <a:gd name="T73" fmla="*/ T72 w 91"/>
                  <a:gd name="T74" fmla="+- 0 6704 6641"/>
                  <a:gd name="T75" fmla="*/ 6704 h 141"/>
                  <a:gd name="T76" fmla="+- 0 16475 16435"/>
                  <a:gd name="T77" fmla="*/ T76 w 91"/>
                  <a:gd name="T78" fmla="+- 0 6697 6641"/>
                  <a:gd name="T79" fmla="*/ 6697 h 141"/>
                  <a:gd name="T80" fmla="+- 0 16454 16435"/>
                  <a:gd name="T81" fmla="*/ T80 w 91"/>
                  <a:gd name="T82" fmla="+- 0 6641 6641"/>
                  <a:gd name="T83"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7" name="Freeform 277"/>
              <p:cNvSpPr>
                <a:spLocks/>
              </p:cNvSpPr>
              <p:nvPr/>
            </p:nvSpPr>
            <p:spPr bwMode="auto">
              <a:xfrm>
                <a:off x="16435" y="6641"/>
                <a:ext cx="91" cy="141"/>
              </a:xfrm>
              <a:custGeom>
                <a:avLst/>
                <a:gdLst>
                  <a:gd name="T0" fmla="+- 0 16526 16435"/>
                  <a:gd name="T1" fmla="*/ T0 w 91"/>
                  <a:gd name="T2" fmla="+- 0 6641 6641"/>
                  <a:gd name="T3" fmla="*/ 6641 h 141"/>
                  <a:gd name="T4" fmla="+- 0 16507 16435"/>
                  <a:gd name="T5" fmla="*/ T4 w 91"/>
                  <a:gd name="T6" fmla="+- 0 6641 6641"/>
                  <a:gd name="T7" fmla="*/ 6641 h 141"/>
                  <a:gd name="T8" fmla="+- 0 16488 16435"/>
                  <a:gd name="T9" fmla="*/ T8 w 91"/>
                  <a:gd name="T10" fmla="+- 0 6698 6641"/>
                  <a:gd name="T11" fmla="*/ 6698 h 141"/>
                  <a:gd name="T12" fmla="+- 0 16486 16435"/>
                  <a:gd name="T13" fmla="*/ T12 w 91"/>
                  <a:gd name="T14" fmla="+- 0 6704 6641"/>
                  <a:gd name="T15" fmla="*/ 6704 h 141"/>
                  <a:gd name="T16" fmla="+- 0 16484 16435"/>
                  <a:gd name="T17" fmla="*/ T16 w 91"/>
                  <a:gd name="T18" fmla="+- 0 6712 6641"/>
                  <a:gd name="T19" fmla="*/ 6712 h 141"/>
                  <a:gd name="T20" fmla="+- 0 16482 16435"/>
                  <a:gd name="T21" fmla="*/ T20 w 91"/>
                  <a:gd name="T22" fmla="+- 0 6718 6641"/>
                  <a:gd name="T23" fmla="*/ 6718 h 141"/>
                  <a:gd name="T24" fmla="+- 0 16496 16435"/>
                  <a:gd name="T25" fmla="*/ T24 w 91"/>
                  <a:gd name="T26" fmla="+- 0 6718 6641"/>
                  <a:gd name="T27" fmla="*/ 6718 h 141"/>
                  <a:gd name="T28" fmla="+- 0 16499 16435"/>
                  <a:gd name="T29" fmla="*/ T28 w 91"/>
                  <a:gd name="T30" fmla="+- 0 6710 6641"/>
                  <a:gd name="T31" fmla="*/ 6710 h 141"/>
                  <a:gd name="T32" fmla="+- 0 16526 16435"/>
                  <a:gd name="T33" fmla="*/ T32 w 91"/>
                  <a:gd name="T34" fmla="+- 0 6641 6641"/>
                  <a:gd name="T35"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0" name="Group 278"/>
            <p:cNvGrpSpPr>
              <a:grpSpLocks/>
            </p:cNvGrpSpPr>
            <p:nvPr/>
          </p:nvGrpSpPr>
          <p:grpSpPr bwMode="auto">
            <a:xfrm>
              <a:off x="16542" y="6639"/>
              <a:ext cx="75" cy="101"/>
              <a:chOff x="16542" y="6639"/>
              <a:chExt cx="75" cy="101"/>
            </a:xfrm>
          </p:grpSpPr>
          <p:sp>
            <p:nvSpPr>
              <p:cNvPr id="4443" name="Freeform 279"/>
              <p:cNvSpPr>
                <a:spLocks/>
              </p:cNvSpPr>
              <p:nvPr/>
            </p:nvSpPr>
            <p:spPr bwMode="auto">
              <a:xfrm>
                <a:off x="16542" y="6639"/>
                <a:ext cx="75" cy="101"/>
              </a:xfrm>
              <a:custGeom>
                <a:avLst/>
                <a:gdLst>
                  <a:gd name="T0" fmla="+- 0 16603 16542"/>
                  <a:gd name="T1" fmla="*/ T0 w 75"/>
                  <a:gd name="T2" fmla="+- 0 6639 6639"/>
                  <a:gd name="T3" fmla="*/ 6639 h 101"/>
                  <a:gd name="T4" fmla="+- 0 16545 16542"/>
                  <a:gd name="T5" fmla="*/ T4 w 75"/>
                  <a:gd name="T6" fmla="+- 0 6675 6639"/>
                  <a:gd name="T7" fmla="*/ 6675 h 101"/>
                  <a:gd name="T8" fmla="+- 0 16542 16542"/>
                  <a:gd name="T9" fmla="*/ T8 w 75"/>
                  <a:gd name="T10" fmla="+- 0 6701 6639"/>
                  <a:gd name="T11" fmla="*/ 6701 h 101"/>
                  <a:gd name="T12" fmla="+- 0 16550 16542"/>
                  <a:gd name="T13" fmla="*/ T12 w 75"/>
                  <a:gd name="T14" fmla="+- 0 6722 6639"/>
                  <a:gd name="T15" fmla="*/ 6722 h 101"/>
                  <a:gd name="T16" fmla="+- 0 16566 16542"/>
                  <a:gd name="T17" fmla="*/ T16 w 75"/>
                  <a:gd name="T18" fmla="+- 0 6735 6639"/>
                  <a:gd name="T19" fmla="*/ 6735 h 101"/>
                  <a:gd name="T20" fmla="+- 0 16589 16542"/>
                  <a:gd name="T21" fmla="*/ T20 w 75"/>
                  <a:gd name="T22" fmla="+- 0 6740 6639"/>
                  <a:gd name="T23" fmla="*/ 6740 h 101"/>
                  <a:gd name="T24" fmla="+- 0 16602 16542"/>
                  <a:gd name="T25" fmla="*/ T24 w 75"/>
                  <a:gd name="T26" fmla="+- 0 6740 6639"/>
                  <a:gd name="T27" fmla="*/ 6740 h 101"/>
                  <a:gd name="T28" fmla="+- 0 16612 16542"/>
                  <a:gd name="T29" fmla="*/ T28 w 75"/>
                  <a:gd name="T30" fmla="+- 0 6736 6639"/>
                  <a:gd name="T31" fmla="*/ 6736 h 101"/>
                  <a:gd name="T32" fmla="+- 0 16617 16542"/>
                  <a:gd name="T33" fmla="*/ T32 w 75"/>
                  <a:gd name="T34" fmla="+- 0 6734 6639"/>
                  <a:gd name="T35" fmla="*/ 6734 h 101"/>
                  <a:gd name="T36" fmla="+- 0 16615 16542"/>
                  <a:gd name="T37" fmla="*/ T36 w 75"/>
                  <a:gd name="T38" fmla="+- 0 6725 6639"/>
                  <a:gd name="T39" fmla="*/ 6725 h 101"/>
                  <a:gd name="T40" fmla="+- 0 16602 16542"/>
                  <a:gd name="T41" fmla="*/ T40 w 75"/>
                  <a:gd name="T42" fmla="+- 0 6725 6639"/>
                  <a:gd name="T43" fmla="*/ 6725 h 101"/>
                  <a:gd name="T44" fmla="+- 0 16575 16542"/>
                  <a:gd name="T45" fmla="*/ T44 w 75"/>
                  <a:gd name="T46" fmla="+- 0 6721 6639"/>
                  <a:gd name="T47" fmla="*/ 6721 h 101"/>
                  <a:gd name="T48" fmla="+- 0 16564 16542"/>
                  <a:gd name="T49" fmla="*/ T48 w 75"/>
                  <a:gd name="T50" fmla="+- 0 6705 6639"/>
                  <a:gd name="T51" fmla="*/ 6705 h 101"/>
                  <a:gd name="T52" fmla="+- 0 16560 16542"/>
                  <a:gd name="T53" fmla="*/ T52 w 75"/>
                  <a:gd name="T54" fmla="+- 0 6678 6639"/>
                  <a:gd name="T55" fmla="*/ 6678 h 101"/>
                  <a:gd name="T56" fmla="+- 0 16571 16542"/>
                  <a:gd name="T57" fmla="*/ T56 w 75"/>
                  <a:gd name="T58" fmla="+- 0 6660 6639"/>
                  <a:gd name="T59" fmla="*/ 6660 h 101"/>
                  <a:gd name="T60" fmla="+- 0 16593 16542"/>
                  <a:gd name="T61" fmla="*/ T60 w 75"/>
                  <a:gd name="T62" fmla="+- 0 6653 6639"/>
                  <a:gd name="T63" fmla="*/ 6653 h 101"/>
                  <a:gd name="T64" fmla="+- 0 16615 16542"/>
                  <a:gd name="T65" fmla="*/ T64 w 75"/>
                  <a:gd name="T66" fmla="+- 0 6653 6639"/>
                  <a:gd name="T67" fmla="*/ 6653 h 101"/>
                  <a:gd name="T68" fmla="+- 0 16617 16542"/>
                  <a:gd name="T69" fmla="*/ T68 w 75"/>
                  <a:gd name="T70" fmla="+- 0 6644 6639"/>
                  <a:gd name="T71" fmla="*/ 6644 h 101"/>
                  <a:gd name="T72" fmla="+- 0 16612 16542"/>
                  <a:gd name="T73" fmla="*/ T72 w 75"/>
                  <a:gd name="T74" fmla="+- 0 6641 6639"/>
                  <a:gd name="T75" fmla="*/ 6641 h 101"/>
                  <a:gd name="T76" fmla="+- 0 16603 16542"/>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3"/>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4" name="Freeform 280"/>
              <p:cNvSpPr>
                <a:spLocks/>
              </p:cNvSpPr>
              <p:nvPr/>
            </p:nvSpPr>
            <p:spPr bwMode="auto">
              <a:xfrm>
                <a:off x="16542" y="6639"/>
                <a:ext cx="75" cy="101"/>
              </a:xfrm>
              <a:custGeom>
                <a:avLst/>
                <a:gdLst>
                  <a:gd name="T0" fmla="+- 0 16614 16542"/>
                  <a:gd name="T1" fmla="*/ T0 w 75"/>
                  <a:gd name="T2" fmla="+- 0 6721 6639"/>
                  <a:gd name="T3" fmla="*/ 6721 h 101"/>
                  <a:gd name="T4" fmla="+- 0 16609 16542"/>
                  <a:gd name="T5" fmla="*/ T4 w 75"/>
                  <a:gd name="T6" fmla="+- 0 6723 6639"/>
                  <a:gd name="T7" fmla="*/ 6723 h 101"/>
                  <a:gd name="T8" fmla="+- 0 16602 16542"/>
                  <a:gd name="T9" fmla="*/ T8 w 75"/>
                  <a:gd name="T10" fmla="+- 0 6725 6639"/>
                  <a:gd name="T11" fmla="*/ 6725 h 101"/>
                  <a:gd name="T12" fmla="+- 0 16615 16542"/>
                  <a:gd name="T13" fmla="*/ T12 w 75"/>
                  <a:gd name="T14" fmla="+- 0 6725 6639"/>
                  <a:gd name="T15" fmla="*/ 6725 h 101"/>
                  <a:gd name="T16" fmla="+- 0 16614 16542"/>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5" name="Freeform 281"/>
              <p:cNvSpPr>
                <a:spLocks/>
              </p:cNvSpPr>
              <p:nvPr/>
            </p:nvSpPr>
            <p:spPr bwMode="auto">
              <a:xfrm>
                <a:off x="16542" y="6639"/>
                <a:ext cx="75" cy="101"/>
              </a:xfrm>
              <a:custGeom>
                <a:avLst/>
                <a:gdLst>
                  <a:gd name="T0" fmla="+- 0 16615 16542"/>
                  <a:gd name="T1" fmla="*/ T0 w 75"/>
                  <a:gd name="T2" fmla="+- 0 6653 6639"/>
                  <a:gd name="T3" fmla="*/ 6653 h 101"/>
                  <a:gd name="T4" fmla="+- 0 16602 16542"/>
                  <a:gd name="T5" fmla="*/ T4 w 75"/>
                  <a:gd name="T6" fmla="+- 0 6653 6639"/>
                  <a:gd name="T7" fmla="*/ 6653 h 101"/>
                  <a:gd name="T8" fmla="+- 0 16609 16542"/>
                  <a:gd name="T9" fmla="*/ T8 w 75"/>
                  <a:gd name="T10" fmla="+- 0 6655 6639"/>
                  <a:gd name="T11" fmla="*/ 6655 h 101"/>
                  <a:gd name="T12" fmla="+- 0 16613 16542"/>
                  <a:gd name="T13" fmla="*/ T12 w 75"/>
                  <a:gd name="T14" fmla="+- 0 6657 6639"/>
                  <a:gd name="T15" fmla="*/ 6657 h 101"/>
                  <a:gd name="T16" fmla="+- 0 16615 16542"/>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1" name="Group 282"/>
            <p:cNvGrpSpPr>
              <a:grpSpLocks/>
            </p:cNvGrpSpPr>
            <p:nvPr/>
          </p:nvGrpSpPr>
          <p:grpSpPr bwMode="auto">
            <a:xfrm>
              <a:off x="16654" y="6595"/>
              <a:ext cx="2" cy="142"/>
              <a:chOff x="16654" y="6595"/>
              <a:chExt cx="2" cy="142"/>
            </a:xfrm>
          </p:grpSpPr>
          <p:sp>
            <p:nvSpPr>
              <p:cNvPr id="4442" name="Freeform 283"/>
              <p:cNvSpPr>
                <a:spLocks/>
              </p:cNvSpPr>
              <p:nvPr/>
            </p:nvSpPr>
            <p:spPr bwMode="auto">
              <a:xfrm>
                <a:off x="16654"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2" name="Group 284"/>
            <p:cNvGrpSpPr>
              <a:grpSpLocks/>
            </p:cNvGrpSpPr>
            <p:nvPr/>
          </p:nvGrpSpPr>
          <p:grpSpPr bwMode="auto">
            <a:xfrm>
              <a:off x="16694" y="6642"/>
              <a:ext cx="85" cy="98"/>
              <a:chOff x="16694" y="6642"/>
              <a:chExt cx="85" cy="98"/>
            </a:xfrm>
          </p:grpSpPr>
          <p:sp>
            <p:nvSpPr>
              <p:cNvPr id="4439" name="Freeform 285"/>
              <p:cNvSpPr>
                <a:spLocks/>
              </p:cNvSpPr>
              <p:nvPr/>
            </p:nvSpPr>
            <p:spPr bwMode="auto">
              <a:xfrm>
                <a:off x="16694" y="6642"/>
                <a:ext cx="85" cy="98"/>
              </a:xfrm>
              <a:custGeom>
                <a:avLst/>
                <a:gdLst>
                  <a:gd name="T0" fmla="+- 0 16722 16694"/>
                  <a:gd name="T1" fmla="*/ T0 w 85"/>
                  <a:gd name="T2" fmla="+- 0 6642 6642"/>
                  <a:gd name="T3" fmla="*/ 6642 h 98"/>
                  <a:gd name="T4" fmla="+- 0 16707 16694"/>
                  <a:gd name="T5" fmla="*/ T4 w 85"/>
                  <a:gd name="T6" fmla="+- 0 6654 6642"/>
                  <a:gd name="T7" fmla="*/ 6654 h 98"/>
                  <a:gd name="T8" fmla="+- 0 16697 16694"/>
                  <a:gd name="T9" fmla="*/ T8 w 85"/>
                  <a:gd name="T10" fmla="+- 0 6674 6642"/>
                  <a:gd name="T11" fmla="*/ 6674 h 98"/>
                  <a:gd name="T12" fmla="+- 0 16694 16694"/>
                  <a:gd name="T13" fmla="*/ T12 w 85"/>
                  <a:gd name="T14" fmla="+- 0 6701 6642"/>
                  <a:gd name="T15" fmla="*/ 6701 h 98"/>
                  <a:gd name="T16" fmla="+- 0 16702 16694"/>
                  <a:gd name="T17" fmla="*/ T16 w 85"/>
                  <a:gd name="T18" fmla="+- 0 6721 6642"/>
                  <a:gd name="T19" fmla="*/ 6721 h 98"/>
                  <a:gd name="T20" fmla="+- 0 16718 16694"/>
                  <a:gd name="T21" fmla="*/ T20 w 85"/>
                  <a:gd name="T22" fmla="+- 0 6735 6642"/>
                  <a:gd name="T23" fmla="*/ 6735 h 98"/>
                  <a:gd name="T24" fmla="+- 0 16741 16694"/>
                  <a:gd name="T25" fmla="*/ T24 w 85"/>
                  <a:gd name="T26" fmla="+- 0 6740 6642"/>
                  <a:gd name="T27" fmla="*/ 6740 h 98"/>
                  <a:gd name="T28" fmla="+- 0 16757 16694"/>
                  <a:gd name="T29" fmla="*/ T28 w 85"/>
                  <a:gd name="T30" fmla="+- 0 6740 6642"/>
                  <a:gd name="T31" fmla="*/ 6740 h 98"/>
                  <a:gd name="T32" fmla="+- 0 16767 16694"/>
                  <a:gd name="T33" fmla="*/ T32 w 85"/>
                  <a:gd name="T34" fmla="+- 0 6736 6642"/>
                  <a:gd name="T35" fmla="*/ 6736 h 98"/>
                  <a:gd name="T36" fmla="+- 0 16773 16694"/>
                  <a:gd name="T37" fmla="*/ T36 w 85"/>
                  <a:gd name="T38" fmla="+- 0 6733 6642"/>
                  <a:gd name="T39" fmla="*/ 6733 h 98"/>
                  <a:gd name="T40" fmla="+- 0 16772 16694"/>
                  <a:gd name="T41" fmla="*/ T40 w 85"/>
                  <a:gd name="T42" fmla="+- 0 6726 6642"/>
                  <a:gd name="T43" fmla="*/ 6726 h 98"/>
                  <a:gd name="T44" fmla="+- 0 16756 16694"/>
                  <a:gd name="T45" fmla="*/ T44 w 85"/>
                  <a:gd name="T46" fmla="+- 0 6726 6642"/>
                  <a:gd name="T47" fmla="*/ 6726 h 98"/>
                  <a:gd name="T48" fmla="+- 0 16736 16694"/>
                  <a:gd name="T49" fmla="*/ T48 w 85"/>
                  <a:gd name="T50" fmla="+- 0 6725 6642"/>
                  <a:gd name="T51" fmla="*/ 6725 h 98"/>
                  <a:gd name="T52" fmla="+- 0 16718 16694"/>
                  <a:gd name="T53" fmla="*/ T52 w 85"/>
                  <a:gd name="T54" fmla="+- 0 6715 6642"/>
                  <a:gd name="T55" fmla="*/ 6715 h 98"/>
                  <a:gd name="T56" fmla="+- 0 16710 16694"/>
                  <a:gd name="T57" fmla="*/ T56 w 85"/>
                  <a:gd name="T58" fmla="+- 0 6692 6642"/>
                  <a:gd name="T59" fmla="*/ 6692 h 98"/>
                  <a:gd name="T60" fmla="+- 0 16778 16694"/>
                  <a:gd name="T61" fmla="*/ T60 w 85"/>
                  <a:gd name="T62" fmla="+- 0 6692 6642"/>
                  <a:gd name="T63" fmla="*/ 6692 h 98"/>
                  <a:gd name="T64" fmla="+- 0 16779 16694"/>
                  <a:gd name="T65" fmla="*/ T64 w 85"/>
                  <a:gd name="T66" fmla="+- 0 6690 6642"/>
                  <a:gd name="T67" fmla="*/ 6690 h 98"/>
                  <a:gd name="T68" fmla="+- 0 16779 16694"/>
                  <a:gd name="T69" fmla="*/ T68 w 85"/>
                  <a:gd name="T70" fmla="+- 0 6688 6642"/>
                  <a:gd name="T71" fmla="*/ 6688 h 98"/>
                  <a:gd name="T72" fmla="+- 0 16778 16694"/>
                  <a:gd name="T73" fmla="*/ T72 w 85"/>
                  <a:gd name="T74" fmla="+- 0 6680 6642"/>
                  <a:gd name="T75" fmla="*/ 6680 h 98"/>
                  <a:gd name="T76" fmla="+- 0 16711 16694"/>
                  <a:gd name="T77" fmla="*/ T76 w 85"/>
                  <a:gd name="T78" fmla="+- 0 6680 6642"/>
                  <a:gd name="T79" fmla="*/ 6680 h 98"/>
                  <a:gd name="T80" fmla="+- 0 16712 16694"/>
                  <a:gd name="T81" fmla="*/ T80 w 85"/>
                  <a:gd name="T82" fmla="+- 0 6667 6642"/>
                  <a:gd name="T83" fmla="*/ 6667 h 98"/>
                  <a:gd name="T84" fmla="+- 0 16720 16694"/>
                  <a:gd name="T85" fmla="*/ T84 w 85"/>
                  <a:gd name="T86" fmla="+- 0 6651 6642"/>
                  <a:gd name="T87" fmla="*/ 6651 h 98"/>
                  <a:gd name="T88" fmla="+- 0 16762 16694"/>
                  <a:gd name="T89" fmla="*/ T88 w 85"/>
                  <a:gd name="T90" fmla="+- 0 6651 6642"/>
                  <a:gd name="T91" fmla="*/ 6651 h 98"/>
                  <a:gd name="T92" fmla="+- 0 16753 16694"/>
                  <a:gd name="T93" fmla="*/ T92 w 85"/>
                  <a:gd name="T94" fmla="+- 0 6645 6642"/>
                  <a:gd name="T95" fmla="*/ 6645 h 98"/>
                  <a:gd name="T96" fmla="+- 0 16722 16694"/>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0" name="Freeform 286"/>
              <p:cNvSpPr>
                <a:spLocks/>
              </p:cNvSpPr>
              <p:nvPr/>
            </p:nvSpPr>
            <p:spPr bwMode="auto">
              <a:xfrm>
                <a:off x="16694" y="6642"/>
                <a:ext cx="85" cy="98"/>
              </a:xfrm>
              <a:custGeom>
                <a:avLst/>
                <a:gdLst>
                  <a:gd name="T0" fmla="+- 0 16770 16694"/>
                  <a:gd name="T1" fmla="*/ T0 w 85"/>
                  <a:gd name="T2" fmla="+- 0 6721 6642"/>
                  <a:gd name="T3" fmla="*/ 6721 h 98"/>
                  <a:gd name="T4" fmla="+- 0 16764 16694"/>
                  <a:gd name="T5" fmla="*/ T4 w 85"/>
                  <a:gd name="T6" fmla="+- 0 6724 6642"/>
                  <a:gd name="T7" fmla="*/ 6724 h 98"/>
                  <a:gd name="T8" fmla="+- 0 16756 16694"/>
                  <a:gd name="T9" fmla="*/ T8 w 85"/>
                  <a:gd name="T10" fmla="+- 0 6726 6642"/>
                  <a:gd name="T11" fmla="*/ 6726 h 98"/>
                  <a:gd name="T12" fmla="+- 0 16772 16694"/>
                  <a:gd name="T13" fmla="*/ T12 w 85"/>
                  <a:gd name="T14" fmla="+- 0 6726 6642"/>
                  <a:gd name="T15" fmla="*/ 6726 h 98"/>
                  <a:gd name="T16" fmla="+- 0 16770 16694"/>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1" name="Freeform 287"/>
              <p:cNvSpPr>
                <a:spLocks/>
              </p:cNvSpPr>
              <p:nvPr/>
            </p:nvSpPr>
            <p:spPr bwMode="auto">
              <a:xfrm>
                <a:off x="16694" y="6642"/>
                <a:ext cx="85" cy="98"/>
              </a:xfrm>
              <a:custGeom>
                <a:avLst/>
                <a:gdLst>
                  <a:gd name="T0" fmla="+- 0 16762 16694"/>
                  <a:gd name="T1" fmla="*/ T0 w 85"/>
                  <a:gd name="T2" fmla="+- 0 6651 6642"/>
                  <a:gd name="T3" fmla="*/ 6651 h 98"/>
                  <a:gd name="T4" fmla="+- 0 16757 16694"/>
                  <a:gd name="T5" fmla="*/ T4 w 85"/>
                  <a:gd name="T6" fmla="+- 0 6651 6642"/>
                  <a:gd name="T7" fmla="*/ 6651 h 98"/>
                  <a:gd name="T8" fmla="+- 0 16762 16694"/>
                  <a:gd name="T9" fmla="*/ T8 w 85"/>
                  <a:gd name="T10" fmla="+- 0 6667 6642"/>
                  <a:gd name="T11" fmla="*/ 6667 h 98"/>
                  <a:gd name="T12" fmla="+- 0 16762 16694"/>
                  <a:gd name="T13" fmla="*/ T12 w 85"/>
                  <a:gd name="T14" fmla="+- 0 6680 6642"/>
                  <a:gd name="T15" fmla="*/ 6680 h 98"/>
                  <a:gd name="T16" fmla="+- 0 16778 16694"/>
                  <a:gd name="T17" fmla="*/ T16 w 85"/>
                  <a:gd name="T18" fmla="+- 0 6680 6642"/>
                  <a:gd name="T19" fmla="*/ 6680 h 98"/>
                  <a:gd name="T20" fmla="+- 0 16778 16694"/>
                  <a:gd name="T21" fmla="*/ T20 w 85"/>
                  <a:gd name="T22" fmla="+- 0 6672 6642"/>
                  <a:gd name="T23" fmla="*/ 6672 h 98"/>
                  <a:gd name="T24" fmla="+- 0 16770 16694"/>
                  <a:gd name="T25" fmla="*/ T24 w 85"/>
                  <a:gd name="T26" fmla="+- 0 6657 6642"/>
                  <a:gd name="T27" fmla="*/ 6657 h 98"/>
                  <a:gd name="T28" fmla="+- 0 16762 16694"/>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3" name="Group 288"/>
            <p:cNvGrpSpPr>
              <a:grpSpLocks/>
            </p:cNvGrpSpPr>
            <p:nvPr/>
          </p:nvGrpSpPr>
          <p:grpSpPr bwMode="auto">
            <a:xfrm>
              <a:off x="16863" y="6602"/>
              <a:ext cx="20" cy="135"/>
              <a:chOff x="16863" y="6602"/>
              <a:chExt cx="20" cy="135"/>
            </a:xfrm>
          </p:grpSpPr>
          <p:sp>
            <p:nvSpPr>
              <p:cNvPr id="4437" name="Freeform 289"/>
              <p:cNvSpPr>
                <a:spLocks/>
              </p:cNvSpPr>
              <p:nvPr/>
            </p:nvSpPr>
            <p:spPr bwMode="auto">
              <a:xfrm>
                <a:off x="16863" y="6602"/>
                <a:ext cx="20" cy="135"/>
              </a:xfrm>
              <a:custGeom>
                <a:avLst/>
                <a:gdLst>
                  <a:gd name="T0" fmla="+- 0 16883 16863"/>
                  <a:gd name="T1" fmla="*/ T0 w 20"/>
                  <a:gd name="T2" fmla="+- 0 6641 6602"/>
                  <a:gd name="T3" fmla="*/ 6641 h 135"/>
                  <a:gd name="T4" fmla="+- 0 16865 16863"/>
                  <a:gd name="T5" fmla="*/ T4 w 20"/>
                  <a:gd name="T6" fmla="+- 0 6641 6602"/>
                  <a:gd name="T7" fmla="*/ 6641 h 135"/>
                  <a:gd name="T8" fmla="+- 0 16865 16863"/>
                  <a:gd name="T9" fmla="*/ T8 w 20"/>
                  <a:gd name="T10" fmla="+- 0 6737 6602"/>
                  <a:gd name="T11" fmla="*/ 6737 h 135"/>
                  <a:gd name="T12" fmla="+- 0 16883 16863"/>
                  <a:gd name="T13" fmla="*/ T12 w 20"/>
                  <a:gd name="T14" fmla="+- 0 6737 6602"/>
                  <a:gd name="T15" fmla="*/ 6737 h 135"/>
                  <a:gd name="T16" fmla="+- 0 16883 16863"/>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8" name="Freeform 290"/>
              <p:cNvSpPr>
                <a:spLocks/>
              </p:cNvSpPr>
              <p:nvPr/>
            </p:nvSpPr>
            <p:spPr bwMode="auto">
              <a:xfrm>
                <a:off x="16863" y="6602"/>
                <a:ext cx="20" cy="135"/>
              </a:xfrm>
              <a:custGeom>
                <a:avLst/>
                <a:gdLst>
                  <a:gd name="T0" fmla="+- 0 16880 16863"/>
                  <a:gd name="T1" fmla="*/ T0 w 20"/>
                  <a:gd name="T2" fmla="+- 0 6602 6602"/>
                  <a:gd name="T3" fmla="*/ 6602 h 135"/>
                  <a:gd name="T4" fmla="+- 0 16867 16863"/>
                  <a:gd name="T5" fmla="*/ T4 w 20"/>
                  <a:gd name="T6" fmla="+- 0 6602 6602"/>
                  <a:gd name="T7" fmla="*/ 6602 h 135"/>
                  <a:gd name="T8" fmla="+- 0 16863 16863"/>
                  <a:gd name="T9" fmla="*/ T8 w 20"/>
                  <a:gd name="T10" fmla="+- 0 6607 6602"/>
                  <a:gd name="T11" fmla="*/ 6607 h 135"/>
                  <a:gd name="T12" fmla="+- 0 16863 16863"/>
                  <a:gd name="T13" fmla="*/ T12 w 20"/>
                  <a:gd name="T14" fmla="+- 0 6619 6602"/>
                  <a:gd name="T15" fmla="*/ 6619 h 135"/>
                  <a:gd name="T16" fmla="+- 0 16867 16863"/>
                  <a:gd name="T17" fmla="*/ T16 w 20"/>
                  <a:gd name="T18" fmla="+- 0 6624 6602"/>
                  <a:gd name="T19" fmla="*/ 6624 h 135"/>
                  <a:gd name="T20" fmla="+- 0 16880 16863"/>
                  <a:gd name="T21" fmla="*/ T20 w 20"/>
                  <a:gd name="T22" fmla="+- 0 6624 6602"/>
                  <a:gd name="T23" fmla="*/ 6624 h 135"/>
                  <a:gd name="T24" fmla="+- 0 16885 16863"/>
                  <a:gd name="T25" fmla="*/ T24 w 20"/>
                  <a:gd name="T26" fmla="+- 0 6619 6602"/>
                  <a:gd name="T27" fmla="*/ 6619 h 135"/>
                  <a:gd name="T28" fmla="+- 0 16885 16863"/>
                  <a:gd name="T29" fmla="*/ T28 w 20"/>
                  <a:gd name="T30" fmla="+- 0 6607 6602"/>
                  <a:gd name="T31" fmla="*/ 6607 h 135"/>
                  <a:gd name="T32" fmla="+- 0 16880 16863"/>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4" name="Group 291"/>
            <p:cNvGrpSpPr>
              <a:grpSpLocks/>
            </p:cNvGrpSpPr>
            <p:nvPr/>
          </p:nvGrpSpPr>
          <p:grpSpPr bwMode="auto">
            <a:xfrm>
              <a:off x="16919" y="6638"/>
              <a:ext cx="83" cy="99"/>
              <a:chOff x="16919" y="6638"/>
              <a:chExt cx="83" cy="99"/>
            </a:xfrm>
          </p:grpSpPr>
          <p:sp>
            <p:nvSpPr>
              <p:cNvPr id="4434" name="Freeform 292"/>
              <p:cNvSpPr>
                <a:spLocks/>
              </p:cNvSpPr>
              <p:nvPr/>
            </p:nvSpPr>
            <p:spPr bwMode="auto">
              <a:xfrm>
                <a:off x="16919" y="6638"/>
                <a:ext cx="83" cy="99"/>
              </a:xfrm>
              <a:custGeom>
                <a:avLst/>
                <a:gdLst>
                  <a:gd name="T0" fmla="+- 0 16935 16919"/>
                  <a:gd name="T1" fmla="*/ T0 w 83"/>
                  <a:gd name="T2" fmla="+- 0 6641 6638"/>
                  <a:gd name="T3" fmla="*/ 6641 h 99"/>
                  <a:gd name="T4" fmla="+- 0 16919 16919"/>
                  <a:gd name="T5" fmla="*/ T4 w 83"/>
                  <a:gd name="T6" fmla="+- 0 6641 6638"/>
                  <a:gd name="T7" fmla="*/ 6641 h 99"/>
                  <a:gd name="T8" fmla="+- 0 16920 16919"/>
                  <a:gd name="T9" fmla="*/ T8 w 83"/>
                  <a:gd name="T10" fmla="+- 0 6649 6638"/>
                  <a:gd name="T11" fmla="*/ 6649 h 99"/>
                  <a:gd name="T12" fmla="+- 0 16920 16919"/>
                  <a:gd name="T13" fmla="*/ T12 w 83"/>
                  <a:gd name="T14" fmla="+- 0 6737 6638"/>
                  <a:gd name="T15" fmla="*/ 6737 h 99"/>
                  <a:gd name="T16" fmla="+- 0 16937 16919"/>
                  <a:gd name="T17" fmla="*/ T16 w 83"/>
                  <a:gd name="T18" fmla="+- 0 6737 6638"/>
                  <a:gd name="T19" fmla="*/ 6737 h 99"/>
                  <a:gd name="T20" fmla="+- 0 16937 16919"/>
                  <a:gd name="T21" fmla="*/ T20 w 83"/>
                  <a:gd name="T22" fmla="+- 0 6676 6638"/>
                  <a:gd name="T23" fmla="*/ 6676 h 99"/>
                  <a:gd name="T24" fmla="+- 0 16938 16919"/>
                  <a:gd name="T25" fmla="*/ T24 w 83"/>
                  <a:gd name="T26" fmla="+- 0 6673 6638"/>
                  <a:gd name="T27" fmla="*/ 6673 h 99"/>
                  <a:gd name="T28" fmla="+- 0 16939 16919"/>
                  <a:gd name="T29" fmla="*/ T28 w 83"/>
                  <a:gd name="T30" fmla="+- 0 6671 6638"/>
                  <a:gd name="T31" fmla="*/ 6671 h 99"/>
                  <a:gd name="T32" fmla="+- 0 16942 16919"/>
                  <a:gd name="T33" fmla="*/ T32 w 83"/>
                  <a:gd name="T34" fmla="+- 0 6661 6638"/>
                  <a:gd name="T35" fmla="*/ 6661 h 99"/>
                  <a:gd name="T36" fmla="+- 0 16947 16919"/>
                  <a:gd name="T37" fmla="*/ T36 w 83"/>
                  <a:gd name="T38" fmla="+- 0 6657 6638"/>
                  <a:gd name="T39" fmla="*/ 6657 h 99"/>
                  <a:gd name="T40" fmla="+- 0 16936 16919"/>
                  <a:gd name="T41" fmla="*/ T40 w 83"/>
                  <a:gd name="T42" fmla="+- 0 6657 6638"/>
                  <a:gd name="T43" fmla="*/ 6657 h 99"/>
                  <a:gd name="T44" fmla="+- 0 16935 16919"/>
                  <a:gd name="T45" fmla="*/ T44 w 83"/>
                  <a:gd name="T46" fmla="+- 0 6641 6638"/>
                  <a:gd name="T47"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5" name="Freeform 293"/>
              <p:cNvSpPr>
                <a:spLocks/>
              </p:cNvSpPr>
              <p:nvPr/>
            </p:nvSpPr>
            <p:spPr bwMode="auto">
              <a:xfrm>
                <a:off x="16919" y="6638"/>
                <a:ext cx="83" cy="99"/>
              </a:xfrm>
              <a:custGeom>
                <a:avLst/>
                <a:gdLst>
                  <a:gd name="T0" fmla="+- 0 16994 16919"/>
                  <a:gd name="T1" fmla="*/ T0 w 83"/>
                  <a:gd name="T2" fmla="+- 0 6653 6638"/>
                  <a:gd name="T3" fmla="*/ 6653 h 99"/>
                  <a:gd name="T4" fmla="+- 0 16979 16919"/>
                  <a:gd name="T5" fmla="*/ T4 w 83"/>
                  <a:gd name="T6" fmla="+- 0 6653 6638"/>
                  <a:gd name="T7" fmla="*/ 6653 h 99"/>
                  <a:gd name="T8" fmla="+- 0 16985 16919"/>
                  <a:gd name="T9" fmla="*/ T8 w 83"/>
                  <a:gd name="T10" fmla="+- 0 6666 6638"/>
                  <a:gd name="T11" fmla="*/ 6666 h 99"/>
                  <a:gd name="T12" fmla="+- 0 16985 16919"/>
                  <a:gd name="T13" fmla="*/ T12 w 83"/>
                  <a:gd name="T14" fmla="+- 0 6737 6638"/>
                  <a:gd name="T15" fmla="*/ 6737 h 99"/>
                  <a:gd name="T16" fmla="+- 0 17002 16919"/>
                  <a:gd name="T17" fmla="*/ T16 w 83"/>
                  <a:gd name="T18" fmla="+- 0 6737 6638"/>
                  <a:gd name="T19" fmla="*/ 6737 h 99"/>
                  <a:gd name="T20" fmla="+- 0 16999 16919"/>
                  <a:gd name="T21" fmla="*/ T20 w 83"/>
                  <a:gd name="T22" fmla="+- 0 6659 6638"/>
                  <a:gd name="T23" fmla="*/ 6659 h 99"/>
                  <a:gd name="T24" fmla="+- 0 16994 16919"/>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6" name="Freeform 294"/>
              <p:cNvSpPr>
                <a:spLocks/>
              </p:cNvSpPr>
              <p:nvPr/>
            </p:nvSpPr>
            <p:spPr bwMode="auto">
              <a:xfrm>
                <a:off x="16919" y="6638"/>
                <a:ext cx="83" cy="99"/>
              </a:xfrm>
              <a:custGeom>
                <a:avLst/>
                <a:gdLst>
                  <a:gd name="T0" fmla="+- 0 16968 16919"/>
                  <a:gd name="T1" fmla="*/ T0 w 83"/>
                  <a:gd name="T2" fmla="+- 0 6638 6638"/>
                  <a:gd name="T3" fmla="*/ 6638 h 99"/>
                  <a:gd name="T4" fmla="+- 0 16952 16919"/>
                  <a:gd name="T5" fmla="*/ T4 w 83"/>
                  <a:gd name="T6" fmla="+- 0 6638 6638"/>
                  <a:gd name="T7" fmla="*/ 6638 h 99"/>
                  <a:gd name="T8" fmla="+- 0 16941 16919"/>
                  <a:gd name="T9" fmla="*/ T8 w 83"/>
                  <a:gd name="T10" fmla="+- 0 6647 6638"/>
                  <a:gd name="T11" fmla="*/ 6647 h 99"/>
                  <a:gd name="T12" fmla="+- 0 16936 16919"/>
                  <a:gd name="T13" fmla="*/ T12 w 83"/>
                  <a:gd name="T14" fmla="+- 0 6657 6638"/>
                  <a:gd name="T15" fmla="*/ 6657 h 99"/>
                  <a:gd name="T16" fmla="+- 0 16947 16919"/>
                  <a:gd name="T17" fmla="*/ T16 w 83"/>
                  <a:gd name="T18" fmla="+- 0 6657 6638"/>
                  <a:gd name="T19" fmla="*/ 6657 h 99"/>
                  <a:gd name="T20" fmla="+- 0 16951 16919"/>
                  <a:gd name="T21" fmla="*/ T20 w 83"/>
                  <a:gd name="T22" fmla="+- 0 6653 6638"/>
                  <a:gd name="T23" fmla="*/ 6653 h 99"/>
                  <a:gd name="T24" fmla="+- 0 16994 16919"/>
                  <a:gd name="T25" fmla="*/ T24 w 83"/>
                  <a:gd name="T26" fmla="+- 0 6653 6638"/>
                  <a:gd name="T27" fmla="*/ 6653 h 99"/>
                  <a:gd name="T28" fmla="+- 0 16985 16919"/>
                  <a:gd name="T29" fmla="*/ T28 w 83"/>
                  <a:gd name="T30" fmla="+- 0 6643 6638"/>
                  <a:gd name="T31" fmla="*/ 6643 h 99"/>
                  <a:gd name="T32" fmla="+- 0 16968 16919"/>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5" name="Group 295"/>
            <p:cNvGrpSpPr>
              <a:grpSpLocks/>
            </p:cNvGrpSpPr>
            <p:nvPr/>
          </p:nvGrpSpPr>
          <p:grpSpPr bwMode="auto">
            <a:xfrm>
              <a:off x="17087" y="6638"/>
              <a:ext cx="77" cy="101"/>
              <a:chOff x="17087" y="6638"/>
              <a:chExt cx="77" cy="101"/>
            </a:xfrm>
          </p:grpSpPr>
          <p:sp>
            <p:nvSpPr>
              <p:cNvPr id="4430" name="Freeform 296"/>
              <p:cNvSpPr>
                <a:spLocks/>
              </p:cNvSpPr>
              <p:nvPr/>
            </p:nvSpPr>
            <p:spPr bwMode="auto">
              <a:xfrm>
                <a:off x="17087" y="6638"/>
                <a:ext cx="77" cy="101"/>
              </a:xfrm>
              <a:custGeom>
                <a:avLst/>
                <a:gdLst>
                  <a:gd name="T0" fmla="+- 0 17154 17087"/>
                  <a:gd name="T1" fmla="*/ T0 w 77"/>
                  <a:gd name="T2" fmla="+- 0 6651 6638"/>
                  <a:gd name="T3" fmla="*/ 6651 h 101"/>
                  <a:gd name="T4" fmla="+- 0 17143 17087"/>
                  <a:gd name="T5" fmla="*/ T4 w 77"/>
                  <a:gd name="T6" fmla="+- 0 6651 6638"/>
                  <a:gd name="T7" fmla="*/ 6651 h 101"/>
                  <a:gd name="T8" fmla="+- 0 17146 17087"/>
                  <a:gd name="T9" fmla="*/ T8 w 77"/>
                  <a:gd name="T10" fmla="+- 0 6666 6638"/>
                  <a:gd name="T11" fmla="*/ 6666 h 101"/>
                  <a:gd name="T12" fmla="+- 0 17146 17087"/>
                  <a:gd name="T13" fmla="*/ T12 w 77"/>
                  <a:gd name="T14" fmla="+- 0 6674 6638"/>
                  <a:gd name="T15" fmla="*/ 6674 h 101"/>
                  <a:gd name="T16" fmla="+- 0 17132 17087"/>
                  <a:gd name="T17" fmla="*/ T16 w 77"/>
                  <a:gd name="T18" fmla="+- 0 6676 6638"/>
                  <a:gd name="T19" fmla="*/ 6676 h 101"/>
                  <a:gd name="T20" fmla="+- 0 17108 17087"/>
                  <a:gd name="T21" fmla="*/ T20 w 77"/>
                  <a:gd name="T22" fmla="+- 0 6682 6638"/>
                  <a:gd name="T23" fmla="*/ 6682 h 101"/>
                  <a:gd name="T24" fmla="+- 0 17093 17087"/>
                  <a:gd name="T25" fmla="*/ T24 w 77"/>
                  <a:gd name="T26" fmla="+- 0 6694 6638"/>
                  <a:gd name="T27" fmla="*/ 6694 h 101"/>
                  <a:gd name="T28" fmla="+- 0 17087 17087"/>
                  <a:gd name="T29" fmla="*/ T28 w 77"/>
                  <a:gd name="T30" fmla="+- 0 6713 6638"/>
                  <a:gd name="T31" fmla="*/ 6713 h 101"/>
                  <a:gd name="T32" fmla="+- 0 17095 17087"/>
                  <a:gd name="T33" fmla="*/ T32 w 77"/>
                  <a:gd name="T34" fmla="+- 0 6731 6638"/>
                  <a:gd name="T35" fmla="*/ 6731 h 101"/>
                  <a:gd name="T36" fmla="+- 0 17117 17087"/>
                  <a:gd name="T37" fmla="*/ T36 w 77"/>
                  <a:gd name="T38" fmla="+- 0 6740 6638"/>
                  <a:gd name="T39" fmla="*/ 6740 h 101"/>
                  <a:gd name="T40" fmla="+- 0 17131 17087"/>
                  <a:gd name="T41" fmla="*/ T40 w 77"/>
                  <a:gd name="T42" fmla="+- 0 6740 6638"/>
                  <a:gd name="T43" fmla="*/ 6740 h 101"/>
                  <a:gd name="T44" fmla="+- 0 17141 17087"/>
                  <a:gd name="T45" fmla="*/ T44 w 77"/>
                  <a:gd name="T46" fmla="+- 0 6733 6638"/>
                  <a:gd name="T47" fmla="*/ 6733 h 101"/>
                  <a:gd name="T48" fmla="+- 0 17146 17087"/>
                  <a:gd name="T49" fmla="*/ T48 w 77"/>
                  <a:gd name="T50" fmla="+- 0 6727 6638"/>
                  <a:gd name="T51" fmla="*/ 6727 h 101"/>
                  <a:gd name="T52" fmla="+- 0 17113 17087"/>
                  <a:gd name="T53" fmla="*/ T52 w 77"/>
                  <a:gd name="T54" fmla="+- 0 6727 6638"/>
                  <a:gd name="T55" fmla="*/ 6727 h 101"/>
                  <a:gd name="T56" fmla="+- 0 17105 17087"/>
                  <a:gd name="T57" fmla="*/ T56 w 77"/>
                  <a:gd name="T58" fmla="+- 0 6721 6638"/>
                  <a:gd name="T59" fmla="*/ 6721 h 101"/>
                  <a:gd name="T60" fmla="+- 0 17106 17087"/>
                  <a:gd name="T61" fmla="*/ T60 w 77"/>
                  <a:gd name="T62" fmla="+- 0 6703 6638"/>
                  <a:gd name="T63" fmla="*/ 6703 h 101"/>
                  <a:gd name="T64" fmla="+- 0 17122 17087"/>
                  <a:gd name="T65" fmla="*/ T64 w 77"/>
                  <a:gd name="T66" fmla="+- 0 6691 6638"/>
                  <a:gd name="T67" fmla="*/ 6691 h 101"/>
                  <a:gd name="T68" fmla="+- 0 17146 17087"/>
                  <a:gd name="T69" fmla="*/ T68 w 77"/>
                  <a:gd name="T70" fmla="+- 0 6688 6638"/>
                  <a:gd name="T71" fmla="*/ 6688 h 101"/>
                  <a:gd name="T72" fmla="+- 0 17162 17087"/>
                  <a:gd name="T73" fmla="*/ T72 w 77"/>
                  <a:gd name="T74" fmla="+- 0 6688 6638"/>
                  <a:gd name="T75" fmla="*/ 6688 h 101"/>
                  <a:gd name="T76" fmla="+- 0 17161 17087"/>
                  <a:gd name="T77" fmla="*/ T76 w 77"/>
                  <a:gd name="T78" fmla="+- 0 6663 6638"/>
                  <a:gd name="T79" fmla="*/ 6663 h 101"/>
                  <a:gd name="T80" fmla="+- 0 17154 17087"/>
                  <a:gd name="T81" fmla="*/ T80 w 77"/>
                  <a:gd name="T82" fmla="+- 0 6651 6638"/>
                  <a:gd name="T83" fmla="*/ 66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5"/>
                    </a:lnTo>
                    <a:lnTo>
                      <a:pt x="8" y="93"/>
                    </a:lnTo>
                    <a:lnTo>
                      <a:pt x="30" y="102"/>
                    </a:lnTo>
                    <a:lnTo>
                      <a:pt x="44" y="102"/>
                    </a:lnTo>
                    <a:lnTo>
                      <a:pt x="54" y="95"/>
                    </a:lnTo>
                    <a:lnTo>
                      <a:pt x="59" y="89"/>
                    </a:lnTo>
                    <a:lnTo>
                      <a:pt x="26"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1" name="Freeform 297"/>
              <p:cNvSpPr>
                <a:spLocks/>
              </p:cNvSpPr>
              <p:nvPr/>
            </p:nvSpPr>
            <p:spPr bwMode="auto">
              <a:xfrm>
                <a:off x="17087" y="6638"/>
                <a:ext cx="77" cy="101"/>
              </a:xfrm>
              <a:custGeom>
                <a:avLst/>
                <a:gdLst>
                  <a:gd name="T0" fmla="+- 0 17163 17087"/>
                  <a:gd name="T1" fmla="*/ T0 w 77"/>
                  <a:gd name="T2" fmla="+- 0 6725 6638"/>
                  <a:gd name="T3" fmla="*/ 6725 h 101"/>
                  <a:gd name="T4" fmla="+- 0 17147 17087"/>
                  <a:gd name="T5" fmla="*/ T4 w 77"/>
                  <a:gd name="T6" fmla="+- 0 6725 6638"/>
                  <a:gd name="T7" fmla="*/ 6725 h 101"/>
                  <a:gd name="T8" fmla="+- 0 17149 17087"/>
                  <a:gd name="T9" fmla="*/ T8 w 77"/>
                  <a:gd name="T10" fmla="+- 0 6737 6638"/>
                  <a:gd name="T11" fmla="*/ 6737 h 101"/>
                  <a:gd name="T12" fmla="+- 0 17165 17087"/>
                  <a:gd name="T13" fmla="*/ T12 w 77"/>
                  <a:gd name="T14" fmla="+- 0 6737 6638"/>
                  <a:gd name="T15" fmla="*/ 6737 h 101"/>
                  <a:gd name="T16" fmla="+- 0 17163 17087"/>
                  <a:gd name="T17" fmla="*/ T16 w 77"/>
                  <a:gd name="T18" fmla="+- 0 6731 6638"/>
                  <a:gd name="T19" fmla="*/ 6731 h 101"/>
                  <a:gd name="T20" fmla="+- 0 17163 17087"/>
                  <a:gd name="T21" fmla="*/ T20 w 77"/>
                  <a:gd name="T22" fmla="+- 0 6725 6638"/>
                  <a:gd name="T23" fmla="*/ 672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2" name="Freeform 298"/>
              <p:cNvSpPr>
                <a:spLocks/>
              </p:cNvSpPr>
              <p:nvPr/>
            </p:nvSpPr>
            <p:spPr bwMode="auto">
              <a:xfrm>
                <a:off x="17087" y="6638"/>
                <a:ext cx="77" cy="101"/>
              </a:xfrm>
              <a:custGeom>
                <a:avLst/>
                <a:gdLst>
                  <a:gd name="T0" fmla="+- 0 17162 17087"/>
                  <a:gd name="T1" fmla="*/ T0 w 77"/>
                  <a:gd name="T2" fmla="+- 0 6688 6638"/>
                  <a:gd name="T3" fmla="*/ 6688 h 101"/>
                  <a:gd name="T4" fmla="+- 0 17146 17087"/>
                  <a:gd name="T5" fmla="*/ T4 w 77"/>
                  <a:gd name="T6" fmla="+- 0 6688 6638"/>
                  <a:gd name="T7" fmla="*/ 6688 h 101"/>
                  <a:gd name="T8" fmla="+- 0 17146 17087"/>
                  <a:gd name="T9" fmla="*/ T8 w 77"/>
                  <a:gd name="T10" fmla="+- 0 6707 6638"/>
                  <a:gd name="T11" fmla="*/ 6707 h 101"/>
                  <a:gd name="T12" fmla="+- 0 17146 17087"/>
                  <a:gd name="T13" fmla="*/ T12 w 77"/>
                  <a:gd name="T14" fmla="+- 0 6709 6638"/>
                  <a:gd name="T15" fmla="*/ 6709 h 101"/>
                  <a:gd name="T16" fmla="+- 0 17145 17087"/>
                  <a:gd name="T17" fmla="*/ T16 w 77"/>
                  <a:gd name="T18" fmla="+- 0 6710 6638"/>
                  <a:gd name="T19" fmla="*/ 6710 h 101"/>
                  <a:gd name="T20" fmla="+- 0 17142 17087"/>
                  <a:gd name="T21" fmla="*/ T20 w 77"/>
                  <a:gd name="T22" fmla="+- 0 6719 6638"/>
                  <a:gd name="T23" fmla="*/ 6719 h 101"/>
                  <a:gd name="T24" fmla="+- 0 17134 17087"/>
                  <a:gd name="T25" fmla="*/ T24 w 77"/>
                  <a:gd name="T26" fmla="+- 0 6727 6638"/>
                  <a:gd name="T27" fmla="*/ 6727 h 101"/>
                  <a:gd name="T28" fmla="+- 0 17146 17087"/>
                  <a:gd name="T29" fmla="*/ T28 w 77"/>
                  <a:gd name="T30" fmla="+- 0 6727 6638"/>
                  <a:gd name="T31" fmla="*/ 6727 h 101"/>
                  <a:gd name="T32" fmla="+- 0 17147 17087"/>
                  <a:gd name="T33" fmla="*/ T32 w 77"/>
                  <a:gd name="T34" fmla="+- 0 6725 6638"/>
                  <a:gd name="T35" fmla="*/ 6725 h 101"/>
                  <a:gd name="T36" fmla="+- 0 17163 17087"/>
                  <a:gd name="T37" fmla="*/ T36 w 77"/>
                  <a:gd name="T38" fmla="+- 0 6725 6638"/>
                  <a:gd name="T39" fmla="*/ 6725 h 101"/>
                  <a:gd name="T40" fmla="+- 0 17163 17087"/>
                  <a:gd name="T41" fmla="*/ T40 w 77"/>
                  <a:gd name="T42" fmla="+- 0 6713 6638"/>
                  <a:gd name="T43" fmla="*/ 6713 h 101"/>
                  <a:gd name="T44" fmla="+- 0 17162 17087"/>
                  <a:gd name="T45" fmla="*/ T44 w 77"/>
                  <a:gd name="T46" fmla="+- 0 6688 6638"/>
                  <a:gd name="T47" fmla="*/ 668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9" y="71"/>
                    </a:lnTo>
                    <a:lnTo>
                      <a:pt x="58" y="72"/>
                    </a:lnTo>
                    <a:lnTo>
                      <a:pt x="55" y="81"/>
                    </a:lnTo>
                    <a:lnTo>
                      <a:pt x="47" y="89"/>
                    </a:lnTo>
                    <a:lnTo>
                      <a:pt x="59" y="89"/>
                    </a:lnTo>
                    <a:lnTo>
                      <a:pt x="60"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3" name="Freeform 299"/>
              <p:cNvSpPr>
                <a:spLocks/>
              </p:cNvSpPr>
              <p:nvPr/>
            </p:nvSpPr>
            <p:spPr bwMode="auto">
              <a:xfrm>
                <a:off x="17087" y="6638"/>
                <a:ext cx="77" cy="101"/>
              </a:xfrm>
              <a:custGeom>
                <a:avLst/>
                <a:gdLst>
                  <a:gd name="T0" fmla="+- 0 17126 17087"/>
                  <a:gd name="T1" fmla="*/ T0 w 77"/>
                  <a:gd name="T2" fmla="+- 0 6638 6638"/>
                  <a:gd name="T3" fmla="*/ 6638 h 101"/>
                  <a:gd name="T4" fmla="+- 0 17114 17087"/>
                  <a:gd name="T5" fmla="*/ T4 w 77"/>
                  <a:gd name="T6" fmla="+- 0 6638 6638"/>
                  <a:gd name="T7" fmla="*/ 6638 h 101"/>
                  <a:gd name="T8" fmla="+- 0 17102 17087"/>
                  <a:gd name="T9" fmla="*/ T8 w 77"/>
                  <a:gd name="T10" fmla="+- 0 6642 6638"/>
                  <a:gd name="T11" fmla="*/ 6642 h 101"/>
                  <a:gd name="T12" fmla="+- 0 17094 17087"/>
                  <a:gd name="T13" fmla="*/ T12 w 77"/>
                  <a:gd name="T14" fmla="+- 0 6647 6638"/>
                  <a:gd name="T15" fmla="*/ 6647 h 101"/>
                  <a:gd name="T16" fmla="+- 0 17098 17087"/>
                  <a:gd name="T17" fmla="*/ T16 w 77"/>
                  <a:gd name="T18" fmla="+- 0 6659 6638"/>
                  <a:gd name="T19" fmla="*/ 6659 h 101"/>
                  <a:gd name="T20" fmla="+- 0 17105 17087"/>
                  <a:gd name="T21" fmla="*/ T20 w 77"/>
                  <a:gd name="T22" fmla="+- 0 6654 6638"/>
                  <a:gd name="T23" fmla="*/ 6654 h 101"/>
                  <a:gd name="T24" fmla="+- 0 17115 17087"/>
                  <a:gd name="T25" fmla="*/ T24 w 77"/>
                  <a:gd name="T26" fmla="+- 0 6651 6638"/>
                  <a:gd name="T27" fmla="*/ 6651 h 101"/>
                  <a:gd name="T28" fmla="+- 0 17154 17087"/>
                  <a:gd name="T29" fmla="*/ T28 w 77"/>
                  <a:gd name="T30" fmla="+- 0 6651 6638"/>
                  <a:gd name="T31" fmla="*/ 6651 h 101"/>
                  <a:gd name="T32" fmla="+- 0 17151 17087"/>
                  <a:gd name="T33" fmla="*/ T32 w 77"/>
                  <a:gd name="T34" fmla="+- 0 6646 6638"/>
                  <a:gd name="T35" fmla="*/ 6646 h 101"/>
                  <a:gd name="T36" fmla="+- 0 17126 17087"/>
                  <a:gd name="T37" fmla="*/ T36 w 77"/>
                  <a:gd name="T38" fmla="+- 0 6638 6638"/>
                  <a:gd name="T39" fmla="*/ 663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6" name="Group 300"/>
            <p:cNvGrpSpPr>
              <a:grpSpLocks/>
            </p:cNvGrpSpPr>
            <p:nvPr/>
          </p:nvGrpSpPr>
          <p:grpSpPr bwMode="auto">
            <a:xfrm>
              <a:off x="17193" y="6595"/>
              <a:ext cx="91" cy="144"/>
              <a:chOff x="17193" y="6595"/>
              <a:chExt cx="91" cy="144"/>
            </a:xfrm>
          </p:grpSpPr>
          <p:sp>
            <p:nvSpPr>
              <p:cNvPr id="4426" name="Freeform 301"/>
              <p:cNvSpPr>
                <a:spLocks/>
              </p:cNvSpPr>
              <p:nvPr/>
            </p:nvSpPr>
            <p:spPr bwMode="auto">
              <a:xfrm>
                <a:off x="17193" y="6595"/>
                <a:ext cx="91" cy="144"/>
              </a:xfrm>
              <a:custGeom>
                <a:avLst/>
                <a:gdLst>
                  <a:gd name="T0" fmla="+- 0 17224 17193"/>
                  <a:gd name="T1" fmla="*/ T0 w 91"/>
                  <a:gd name="T2" fmla="+- 0 6640 6595"/>
                  <a:gd name="T3" fmla="*/ 6640 h 144"/>
                  <a:gd name="T4" fmla="+- 0 17208 17193"/>
                  <a:gd name="T5" fmla="*/ T4 w 91"/>
                  <a:gd name="T6" fmla="+- 0 6650 6595"/>
                  <a:gd name="T7" fmla="*/ 6650 h 144"/>
                  <a:gd name="T8" fmla="+- 0 17197 17193"/>
                  <a:gd name="T9" fmla="*/ T8 w 91"/>
                  <a:gd name="T10" fmla="+- 0 6669 6595"/>
                  <a:gd name="T11" fmla="*/ 6669 h 144"/>
                  <a:gd name="T12" fmla="+- 0 17193 17193"/>
                  <a:gd name="T13" fmla="*/ T12 w 91"/>
                  <a:gd name="T14" fmla="+- 0 6696 6595"/>
                  <a:gd name="T15" fmla="*/ 6696 h 144"/>
                  <a:gd name="T16" fmla="+- 0 17199 17193"/>
                  <a:gd name="T17" fmla="*/ T16 w 91"/>
                  <a:gd name="T18" fmla="+- 0 6719 6595"/>
                  <a:gd name="T19" fmla="*/ 6719 h 144"/>
                  <a:gd name="T20" fmla="+- 0 17214 17193"/>
                  <a:gd name="T21" fmla="*/ T20 w 91"/>
                  <a:gd name="T22" fmla="+- 0 6734 6595"/>
                  <a:gd name="T23" fmla="*/ 6734 h 144"/>
                  <a:gd name="T24" fmla="+- 0 17234 17193"/>
                  <a:gd name="T25" fmla="*/ T24 w 91"/>
                  <a:gd name="T26" fmla="+- 0 6740 6595"/>
                  <a:gd name="T27" fmla="*/ 6740 h 144"/>
                  <a:gd name="T28" fmla="+- 0 17250 17193"/>
                  <a:gd name="T29" fmla="*/ T28 w 91"/>
                  <a:gd name="T30" fmla="+- 0 6740 6595"/>
                  <a:gd name="T31" fmla="*/ 6740 h 144"/>
                  <a:gd name="T32" fmla="+- 0 17261 17193"/>
                  <a:gd name="T33" fmla="*/ T32 w 91"/>
                  <a:gd name="T34" fmla="+- 0 6731 6595"/>
                  <a:gd name="T35" fmla="*/ 6731 h 144"/>
                  <a:gd name="T36" fmla="+- 0 17266 17193"/>
                  <a:gd name="T37" fmla="*/ T36 w 91"/>
                  <a:gd name="T38" fmla="+- 0 6722 6595"/>
                  <a:gd name="T39" fmla="*/ 6722 h 144"/>
                  <a:gd name="T40" fmla="+- 0 17226 17193"/>
                  <a:gd name="T41" fmla="*/ T40 w 91"/>
                  <a:gd name="T42" fmla="+- 0 6722 6595"/>
                  <a:gd name="T43" fmla="*/ 6722 h 144"/>
                  <a:gd name="T44" fmla="+- 0 17214 17193"/>
                  <a:gd name="T45" fmla="*/ T44 w 91"/>
                  <a:gd name="T46" fmla="+- 0 6707 6595"/>
                  <a:gd name="T47" fmla="*/ 6707 h 144"/>
                  <a:gd name="T48" fmla="+- 0 17211 17193"/>
                  <a:gd name="T49" fmla="*/ T48 w 91"/>
                  <a:gd name="T50" fmla="+- 0 6680 6595"/>
                  <a:gd name="T51" fmla="*/ 6680 h 144"/>
                  <a:gd name="T52" fmla="+- 0 17220 17193"/>
                  <a:gd name="T53" fmla="*/ T52 w 91"/>
                  <a:gd name="T54" fmla="+- 0 6660 6595"/>
                  <a:gd name="T55" fmla="*/ 6660 h 144"/>
                  <a:gd name="T56" fmla="+- 0 17239 17193"/>
                  <a:gd name="T57" fmla="*/ T56 w 91"/>
                  <a:gd name="T58" fmla="+- 0 6652 6595"/>
                  <a:gd name="T59" fmla="*/ 6652 h 144"/>
                  <a:gd name="T60" fmla="+- 0 17265 17193"/>
                  <a:gd name="T61" fmla="*/ T60 w 91"/>
                  <a:gd name="T62" fmla="+- 0 6652 6595"/>
                  <a:gd name="T63" fmla="*/ 6652 h 144"/>
                  <a:gd name="T64" fmla="+- 0 17264 17193"/>
                  <a:gd name="T65" fmla="*/ T64 w 91"/>
                  <a:gd name="T66" fmla="+- 0 6651 6595"/>
                  <a:gd name="T67" fmla="*/ 6651 h 144"/>
                  <a:gd name="T68" fmla="+- 0 17251 17193"/>
                  <a:gd name="T69" fmla="*/ T68 w 91"/>
                  <a:gd name="T70" fmla="+- 0 6642 6595"/>
                  <a:gd name="T71" fmla="*/ 6642 h 144"/>
                  <a:gd name="T72" fmla="+- 0 17224 1719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7" name="Freeform 302"/>
              <p:cNvSpPr>
                <a:spLocks/>
              </p:cNvSpPr>
              <p:nvPr/>
            </p:nvSpPr>
            <p:spPr bwMode="auto">
              <a:xfrm>
                <a:off x="17193" y="6595"/>
                <a:ext cx="91" cy="144"/>
              </a:xfrm>
              <a:custGeom>
                <a:avLst/>
                <a:gdLst>
                  <a:gd name="T0" fmla="+- 0 17283 17193"/>
                  <a:gd name="T1" fmla="*/ T0 w 91"/>
                  <a:gd name="T2" fmla="+- 0 6721 6595"/>
                  <a:gd name="T3" fmla="*/ 6721 h 144"/>
                  <a:gd name="T4" fmla="+- 0 17267 17193"/>
                  <a:gd name="T5" fmla="*/ T4 w 91"/>
                  <a:gd name="T6" fmla="+- 0 6721 6595"/>
                  <a:gd name="T7" fmla="*/ 6721 h 144"/>
                  <a:gd name="T8" fmla="+- 0 17268 17193"/>
                  <a:gd name="T9" fmla="*/ T8 w 91"/>
                  <a:gd name="T10" fmla="+- 0 6737 6595"/>
                  <a:gd name="T11" fmla="*/ 6737 h 144"/>
                  <a:gd name="T12" fmla="+- 0 17284 17193"/>
                  <a:gd name="T13" fmla="*/ T12 w 91"/>
                  <a:gd name="T14" fmla="+- 0 6737 6595"/>
                  <a:gd name="T15" fmla="*/ 6737 h 144"/>
                  <a:gd name="T16" fmla="+- 0 17283 17193"/>
                  <a:gd name="T17" fmla="*/ T16 w 91"/>
                  <a:gd name="T18" fmla="+- 0 6731 6595"/>
                  <a:gd name="T19" fmla="*/ 6731 h 144"/>
                  <a:gd name="T20" fmla="+- 0 17283 1719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8" name="Freeform 303"/>
              <p:cNvSpPr>
                <a:spLocks/>
              </p:cNvSpPr>
              <p:nvPr/>
            </p:nvSpPr>
            <p:spPr bwMode="auto">
              <a:xfrm>
                <a:off x="17193" y="6595"/>
                <a:ext cx="91" cy="144"/>
              </a:xfrm>
              <a:custGeom>
                <a:avLst/>
                <a:gdLst>
                  <a:gd name="T0" fmla="+- 0 17265 17193"/>
                  <a:gd name="T1" fmla="*/ T0 w 91"/>
                  <a:gd name="T2" fmla="+- 0 6652 6595"/>
                  <a:gd name="T3" fmla="*/ 6652 h 144"/>
                  <a:gd name="T4" fmla="+- 0 17252 17193"/>
                  <a:gd name="T5" fmla="*/ T4 w 91"/>
                  <a:gd name="T6" fmla="+- 0 6652 6595"/>
                  <a:gd name="T7" fmla="*/ 6652 h 144"/>
                  <a:gd name="T8" fmla="+- 0 17262 17193"/>
                  <a:gd name="T9" fmla="*/ T8 w 91"/>
                  <a:gd name="T10" fmla="+- 0 6661 6595"/>
                  <a:gd name="T11" fmla="*/ 6661 h 144"/>
                  <a:gd name="T12" fmla="+- 0 17265 17193"/>
                  <a:gd name="T13" fmla="*/ T12 w 91"/>
                  <a:gd name="T14" fmla="+- 0 6673 6595"/>
                  <a:gd name="T15" fmla="*/ 6673 h 144"/>
                  <a:gd name="T16" fmla="+- 0 17265 17193"/>
                  <a:gd name="T17" fmla="*/ T16 w 91"/>
                  <a:gd name="T18" fmla="+- 0 6675 6595"/>
                  <a:gd name="T19" fmla="*/ 6675 h 144"/>
                  <a:gd name="T20" fmla="+- 0 17265 17193"/>
                  <a:gd name="T21" fmla="*/ T20 w 91"/>
                  <a:gd name="T22" fmla="+- 0 6678 6595"/>
                  <a:gd name="T23" fmla="*/ 6678 h 144"/>
                  <a:gd name="T24" fmla="+- 0 17265 17193"/>
                  <a:gd name="T25" fmla="*/ T24 w 91"/>
                  <a:gd name="T26" fmla="+- 0 6700 6595"/>
                  <a:gd name="T27" fmla="*/ 6700 h 144"/>
                  <a:gd name="T28" fmla="+- 0 17265 17193"/>
                  <a:gd name="T29" fmla="*/ T28 w 91"/>
                  <a:gd name="T30" fmla="+- 0 6702 6595"/>
                  <a:gd name="T31" fmla="*/ 6702 h 144"/>
                  <a:gd name="T32" fmla="+- 0 17263 17193"/>
                  <a:gd name="T33" fmla="*/ T32 w 91"/>
                  <a:gd name="T34" fmla="+- 0 6709 6595"/>
                  <a:gd name="T35" fmla="*/ 6709 h 144"/>
                  <a:gd name="T36" fmla="+- 0 17251 17193"/>
                  <a:gd name="T37" fmla="*/ T36 w 91"/>
                  <a:gd name="T38" fmla="+- 0 6721 6595"/>
                  <a:gd name="T39" fmla="*/ 6721 h 144"/>
                  <a:gd name="T40" fmla="+- 0 17226 17193"/>
                  <a:gd name="T41" fmla="*/ T40 w 91"/>
                  <a:gd name="T42" fmla="+- 0 6722 6595"/>
                  <a:gd name="T43" fmla="*/ 6722 h 144"/>
                  <a:gd name="T44" fmla="+- 0 17266 17193"/>
                  <a:gd name="T45" fmla="*/ T44 w 91"/>
                  <a:gd name="T46" fmla="+- 0 6722 6595"/>
                  <a:gd name="T47" fmla="*/ 6722 h 144"/>
                  <a:gd name="T48" fmla="+- 0 17267 17193"/>
                  <a:gd name="T49" fmla="*/ T48 w 91"/>
                  <a:gd name="T50" fmla="+- 0 6721 6595"/>
                  <a:gd name="T51" fmla="*/ 6721 h 144"/>
                  <a:gd name="T52" fmla="+- 0 17283 17193"/>
                  <a:gd name="T53" fmla="*/ T52 w 91"/>
                  <a:gd name="T54" fmla="+- 0 6721 6595"/>
                  <a:gd name="T55" fmla="*/ 6721 h 144"/>
                  <a:gd name="T56" fmla="+- 0 17283 17193"/>
                  <a:gd name="T57" fmla="*/ T56 w 91"/>
                  <a:gd name="T58" fmla="+- 0 6653 6595"/>
                  <a:gd name="T59" fmla="*/ 6653 h 144"/>
                  <a:gd name="T60" fmla="+- 0 17265 17193"/>
                  <a:gd name="T61" fmla="*/ T60 w 91"/>
                  <a:gd name="T62" fmla="+- 0 6653 6595"/>
                  <a:gd name="T63" fmla="*/ 6653 h 144"/>
                  <a:gd name="T64" fmla="+- 0 17265 1719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59" y="57"/>
                    </a:lnTo>
                    <a:lnTo>
                      <a:pt x="69" y="66"/>
                    </a:lnTo>
                    <a:lnTo>
                      <a:pt x="72" y="78"/>
                    </a:lnTo>
                    <a:lnTo>
                      <a:pt x="72" y="80"/>
                    </a:lnTo>
                    <a:lnTo>
                      <a:pt x="72" y="83"/>
                    </a:lnTo>
                    <a:lnTo>
                      <a:pt x="72" y="105"/>
                    </a:lnTo>
                    <a:lnTo>
                      <a:pt x="72" y="107"/>
                    </a:lnTo>
                    <a:lnTo>
                      <a:pt x="70" y="114"/>
                    </a:lnTo>
                    <a:lnTo>
                      <a:pt x="58" y="126"/>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9" name="Freeform 304"/>
              <p:cNvSpPr>
                <a:spLocks/>
              </p:cNvSpPr>
              <p:nvPr/>
            </p:nvSpPr>
            <p:spPr bwMode="auto">
              <a:xfrm>
                <a:off x="17193" y="6595"/>
                <a:ext cx="91" cy="144"/>
              </a:xfrm>
              <a:custGeom>
                <a:avLst/>
                <a:gdLst>
                  <a:gd name="T0" fmla="+- 0 17283 17193"/>
                  <a:gd name="T1" fmla="*/ T0 w 91"/>
                  <a:gd name="T2" fmla="+- 0 6595 6595"/>
                  <a:gd name="T3" fmla="*/ 6595 h 144"/>
                  <a:gd name="T4" fmla="+- 0 17265 17193"/>
                  <a:gd name="T5" fmla="*/ T4 w 91"/>
                  <a:gd name="T6" fmla="+- 0 6595 6595"/>
                  <a:gd name="T7" fmla="*/ 6595 h 144"/>
                  <a:gd name="T8" fmla="+- 0 17265 17193"/>
                  <a:gd name="T9" fmla="*/ T8 w 91"/>
                  <a:gd name="T10" fmla="+- 0 6653 6595"/>
                  <a:gd name="T11" fmla="*/ 6653 h 144"/>
                  <a:gd name="T12" fmla="+- 0 17283 17193"/>
                  <a:gd name="T13" fmla="*/ T12 w 91"/>
                  <a:gd name="T14" fmla="+- 0 6653 6595"/>
                  <a:gd name="T15" fmla="*/ 6653 h 144"/>
                  <a:gd name="T16" fmla="+- 0 17283 1719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7" name="Group 305"/>
            <p:cNvGrpSpPr>
              <a:grpSpLocks/>
            </p:cNvGrpSpPr>
            <p:nvPr/>
          </p:nvGrpSpPr>
          <p:grpSpPr bwMode="auto">
            <a:xfrm>
              <a:off x="17313" y="6595"/>
              <a:ext cx="91" cy="144"/>
              <a:chOff x="17313" y="6595"/>
              <a:chExt cx="91" cy="144"/>
            </a:xfrm>
          </p:grpSpPr>
          <p:sp>
            <p:nvSpPr>
              <p:cNvPr id="4420" name="Freeform 306"/>
              <p:cNvSpPr>
                <a:spLocks/>
              </p:cNvSpPr>
              <p:nvPr/>
            </p:nvSpPr>
            <p:spPr bwMode="auto">
              <a:xfrm>
                <a:off x="17313" y="6595"/>
                <a:ext cx="91" cy="144"/>
              </a:xfrm>
              <a:custGeom>
                <a:avLst/>
                <a:gdLst>
                  <a:gd name="T0" fmla="+- 0 17345 17313"/>
                  <a:gd name="T1" fmla="*/ T0 w 91"/>
                  <a:gd name="T2" fmla="+- 0 6640 6595"/>
                  <a:gd name="T3" fmla="*/ 6640 h 144"/>
                  <a:gd name="T4" fmla="+- 0 17328 17313"/>
                  <a:gd name="T5" fmla="*/ T4 w 91"/>
                  <a:gd name="T6" fmla="+- 0 6650 6595"/>
                  <a:gd name="T7" fmla="*/ 6650 h 144"/>
                  <a:gd name="T8" fmla="+- 0 17317 17313"/>
                  <a:gd name="T9" fmla="*/ T8 w 91"/>
                  <a:gd name="T10" fmla="+- 0 6669 6595"/>
                  <a:gd name="T11" fmla="*/ 6669 h 144"/>
                  <a:gd name="T12" fmla="+- 0 17313 17313"/>
                  <a:gd name="T13" fmla="*/ T12 w 91"/>
                  <a:gd name="T14" fmla="+- 0 6696 6595"/>
                  <a:gd name="T15" fmla="*/ 6696 h 144"/>
                  <a:gd name="T16" fmla="+- 0 17320 17313"/>
                  <a:gd name="T17" fmla="*/ T16 w 91"/>
                  <a:gd name="T18" fmla="+- 0 6719 6595"/>
                  <a:gd name="T19" fmla="*/ 6719 h 144"/>
                  <a:gd name="T20" fmla="+- 0 17335 17313"/>
                  <a:gd name="T21" fmla="*/ T20 w 91"/>
                  <a:gd name="T22" fmla="+- 0 6734 6595"/>
                  <a:gd name="T23" fmla="*/ 6734 h 144"/>
                  <a:gd name="T24" fmla="+- 0 17355 17313"/>
                  <a:gd name="T25" fmla="*/ T24 w 91"/>
                  <a:gd name="T26" fmla="+- 0 6740 6595"/>
                  <a:gd name="T27" fmla="*/ 6740 h 144"/>
                  <a:gd name="T28" fmla="+- 0 17370 17313"/>
                  <a:gd name="T29" fmla="*/ T28 w 91"/>
                  <a:gd name="T30" fmla="+- 0 6740 6595"/>
                  <a:gd name="T31" fmla="*/ 6740 h 144"/>
                  <a:gd name="T32" fmla="+- 0 17382 17313"/>
                  <a:gd name="T33" fmla="*/ T32 w 91"/>
                  <a:gd name="T34" fmla="+- 0 6731 6595"/>
                  <a:gd name="T35" fmla="*/ 6731 h 144"/>
                  <a:gd name="T36" fmla="+- 0 17387 17313"/>
                  <a:gd name="T37" fmla="*/ T36 w 91"/>
                  <a:gd name="T38" fmla="+- 0 6722 6595"/>
                  <a:gd name="T39" fmla="*/ 6722 h 144"/>
                  <a:gd name="T40" fmla="+- 0 17347 17313"/>
                  <a:gd name="T41" fmla="*/ T40 w 91"/>
                  <a:gd name="T42" fmla="+- 0 6722 6595"/>
                  <a:gd name="T43" fmla="*/ 6722 h 144"/>
                  <a:gd name="T44" fmla="+- 0 17335 17313"/>
                  <a:gd name="T45" fmla="*/ T44 w 91"/>
                  <a:gd name="T46" fmla="+- 0 6707 6595"/>
                  <a:gd name="T47" fmla="*/ 6707 h 144"/>
                  <a:gd name="T48" fmla="+- 0 17332 17313"/>
                  <a:gd name="T49" fmla="*/ T48 w 91"/>
                  <a:gd name="T50" fmla="+- 0 6680 6595"/>
                  <a:gd name="T51" fmla="*/ 6680 h 144"/>
                  <a:gd name="T52" fmla="+- 0 17341 17313"/>
                  <a:gd name="T53" fmla="*/ T52 w 91"/>
                  <a:gd name="T54" fmla="+- 0 6660 6595"/>
                  <a:gd name="T55" fmla="*/ 6660 h 144"/>
                  <a:gd name="T56" fmla="+- 0 17360 17313"/>
                  <a:gd name="T57" fmla="*/ T56 w 91"/>
                  <a:gd name="T58" fmla="+- 0 6652 6595"/>
                  <a:gd name="T59" fmla="*/ 6652 h 144"/>
                  <a:gd name="T60" fmla="+- 0 17385 17313"/>
                  <a:gd name="T61" fmla="*/ T60 w 91"/>
                  <a:gd name="T62" fmla="+- 0 6652 6595"/>
                  <a:gd name="T63" fmla="*/ 6652 h 144"/>
                  <a:gd name="T64" fmla="+- 0 17384 17313"/>
                  <a:gd name="T65" fmla="*/ T64 w 91"/>
                  <a:gd name="T66" fmla="+- 0 6651 6595"/>
                  <a:gd name="T67" fmla="*/ 6651 h 144"/>
                  <a:gd name="T68" fmla="+- 0 17372 17313"/>
                  <a:gd name="T69" fmla="*/ T68 w 91"/>
                  <a:gd name="T70" fmla="+- 0 6642 6595"/>
                  <a:gd name="T71" fmla="*/ 6642 h 144"/>
                  <a:gd name="T72" fmla="+- 0 17345 1731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1" name="Freeform 307"/>
              <p:cNvSpPr>
                <a:spLocks/>
              </p:cNvSpPr>
              <p:nvPr/>
            </p:nvSpPr>
            <p:spPr bwMode="auto">
              <a:xfrm>
                <a:off x="17313" y="6595"/>
                <a:ext cx="91" cy="144"/>
              </a:xfrm>
              <a:custGeom>
                <a:avLst/>
                <a:gdLst>
                  <a:gd name="T0" fmla="+- 0 17404 17313"/>
                  <a:gd name="T1" fmla="*/ T0 w 91"/>
                  <a:gd name="T2" fmla="+- 0 6721 6595"/>
                  <a:gd name="T3" fmla="*/ 6721 h 144"/>
                  <a:gd name="T4" fmla="+- 0 17388 17313"/>
                  <a:gd name="T5" fmla="*/ T4 w 91"/>
                  <a:gd name="T6" fmla="+- 0 6721 6595"/>
                  <a:gd name="T7" fmla="*/ 6721 h 144"/>
                  <a:gd name="T8" fmla="+- 0 17389 17313"/>
                  <a:gd name="T9" fmla="*/ T8 w 91"/>
                  <a:gd name="T10" fmla="+- 0 6737 6595"/>
                  <a:gd name="T11" fmla="*/ 6737 h 144"/>
                  <a:gd name="T12" fmla="+- 0 17405 17313"/>
                  <a:gd name="T13" fmla="*/ T12 w 91"/>
                  <a:gd name="T14" fmla="+- 0 6737 6595"/>
                  <a:gd name="T15" fmla="*/ 6737 h 144"/>
                  <a:gd name="T16" fmla="+- 0 17404 17313"/>
                  <a:gd name="T17" fmla="*/ T16 w 91"/>
                  <a:gd name="T18" fmla="+- 0 6731 6595"/>
                  <a:gd name="T19" fmla="*/ 6731 h 144"/>
                  <a:gd name="T20" fmla="+- 0 17404 1731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2" name="Freeform 308"/>
              <p:cNvSpPr>
                <a:spLocks/>
              </p:cNvSpPr>
              <p:nvPr/>
            </p:nvSpPr>
            <p:spPr bwMode="auto">
              <a:xfrm>
                <a:off x="17313" y="6595"/>
                <a:ext cx="91" cy="144"/>
              </a:xfrm>
              <a:custGeom>
                <a:avLst/>
                <a:gdLst>
                  <a:gd name="T0" fmla="+- 0 17385 17313"/>
                  <a:gd name="T1" fmla="*/ T0 w 91"/>
                  <a:gd name="T2" fmla="+- 0 6652 6595"/>
                  <a:gd name="T3" fmla="*/ 6652 h 144"/>
                  <a:gd name="T4" fmla="+- 0 17373 17313"/>
                  <a:gd name="T5" fmla="*/ T4 w 91"/>
                  <a:gd name="T6" fmla="+- 0 6652 6595"/>
                  <a:gd name="T7" fmla="*/ 6652 h 144"/>
                  <a:gd name="T8" fmla="+- 0 17383 17313"/>
                  <a:gd name="T9" fmla="*/ T8 w 91"/>
                  <a:gd name="T10" fmla="+- 0 6661 6595"/>
                  <a:gd name="T11" fmla="*/ 6661 h 144"/>
                  <a:gd name="T12" fmla="+- 0 17385 17313"/>
                  <a:gd name="T13" fmla="*/ T12 w 91"/>
                  <a:gd name="T14" fmla="+- 0 6673 6595"/>
                  <a:gd name="T15" fmla="*/ 6673 h 144"/>
                  <a:gd name="T16" fmla="+- 0 17386 17313"/>
                  <a:gd name="T17" fmla="*/ T16 w 91"/>
                  <a:gd name="T18" fmla="+- 0 6675 6595"/>
                  <a:gd name="T19" fmla="*/ 6675 h 144"/>
                  <a:gd name="T20" fmla="+- 0 17386 17313"/>
                  <a:gd name="T21" fmla="*/ T20 w 91"/>
                  <a:gd name="T22" fmla="+- 0 6678 6595"/>
                  <a:gd name="T23" fmla="*/ 6678 h 144"/>
                  <a:gd name="T24" fmla="+- 0 17386 17313"/>
                  <a:gd name="T25" fmla="*/ T24 w 91"/>
                  <a:gd name="T26" fmla="+- 0 6700 6595"/>
                  <a:gd name="T27" fmla="*/ 6700 h 144"/>
                  <a:gd name="T28" fmla="+- 0 17386 17313"/>
                  <a:gd name="T29" fmla="*/ T28 w 91"/>
                  <a:gd name="T30" fmla="+- 0 6702 6595"/>
                  <a:gd name="T31" fmla="*/ 6702 h 144"/>
                  <a:gd name="T32" fmla="+- 0 17384 17313"/>
                  <a:gd name="T33" fmla="*/ T32 w 91"/>
                  <a:gd name="T34" fmla="+- 0 6709 6595"/>
                  <a:gd name="T35" fmla="*/ 6709 h 144"/>
                  <a:gd name="T36" fmla="+- 0 17372 17313"/>
                  <a:gd name="T37" fmla="*/ T36 w 91"/>
                  <a:gd name="T38" fmla="+- 0 6721 6595"/>
                  <a:gd name="T39" fmla="*/ 6721 h 144"/>
                  <a:gd name="T40" fmla="+- 0 17347 17313"/>
                  <a:gd name="T41" fmla="*/ T40 w 91"/>
                  <a:gd name="T42" fmla="+- 0 6722 6595"/>
                  <a:gd name="T43" fmla="*/ 6722 h 144"/>
                  <a:gd name="T44" fmla="+- 0 17387 17313"/>
                  <a:gd name="T45" fmla="*/ T44 w 91"/>
                  <a:gd name="T46" fmla="+- 0 6722 6595"/>
                  <a:gd name="T47" fmla="*/ 6722 h 144"/>
                  <a:gd name="T48" fmla="+- 0 17388 17313"/>
                  <a:gd name="T49" fmla="*/ T48 w 91"/>
                  <a:gd name="T50" fmla="+- 0 6721 6595"/>
                  <a:gd name="T51" fmla="*/ 6721 h 144"/>
                  <a:gd name="T52" fmla="+- 0 17404 17313"/>
                  <a:gd name="T53" fmla="*/ T52 w 91"/>
                  <a:gd name="T54" fmla="+- 0 6721 6595"/>
                  <a:gd name="T55" fmla="*/ 6721 h 144"/>
                  <a:gd name="T56" fmla="+- 0 17404 17313"/>
                  <a:gd name="T57" fmla="*/ T56 w 91"/>
                  <a:gd name="T58" fmla="+- 0 6653 6595"/>
                  <a:gd name="T59" fmla="*/ 6653 h 144"/>
                  <a:gd name="T60" fmla="+- 0 17386 17313"/>
                  <a:gd name="T61" fmla="*/ T60 w 91"/>
                  <a:gd name="T62" fmla="+- 0 6653 6595"/>
                  <a:gd name="T63" fmla="*/ 6653 h 144"/>
                  <a:gd name="T64" fmla="+- 0 17385 1731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3" name="Freeform 309"/>
              <p:cNvSpPr>
                <a:spLocks/>
              </p:cNvSpPr>
              <p:nvPr/>
            </p:nvSpPr>
            <p:spPr bwMode="auto">
              <a:xfrm>
                <a:off x="17313" y="6595"/>
                <a:ext cx="91" cy="144"/>
              </a:xfrm>
              <a:custGeom>
                <a:avLst/>
                <a:gdLst>
                  <a:gd name="T0" fmla="+- 0 17404 17313"/>
                  <a:gd name="T1" fmla="*/ T0 w 91"/>
                  <a:gd name="T2" fmla="+- 0 6595 6595"/>
                  <a:gd name="T3" fmla="*/ 6595 h 144"/>
                  <a:gd name="T4" fmla="+- 0 17386 17313"/>
                  <a:gd name="T5" fmla="*/ T4 w 91"/>
                  <a:gd name="T6" fmla="+- 0 6595 6595"/>
                  <a:gd name="T7" fmla="*/ 6595 h 144"/>
                  <a:gd name="T8" fmla="+- 0 17386 17313"/>
                  <a:gd name="T9" fmla="*/ T8 w 91"/>
                  <a:gd name="T10" fmla="+- 0 6653 6595"/>
                  <a:gd name="T11" fmla="*/ 6653 h 144"/>
                  <a:gd name="T12" fmla="+- 0 17404 17313"/>
                  <a:gd name="T13" fmla="*/ T12 w 91"/>
                  <a:gd name="T14" fmla="+- 0 6653 6595"/>
                  <a:gd name="T15" fmla="*/ 6653 h 144"/>
                  <a:gd name="T16" fmla="+- 0 17404 1731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8" name="Group 310"/>
            <p:cNvGrpSpPr>
              <a:grpSpLocks/>
            </p:cNvGrpSpPr>
            <p:nvPr/>
          </p:nvGrpSpPr>
          <p:grpSpPr bwMode="auto">
            <a:xfrm>
              <a:off x="17439" y="6602"/>
              <a:ext cx="20" cy="135"/>
              <a:chOff x="17439" y="6602"/>
              <a:chExt cx="20" cy="135"/>
            </a:xfrm>
          </p:grpSpPr>
          <p:sp>
            <p:nvSpPr>
              <p:cNvPr id="4418" name="Freeform 311"/>
              <p:cNvSpPr>
                <a:spLocks/>
              </p:cNvSpPr>
              <p:nvPr/>
            </p:nvSpPr>
            <p:spPr bwMode="auto">
              <a:xfrm>
                <a:off x="17439" y="6602"/>
                <a:ext cx="20" cy="135"/>
              </a:xfrm>
              <a:custGeom>
                <a:avLst/>
                <a:gdLst>
                  <a:gd name="T0" fmla="+- 0 17459 17439"/>
                  <a:gd name="T1" fmla="*/ T0 w 20"/>
                  <a:gd name="T2" fmla="+- 0 6641 6602"/>
                  <a:gd name="T3" fmla="*/ 6641 h 135"/>
                  <a:gd name="T4" fmla="+- 0 17441 17439"/>
                  <a:gd name="T5" fmla="*/ T4 w 20"/>
                  <a:gd name="T6" fmla="+- 0 6641 6602"/>
                  <a:gd name="T7" fmla="*/ 6641 h 135"/>
                  <a:gd name="T8" fmla="+- 0 17441 17439"/>
                  <a:gd name="T9" fmla="*/ T8 w 20"/>
                  <a:gd name="T10" fmla="+- 0 6737 6602"/>
                  <a:gd name="T11" fmla="*/ 6737 h 135"/>
                  <a:gd name="T12" fmla="+- 0 17459 17439"/>
                  <a:gd name="T13" fmla="*/ T12 w 20"/>
                  <a:gd name="T14" fmla="+- 0 6737 6602"/>
                  <a:gd name="T15" fmla="*/ 6737 h 135"/>
                  <a:gd name="T16" fmla="+- 0 17459 17439"/>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9" name="Freeform 312"/>
              <p:cNvSpPr>
                <a:spLocks/>
              </p:cNvSpPr>
              <p:nvPr/>
            </p:nvSpPr>
            <p:spPr bwMode="auto">
              <a:xfrm>
                <a:off x="17439" y="6602"/>
                <a:ext cx="20" cy="135"/>
              </a:xfrm>
              <a:custGeom>
                <a:avLst/>
                <a:gdLst>
                  <a:gd name="T0" fmla="+- 0 17456 17439"/>
                  <a:gd name="T1" fmla="*/ T0 w 20"/>
                  <a:gd name="T2" fmla="+- 0 6602 6602"/>
                  <a:gd name="T3" fmla="*/ 6602 h 135"/>
                  <a:gd name="T4" fmla="+- 0 17443 17439"/>
                  <a:gd name="T5" fmla="*/ T4 w 20"/>
                  <a:gd name="T6" fmla="+- 0 6602 6602"/>
                  <a:gd name="T7" fmla="*/ 6602 h 135"/>
                  <a:gd name="T8" fmla="+- 0 17439 17439"/>
                  <a:gd name="T9" fmla="*/ T8 w 20"/>
                  <a:gd name="T10" fmla="+- 0 6607 6602"/>
                  <a:gd name="T11" fmla="*/ 6607 h 135"/>
                  <a:gd name="T12" fmla="+- 0 17439 17439"/>
                  <a:gd name="T13" fmla="*/ T12 w 20"/>
                  <a:gd name="T14" fmla="+- 0 6619 6602"/>
                  <a:gd name="T15" fmla="*/ 6619 h 135"/>
                  <a:gd name="T16" fmla="+- 0 17443 17439"/>
                  <a:gd name="T17" fmla="*/ T16 w 20"/>
                  <a:gd name="T18" fmla="+- 0 6624 6602"/>
                  <a:gd name="T19" fmla="*/ 6624 h 135"/>
                  <a:gd name="T20" fmla="+- 0 17456 17439"/>
                  <a:gd name="T21" fmla="*/ T20 w 20"/>
                  <a:gd name="T22" fmla="+- 0 6624 6602"/>
                  <a:gd name="T23" fmla="*/ 6624 h 135"/>
                  <a:gd name="T24" fmla="+- 0 17461 17439"/>
                  <a:gd name="T25" fmla="*/ T24 w 20"/>
                  <a:gd name="T26" fmla="+- 0 6619 6602"/>
                  <a:gd name="T27" fmla="*/ 6619 h 135"/>
                  <a:gd name="T28" fmla="+- 0 17461 17439"/>
                  <a:gd name="T29" fmla="*/ T28 w 20"/>
                  <a:gd name="T30" fmla="+- 0 6613 6602"/>
                  <a:gd name="T31" fmla="*/ 6613 h 135"/>
                  <a:gd name="T32" fmla="+- 0 17461 17439"/>
                  <a:gd name="T33" fmla="*/ T32 w 20"/>
                  <a:gd name="T34" fmla="+- 0 6607 6602"/>
                  <a:gd name="T35" fmla="*/ 6607 h 135"/>
                  <a:gd name="T36" fmla="+- 0 17456 17439"/>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2" y="11"/>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49" name="Group 313"/>
            <p:cNvGrpSpPr>
              <a:grpSpLocks/>
            </p:cNvGrpSpPr>
            <p:nvPr/>
          </p:nvGrpSpPr>
          <p:grpSpPr bwMode="auto">
            <a:xfrm>
              <a:off x="17485" y="6617"/>
              <a:ext cx="56" cy="122"/>
              <a:chOff x="17485" y="6617"/>
              <a:chExt cx="56" cy="122"/>
            </a:xfrm>
          </p:grpSpPr>
          <p:sp>
            <p:nvSpPr>
              <p:cNvPr id="4190" name="Freeform 314"/>
              <p:cNvSpPr>
                <a:spLocks/>
              </p:cNvSpPr>
              <p:nvPr/>
            </p:nvSpPr>
            <p:spPr bwMode="auto">
              <a:xfrm>
                <a:off x="17485" y="6617"/>
                <a:ext cx="56" cy="122"/>
              </a:xfrm>
              <a:custGeom>
                <a:avLst/>
                <a:gdLst>
                  <a:gd name="T0" fmla="+- 0 17517 17485"/>
                  <a:gd name="T1" fmla="*/ T0 w 56"/>
                  <a:gd name="T2" fmla="+- 0 6654 6617"/>
                  <a:gd name="T3" fmla="*/ 6654 h 122"/>
                  <a:gd name="T4" fmla="+- 0 17500 17485"/>
                  <a:gd name="T5" fmla="*/ T4 w 56"/>
                  <a:gd name="T6" fmla="+- 0 6654 6617"/>
                  <a:gd name="T7" fmla="*/ 6654 h 122"/>
                  <a:gd name="T8" fmla="+- 0 17500 17485"/>
                  <a:gd name="T9" fmla="*/ T8 w 56"/>
                  <a:gd name="T10" fmla="+- 0 6718 6617"/>
                  <a:gd name="T11" fmla="*/ 6718 h 122"/>
                  <a:gd name="T12" fmla="+- 0 17502 17485"/>
                  <a:gd name="T13" fmla="*/ T12 w 56"/>
                  <a:gd name="T14" fmla="+- 0 6727 6617"/>
                  <a:gd name="T15" fmla="*/ 6727 h 122"/>
                  <a:gd name="T16" fmla="+- 0 17507 17485"/>
                  <a:gd name="T17" fmla="*/ T16 w 56"/>
                  <a:gd name="T18" fmla="+- 0 6732 6617"/>
                  <a:gd name="T19" fmla="*/ 6732 h 122"/>
                  <a:gd name="T20" fmla="+- 0 17511 17485"/>
                  <a:gd name="T21" fmla="*/ T20 w 56"/>
                  <a:gd name="T22" fmla="+- 0 6737 6617"/>
                  <a:gd name="T23" fmla="*/ 6737 h 122"/>
                  <a:gd name="T24" fmla="+- 0 17517 17485"/>
                  <a:gd name="T25" fmla="*/ T24 w 56"/>
                  <a:gd name="T26" fmla="+- 0 6740 6617"/>
                  <a:gd name="T27" fmla="*/ 6740 h 122"/>
                  <a:gd name="T28" fmla="+- 0 17532 17485"/>
                  <a:gd name="T29" fmla="*/ T28 w 56"/>
                  <a:gd name="T30" fmla="+- 0 6740 6617"/>
                  <a:gd name="T31" fmla="*/ 6740 h 122"/>
                  <a:gd name="T32" fmla="+- 0 17538 17485"/>
                  <a:gd name="T33" fmla="*/ T32 w 56"/>
                  <a:gd name="T34" fmla="+- 0 6738 6617"/>
                  <a:gd name="T35" fmla="*/ 6738 h 122"/>
                  <a:gd name="T36" fmla="+- 0 17541 17485"/>
                  <a:gd name="T37" fmla="*/ T36 w 56"/>
                  <a:gd name="T38" fmla="+- 0 6737 6617"/>
                  <a:gd name="T39" fmla="*/ 6737 h 122"/>
                  <a:gd name="T40" fmla="+- 0 17540 17485"/>
                  <a:gd name="T41" fmla="*/ T40 w 56"/>
                  <a:gd name="T42" fmla="+- 0 6725 6617"/>
                  <a:gd name="T43" fmla="*/ 6725 h 122"/>
                  <a:gd name="T44" fmla="+- 0 17520 17485"/>
                  <a:gd name="T45" fmla="*/ T44 w 56"/>
                  <a:gd name="T46" fmla="+- 0 6725 6617"/>
                  <a:gd name="T47" fmla="*/ 6725 h 122"/>
                  <a:gd name="T48" fmla="+- 0 17517 17485"/>
                  <a:gd name="T49" fmla="*/ T48 w 56"/>
                  <a:gd name="T50" fmla="+- 0 6718 6617"/>
                  <a:gd name="T51" fmla="*/ 6718 h 122"/>
                  <a:gd name="T52" fmla="+- 0 17517 17485"/>
                  <a:gd name="T53" fmla="*/ T52 w 56"/>
                  <a:gd name="T54" fmla="+- 0 6654 6617"/>
                  <a:gd name="T55" fmla="*/ 665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1" name="Freeform 315"/>
              <p:cNvSpPr>
                <a:spLocks/>
              </p:cNvSpPr>
              <p:nvPr/>
            </p:nvSpPr>
            <p:spPr bwMode="auto">
              <a:xfrm>
                <a:off x="17485" y="6617"/>
                <a:ext cx="56" cy="122"/>
              </a:xfrm>
              <a:custGeom>
                <a:avLst/>
                <a:gdLst>
                  <a:gd name="T0" fmla="+- 0 17540 17485"/>
                  <a:gd name="T1" fmla="*/ T0 w 56"/>
                  <a:gd name="T2" fmla="+- 0 6724 6617"/>
                  <a:gd name="T3" fmla="*/ 6724 h 122"/>
                  <a:gd name="T4" fmla="+- 0 17538 17485"/>
                  <a:gd name="T5" fmla="*/ T4 w 56"/>
                  <a:gd name="T6" fmla="+- 0 6725 6617"/>
                  <a:gd name="T7" fmla="*/ 6725 h 122"/>
                  <a:gd name="T8" fmla="+- 0 17535 17485"/>
                  <a:gd name="T9" fmla="*/ T8 w 56"/>
                  <a:gd name="T10" fmla="+- 0 6725 6617"/>
                  <a:gd name="T11" fmla="*/ 6725 h 122"/>
                  <a:gd name="T12" fmla="+- 0 17540 17485"/>
                  <a:gd name="T13" fmla="*/ T12 w 56"/>
                  <a:gd name="T14" fmla="+- 0 6725 6617"/>
                  <a:gd name="T15" fmla="*/ 6725 h 122"/>
                  <a:gd name="T16" fmla="+- 0 17540 17485"/>
                  <a:gd name="T17" fmla="*/ T16 w 56"/>
                  <a:gd name="T18" fmla="+- 0 6724 6617"/>
                  <a:gd name="T19" fmla="*/ 672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6" name="Freeform 316"/>
              <p:cNvSpPr>
                <a:spLocks/>
              </p:cNvSpPr>
              <p:nvPr/>
            </p:nvSpPr>
            <p:spPr bwMode="auto">
              <a:xfrm>
                <a:off x="17485" y="6617"/>
                <a:ext cx="56" cy="122"/>
              </a:xfrm>
              <a:custGeom>
                <a:avLst/>
                <a:gdLst>
                  <a:gd name="T0" fmla="+- 0 17542 17485"/>
                  <a:gd name="T1" fmla="*/ T0 w 56"/>
                  <a:gd name="T2" fmla="+- 0 6641 6617"/>
                  <a:gd name="T3" fmla="*/ 6641 h 122"/>
                  <a:gd name="T4" fmla="+- 0 17485 17485"/>
                  <a:gd name="T5" fmla="*/ T4 w 56"/>
                  <a:gd name="T6" fmla="+- 0 6641 6617"/>
                  <a:gd name="T7" fmla="*/ 6641 h 122"/>
                  <a:gd name="T8" fmla="+- 0 17485 17485"/>
                  <a:gd name="T9" fmla="*/ T8 w 56"/>
                  <a:gd name="T10" fmla="+- 0 6654 6617"/>
                  <a:gd name="T11" fmla="*/ 6654 h 122"/>
                  <a:gd name="T12" fmla="+- 0 17542 17485"/>
                  <a:gd name="T13" fmla="*/ T12 w 56"/>
                  <a:gd name="T14" fmla="+- 0 6654 6617"/>
                  <a:gd name="T15" fmla="*/ 6654 h 122"/>
                  <a:gd name="T16" fmla="+- 0 17542 17485"/>
                  <a:gd name="T17" fmla="*/ T16 w 56"/>
                  <a:gd name="T18" fmla="+- 0 6641 6617"/>
                  <a:gd name="T19" fmla="*/ 664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7" name="Freeform 317"/>
              <p:cNvSpPr>
                <a:spLocks/>
              </p:cNvSpPr>
              <p:nvPr/>
            </p:nvSpPr>
            <p:spPr bwMode="auto">
              <a:xfrm>
                <a:off x="17485" y="6617"/>
                <a:ext cx="56" cy="122"/>
              </a:xfrm>
              <a:custGeom>
                <a:avLst/>
                <a:gdLst>
                  <a:gd name="T0" fmla="+- 0 17517 17485"/>
                  <a:gd name="T1" fmla="*/ T0 w 56"/>
                  <a:gd name="T2" fmla="+- 0 6617 6617"/>
                  <a:gd name="T3" fmla="*/ 6617 h 122"/>
                  <a:gd name="T4" fmla="+- 0 17500 17485"/>
                  <a:gd name="T5" fmla="*/ T4 w 56"/>
                  <a:gd name="T6" fmla="+- 0 6623 6617"/>
                  <a:gd name="T7" fmla="*/ 6623 h 122"/>
                  <a:gd name="T8" fmla="+- 0 17500 17485"/>
                  <a:gd name="T9" fmla="*/ T8 w 56"/>
                  <a:gd name="T10" fmla="+- 0 6641 6617"/>
                  <a:gd name="T11" fmla="*/ 6641 h 122"/>
                  <a:gd name="T12" fmla="+- 0 17517 17485"/>
                  <a:gd name="T13" fmla="*/ T12 w 56"/>
                  <a:gd name="T14" fmla="+- 0 6641 6617"/>
                  <a:gd name="T15" fmla="*/ 6641 h 122"/>
                  <a:gd name="T16" fmla="+- 0 17517 17485"/>
                  <a:gd name="T17" fmla="*/ T16 w 56"/>
                  <a:gd name="T18" fmla="+- 0 6617 6617"/>
                  <a:gd name="T19" fmla="*/ 661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0" name="Group 318"/>
            <p:cNvGrpSpPr>
              <a:grpSpLocks/>
            </p:cNvGrpSpPr>
            <p:nvPr/>
          </p:nvGrpSpPr>
          <p:grpSpPr bwMode="auto">
            <a:xfrm>
              <a:off x="17568" y="6602"/>
              <a:ext cx="20" cy="135"/>
              <a:chOff x="17568" y="6602"/>
              <a:chExt cx="20" cy="135"/>
            </a:xfrm>
          </p:grpSpPr>
          <p:sp>
            <p:nvSpPr>
              <p:cNvPr id="4188" name="Freeform 319"/>
              <p:cNvSpPr>
                <a:spLocks/>
              </p:cNvSpPr>
              <p:nvPr/>
            </p:nvSpPr>
            <p:spPr bwMode="auto">
              <a:xfrm>
                <a:off x="17568" y="6602"/>
                <a:ext cx="20" cy="135"/>
              </a:xfrm>
              <a:custGeom>
                <a:avLst/>
                <a:gdLst>
                  <a:gd name="T0" fmla="+- 0 17588 17568"/>
                  <a:gd name="T1" fmla="*/ T0 w 20"/>
                  <a:gd name="T2" fmla="+- 0 6641 6602"/>
                  <a:gd name="T3" fmla="*/ 6641 h 135"/>
                  <a:gd name="T4" fmla="+- 0 17570 17568"/>
                  <a:gd name="T5" fmla="*/ T4 w 20"/>
                  <a:gd name="T6" fmla="+- 0 6641 6602"/>
                  <a:gd name="T7" fmla="*/ 6641 h 135"/>
                  <a:gd name="T8" fmla="+- 0 17570 17568"/>
                  <a:gd name="T9" fmla="*/ T8 w 20"/>
                  <a:gd name="T10" fmla="+- 0 6737 6602"/>
                  <a:gd name="T11" fmla="*/ 6737 h 135"/>
                  <a:gd name="T12" fmla="+- 0 17588 17568"/>
                  <a:gd name="T13" fmla="*/ T12 w 20"/>
                  <a:gd name="T14" fmla="+- 0 6737 6602"/>
                  <a:gd name="T15" fmla="*/ 6737 h 135"/>
                  <a:gd name="T16" fmla="+- 0 17588 17568"/>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9" name="Freeform 320"/>
              <p:cNvSpPr>
                <a:spLocks/>
              </p:cNvSpPr>
              <p:nvPr/>
            </p:nvSpPr>
            <p:spPr bwMode="auto">
              <a:xfrm>
                <a:off x="17568" y="6602"/>
                <a:ext cx="20" cy="135"/>
              </a:xfrm>
              <a:custGeom>
                <a:avLst/>
                <a:gdLst>
                  <a:gd name="T0" fmla="+- 0 17585 17568"/>
                  <a:gd name="T1" fmla="*/ T0 w 20"/>
                  <a:gd name="T2" fmla="+- 0 6602 6602"/>
                  <a:gd name="T3" fmla="*/ 6602 h 135"/>
                  <a:gd name="T4" fmla="+- 0 17572 17568"/>
                  <a:gd name="T5" fmla="*/ T4 w 20"/>
                  <a:gd name="T6" fmla="+- 0 6602 6602"/>
                  <a:gd name="T7" fmla="*/ 6602 h 135"/>
                  <a:gd name="T8" fmla="+- 0 17568 17568"/>
                  <a:gd name="T9" fmla="*/ T8 w 20"/>
                  <a:gd name="T10" fmla="+- 0 6607 6602"/>
                  <a:gd name="T11" fmla="*/ 6607 h 135"/>
                  <a:gd name="T12" fmla="+- 0 17568 17568"/>
                  <a:gd name="T13" fmla="*/ T12 w 20"/>
                  <a:gd name="T14" fmla="+- 0 6619 6602"/>
                  <a:gd name="T15" fmla="*/ 6619 h 135"/>
                  <a:gd name="T16" fmla="+- 0 17572 17568"/>
                  <a:gd name="T17" fmla="*/ T16 w 20"/>
                  <a:gd name="T18" fmla="+- 0 6624 6602"/>
                  <a:gd name="T19" fmla="*/ 6624 h 135"/>
                  <a:gd name="T20" fmla="+- 0 17585 17568"/>
                  <a:gd name="T21" fmla="*/ T20 w 20"/>
                  <a:gd name="T22" fmla="+- 0 6624 6602"/>
                  <a:gd name="T23" fmla="*/ 6624 h 135"/>
                  <a:gd name="T24" fmla="+- 0 17590 17568"/>
                  <a:gd name="T25" fmla="*/ T24 w 20"/>
                  <a:gd name="T26" fmla="+- 0 6619 6602"/>
                  <a:gd name="T27" fmla="*/ 6619 h 135"/>
                  <a:gd name="T28" fmla="+- 0 17590 17568"/>
                  <a:gd name="T29" fmla="*/ T28 w 20"/>
                  <a:gd name="T30" fmla="+- 0 6607 6602"/>
                  <a:gd name="T31" fmla="*/ 6607 h 135"/>
                  <a:gd name="T32" fmla="+- 0 17585 17568"/>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1" name="Group 321"/>
            <p:cNvGrpSpPr>
              <a:grpSpLocks/>
            </p:cNvGrpSpPr>
            <p:nvPr/>
          </p:nvGrpSpPr>
          <p:grpSpPr bwMode="auto">
            <a:xfrm>
              <a:off x="17621" y="6639"/>
              <a:ext cx="92" cy="100"/>
              <a:chOff x="17621" y="6639"/>
              <a:chExt cx="92" cy="100"/>
            </a:xfrm>
          </p:grpSpPr>
          <p:sp>
            <p:nvSpPr>
              <p:cNvPr id="4186" name="Freeform 322"/>
              <p:cNvSpPr>
                <a:spLocks/>
              </p:cNvSpPr>
              <p:nvPr/>
            </p:nvSpPr>
            <p:spPr bwMode="auto">
              <a:xfrm>
                <a:off x="17621" y="6639"/>
                <a:ext cx="92" cy="100"/>
              </a:xfrm>
              <a:custGeom>
                <a:avLst/>
                <a:gdLst>
                  <a:gd name="T0" fmla="+- 0 17660 17621"/>
                  <a:gd name="T1" fmla="*/ T0 w 92"/>
                  <a:gd name="T2" fmla="+- 0 6639 6639"/>
                  <a:gd name="T3" fmla="*/ 6639 h 100"/>
                  <a:gd name="T4" fmla="+- 0 17644 17621"/>
                  <a:gd name="T5" fmla="*/ T4 w 92"/>
                  <a:gd name="T6" fmla="+- 0 6644 6639"/>
                  <a:gd name="T7" fmla="*/ 6644 h 100"/>
                  <a:gd name="T8" fmla="+- 0 17630 17621"/>
                  <a:gd name="T9" fmla="*/ T8 w 92"/>
                  <a:gd name="T10" fmla="+- 0 6657 6639"/>
                  <a:gd name="T11" fmla="*/ 6657 h 100"/>
                  <a:gd name="T12" fmla="+- 0 17622 17621"/>
                  <a:gd name="T13" fmla="*/ T12 w 92"/>
                  <a:gd name="T14" fmla="+- 0 6678 6639"/>
                  <a:gd name="T15" fmla="*/ 6678 h 100"/>
                  <a:gd name="T16" fmla="+- 0 17621 17621"/>
                  <a:gd name="T17" fmla="*/ T16 w 92"/>
                  <a:gd name="T18" fmla="+- 0 6708 6639"/>
                  <a:gd name="T19" fmla="*/ 6708 h 100"/>
                  <a:gd name="T20" fmla="+- 0 17631 17621"/>
                  <a:gd name="T21" fmla="*/ T20 w 92"/>
                  <a:gd name="T22" fmla="+- 0 6725 6639"/>
                  <a:gd name="T23" fmla="*/ 6725 h 100"/>
                  <a:gd name="T24" fmla="+- 0 17649 17621"/>
                  <a:gd name="T25" fmla="*/ T24 w 92"/>
                  <a:gd name="T26" fmla="+- 0 6735 6639"/>
                  <a:gd name="T27" fmla="*/ 6735 h 100"/>
                  <a:gd name="T28" fmla="+- 0 17675 17621"/>
                  <a:gd name="T29" fmla="*/ T28 w 92"/>
                  <a:gd name="T30" fmla="+- 0 6739 6639"/>
                  <a:gd name="T31" fmla="*/ 6739 h 100"/>
                  <a:gd name="T32" fmla="+- 0 17693 17621"/>
                  <a:gd name="T33" fmla="*/ T32 w 92"/>
                  <a:gd name="T34" fmla="+- 0 6731 6639"/>
                  <a:gd name="T35" fmla="*/ 6731 h 100"/>
                  <a:gd name="T36" fmla="+- 0 17698 17621"/>
                  <a:gd name="T37" fmla="*/ T36 w 92"/>
                  <a:gd name="T38" fmla="+- 0 6725 6639"/>
                  <a:gd name="T39" fmla="*/ 6725 h 100"/>
                  <a:gd name="T40" fmla="+- 0 17657 17621"/>
                  <a:gd name="T41" fmla="*/ T40 w 92"/>
                  <a:gd name="T42" fmla="+- 0 6725 6639"/>
                  <a:gd name="T43" fmla="*/ 6725 h 100"/>
                  <a:gd name="T44" fmla="+- 0 17642 17621"/>
                  <a:gd name="T45" fmla="*/ T44 w 92"/>
                  <a:gd name="T46" fmla="+- 0 6712 6639"/>
                  <a:gd name="T47" fmla="*/ 6712 h 100"/>
                  <a:gd name="T48" fmla="+- 0 17636 17621"/>
                  <a:gd name="T49" fmla="*/ T48 w 92"/>
                  <a:gd name="T50" fmla="+- 0 6689 6639"/>
                  <a:gd name="T51" fmla="*/ 6689 h 100"/>
                  <a:gd name="T52" fmla="+- 0 17636 17621"/>
                  <a:gd name="T53" fmla="*/ T52 w 92"/>
                  <a:gd name="T54" fmla="+- 0 6679 6639"/>
                  <a:gd name="T55" fmla="*/ 6679 h 100"/>
                  <a:gd name="T56" fmla="+- 0 17646 17621"/>
                  <a:gd name="T57" fmla="*/ T56 w 92"/>
                  <a:gd name="T58" fmla="+- 0 6660 6639"/>
                  <a:gd name="T59" fmla="*/ 6660 h 100"/>
                  <a:gd name="T60" fmla="+- 0 17667 17621"/>
                  <a:gd name="T61" fmla="*/ T60 w 92"/>
                  <a:gd name="T62" fmla="+- 0 6652 6639"/>
                  <a:gd name="T63" fmla="*/ 6652 h 100"/>
                  <a:gd name="T64" fmla="+- 0 17697 17621"/>
                  <a:gd name="T65" fmla="*/ T64 w 92"/>
                  <a:gd name="T66" fmla="+- 0 6652 6639"/>
                  <a:gd name="T67" fmla="*/ 6652 h 100"/>
                  <a:gd name="T68" fmla="+- 0 17685 17621"/>
                  <a:gd name="T69" fmla="*/ T68 w 92"/>
                  <a:gd name="T70" fmla="+- 0 6643 6639"/>
                  <a:gd name="T71" fmla="*/ 6643 h 100"/>
                  <a:gd name="T72" fmla="+- 0 17660 17621"/>
                  <a:gd name="T73" fmla="*/ T72 w 92"/>
                  <a:gd name="T74" fmla="+- 0 6639 6639"/>
                  <a:gd name="T75" fmla="*/ 663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8"/>
                    </a:lnTo>
                    <a:lnTo>
                      <a:pt x="1" y="39"/>
                    </a:lnTo>
                    <a:lnTo>
                      <a:pt x="0" y="69"/>
                    </a:lnTo>
                    <a:lnTo>
                      <a:pt x="10" y="86"/>
                    </a:lnTo>
                    <a:lnTo>
                      <a:pt x="28" y="96"/>
                    </a:lnTo>
                    <a:lnTo>
                      <a:pt x="54" y="100"/>
                    </a:lnTo>
                    <a:lnTo>
                      <a:pt x="72" y="92"/>
                    </a:lnTo>
                    <a:lnTo>
                      <a:pt x="77" y="86"/>
                    </a:lnTo>
                    <a:lnTo>
                      <a:pt x="36" y="86"/>
                    </a:lnTo>
                    <a:lnTo>
                      <a:pt x="21" y="73"/>
                    </a:lnTo>
                    <a:lnTo>
                      <a:pt x="15" y="50"/>
                    </a:lnTo>
                    <a:lnTo>
                      <a:pt x="15"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7" name="Freeform 323"/>
              <p:cNvSpPr>
                <a:spLocks/>
              </p:cNvSpPr>
              <p:nvPr/>
            </p:nvSpPr>
            <p:spPr bwMode="auto">
              <a:xfrm>
                <a:off x="17621" y="6639"/>
                <a:ext cx="92" cy="100"/>
              </a:xfrm>
              <a:custGeom>
                <a:avLst/>
                <a:gdLst>
                  <a:gd name="T0" fmla="+- 0 17697 17621"/>
                  <a:gd name="T1" fmla="*/ T0 w 92"/>
                  <a:gd name="T2" fmla="+- 0 6652 6639"/>
                  <a:gd name="T3" fmla="*/ 6652 h 100"/>
                  <a:gd name="T4" fmla="+- 0 17667 17621"/>
                  <a:gd name="T5" fmla="*/ T4 w 92"/>
                  <a:gd name="T6" fmla="+- 0 6652 6639"/>
                  <a:gd name="T7" fmla="*/ 6652 h 100"/>
                  <a:gd name="T8" fmla="+- 0 17683 17621"/>
                  <a:gd name="T9" fmla="*/ T8 w 92"/>
                  <a:gd name="T10" fmla="+- 0 6659 6639"/>
                  <a:gd name="T11" fmla="*/ 6659 h 100"/>
                  <a:gd name="T12" fmla="+- 0 17691 17621"/>
                  <a:gd name="T13" fmla="*/ T12 w 92"/>
                  <a:gd name="T14" fmla="+- 0 6677 6639"/>
                  <a:gd name="T15" fmla="*/ 6677 h 100"/>
                  <a:gd name="T16" fmla="+- 0 17692 17621"/>
                  <a:gd name="T17" fmla="*/ T16 w 92"/>
                  <a:gd name="T18" fmla="+- 0 6704 6639"/>
                  <a:gd name="T19" fmla="*/ 6704 h 100"/>
                  <a:gd name="T20" fmla="+- 0 17680 17621"/>
                  <a:gd name="T21" fmla="*/ T20 w 92"/>
                  <a:gd name="T22" fmla="+- 0 6720 6639"/>
                  <a:gd name="T23" fmla="*/ 6720 h 100"/>
                  <a:gd name="T24" fmla="+- 0 17657 17621"/>
                  <a:gd name="T25" fmla="*/ T24 w 92"/>
                  <a:gd name="T26" fmla="+- 0 6725 6639"/>
                  <a:gd name="T27" fmla="*/ 6725 h 100"/>
                  <a:gd name="T28" fmla="+- 0 17698 17621"/>
                  <a:gd name="T29" fmla="*/ T28 w 92"/>
                  <a:gd name="T30" fmla="+- 0 6725 6639"/>
                  <a:gd name="T31" fmla="*/ 6725 h 100"/>
                  <a:gd name="T32" fmla="+- 0 17707 17621"/>
                  <a:gd name="T33" fmla="*/ T32 w 92"/>
                  <a:gd name="T34" fmla="+- 0 6714 6639"/>
                  <a:gd name="T35" fmla="*/ 6714 h 100"/>
                  <a:gd name="T36" fmla="+- 0 17712 17621"/>
                  <a:gd name="T37" fmla="*/ T36 w 92"/>
                  <a:gd name="T38" fmla="+- 0 6688 6639"/>
                  <a:gd name="T39" fmla="*/ 6688 h 100"/>
                  <a:gd name="T40" fmla="+- 0 17711 17621"/>
                  <a:gd name="T41" fmla="*/ T40 w 92"/>
                  <a:gd name="T42" fmla="+- 0 6674 6639"/>
                  <a:gd name="T43" fmla="*/ 6674 h 100"/>
                  <a:gd name="T44" fmla="+- 0 17702 17621"/>
                  <a:gd name="T45" fmla="*/ T44 w 92"/>
                  <a:gd name="T46" fmla="+- 0 6655 6639"/>
                  <a:gd name="T47" fmla="*/ 6655 h 100"/>
                  <a:gd name="T48" fmla="+- 0 17697 17621"/>
                  <a:gd name="T49" fmla="*/ T48 w 92"/>
                  <a:gd name="T50" fmla="+- 0 6652 6639"/>
                  <a:gd name="T51" fmla="*/ 66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2" name="Group 324"/>
            <p:cNvGrpSpPr>
              <a:grpSpLocks/>
            </p:cNvGrpSpPr>
            <p:nvPr/>
          </p:nvGrpSpPr>
          <p:grpSpPr bwMode="auto">
            <a:xfrm>
              <a:off x="17742" y="6638"/>
              <a:ext cx="83" cy="99"/>
              <a:chOff x="17742" y="6638"/>
              <a:chExt cx="83" cy="99"/>
            </a:xfrm>
          </p:grpSpPr>
          <p:sp>
            <p:nvSpPr>
              <p:cNvPr id="4183" name="Freeform 325"/>
              <p:cNvSpPr>
                <a:spLocks/>
              </p:cNvSpPr>
              <p:nvPr/>
            </p:nvSpPr>
            <p:spPr bwMode="auto">
              <a:xfrm>
                <a:off x="17742" y="6638"/>
                <a:ext cx="83" cy="99"/>
              </a:xfrm>
              <a:custGeom>
                <a:avLst/>
                <a:gdLst>
                  <a:gd name="T0" fmla="+- 0 17757 17742"/>
                  <a:gd name="T1" fmla="*/ T0 w 83"/>
                  <a:gd name="T2" fmla="+- 0 6641 6638"/>
                  <a:gd name="T3" fmla="*/ 6641 h 99"/>
                  <a:gd name="T4" fmla="+- 0 17742 17742"/>
                  <a:gd name="T5" fmla="*/ T4 w 83"/>
                  <a:gd name="T6" fmla="+- 0 6641 6638"/>
                  <a:gd name="T7" fmla="*/ 6641 h 99"/>
                  <a:gd name="T8" fmla="+- 0 17742 17742"/>
                  <a:gd name="T9" fmla="*/ T8 w 83"/>
                  <a:gd name="T10" fmla="+- 0 6649 6638"/>
                  <a:gd name="T11" fmla="*/ 6649 h 99"/>
                  <a:gd name="T12" fmla="+- 0 17743 17742"/>
                  <a:gd name="T13" fmla="*/ T12 w 83"/>
                  <a:gd name="T14" fmla="+- 0 6653 6638"/>
                  <a:gd name="T15" fmla="*/ 6653 h 99"/>
                  <a:gd name="T16" fmla="+- 0 17743 17742"/>
                  <a:gd name="T17" fmla="*/ T16 w 83"/>
                  <a:gd name="T18" fmla="+- 0 6737 6638"/>
                  <a:gd name="T19" fmla="*/ 6737 h 99"/>
                  <a:gd name="T20" fmla="+- 0 17760 17742"/>
                  <a:gd name="T21" fmla="*/ T20 w 83"/>
                  <a:gd name="T22" fmla="+- 0 6737 6638"/>
                  <a:gd name="T23" fmla="*/ 6737 h 99"/>
                  <a:gd name="T24" fmla="+- 0 17760 17742"/>
                  <a:gd name="T25" fmla="*/ T24 w 83"/>
                  <a:gd name="T26" fmla="+- 0 6676 6638"/>
                  <a:gd name="T27" fmla="*/ 6676 h 99"/>
                  <a:gd name="T28" fmla="+- 0 17761 17742"/>
                  <a:gd name="T29" fmla="*/ T28 w 83"/>
                  <a:gd name="T30" fmla="+- 0 6673 6638"/>
                  <a:gd name="T31" fmla="*/ 6673 h 99"/>
                  <a:gd name="T32" fmla="+- 0 17761 17742"/>
                  <a:gd name="T33" fmla="*/ T32 w 83"/>
                  <a:gd name="T34" fmla="+- 0 6671 6638"/>
                  <a:gd name="T35" fmla="*/ 6671 h 99"/>
                  <a:gd name="T36" fmla="+- 0 17764 17742"/>
                  <a:gd name="T37" fmla="*/ T36 w 83"/>
                  <a:gd name="T38" fmla="+- 0 6661 6638"/>
                  <a:gd name="T39" fmla="*/ 6661 h 99"/>
                  <a:gd name="T40" fmla="+- 0 17769 17742"/>
                  <a:gd name="T41" fmla="*/ T40 w 83"/>
                  <a:gd name="T42" fmla="+- 0 6657 6638"/>
                  <a:gd name="T43" fmla="*/ 6657 h 99"/>
                  <a:gd name="T44" fmla="+- 0 17758 17742"/>
                  <a:gd name="T45" fmla="*/ T44 w 83"/>
                  <a:gd name="T46" fmla="+- 0 6657 6638"/>
                  <a:gd name="T47" fmla="*/ 6657 h 99"/>
                  <a:gd name="T48" fmla="+- 0 17757 17742"/>
                  <a:gd name="T49" fmla="*/ T48 w 83"/>
                  <a:gd name="T50" fmla="+- 0 6641 6638"/>
                  <a:gd name="T51"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1" y="15"/>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4" name="Freeform 326"/>
              <p:cNvSpPr>
                <a:spLocks/>
              </p:cNvSpPr>
              <p:nvPr/>
            </p:nvSpPr>
            <p:spPr bwMode="auto">
              <a:xfrm>
                <a:off x="17742" y="6638"/>
                <a:ext cx="83" cy="99"/>
              </a:xfrm>
              <a:custGeom>
                <a:avLst/>
                <a:gdLst>
                  <a:gd name="T0" fmla="+- 0 17816 17742"/>
                  <a:gd name="T1" fmla="*/ T0 w 83"/>
                  <a:gd name="T2" fmla="+- 0 6653 6638"/>
                  <a:gd name="T3" fmla="*/ 6653 h 99"/>
                  <a:gd name="T4" fmla="+- 0 17802 17742"/>
                  <a:gd name="T5" fmla="*/ T4 w 83"/>
                  <a:gd name="T6" fmla="+- 0 6653 6638"/>
                  <a:gd name="T7" fmla="*/ 6653 h 99"/>
                  <a:gd name="T8" fmla="+- 0 17807 17742"/>
                  <a:gd name="T9" fmla="*/ T8 w 83"/>
                  <a:gd name="T10" fmla="+- 0 6666 6638"/>
                  <a:gd name="T11" fmla="*/ 6666 h 99"/>
                  <a:gd name="T12" fmla="+- 0 17807 17742"/>
                  <a:gd name="T13" fmla="*/ T12 w 83"/>
                  <a:gd name="T14" fmla="+- 0 6737 6638"/>
                  <a:gd name="T15" fmla="*/ 6737 h 99"/>
                  <a:gd name="T16" fmla="+- 0 17825 17742"/>
                  <a:gd name="T17" fmla="*/ T16 w 83"/>
                  <a:gd name="T18" fmla="+- 0 6737 6638"/>
                  <a:gd name="T19" fmla="*/ 6737 h 99"/>
                  <a:gd name="T20" fmla="+- 0 17821 17742"/>
                  <a:gd name="T21" fmla="*/ T20 w 83"/>
                  <a:gd name="T22" fmla="+- 0 6659 6638"/>
                  <a:gd name="T23" fmla="*/ 6659 h 99"/>
                  <a:gd name="T24" fmla="+- 0 17816 17742"/>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5" name="Freeform 327"/>
              <p:cNvSpPr>
                <a:spLocks/>
              </p:cNvSpPr>
              <p:nvPr/>
            </p:nvSpPr>
            <p:spPr bwMode="auto">
              <a:xfrm>
                <a:off x="17742" y="6638"/>
                <a:ext cx="83" cy="99"/>
              </a:xfrm>
              <a:custGeom>
                <a:avLst/>
                <a:gdLst>
                  <a:gd name="T0" fmla="+- 0 17791 17742"/>
                  <a:gd name="T1" fmla="*/ T0 w 83"/>
                  <a:gd name="T2" fmla="+- 0 6638 6638"/>
                  <a:gd name="T3" fmla="*/ 6638 h 99"/>
                  <a:gd name="T4" fmla="+- 0 17775 17742"/>
                  <a:gd name="T5" fmla="*/ T4 w 83"/>
                  <a:gd name="T6" fmla="+- 0 6638 6638"/>
                  <a:gd name="T7" fmla="*/ 6638 h 99"/>
                  <a:gd name="T8" fmla="+- 0 17764 17742"/>
                  <a:gd name="T9" fmla="*/ T8 w 83"/>
                  <a:gd name="T10" fmla="+- 0 6647 6638"/>
                  <a:gd name="T11" fmla="*/ 6647 h 99"/>
                  <a:gd name="T12" fmla="+- 0 17759 17742"/>
                  <a:gd name="T13" fmla="*/ T12 w 83"/>
                  <a:gd name="T14" fmla="+- 0 6657 6638"/>
                  <a:gd name="T15" fmla="*/ 6657 h 99"/>
                  <a:gd name="T16" fmla="+- 0 17769 17742"/>
                  <a:gd name="T17" fmla="*/ T16 w 83"/>
                  <a:gd name="T18" fmla="+- 0 6657 6638"/>
                  <a:gd name="T19" fmla="*/ 6657 h 99"/>
                  <a:gd name="T20" fmla="+- 0 17773 17742"/>
                  <a:gd name="T21" fmla="*/ T20 w 83"/>
                  <a:gd name="T22" fmla="+- 0 6653 6638"/>
                  <a:gd name="T23" fmla="*/ 6653 h 99"/>
                  <a:gd name="T24" fmla="+- 0 17816 17742"/>
                  <a:gd name="T25" fmla="*/ T24 w 83"/>
                  <a:gd name="T26" fmla="+- 0 6653 6638"/>
                  <a:gd name="T27" fmla="*/ 6653 h 99"/>
                  <a:gd name="T28" fmla="+- 0 17807 17742"/>
                  <a:gd name="T29" fmla="*/ T28 w 83"/>
                  <a:gd name="T30" fmla="+- 0 6643 6638"/>
                  <a:gd name="T31" fmla="*/ 6643 h 99"/>
                  <a:gd name="T32" fmla="+- 0 17791 17742"/>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424" name="Picture 32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6" y="7003"/>
                <a:ext cx="6576" cy="208"/>
              </a:xfrm>
              <a:prstGeom prst="rect">
                <a:avLst/>
              </a:prstGeom>
              <a:noFill/>
              <a:extLst>
                <a:ext uri="{909E8E84-426E-40DD-AFC4-6F175D3DCCD1}">
                  <a14:hiddenFill xmlns:a14="http://schemas.microsoft.com/office/drawing/2010/main">
                    <a:solidFill>
                      <a:srgbClr val="FFFFFF"/>
                    </a:solidFill>
                  </a14:hiddenFill>
                </a:ext>
              </a:extLst>
            </p:spPr>
          </p:pic>
          <p:pic>
            <p:nvPicPr>
              <p:cNvPr id="4425" name="Picture 32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99" y="3403"/>
                <a:ext cx="1943" cy="3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53" name="Group 330"/>
            <p:cNvGrpSpPr>
              <a:grpSpLocks/>
            </p:cNvGrpSpPr>
            <p:nvPr/>
          </p:nvGrpSpPr>
          <p:grpSpPr bwMode="auto">
            <a:xfrm>
              <a:off x="4770" y="3898"/>
              <a:ext cx="88" cy="148"/>
              <a:chOff x="4770" y="3898"/>
              <a:chExt cx="88" cy="148"/>
            </a:xfrm>
          </p:grpSpPr>
          <p:sp>
            <p:nvSpPr>
              <p:cNvPr id="4180" name="Freeform 331"/>
              <p:cNvSpPr>
                <a:spLocks/>
              </p:cNvSpPr>
              <p:nvPr/>
            </p:nvSpPr>
            <p:spPr bwMode="auto">
              <a:xfrm>
                <a:off x="4770" y="3898"/>
                <a:ext cx="88" cy="148"/>
              </a:xfrm>
              <a:custGeom>
                <a:avLst/>
                <a:gdLst>
                  <a:gd name="T0" fmla="+- 0 4780 4770"/>
                  <a:gd name="T1" fmla="*/ T0 w 88"/>
                  <a:gd name="T2" fmla="+- 0 4011 3898"/>
                  <a:gd name="T3" fmla="*/ 4011 h 148"/>
                  <a:gd name="T4" fmla="+- 0 4776 4770"/>
                  <a:gd name="T5" fmla="*/ T4 w 88"/>
                  <a:gd name="T6" fmla="+- 0 4011 3898"/>
                  <a:gd name="T7" fmla="*/ 4011 h 148"/>
                  <a:gd name="T8" fmla="+- 0 4775 4770"/>
                  <a:gd name="T9" fmla="*/ T8 w 88"/>
                  <a:gd name="T10" fmla="+- 0 4016 3898"/>
                  <a:gd name="T11" fmla="*/ 4016 h 148"/>
                  <a:gd name="T12" fmla="+- 0 4774 4770"/>
                  <a:gd name="T13" fmla="*/ T12 w 88"/>
                  <a:gd name="T14" fmla="+- 0 4020 3898"/>
                  <a:gd name="T15" fmla="*/ 4020 h 148"/>
                  <a:gd name="T16" fmla="+- 0 4773 4770"/>
                  <a:gd name="T17" fmla="*/ T16 w 88"/>
                  <a:gd name="T18" fmla="+- 0 4024 3898"/>
                  <a:gd name="T19" fmla="*/ 4024 h 148"/>
                  <a:gd name="T20" fmla="+- 0 4772 4770"/>
                  <a:gd name="T21" fmla="*/ T20 w 88"/>
                  <a:gd name="T22" fmla="+- 0 4028 3898"/>
                  <a:gd name="T23" fmla="*/ 4028 h 148"/>
                  <a:gd name="T24" fmla="+- 0 4771 4770"/>
                  <a:gd name="T25" fmla="*/ T24 w 88"/>
                  <a:gd name="T26" fmla="+- 0 4034 3898"/>
                  <a:gd name="T27" fmla="*/ 4034 h 148"/>
                  <a:gd name="T28" fmla="+- 0 4770 4770"/>
                  <a:gd name="T29" fmla="*/ T28 w 88"/>
                  <a:gd name="T30" fmla="+- 0 4038 3898"/>
                  <a:gd name="T31" fmla="*/ 4038 h 148"/>
                  <a:gd name="T32" fmla="+- 0 4796 4770"/>
                  <a:gd name="T33" fmla="*/ T32 w 88"/>
                  <a:gd name="T34" fmla="+- 0 4046 3898"/>
                  <a:gd name="T35" fmla="*/ 4046 h 148"/>
                  <a:gd name="T36" fmla="+- 0 4812 4770"/>
                  <a:gd name="T37" fmla="*/ T36 w 88"/>
                  <a:gd name="T38" fmla="+- 0 4046 3898"/>
                  <a:gd name="T39" fmla="*/ 4046 h 148"/>
                  <a:gd name="T40" fmla="+- 0 4819 4770"/>
                  <a:gd name="T41" fmla="*/ T40 w 88"/>
                  <a:gd name="T42" fmla="+- 0 4045 3898"/>
                  <a:gd name="T43" fmla="*/ 4045 h 148"/>
                  <a:gd name="T44" fmla="+- 0 4832 4770"/>
                  <a:gd name="T45" fmla="*/ T44 w 88"/>
                  <a:gd name="T46" fmla="+- 0 4040 3898"/>
                  <a:gd name="T47" fmla="*/ 4040 h 148"/>
                  <a:gd name="T48" fmla="+- 0 4838 4770"/>
                  <a:gd name="T49" fmla="*/ T48 w 88"/>
                  <a:gd name="T50" fmla="+- 0 4037 3898"/>
                  <a:gd name="T51" fmla="*/ 4037 h 148"/>
                  <a:gd name="T52" fmla="+- 0 4843 4770"/>
                  <a:gd name="T53" fmla="*/ T52 w 88"/>
                  <a:gd name="T54" fmla="+- 0 4034 3898"/>
                  <a:gd name="T55" fmla="*/ 4034 h 148"/>
                  <a:gd name="T56" fmla="+- 0 4804 4770"/>
                  <a:gd name="T57" fmla="*/ T56 w 88"/>
                  <a:gd name="T58" fmla="+- 0 4034 3898"/>
                  <a:gd name="T59" fmla="*/ 4034 h 148"/>
                  <a:gd name="T60" fmla="+- 0 4801 4770"/>
                  <a:gd name="T61" fmla="*/ T60 w 88"/>
                  <a:gd name="T62" fmla="+- 0 4033 3898"/>
                  <a:gd name="T63" fmla="*/ 4033 h 148"/>
                  <a:gd name="T64" fmla="+- 0 4780 4770"/>
                  <a:gd name="T65" fmla="*/ T64 w 88"/>
                  <a:gd name="T66" fmla="+- 0 4014 3898"/>
                  <a:gd name="T67" fmla="*/ 4014 h 148"/>
                  <a:gd name="T68" fmla="+- 0 4780 4770"/>
                  <a:gd name="T69" fmla="*/ T68 w 88"/>
                  <a:gd name="T70" fmla="+- 0 4011 3898"/>
                  <a:gd name="T71" fmla="*/ 40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8" h="148">
                    <a:moveTo>
                      <a:pt x="10" y="113"/>
                    </a:moveTo>
                    <a:lnTo>
                      <a:pt x="6" y="113"/>
                    </a:lnTo>
                    <a:lnTo>
                      <a:pt x="5" y="118"/>
                    </a:lnTo>
                    <a:lnTo>
                      <a:pt x="4" y="122"/>
                    </a:lnTo>
                    <a:lnTo>
                      <a:pt x="3" y="126"/>
                    </a:lnTo>
                    <a:lnTo>
                      <a:pt x="2" y="130"/>
                    </a:lnTo>
                    <a:lnTo>
                      <a:pt x="1" y="136"/>
                    </a:lnTo>
                    <a:lnTo>
                      <a:pt x="0" y="140"/>
                    </a:lnTo>
                    <a:lnTo>
                      <a:pt x="26" y="148"/>
                    </a:lnTo>
                    <a:lnTo>
                      <a:pt x="42" y="148"/>
                    </a:lnTo>
                    <a:lnTo>
                      <a:pt x="49" y="147"/>
                    </a:lnTo>
                    <a:lnTo>
                      <a:pt x="62" y="142"/>
                    </a:lnTo>
                    <a:lnTo>
                      <a:pt x="68" y="139"/>
                    </a:lnTo>
                    <a:lnTo>
                      <a:pt x="73" y="136"/>
                    </a:lnTo>
                    <a:lnTo>
                      <a:pt x="34" y="136"/>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1" name="Freeform 332"/>
              <p:cNvSpPr>
                <a:spLocks/>
              </p:cNvSpPr>
              <p:nvPr/>
            </p:nvSpPr>
            <p:spPr bwMode="auto">
              <a:xfrm>
                <a:off x="4770" y="3898"/>
                <a:ext cx="88" cy="148"/>
              </a:xfrm>
              <a:custGeom>
                <a:avLst/>
                <a:gdLst>
                  <a:gd name="T0" fmla="+- 0 4825 4770"/>
                  <a:gd name="T1" fmla="*/ T0 w 88"/>
                  <a:gd name="T2" fmla="+- 0 3898 3898"/>
                  <a:gd name="T3" fmla="*/ 3898 h 148"/>
                  <a:gd name="T4" fmla="+- 0 4811 4770"/>
                  <a:gd name="T5" fmla="*/ T4 w 88"/>
                  <a:gd name="T6" fmla="+- 0 3898 3898"/>
                  <a:gd name="T7" fmla="*/ 3898 h 148"/>
                  <a:gd name="T8" fmla="+- 0 4805 4770"/>
                  <a:gd name="T9" fmla="*/ T8 w 88"/>
                  <a:gd name="T10" fmla="+- 0 3899 3898"/>
                  <a:gd name="T11" fmla="*/ 3899 h 148"/>
                  <a:gd name="T12" fmla="+- 0 4800 4770"/>
                  <a:gd name="T13" fmla="*/ T12 w 88"/>
                  <a:gd name="T14" fmla="+- 0 3901 3898"/>
                  <a:gd name="T15" fmla="*/ 3901 h 148"/>
                  <a:gd name="T16" fmla="+- 0 4794 4770"/>
                  <a:gd name="T17" fmla="*/ T16 w 88"/>
                  <a:gd name="T18" fmla="+- 0 3903 3898"/>
                  <a:gd name="T19" fmla="*/ 3903 h 148"/>
                  <a:gd name="T20" fmla="+- 0 4775 4770"/>
                  <a:gd name="T21" fmla="*/ T20 w 88"/>
                  <a:gd name="T22" fmla="+- 0 3923 3898"/>
                  <a:gd name="T23" fmla="*/ 3923 h 148"/>
                  <a:gd name="T24" fmla="+- 0 4772 4770"/>
                  <a:gd name="T25" fmla="*/ T24 w 88"/>
                  <a:gd name="T26" fmla="+- 0 3929 3898"/>
                  <a:gd name="T27" fmla="*/ 3929 h 148"/>
                  <a:gd name="T28" fmla="+- 0 4771 4770"/>
                  <a:gd name="T29" fmla="*/ T28 w 88"/>
                  <a:gd name="T30" fmla="+- 0 3935 3898"/>
                  <a:gd name="T31" fmla="*/ 3935 h 148"/>
                  <a:gd name="T32" fmla="+- 0 4771 4770"/>
                  <a:gd name="T33" fmla="*/ T32 w 88"/>
                  <a:gd name="T34" fmla="+- 0 3951 3898"/>
                  <a:gd name="T35" fmla="*/ 3951 h 148"/>
                  <a:gd name="T36" fmla="+- 0 4772 4770"/>
                  <a:gd name="T37" fmla="*/ T36 w 88"/>
                  <a:gd name="T38" fmla="+- 0 3957 3898"/>
                  <a:gd name="T39" fmla="*/ 3957 h 148"/>
                  <a:gd name="T40" fmla="+- 0 4802 4770"/>
                  <a:gd name="T41" fmla="*/ T40 w 88"/>
                  <a:gd name="T42" fmla="+- 0 3983 3898"/>
                  <a:gd name="T43" fmla="*/ 3983 h 148"/>
                  <a:gd name="T44" fmla="+- 0 4807 4770"/>
                  <a:gd name="T45" fmla="*/ T44 w 88"/>
                  <a:gd name="T46" fmla="+- 0 3986 3898"/>
                  <a:gd name="T47" fmla="*/ 3986 h 148"/>
                  <a:gd name="T48" fmla="+- 0 4833 4770"/>
                  <a:gd name="T49" fmla="*/ T48 w 88"/>
                  <a:gd name="T50" fmla="+- 0 4019 3898"/>
                  <a:gd name="T51" fmla="*/ 4019 h 148"/>
                  <a:gd name="T52" fmla="+- 0 4831 4770"/>
                  <a:gd name="T53" fmla="*/ T52 w 88"/>
                  <a:gd name="T54" fmla="+- 0 4023 3898"/>
                  <a:gd name="T55" fmla="*/ 4023 h 148"/>
                  <a:gd name="T56" fmla="+- 0 4827 4770"/>
                  <a:gd name="T57" fmla="*/ T56 w 88"/>
                  <a:gd name="T58" fmla="+- 0 4027 3898"/>
                  <a:gd name="T59" fmla="*/ 4027 h 148"/>
                  <a:gd name="T60" fmla="+- 0 4823 4770"/>
                  <a:gd name="T61" fmla="*/ T60 w 88"/>
                  <a:gd name="T62" fmla="+- 0 4032 3898"/>
                  <a:gd name="T63" fmla="*/ 4032 h 148"/>
                  <a:gd name="T64" fmla="+- 0 4817 4770"/>
                  <a:gd name="T65" fmla="*/ T64 w 88"/>
                  <a:gd name="T66" fmla="+- 0 4034 3898"/>
                  <a:gd name="T67" fmla="*/ 4034 h 148"/>
                  <a:gd name="T68" fmla="+- 0 4804 4770"/>
                  <a:gd name="T69" fmla="*/ T68 w 88"/>
                  <a:gd name="T70" fmla="+- 0 4034 3898"/>
                  <a:gd name="T71" fmla="*/ 4034 h 148"/>
                  <a:gd name="T72" fmla="+- 0 4843 4770"/>
                  <a:gd name="T73" fmla="*/ T72 w 88"/>
                  <a:gd name="T74" fmla="+- 0 4034 3898"/>
                  <a:gd name="T75" fmla="*/ 4034 h 148"/>
                  <a:gd name="T76" fmla="+- 0 4848 4770"/>
                  <a:gd name="T77" fmla="*/ T76 w 88"/>
                  <a:gd name="T78" fmla="+- 0 4029 3898"/>
                  <a:gd name="T79" fmla="*/ 4029 h 148"/>
                  <a:gd name="T80" fmla="+- 0 4852 4770"/>
                  <a:gd name="T81" fmla="*/ T80 w 88"/>
                  <a:gd name="T82" fmla="+- 0 4024 3898"/>
                  <a:gd name="T83" fmla="*/ 4024 h 148"/>
                  <a:gd name="T84" fmla="+- 0 4854 4770"/>
                  <a:gd name="T85" fmla="*/ T84 w 88"/>
                  <a:gd name="T86" fmla="+- 0 4018 3898"/>
                  <a:gd name="T87" fmla="*/ 4018 h 148"/>
                  <a:gd name="T88" fmla="+- 0 4857 4770"/>
                  <a:gd name="T89" fmla="*/ T88 w 88"/>
                  <a:gd name="T90" fmla="+- 0 4013 3898"/>
                  <a:gd name="T91" fmla="*/ 4013 h 148"/>
                  <a:gd name="T92" fmla="+- 0 4858 4770"/>
                  <a:gd name="T93" fmla="*/ T92 w 88"/>
                  <a:gd name="T94" fmla="+- 0 4007 3898"/>
                  <a:gd name="T95" fmla="*/ 4007 h 148"/>
                  <a:gd name="T96" fmla="+- 0 4858 4770"/>
                  <a:gd name="T97" fmla="*/ T96 w 88"/>
                  <a:gd name="T98" fmla="+- 0 3992 3898"/>
                  <a:gd name="T99" fmla="*/ 3992 h 148"/>
                  <a:gd name="T100" fmla="+- 0 4857 4770"/>
                  <a:gd name="T101" fmla="*/ T100 w 88"/>
                  <a:gd name="T102" fmla="+- 0 3985 3898"/>
                  <a:gd name="T103" fmla="*/ 3985 h 148"/>
                  <a:gd name="T104" fmla="+- 0 4854 4770"/>
                  <a:gd name="T105" fmla="*/ T104 w 88"/>
                  <a:gd name="T106" fmla="+- 0 3980 3898"/>
                  <a:gd name="T107" fmla="*/ 3980 h 148"/>
                  <a:gd name="T108" fmla="+- 0 4850 4770"/>
                  <a:gd name="T109" fmla="*/ T108 w 88"/>
                  <a:gd name="T110" fmla="+- 0 3975 3898"/>
                  <a:gd name="T111" fmla="*/ 3975 h 148"/>
                  <a:gd name="T112" fmla="+- 0 4847 4770"/>
                  <a:gd name="T113" fmla="*/ T112 w 88"/>
                  <a:gd name="T114" fmla="+- 0 3971 3898"/>
                  <a:gd name="T115" fmla="*/ 3971 h 148"/>
                  <a:gd name="T116" fmla="+- 0 4842 4770"/>
                  <a:gd name="T117" fmla="*/ T116 w 88"/>
                  <a:gd name="T118" fmla="+- 0 3967 3898"/>
                  <a:gd name="T119" fmla="*/ 3967 h 148"/>
                  <a:gd name="T120" fmla="+- 0 4837 4770"/>
                  <a:gd name="T121" fmla="*/ T120 w 88"/>
                  <a:gd name="T122" fmla="+- 0 3964 3898"/>
                  <a:gd name="T123" fmla="*/ 3964 h 148"/>
                  <a:gd name="T124" fmla="+- 0 4832 4770"/>
                  <a:gd name="T125" fmla="*/ T124 w 88"/>
                  <a:gd name="T126" fmla="+- 0 3961 3898"/>
                  <a:gd name="T127" fmla="*/ 3961 h 148"/>
                  <a:gd name="T128" fmla="+- 0 4821 4770"/>
                  <a:gd name="T129" fmla="*/ T128 w 88"/>
                  <a:gd name="T130" fmla="+- 0 3956 3898"/>
                  <a:gd name="T131" fmla="*/ 3956 h 148"/>
                  <a:gd name="T132" fmla="+- 0 4816 4770"/>
                  <a:gd name="T133" fmla="*/ T132 w 88"/>
                  <a:gd name="T134" fmla="+- 0 3954 3898"/>
                  <a:gd name="T135" fmla="*/ 3954 h 148"/>
                  <a:gd name="T136" fmla="+- 0 4812 4770"/>
                  <a:gd name="T137" fmla="*/ T136 w 88"/>
                  <a:gd name="T138" fmla="+- 0 3951 3898"/>
                  <a:gd name="T139" fmla="*/ 3951 h 148"/>
                  <a:gd name="T140" fmla="+- 0 4807 4770"/>
                  <a:gd name="T141" fmla="*/ T140 w 88"/>
                  <a:gd name="T142" fmla="+- 0 3948 3898"/>
                  <a:gd name="T143" fmla="*/ 3948 h 148"/>
                  <a:gd name="T144" fmla="+- 0 4803 4770"/>
                  <a:gd name="T145" fmla="*/ T144 w 88"/>
                  <a:gd name="T146" fmla="+- 0 3945 3898"/>
                  <a:gd name="T147" fmla="*/ 3945 h 148"/>
                  <a:gd name="T148" fmla="+- 0 4797 4770"/>
                  <a:gd name="T149" fmla="*/ T148 w 88"/>
                  <a:gd name="T150" fmla="+- 0 3939 3898"/>
                  <a:gd name="T151" fmla="*/ 3939 h 148"/>
                  <a:gd name="T152" fmla="+- 0 4795 4770"/>
                  <a:gd name="T153" fmla="*/ T152 w 88"/>
                  <a:gd name="T154" fmla="+- 0 3935 3898"/>
                  <a:gd name="T155" fmla="*/ 3935 h 148"/>
                  <a:gd name="T156" fmla="+- 0 4795 4770"/>
                  <a:gd name="T157" fmla="*/ T156 w 88"/>
                  <a:gd name="T158" fmla="+- 0 3925 3898"/>
                  <a:gd name="T159" fmla="*/ 3925 h 148"/>
                  <a:gd name="T160" fmla="+- 0 4797 4770"/>
                  <a:gd name="T161" fmla="*/ T160 w 88"/>
                  <a:gd name="T162" fmla="+- 0 3920 3898"/>
                  <a:gd name="T163" fmla="*/ 3920 h 148"/>
                  <a:gd name="T164" fmla="+- 0 4801 4770"/>
                  <a:gd name="T165" fmla="*/ T164 w 88"/>
                  <a:gd name="T166" fmla="+- 0 3917 3898"/>
                  <a:gd name="T167" fmla="*/ 3917 h 148"/>
                  <a:gd name="T168" fmla="+- 0 4805 4770"/>
                  <a:gd name="T169" fmla="*/ T168 w 88"/>
                  <a:gd name="T170" fmla="+- 0 3913 3898"/>
                  <a:gd name="T171" fmla="*/ 3913 h 148"/>
                  <a:gd name="T172" fmla="+- 0 4810 4770"/>
                  <a:gd name="T173" fmla="*/ T172 w 88"/>
                  <a:gd name="T174" fmla="+- 0 3911 3898"/>
                  <a:gd name="T175" fmla="*/ 3911 h 148"/>
                  <a:gd name="T176" fmla="+- 0 4850 4770"/>
                  <a:gd name="T177" fmla="*/ T176 w 88"/>
                  <a:gd name="T178" fmla="+- 0 3911 3898"/>
                  <a:gd name="T179" fmla="*/ 3911 h 148"/>
                  <a:gd name="T180" fmla="+- 0 4852 4770"/>
                  <a:gd name="T181" fmla="*/ T180 w 88"/>
                  <a:gd name="T182" fmla="+- 0 3908 3898"/>
                  <a:gd name="T183" fmla="*/ 3908 h 148"/>
                  <a:gd name="T184" fmla="+- 0 4847 4770"/>
                  <a:gd name="T185" fmla="*/ T184 w 88"/>
                  <a:gd name="T186" fmla="+- 0 3905 3898"/>
                  <a:gd name="T187" fmla="*/ 3905 h 148"/>
                  <a:gd name="T188" fmla="+- 0 4842 4770"/>
                  <a:gd name="T189" fmla="*/ T188 w 88"/>
                  <a:gd name="T190" fmla="+- 0 3903 3898"/>
                  <a:gd name="T191" fmla="*/ 3903 h 148"/>
                  <a:gd name="T192" fmla="+- 0 4832 4770"/>
                  <a:gd name="T193" fmla="*/ T192 w 88"/>
                  <a:gd name="T194" fmla="+- 0 3899 3898"/>
                  <a:gd name="T195" fmla="*/ 3899 h 148"/>
                  <a:gd name="T196" fmla="+- 0 4825 4770"/>
                  <a:gd name="T197" fmla="*/ T196 w 88"/>
                  <a:gd name="T198" fmla="+- 0 3898 3898"/>
                  <a:gd name="T199" fmla="*/ 389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8" h="148">
                    <a:moveTo>
                      <a:pt x="55" y="0"/>
                    </a:moveTo>
                    <a:lnTo>
                      <a:pt x="41" y="0"/>
                    </a:lnTo>
                    <a:lnTo>
                      <a:pt x="35" y="1"/>
                    </a:lnTo>
                    <a:lnTo>
                      <a:pt x="30" y="3"/>
                    </a:lnTo>
                    <a:lnTo>
                      <a:pt x="24" y="5"/>
                    </a:lnTo>
                    <a:lnTo>
                      <a:pt x="5" y="25"/>
                    </a:lnTo>
                    <a:lnTo>
                      <a:pt x="2" y="31"/>
                    </a:lnTo>
                    <a:lnTo>
                      <a:pt x="1" y="37"/>
                    </a:lnTo>
                    <a:lnTo>
                      <a:pt x="1" y="53"/>
                    </a:lnTo>
                    <a:lnTo>
                      <a:pt x="2" y="59"/>
                    </a:lnTo>
                    <a:lnTo>
                      <a:pt x="32" y="85"/>
                    </a:lnTo>
                    <a:lnTo>
                      <a:pt x="37" y="88"/>
                    </a:lnTo>
                    <a:lnTo>
                      <a:pt x="63" y="121"/>
                    </a:lnTo>
                    <a:lnTo>
                      <a:pt x="61" y="125"/>
                    </a:lnTo>
                    <a:lnTo>
                      <a:pt x="57" y="129"/>
                    </a:lnTo>
                    <a:lnTo>
                      <a:pt x="53" y="134"/>
                    </a:lnTo>
                    <a:lnTo>
                      <a:pt x="47" y="136"/>
                    </a:lnTo>
                    <a:lnTo>
                      <a:pt x="34" y="136"/>
                    </a:lnTo>
                    <a:lnTo>
                      <a:pt x="73" y="136"/>
                    </a:lnTo>
                    <a:lnTo>
                      <a:pt x="78" y="131"/>
                    </a:lnTo>
                    <a:lnTo>
                      <a:pt x="82" y="126"/>
                    </a:lnTo>
                    <a:lnTo>
                      <a:pt x="84" y="120"/>
                    </a:lnTo>
                    <a:lnTo>
                      <a:pt x="87" y="115"/>
                    </a:lnTo>
                    <a:lnTo>
                      <a:pt x="88" y="109"/>
                    </a:lnTo>
                    <a:lnTo>
                      <a:pt x="88" y="94"/>
                    </a:lnTo>
                    <a:lnTo>
                      <a:pt x="87" y="87"/>
                    </a:lnTo>
                    <a:lnTo>
                      <a:pt x="84" y="82"/>
                    </a:lnTo>
                    <a:lnTo>
                      <a:pt x="80" y="77"/>
                    </a:lnTo>
                    <a:lnTo>
                      <a:pt x="77" y="73"/>
                    </a:lnTo>
                    <a:lnTo>
                      <a:pt x="72" y="69"/>
                    </a:lnTo>
                    <a:lnTo>
                      <a:pt x="67" y="66"/>
                    </a:lnTo>
                    <a:lnTo>
                      <a:pt x="62" y="63"/>
                    </a:lnTo>
                    <a:lnTo>
                      <a:pt x="51" y="58"/>
                    </a:lnTo>
                    <a:lnTo>
                      <a:pt x="46" y="56"/>
                    </a:lnTo>
                    <a:lnTo>
                      <a:pt x="42" y="53"/>
                    </a:lnTo>
                    <a:lnTo>
                      <a:pt x="37" y="50"/>
                    </a:lnTo>
                    <a:lnTo>
                      <a:pt x="33" y="47"/>
                    </a:lnTo>
                    <a:lnTo>
                      <a:pt x="27" y="41"/>
                    </a:lnTo>
                    <a:lnTo>
                      <a:pt x="25" y="37"/>
                    </a:lnTo>
                    <a:lnTo>
                      <a:pt x="25" y="27"/>
                    </a:lnTo>
                    <a:lnTo>
                      <a:pt x="27" y="22"/>
                    </a:lnTo>
                    <a:lnTo>
                      <a:pt x="31" y="19"/>
                    </a:lnTo>
                    <a:lnTo>
                      <a:pt x="35" y="15"/>
                    </a:lnTo>
                    <a:lnTo>
                      <a:pt x="40" y="13"/>
                    </a:lnTo>
                    <a:lnTo>
                      <a:pt x="80" y="13"/>
                    </a:lnTo>
                    <a:lnTo>
                      <a:pt x="82" y="10"/>
                    </a:lnTo>
                    <a:lnTo>
                      <a:pt x="77" y="7"/>
                    </a:lnTo>
                    <a:lnTo>
                      <a:pt x="72" y="5"/>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2" name="Freeform 333"/>
              <p:cNvSpPr>
                <a:spLocks/>
              </p:cNvSpPr>
              <p:nvPr/>
            </p:nvSpPr>
            <p:spPr bwMode="auto">
              <a:xfrm>
                <a:off x="4770" y="3898"/>
                <a:ext cx="88" cy="148"/>
              </a:xfrm>
              <a:custGeom>
                <a:avLst/>
                <a:gdLst>
                  <a:gd name="T0" fmla="+- 0 4850 4770"/>
                  <a:gd name="T1" fmla="*/ T0 w 88"/>
                  <a:gd name="T2" fmla="+- 0 3911 3898"/>
                  <a:gd name="T3" fmla="*/ 3911 h 148"/>
                  <a:gd name="T4" fmla="+- 0 4829 4770"/>
                  <a:gd name="T5" fmla="*/ T4 w 88"/>
                  <a:gd name="T6" fmla="+- 0 3911 3898"/>
                  <a:gd name="T7" fmla="*/ 3911 h 148"/>
                  <a:gd name="T8" fmla="+- 0 4837 4770"/>
                  <a:gd name="T9" fmla="*/ T8 w 88"/>
                  <a:gd name="T10" fmla="+- 0 3917 3898"/>
                  <a:gd name="T11" fmla="*/ 3917 h 148"/>
                  <a:gd name="T12" fmla="+- 0 4842 4770"/>
                  <a:gd name="T13" fmla="*/ T12 w 88"/>
                  <a:gd name="T14" fmla="+- 0 3929 3898"/>
                  <a:gd name="T15" fmla="*/ 3929 h 148"/>
                  <a:gd name="T16" fmla="+- 0 4845 4770"/>
                  <a:gd name="T17" fmla="*/ T16 w 88"/>
                  <a:gd name="T18" fmla="+- 0 3929 3898"/>
                  <a:gd name="T19" fmla="*/ 3929 h 148"/>
                  <a:gd name="T20" fmla="+- 0 4846 4770"/>
                  <a:gd name="T21" fmla="*/ T20 w 88"/>
                  <a:gd name="T22" fmla="+- 0 3924 3898"/>
                  <a:gd name="T23" fmla="*/ 3924 h 148"/>
                  <a:gd name="T24" fmla="+- 0 4847 4770"/>
                  <a:gd name="T25" fmla="*/ T24 w 88"/>
                  <a:gd name="T26" fmla="+- 0 3921 3898"/>
                  <a:gd name="T27" fmla="*/ 3921 h 148"/>
                  <a:gd name="T28" fmla="+- 0 4849 4770"/>
                  <a:gd name="T29" fmla="*/ T28 w 88"/>
                  <a:gd name="T30" fmla="+- 0 3914 3898"/>
                  <a:gd name="T31" fmla="*/ 3914 h 148"/>
                  <a:gd name="T32" fmla="+- 0 4850 4770"/>
                  <a:gd name="T33" fmla="*/ T32 w 88"/>
                  <a:gd name="T34" fmla="+- 0 3911 3898"/>
                  <a:gd name="T35" fmla="*/ 39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8" h="148">
                    <a:moveTo>
                      <a:pt x="80" y="13"/>
                    </a:moveTo>
                    <a:lnTo>
                      <a:pt x="59" y="13"/>
                    </a:lnTo>
                    <a:lnTo>
                      <a:pt x="67" y="19"/>
                    </a:lnTo>
                    <a:lnTo>
                      <a:pt x="72" y="31"/>
                    </a:lnTo>
                    <a:lnTo>
                      <a:pt x="75" y="31"/>
                    </a:lnTo>
                    <a:lnTo>
                      <a:pt x="76" y="26"/>
                    </a:lnTo>
                    <a:lnTo>
                      <a:pt x="77" y="23"/>
                    </a:lnTo>
                    <a:lnTo>
                      <a:pt x="79" y="16"/>
                    </a:lnTo>
                    <a:lnTo>
                      <a:pt x="8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4" name="Group 334"/>
            <p:cNvGrpSpPr>
              <a:grpSpLocks/>
            </p:cNvGrpSpPr>
            <p:nvPr/>
          </p:nvGrpSpPr>
          <p:grpSpPr bwMode="auto">
            <a:xfrm>
              <a:off x="4919" y="3887"/>
              <a:ext cx="93" cy="156"/>
              <a:chOff x="4919" y="3887"/>
              <a:chExt cx="93" cy="156"/>
            </a:xfrm>
          </p:grpSpPr>
          <p:sp>
            <p:nvSpPr>
              <p:cNvPr id="4175" name="Freeform 335"/>
              <p:cNvSpPr>
                <a:spLocks/>
              </p:cNvSpPr>
              <p:nvPr/>
            </p:nvSpPr>
            <p:spPr bwMode="auto">
              <a:xfrm>
                <a:off x="4919" y="3887"/>
                <a:ext cx="93" cy="156"/>
              </a:xfrm>
              <a:custGeom>
                <a:avLst/>
                <a:gdLst>
                  <a:gd name="T0" fmla="+- 0 4919 4919"/>
                  <a:gd name="T1" fmla="*/ T0 w 93"/>
                  <a:gd name="T2" fmla="+- 0 3887 3887"/>
                  <a:gd name="T3" fmla="*/ 3887 h 156"/>
                  <a:gd name="T4" fmla="+- 0 4919 4919"/>
                  <a:gd name="T5" fmla="*/ T4 w 93"/>
                  <a:gd name="T6" fmla="+- 0 3899 3887"/>
                  <a:gd name="T7" fmla="*/ 3899 h 156"/>
                  <a:gd name="T8" fmla="+- 0 4920 4919"/>
                  <a:gd name="T9" fmla="*/ T8 w 93"/>
                  <a:gd name="T10" fmla="+- 0 3910 3887"/>
                  <a:gd name="T11" fmla="*/ 3910 h 156"/>
                  <a:gd name="T12" fmla="+- 0 4920 4919"/>
                  <a:gd name="T13" fmla="*/ T12 w 93"/>
                  <a:gd name="T14" fmla="+- 0 3921 3887"/>
                  <a:gd name="T15" fmla="*/ 3921 h 156"/>
                  <a:gd name="T16" fmla="+- 0 4920 4919"/>
                  <a:gd name="T17" fmla="*/ T16 w 93"/>
                  <a:gd name="T18" fmla="+- 0 3997 3887"/>
                  <a:gd name="T19" fmla="*/ 3997 h 156"/>
                  <a:gd name="T20" fmla="+- 0 4920 4919"/>
                  <a:gd name="T21" fmla="*/ T20 w 93"/>
                  <a:gd name="T22" fmla="+- 0 4009 3887"/>
                  <a:gd name="T23" fmla="*/ 4009 h 156"/>
                  <a:gd name="T24" fmla="+- 0 4920 4919"/>
                  <a:gd name="T25" fmla="*/ T24 w 93"/>
                  <a:gd name="T26" fmla="+- 0 4021 3887"/>
                  <a:gd name="T27" fmla="*/ 4021 h 156"/>
                  <a:gd name="T28" fmla="+- 0 4919 4919"/>
                  <a:gd name="T29" fmla="*/ T28 w 93"/>
                  <a:gd name="T30" fmla="+- 0 4027 3887"/>
                  <a:gd name="T31" fmla="*/ 4027 h 156"/>
                  <a:gd name="T32" fmla="+- 0 4919 4919"/>
                  <a:gd name="T33" fmla="*/ T32 w 93"/>
                  <a:gd name="T34" fmla="+- 0 4033 3887"/>
                  <a:gd name="T35" fmla="*/ 4033 h 156"/>
                  <a:gd name="T36" fmla="+- 0 4919 4919"/>
                  <a:gd name="T37" fmla="*/ T36 w 93"/>
                  <a:gd name="T38" fmla="+- 0 4043 3887"/>
                  <a:gd name="T39" fmla="*/ 4043 h 156"/>
                  <a:gd name="T40" fmla="+- 0 4920 4919"/>
                  <a:gd name="T41" fmla="*/ T40 w 93"/>
                  <a:gd name="T42" fmla="+- 0 4043 3887"/>
                  <a:gd name="T43" fmla="*/ 4043 h 156"/>
                  <a:gd name="T44" fmla="+- 0 4950 4919"/>
                  <a:gd name="T45" fmla="*/ T44 w 93"/>
                  <a:gd name="T46" fmla="+- 0 4043 3887"/>
                  <a:gd name="T47" fmla="*/ 4043 h 156"/>
                  <a:gd name="T48" fmla="+- 0 4949 4919"/>
                  <a:gd name="T49" fmla="*/ T48 w 93"/>
                  <a:gd name="T50" fmla="+- 0 4036 3887"/>
                  <a:gd name="T51" fmla="*/ 4036 h 156"/>
                  <a:gd name="T52" fmla="+- 0 4949 4919"/>
                  <a:gd name="T53" fmla="*/ T52 w 93"/>
                  <a:gd name="T54" fmla="+- 0 4031 3887"/>
                  <a:gd name="T55" fmla="*/ 4031 h 156"/>
                  <a:gd name="T56" fmla="+- 0 4949 4919"/>
                  <a:gd name="T57" fmla="*/ T56 w 93"/>
                  <a:gd name="T58" fmla="+- 0 4027 3887"/>
                  <a:gd name="T59" fmla="*/ 4027 h 156"/>
                  <a:gd name="T60" fmla="+- 0 4949 4919"/>
                  <a:gd name="T61" fmla="*/ T60 w 93"/>
                  <a:gd name="T62" fmla="+- 0 4021 3887"/>
                  <a:gd name="T63" fmla="*/ 4021 h 156"/>
                  <a:gd name="T64" fmla="+- 0 4948 4919"/>
                  <a:gd name="T65" fmla="*/ T64 w 93"/>
                  <a:gd name="T66" fmla="+- 0 4003 3887"/>
                  <a:gd name="T67" fmla="*/ 4003 h 156"/>
                  <a:gd name="T68" fmla="+- 0 4948 4919"/>
                  <a:gd name="T69" fmla="*/ T68 w 93"/>
                  <a:gd name="T70" fmla="+- 0 3980 3887"/>
                  <a:gd name="T71" fmla="*/ 3980 h 156"/>
                  <a:gd name="T72" fmla="+- 0 4950 4919"/>
                  <a:gd name="T73" fmla="*/ T72 w 93"/>
                  <a:gd name="T74" fmla="+- 0 3973 3887"/>
                  <a:gd name="T75" fmla="*/ 3973 h 156"/>
                  <a:gd name="T76" fmla="+- 0 4952 4919"/>
                  <a:gd name="T77" fmla="*/ T76 w 93"/>
                  <a:gd name="T78" fmla="+- 0 3967 3887"/>
                  <a:gd name="T79" fmla="*/ 3967 h 156"/>
                  <a:gd name="T80" fmla="+- 0 4955 4919"/>
                  <a:gd name="T81" fmla="*/ T80 w 93"/>
                  <a:gd name="T82" fmla="+- 0 3962 3887"/>
                  <a:gd name="T83" fmla="*/ 3962 h 156"/>
                  <a:gd name="T84" fmla="+- 0 4960 4919"/>
                  <a:gd name="T85" fmla="*/ T84 w 93"/>
                  <a:gd name="T86" fmla="+- 0 3959 3887"/>
                  <a:gd name="T87" fmla="*/ 3959 h 156"/>
                  <a:gd name="T88" fmla="+- 0 4949 4919"/>
                  <a:gd name="T89" fmla="*/ T88 w 93"/>
                  <a:gd name="T90" fmla="+- 0 3959 3887"/>
                  <a:gd name="T91" fmla="*/ 3959 h 156"/>
                  <a:gd name="T92" fmla="+- 0 4948 4919"/>
                  <a:gd name="T93" fmla="*/ T92 w 93"/>
                  <a:gd name="T94" fmla="+- 0 3959 3887"/>
                  <a:gd name="T95" fmla="*/ 3959 h 156"/>
                  <a:gd name="T96" fmla="+- 0 4948 4919"/>
                  <a:gd name="T97" fmla="*/ T96 w 93"/>
                  <a:gd name="T98" fmla="+- 0 3933 3887"/>
                  <a:gd name="T99" fmla="*/ 3933 h 156"/>
                  <a:gd name="T100" fmla="+- 0 4949 4919"/>
                  <a:gd name="T101" fmla="*/ T100 w 93"/>
                  <a:gd name="T102" fmla="+- 0 3921 3887"/>
                  <a:gd name="T103" fmla="*/ 3921 h 156"/>
                  <a:gd name="T104" fmla="+- 0 4949 4919"/>
                  <a:gd name="T105" fmla="*/ T104 w 93"/>
                  <a:gd name="T106" fmla="+- 0 3910 3887"/>
                  <a:gd name="T107" fmla="*/ 3910 h 156"/>
                  <a:gd name="T108" fmla="+- 0 4949 4919"/>
                  <a:gd name="T109" fmla="*/ T108 w 93"/>
                  <a:gd name="T110" fmla="+- 0 3899 3887"/>
                  <a:gd name="T111" fmla="*/ 3899 h 156"/>
                  <a:gd name="T112" fmla="+- 0 4950 4919"/>
                  <a:gd name="T113" fmla="*/ T112 w 93"/>
                  <a:gd name="T114" fmla="+- 0 3888 3887"/>
                  <a:gd name="T115" fmla="*/ 3888 h 156"/>
                  <a:gd name="T116" fmla="+- 0 4928 4919"/>
                  <a:gd name="T117" fmla="*/ T116 w 93"/>
                  <a:gd name="T118" fmla="+- 0 3888 3887"/>
                  <a:gd name="T119" fmla="*/ 3888 h 156"/>
                  <a:gd name="T120" fmla="+- 0 4926 4919"/>
                  <a:gd name="T121" fmla="*/ T120 w 93"/>
                  <a:gd name="T122" fmla="+- 0 3888 3887"/>
                  <a:gd name="T123" fmla="*/ 3888 h 156"/>
                  <a:gd name="T124" fmla="+- 0 4923 4919"/>
                  <a:gd name="T125" fmla="*/ T124 w 93"/>
                  <a:gd name="T126" fmla="+- 0 3887 3887"/>
                  <a:gd name="T127" fmla="*/ 3887 h 156"/>
                  <a:gd name="T128" fmla="+- 0 4921 4919"/>
                  <a:gd name="T129" fmla="*/ T128 w 93"/>
                  <a:gd name="T130" fmla="+- 0 3887 3887"/>
                  <a:gd name="T131" fmla="*/ 3887 h 156"/>
                  <a:gd name="T132" fmla="+- 0 4919 4919"/>
                  <a:gd name="T133" fmla="*/ T132 w 93"/>
                  <a:gd name="T134" fmla="+- 0 3887 3887"/>
                  <a:gd name="T135" fmla="*/ 38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3" h="156">
                    <a:moveTo>
                      <a:pt x="0" y="0"/>
                    </a:moveTo>
                    <a:lnTo>
                      <a:pt x="0" y="12"/>
                    </a:lnTo>
                    <a:lnTo>
                      <a:pt x="1" y="23"/>
                    </a:lnTo>
                    <a:lnTo>
                      <a:pt x="1" y="34"/>
                    </a:lnTo>
                    <a:lnTo>
                      <a:pt x="1" y="110"/>
                    </a:lnTo>
                    <a:lnTo>
                      <a:pt x="1" y="122"/>
                    </a:lnTo>
                    <a:lnTo>
                      <a:pt x="1" y="134"/>
                    </a:lnTo>
                    <a:lnTo>
                      <a:pt x="0" y="140"/>
                    </a:lnTo>
                    <a:lnTo>
                      <a:pt x="0" y="146"/>
                    </a:lnTo>
                    <a:lnTo>
                      <a:pt x="0" y="156"/>
                    </a:lnTo>
                    <a:lnTo>
                      <a:pt x="1" y="156"/>
                    </a:lnTo>
                    <a:lnTo>
                      <a:pt x="31" y="156"/>
                    </a:lnTo>
                    <a:lnTo>
                      <a:pt x="30" y="149"/>
                    </a:lnTo>
                    <a:lnTo>
                      <a:pt x="30" y="144"/>
                    </a:lnTo>
                    <a:lnTo>
                      <a:pt x="30" y="140"/>
                    </a:lnTo>
                    <a:lnTo>
                      <a:pt x="30" y="134"/>
                    </a:lnTo>
                    <a:lnTo>
                      <a:pt x="29" y="116"/>
                    </a:lnTo>
                    <a:lnTo>
                      <a:pt x="29" y="93"/>
                    </a:lnTo>
                    <a:lnTo>
                      <a:pt x="31" y="86"/>
                    </a:lnTo>
                    <a:lnTo>
                      <a:pt x="33" y="80"/>
                    </a:lnTo>
                    <a:lnTo>
                      <a:pt x="36" y="75"/>
                    </a:lnTo>
                    <a:lnTo>
                      <a:pt x="41" y="72"/>
                    </a:lnTo>
                    <a:lnTo>
                      <a:pt x="30" y="72"/>
                    </a:lnTo>
                    <a:lnTo>
                      <a:pt x="29" y="72"/>
                    </a:lnTo>
                    <a:lnTo>
                      <a:pt x="29" y="46"/>
                    </a:lnTo>
                    <a:lnTo>
                      <a:pt x="30" y="34"/>
                    </a:lnTo>
                    <a:lnTo>
                      <a:pt x="30" y="23"/>
                    </a:lnTo>
                    <a:lnTo>
                      <a:pt x="30" y="12"/>
                    </a:lnTo>
                    <a:lnTo>
                      <a:pt x="31" y="1"/>
                    </a:lnTo>
                    <a:lnTo>
                      <a:pt x="9" y="1"/>
                    </a:lnTo>
                    <a:lnTo>
                      <a:pt x="7" y="1"/>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6" name="Freeform 336"/>
              <p:cNvSpPr>
                <a:spLocks/>
              </p:cNvSpPr>
              <p:nvPr/>
            </p:nvSpPr>
            <p:spPr bwMode="auto">
              <a:xfrm>
                <a:off x="4919" y="3887"/>
                <a:ext cx="93" cy="156"/>
              </a:xfrm>
              <a:custGeom>
                <a:avLst/>
                <a:gdLst>
                  <a:gd name="T0" fmla="+- 0 4950 4919"/>
                  <a:gd name="T1" fmla="*/ T0 w 93"/>
                  <a:gd name="T2" fmla="+- 0 4043 3887"/>
                  <a:gd name="T3" fmla="*/ 4043 h 156"/>
                  <a:gd name="T4" fmla="+- 0 4948 4919"/>
                  <a:gd name="T5" fmla="*/ T4 w 93"/>
                  <a:gd name="T6" fmla="+- 0 4043 3887"/>
                  <a:gd name="T7" fmla="*/ 4043 h 156"/>
                  <a:gd name="T8" fmla="+- 0 4950 4919"/>
                  <a:gd name="T9" fmla="*/ T8 w 93"/>
                  <a:gd name="T10" fmla="+- 0 4043 3887"/>
                  <a:gd name="T11" fmla="*/ 4043 h 156"/>
                  <a:gd name="T12" fmla="+- 0 4950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31" y="156"/>
                    </a:moveTo>
                    <a:lnTo>
                      <a:pt x="29" y="156"/>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7" name="Freeform 337"/>
              <p:cNvSpPr>
                <a:spLocks/>
              </p:cNvSpPr>
              <p:nvPr/>
            </p:nvSpPr>
            <p:spPr bwMode="auto">
              <a:xfrm>
                <a:off x="4919" y="3887"/>
                <a:ext cx="93" cy="156"/>
              </a:xfrm>
              <a:custGeom>
                <a:avLst/>
                <a:gdLst>
                  <a:gd name="T0" fmla="+- 0 5012 4919"/>
                  <a:gd name="T1" fmla="*/ T0 w 93"/>
                  <a:gd name="T2" fmla="+- 0 4043 3887"/>
                  <a:gd name="T3" fmla="*/ 4043 h 156"/>
                  <a:gd name="T4" fmla="+- 0 5010 4919"/>
                  <a:gd name="T5" fmla="*/ T4 w 93"/>
                  <a:gd name="T6" fmla="+- 0 4043 3887"/>
                  <a:gd name="T7" fmla="*/ 4043 h 156"/>
                  <a:gd name="T8" fmla="+- 0 5012 4919"/>
                  <a:gd name="T9" fmla="*/ T8 w 93"/>
                  <a:gd name="T10" fmla="+- 0 4043 3887"/>
                  <a:gd name="T11" fmla="*/ 4043 h 156"/>
                  <a:gd name="T12" fmla="+- 0 5012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93" y="156"/>
                    </a:moveTo>
                    <a:lnTo>
                      <a:pt x="91" y="156"/>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8" name="Freeform 338"/>
              <p:cNvSpPr>
                <a:spLocks/>
              </p:cNvSpPr>
              <p:nvPr/>
            </p:nvSpPr>
            <p:spPr bwMode="auto">
              <a:xfrm>
                <a:off x="4919" y="3887"/>
                <a:ext cx="93" cy="156"/>
              </a:xfrm>
              <a:custGeom>
                <a:avLst/>
                <a:gdLst>
                  <a:gd name="T0" fmla="+- 0 4990 4919"/>
                  <a:gd name="T1" fmla="*/ T0 w 93"/>
                  <a:gd name="T2" fmla="+- 0 3941 3887"/>
                  <a:gd name="T3" fmla="*/ 3941 h 156"/>
                  <a:gd name="T4" fmla="+- 0 4973 4919"/>
                  <a:gd name="T5" fmla="*/ T4 w 93"/>
                  <a:gd name="T6" fmla="+- 0 3941 3887"/>
                  <a:gd name="T7" fmla="*/ 3941 h 156"/>
                  <a:gd name="T8" fmla="+- 0 4967 4919"/>
                  <a:gd name="T9" fmla="*/ T8 w 93"/>
                  <a:gd name="T10" fmla="+- 0 3943 3887"/>
                  <a:gd name="T11" fmla="*/ 3943 h 156"/>
                  <a:gd name="T12" fmla="+- 0 4962 4919"/>
                  <a:gd name="T13" fmla="*/ T12 w 93"/>
                  <a:gd name="T14" fmla="+- 0 3946 3887"/>
                  <a:gd name="T15" fmla="*/ 3946 h 156"/>
                  <a:gd name="T16" fmla="+- 0 4957 4919"/>
                  <a:gd name="T17" fmla="*/ T16 w 93"/>
                  <a:gd name="T18" fmla="+- 0 3949 3887"/>
                  <a:gd name="T19" fmla="*/ 3949 h 156"/>
                  <a:gd name="T20" fmla="+- 0 4952 4919"/>
                  <a:gd name="T21" fmla="*/ T20 w 93"/>
                  <a:gd name="T22" fmla="+- 0 3953 3887"/>
                  <a:gd name="T23" fmla="*/ 3953 h 156"/>
                  <a:gd name="T24" fmla="+- 0 4949 4919"/>
                  <a:gd name="T25" fmla="*/ T24 w 93"/>
                  <a:gd name="T26" fmla="+- 0 3959 3887"/>
                  <a:gd name="T27" fmla="*/ 3959 h 156"/>
                  <a:gd name="T28" fmla="+- 0 4972 4919"/>
                  <a:gd name="T29" fmla="*/ T28 w 93"/>
                  <a:gd name="T30" fmla="+- 0 3959 3887"/>
                  <a:gd name="T31" fmla="*/ 3959 h 156"/>
                  <a:gd name="T32" fmla="+- 0 4976 4919"/>
                  <a:gd name="T33" fmla="*/ T32 w 93"/>
                  <a:gd name="T34" fmla="+- 0 3961 3887"/>
                  <a:gd name="T35" fmla="*/ 3961 h 156"/>
                  <a:gd name="T36" fmla="+- 0 4979 4919"/>
                  <a:gd name="T37" fmla="*/ T36 w 93"/>
                  <a:gd name="T38" fmla="+- 0 3965 3887"/>
                  <a:gd name="T39" fmla="*/ 3965 h 156"/>
                  <a:gd name="T40" fmla="+- 0 4982 4919"/>
                  <a:gd name="T41" fmla="*/ T40 w 93"/>
                  <a:gd name="T42" fmla="+- 0 3969 3887"/>
                  <a:gd name="T43" fmla="*/ 3969 h 156"/>
                  <a:gd name="T44" fmla="+- 0 4983 4919"/>
                  <a:gd name="T45" fmla="*/ T44 w 93"/>
                  <a:gd name="T46" fmla="+- 0 3976 3887"/>
                  <a:gd name="T47" fmla="*/ 3976 h 156"/>
                  <a:gd name="T48" fmla="+- 0 4983 4919"/>
                  <a:gd name="T49" fmla="*/ T48 w 93"/>
                  <a:gd name="T50" fmla="+- 0 4003 3887"/>
                  <a:gd name="T51" fmla="*/ 4003 h 156"/>
                  <a:gd name="T52" fmla="+- 0 4983 4919"/>
                  <a:gd name="T53" fmla="*/ T52 w 93"/>
                  <a:gd name="T54" fmla="+- 0 4018 3887"/>
                  <a:gd name="T55" fmla="*/ 4018 h 156"/>
                  <a:gd name="T56" fmla="+- 0 4982 4919"/>
                  <a:gd name="T57" fmla="*/ T56 w 93"/>
                  <a:gd name="T58" fmla="+- 0 4028 3887"/>
                  <a:gd name="T59" fmla="*/ 4028 h 156"/>
                  <a:gd name="T60" fmla="+- 0 4982 4919"/>
                  <a:gd name="T61" fmla="*/ T60 w 93"/>
                  <a:gd name="T62" fmla="+- 0 4036 3887"/>
                  <a:gd name="T63" fmla="*/ 4036 h 156"/>
                  <a:gd name="T64" fmla="+- 0 4981 4919"/>
                  <a:gd name="T65" fmla="*/ T64 w 93"/>
                  <a:gd name="T66" fmla="+- 0 4043 3887"/>
                  <a:gd name="T67" fmla="*/ 4043 h 156"/>
                  <a:gd name="T68" fmla="+- 0 5012 4919"/>
                  <a:gd name="T69" fmla="*/ T68 w 93"/>
                  <a:gd name="T70" fmla="+- 0 4043 3887"/>
                  <a:gd name="T71" fmla="*/ 4043 h 156"/>
                  <a:gd name="T72" fmla="+- 0 5011 4919"/>
                  <a:gd name="T73" fmla="*/ T72 w 93"/>
                  <a:gd name="T74" fmla="+- 0 4027 3887"/>
                  <a:gd name="T75" fmla="*/ 4027 h 156"/>
                  <a:gd name="T76" fmla="+- 0 5011 4919"/>
                  <a:gd name="T77" fmla="*/ T76 w 93"/>
                  <a:gd name="T78" fmla="+- 0 4023 3887"/>
                  <a:gd name="T79" fmla="*/ 4023 h 156"/>
                  <a:gd name="T80" fmla="+- 0 5011 4919"/>
                  <a:gd name="T81" fmla="*/ T80 w 93"/>
                  <a:gd name="T82" fmla="+- 0 4003 3887"/>
                  <a:gd name="T83" fmla="*/ 4003 h 156"/>
                  <a:gd name="T84" fmla="+- 0 5012 4919"/>
                  <a:gd name="T85" fmla="*/ T84 w 93"/>
                  <a:gd name="T86" fmla="+- 0 3992 3887"/>
                  <a:gd name="T87" fmla="*/ 3992 h 156"/>
                  <a:gd name="T88" fmla="+- 0 5011 4919"/>
                  <a:gd name="T89" fmla="*/ T88 w 93"/>
                  <a:gd name="T90" fmla="+- 0 3965 3887"/>
                  <a:gd name="T91" fmla="*/ 3965 h 156"/>
                  <a:gd name="T92" fmla="+- 0 5009 4919"/>
                  <a:gd name="T93" fmla="*/ T92 w 93"/>
                  <a:gd name="T94" fmla="+- 0 3956 3887"/>
                  <a:gd name="T95" fmla="*/ 3956 h 156"/>
                  <a:gd name="T96" fmla="+- 0 5003 4919"/>
                  <a:gd name="T97" fmla="*/ T96 w 93"/>
                  <a:gd name="T98" fmla="+- 0 3950 3887"/>
                  <a:gd name="T99" fmla="*/ 3950 h 156"/>
                  <a:gd name="T100" fmla="+- 0 4998 4919"/>
                  <a:gd name="T101" fmla="*/ T100 w 93"/>
                  <a:gd name="T102" fmla="+- 0 3944 3887"/>
                  <a:gd name="T103" fmla="*/ 3944 h 156"/>
                  <a:gd name="T104" fmla="+- 0 4990 4919"/>
                  <a:gd name="T105" fmla="*/ T104 w 93"/>
                  <a:gd name="T106" fmla="+- 0 3941 3887"/>
                  <a:gd name="T107" fmla="*/ 394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56">
                    <a:moveTo>
                      <a:pt x="71" y="54"/>
                    </a:moveTo>
                    <a:lnTo>
                      <a:pt x="54" y="54"/>
                    </a:lnTo>
                    <a:lnTo>
                      <a:pt x="48" y="56"/>
                    </a:lnTo>
                    <a:lnTo>
                      <a:pt x="43" y="59"/>
                    </a:lnTo>
                    <a:lnTo>
                      <a:pt x="38" y="62"/>
                    </a:lnTo>
                    <a:lnTo>
                      <a:pt x="33" y="66"/>
                    </a:lnTo>
                    <a:lnTo>
                      <a:pt x="30" y="72"/>
                    </a:lnTo>
                    <a:lnTo>
                      <a:pt x="53" y="72"/>
                    </a:lnTo>
                    <a:lnTo>
                      <a:pt x="57" y="74"/>
                    </a:lnTo>
                    <a:lnTo>
                      <a:pt x="60" y="78"/>
                    </a:lnTo>
                    <a:lnTo>
                      <a:pt x="63" y="82"/>
                    </a:lnTo>
                    <a:lnTo>
                      <a:pt x="64" y="89"/>
                    </a:lnTo>
                    <a:lnTo>
                      <a:pt x="64" y="116"/>
                    </a:lnTo>
                    <a:lnTo>
                      <a:pt x="64" y="131"/>
                    </a:lnTo>
                    <a:lnTo>
                      <a:pt x="63" y="141"/>
                    </a:lnTo>
                    <a:lnTo>
                      <a:pt x="63" y="149"/>
                    </a:lnTo>
                    <a:lnTo>
                      <a:pt x="62" y="156"/>
                    </a:lnTo>
                    <a:lnTo>
                      <a:pt x="93" y="156"/>
                    </a:lnTo>
                    <a:lnTo>
                      <a:pt x="92" y="140"/>
                    </a:lnTo>
                    <a:lnTo>
                      <a:pt x="92" y="136"/>
                    </a:lnTo>
                    <a:lnTo>
                      <a:pt x="92" y="116"/>
                    </a:lnTo>
                    <a:lnTo>
                      <a:pt x="93" y="105"/>
                    </a:lnTo>
                    <a:lnTo>
                      <a:pt x="92" y="78"/>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9" name="Freeform 339"/>
              <p:cNvSpPr>
                <a:spLocks/>
              </p:cNvSpPr>
              <p:nvPr/>
            </p:nvSpPr>
            <p:spPr bwMode="auto">
              <a:xfrm>
                <a:off x="4919" y="3887"/>
                <a:ext cx="93" cy="156"/>
              </a:xfrm>
              <a:custGeom>
                <a:avLst/>
                <a:gdLst>
                  <a:gd name="T0" fmla="+- 0 4950 4919"/>
                  <a:gd name="T1" fmla="*/ T0 w 93"/>
                  <a:gd name="T2" fmla="+- 0 3887 3887"/>
                  <a:gd name="T3" fmla="*/ 3887 h 156"/>
                  <a:gd name="T4" fmla="+- 0 4948 4919"/>
                  <a:gd name="T5" fmla="*/ T4 w 93"/>
                  <a:gd name="T6" fmla="+- 0 3887 3887"/>
                  <a:gd name="T7" fmla="*/ 3887 h 156"/>
                  <a:gd name="T8" fmla="+- 0 4946 4919"/>
                  <a:gd name="T9" fmla="*/ T8 w 93"/>
                  <a:gd name="T10" fmla="+- 0 3887 3887"/>
                  <a:gd name="T11" fmla="*/ 3887 h 156"/>
                  <a:gd name="T12" fmla="+- 0 4940 4919"/>
                  <a:gd name="T13" fmla="*/ T12 w 93"/>
                  <a:gd name="T14" fmla="+- 0 3888 3887"/>
                  <a:gd name="T15" fmla="*/ 3888 h 156"/>
                  <a:gd name="T16" fmla="+- 0 4950 4919"/>
                  <a:gd name="T17" fmla="*/ T16 w 93"/>
                  <a:gd name="T18" fmla="+- 0 3888 3887"/>
                  <a:gd name="T19" fmla="*/ 3888 h 156"/>
                  <a:gd name="T20" fmla="+- 0 4950 4919"/>
                  <a:gd name="T21" fmla="*/ T20 w 93"/>
                  <a:gd name="T22" fmla="+- 0 3887 3887"/>
                  <a:gd name="T23" fmla="*/ 3887 h 156"/>
                </a:gdLst>
                <a:ahLst/>
                <a:cxnLst>
                  <a:cxn ang="0">
                    <a:pos x="T1" y="T3"/>
                  </a:cxn>
                  <a:cxn ang="0">
                    <a:pos x="T5" y="T7"/>
                  </a:cxn>
                  <a:cxn ang="0">
                    <a:pos x="T9" y="T11"/>
                  </a:cxn>
                  <a:cxn ang="0">
                    <a:pos x="T13" y="T15"/>
                  </a:cxn>
                  <a:cxn ang="0">
                    <a:pos x="T17" y="T19"/>
                  </a:cxn>
                  <a:cxn ang="0">
                    <a:pos x="T21" y="T23"/>
                  </a:cxn>
                </a:cxnLst>
                <a:rect l="0" t="0" r="r" b="b"/>
                <a:pathLst>
                  <a:path w="93" h="156">
                    <a:moveTo>
                      <a:pt x="31" y="0"/>
                    </a:moveTo>
                    <a:lnTo>
                      <a:pt x="29" y="0"/>
                    </a:lnTo>
                    <a:lnTo>
                      <a:pt x="27" y="0"/>
                    </a:lnTo>
                    <a:lnTo>
                      <a:pt x="21"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5" name="Group 340"/>
            <p:cNvGrpSpPr>
              <a:grpSpLocks/>
            </p:cNvGrpSpPr>
            <p:nvPr/>
          </p:nvGrpSpPr>
          <p:grpSpPr bwMode="auto">
            <a:xfrm>
              <a:off x="5077" y="3888"/>
              <a:ext cx="33" cy="155"/>
              <a:chOff x="5077" y="3888"/>
              <a:chExt cx="33" cy="155"/>
            </a:xfrm>
          </p:grpSpPr>
          <p:sp>
            <p:nvSpPr>
              <p:cNvPr id="4171" name="Freeform 341"/>
              <p:cNvSpPr>
                <a:spLocks/>
              </p:cNvSpPr>
              <p:nvPr/>
            </p:nvSpPr>
            <p:spPr bwMode="auto">
              <a:xfrm>
                <a:off x="5077" y="3888"/>
                <a:ext cx="33" cy="155"/>
              </a:xfrm>
              <a:custGeom>
                <a:avLst/>
                <a:gdLst>
                  <a:gd name="T0" fmla="+- 0 5098 5077"/>
                  <a:gd name="T1" fmla="*/ T0 w 33"/>
                  <a:gd name="T2" fmla="+- 0 3888 3888"/>
                  <a:gd name="T3" fmla="*/ 3888 h 155"/>
                  <a:gd name="T4" fmla="+- 0 5089 5077"/>
                  <a:gd name="T5" fmla="*/ T4 w 33"/>
                  <a:gd name="T6" fmla="+- 0 3888 3888"/>
                  <a:gd name="T7" fmla="*/ 3888 h 155"/>
                  <a:gd name="T8" fmla="+- 0 5085 5077"/>
                  <a:gd name="T9" fmla="*/ T8 w 33"/>
                  <a:gd name="T10" fmla="+- 0 3890 3888"/>
                  <a:gd name="T11" fmla="*/ 3890 h 155"/>
                  <a:gd name="T12" fmla="+- 0 5079 5077"/>
                  <a:gd name="T13" fmla="*/ T12 w 33"/>
                  <a:gd name="T14" fmla="+- 0 3896 3888"/>
                  <a:gd name="T15" fmla="*/ 3896 h 155"/>
                  <a:gd name="T16" fmla="+- 0 5077 5077"/>
                  <a:gd name="T17" fmla="*/ T16 w 33"/>
                  <a:gd name="T18" fmla="+- 0 3900 3888"/>
                  <a:gd name="T19" fmla="*/ 3900 h 155"/>
                  <a:gd name="T20" fmla="+- 0 5077 5077"/>
                  <a:gd name="T21" fmla="*/ T20 w 33"/>
                  <a:gd name="T22" fmla="+- 0 3909 3888"/>
                  <a:gd name="T23" fmla="*/ 3909 h 155"/>
                  <a:gd name="T24" fmla="+- 0 5079 5077"/>
                  <a:gd name="T25" fmla="*/ T24 w 33"/>
                  <a:gd name="T26" fmla="+- 0 3913 3888"/>
                  <a:gd name="T27" fmla="*/ 3913 h 155"/>
                  <a:gd name="T28" fmla="+- 0 5082 5077"/>
                  <a:gd name="T29" fmla="*/ T28 w 33"/>
                  <a:gd name="T30" fmla="+- 0 3916 3888"/>
                  <a:gd name="T31" fmla="*/ 3916 h 155"/>
                  <a:gd name="T32" fmla="+- 0 5085 5077"/>
                  <a:gd name="T33" fmla="*/ T32 w 33"/>
                  <a:gd name="T34" fmla="+- 0 3919 3888"/>
                  <a:gd name="T35" fmla="*/ 3919 h 155"/>
                  <a:gd name="T36" fmla="+- 0 5089 5077"/>
                  <a:gd name="T37" fmla="*/ T36 w 33"/>
                  <a:gd name="T38" fmla="+- 0 3921 3888"/>
                  <a:gd name="T39" fmla="*/ 3921 h 155"/>
                  <a:gd name="T40" fmla="+- 0 5098 5077"/>
                  <a:gd name="T41" fmla="*/ T40 w 33"/>
                  <a:gd name="T42" fmla="+- 0 3921 3888"/>
                  <a:gd name="T43" fmla="*/ 3921 h 155"/>
                  <a:gd name="T44" fmla="+- 0 5102 5077"/>
                  <a:gd name="T45" fmla="*/ T44 w 33"/>
                  <a:gd name="T46" fmla="+- 0 3919 3888"/>
                  <a:gd name="T47" fmla="*/ 3919 h 155"/>
                  <a:gd name="T48" fmla="+- 0 5108 5077"/>
                  <a:gd name="T49" fmla="*/ T48 w 33"/>
                  <a:gd name="T50" fmla="+- 0 3913 3888"/>
                  <a:gd name="T51" fmla="*/ 3913 h 155"/>
                  <a:gd name="T52" fmla="+- 0 5110 5077"/>
                  <a:gd name="T53" fmla="*/ T52 w 33"/>
                  <a:gd name="T54" fmla="+- 0 3909 3888"/>
                  <a:gd name="T55" fmla="*/ 3909 h 155"/>
                  <a:gd name="T56" fmla="+- 0 5110 5077"/>
                  <a:gd name="T57" fmla="*/ T56 w 33"/>
                  <a:gd name="T58" fmla="+- 0 3900 3888"/>
                  <a:gd name="T59" fmla="*/ 3900 h 155"/>
                  <a:gd name="T60" fmla="+- 0 5108 5077"/>
                  <a:gd name="T61" fmla="*/ T60 w 33"/>
                  <a:gd name="T62" fmla="+- 0 3896 3888"/>
                  <a:gd name="T63" fmla="*/ 3896 h 155"/>
                  <a:gd name="T64" fmla="+- 0 5102 5077"/>
                  <a:gd name="T65" fmla="*/ T64 w 33"/>
                  <a:gd name="T66" fmla="+- 0 3890 3888"/>
                  <a:gd name="T67" fmla="*/ 3890 h 155"/>
                  <a:gd name="T68" fmla="+- 0 5098 5077"/>
                  <a:gd name="T69" fmla="*/ T68 w 33"/>
                  <a:gd name="T70" fmla="+- 0 3888 3888"/>
                  <a:gd name="T71" fmla="*/ 3888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3" h="155">
                    <a:moveTo>
                      <a:pt x="21" y="0"/>
                    </a:moveTo>
                    <a:lnTo>
                      <a:pt x="12" y="0"/>
                    </a:lnTo>
                    <a:lnTo>
                      <a:pt x="8" y="2"/>
                    </a:lnTo>
                    <a:lnTo>
                      <a:pt x="2" y="8"/>
                    </a:lnTo>
                    <a:lnTo>
                      <a:pt x="0" y="12"/>
                    </a:lnTo>
                    <a:lnTo>
                      <a:pt x="0" y="21"/>
                    </a:lnTo>
                    <a:lnTo>
                      <a:pt x="2" y="25"/>
                    </a:lnTo>
                    <a:lnTo>
                      <a:pt x="5" y="28"/>
                    </a:lnTo>
                    <a:lnTo>
                      <a:pt x="8" y="31"/>
                    </a:lnTo>
                    <a:lnTo>
                      <a:pt x="12" y="33"/>
                    </a:lnTo>
                    <a:lnTo>
                      <a:pt x="21" y="33"/>
                    </a:lnTo>
                    <a:lnTo>
                      <a:pt x="25" y="31"/>
                    </a:lnTo>
                    <a:lnTo>
                      <a:pt x="31" y="25"/>
                    </a:lnTo>
                    <a:lnTo>
                      <a:pt x="33" y="21"/>
                    </a:lnTo>
                    <a:lnTo>
                      <a:pt x="33" y="12"/>
                    </a:lnTo>
                    <a:lnTo>
                      <a:pt x="31"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2" name="Freeform 342"/>
              <p:cNvSpPr>
                <a:spLocks/>
              </p:cNvSpPr>
              <p:nvPr/>
            </p:nvSpPr>
            <p:spPr bwMode="auto">
              <a:xfrm>
                <a:off x="5077" y="3888"/>
                <a:ext cx="33" cy="155"/>
              </a:xfrm>
              <a:custGeom>
                <a:avLst/>
                <a:gdLst>
                  <a:gd name="T0" fmla="+- 0 5078 5077"/>
                  <a:gd name="T1" fmla="*/ T0 w 33"/>
                  <a:gd name="T2" fmla="+- 0 3944 3888"/>
                  <a:gd name="T3" fmla="*/ 3944 h 155"/>
                  <a:gd name="T4" fmla="+- 0 5079 5077"/>
                  <a:gd name="T5" fmla="*/ T4 w 33"/>
                  <a:gd name="T6" fmla="+- 0 3951 3888"/>
                  <a:gd name="T7" fmla="*/ 3951 h 155"/>
                  <a:gd name="T8" fmla="+- 0 5079 5077"/>
                  <a:gd name="T9" fmla="*/ T8 w 33"/>
                  <a:gd name="T10" fmla="+- 0 3958 3888"/>
                  <a:gd name="T11" fmla="*/ 3958 h 155"/>
                  <a:gd name="T12" fmla="+- 0 5079 5077"/>
                  <a:gd name="T13" fmla="*/ T12 w 33"/>
                  <a:gd name="T14" fmla="+- 0 3966 3888"/>
                  <a:gd name="T15" fmla="*/ 3966 h 155"/>
                  <a:gd name="T16" fmla="+- 0 5079 5077"/>
                  <a:gd name="T17" fmla="*/ T16 w 33"/>
                  <a:gd name="T18" fmla="+- 0 3973 3888"/>
                  <a:gd name="T19" fmla="*/ 3973 h 155"/>
                  <a:gd name="T20" fmla="+- 0 5079 5077"/>
                  <a:gd name="T21" fmla="*/ T20 w 33"/>
                  <a:gd name="T22" fmla="+- 0 4014 3888"/>
                  <a:gd name="T23" fmla="*/ 4014 h 155"/>
                  <a:gd name="T24" fmla="+- 0 5079 5077"/>
                  <a:gd name="T25" fmla="*/ T24 w 33"/>
                  <a:gd name="T26" fmla="+- 0 4022 3888"/>
                  <a:gd name="T27" fmla="*/ 4022 h 155"/>
                  <a:gd name="T28" fmla="+- 0 5079 5077"/>
                  <a:gd name="T29" fmla="*/ T28 w 33"/>
                  <a:gd name="T30" fmla="+- 0 4029 3888"/>
                  <a:gd name="T31" fmla="*/ 4029 h 155"/>
                  <a:gd name="T32" fmla="+- 0 5079 5077"/>
                  <a:gd name="T33" fmla="*/ T32 w 33"/>
                  <a:gd name="T34" fmla="+- 0 4036 3888"/>
                  <a:gd name="T35" fmla="*/ 4036 h 155"/>
                  <a:gd name="T36" fmla="+- 0 5078 5077"/>
                  <a:gd name="T37" fmla="*/ T36 w 33"/>
                  <a:gd name="T38" fmla="+- 0 4043 3888"/>
                  <a:gd name="T39" fmla="*/ 4043 h 155"/>
                  <a:gd name="T40" fmla="+- 0 5080 5077"/>
                  <a:gd name="T41" fmla="*/ T40 w 33"/>
                  <a:gd name="T42" fmla="+- 0 4043 3888"/>
                  <a:gd name="T43" fmla="*/ 4043 h 155"/>
                  <a:gd name="T44" fmla="+- 0 5109 5077"/>
                  <a:gd name="T45" fmla="*/ T44 w 33"/>
                  <a:gd name="T46" fmla="+- 0 4043 3888"/>
                  <a:gd name="T47" fmla="*/ 4043 h 155"/>
                  <a:gd name="T48" fmla="+- 0 5108 5077"/>
                  <a:gd name="T49" fmla="*/ T48 w 33"/>
                  <a:gd name="T50" fmla="+- 0 4036 3888"/>
                  <a:gd name="T51" fmla="*/ 4036 h 155"/>
                  <a:gd name="T52" fmla="+- 0 5108 5077"/>
                  <a:gd name="T53" fmla="*/ T52 w 33"/>
                  <a:gd name="T54" fmla="+- 0 4029 3888"/>
                  <a:gd name="T55" fmla="*/ 4029 h 155"/>
                  <a:gd name="T56" fmla="+- 0 5108 5077"/>
                  <a:gd name="T57" fmla="*/ T56 w 33"/>
                  <a:gd name="T58" fmla="+- 0 4022 3888"/>
                  <a:gd name="T59" fmla="*/ 4022 h 155"/>
                  <a:gd name="T60" fmla="+- 0 5107 5077"/>
                  <a:gd name="T61" fmla="*/ T60 w 33"/>
                  <a:gd name="T62" fmla="+- 0 4014 3888"/>
                  <a:gd name="T63" fmla="*/ 4014 h 155"/>
                  <a:gd name="T64" fmla="+- 0 5107 5077"/>
                  <a:gd name="T65" fmla="*/ T64 w 33"/>
                  <a:gd name="T66" fmla="+- 0 3973 3888"/>
                  <a:gd name="T67" fmla="*/ 3973 h 155"/>
                  <a:gd name="T68" fmla="+- 0 5108 5077"/>
                  <a:gd name="T69" fmla="*/ T68 w 33"/>
                  <a:gd name="T70" fmla="+- 0 3966 3888"/>
                  <a:gd name="T71" fmla="*/ 3966 h 155"/>
                  <a:gd name="T72" fmla="+- 0 5108 5077"/>
                  <a:gd name="T73" fmla="*/ T72 w 33"/>
                  <a:gd name="T74" fmla="+- 0 3958 3888"/>
                  <a:gd name="T75" fmla="*/ 3958 h 155"/>
                  <a:gd name="T76" fmla="+- 0 5108 5077"/>
                  <a:gd name="T77" fmla="*/ T76 w 33"/>
                  <a:gd name="T78" fmla="+- 0 3951 3888"/>
                  <a:gd name="T79" fmla="*/ 3951 h 155"/>
                  <a:gd name="T80" fmla="+- 0 5109 5077"/>
                  <a:gd name="T81" fmla="*/ T80 w 33"/>
                  <a:gd name="T82" fmla="+- 0 3945 3888"/>
                  <a:gd name="T83" fmla="*/ 3945 h 155"/>
                  <a:gd name="T84" fmla="+- 0 5090 5077"/>
                  <a:gd name="T85" fmla="*/ T84 w 33"/>
                  <a:gd name="T86" fmla="+- 0 3945 3888"/>
                  <a:gd name="T87" fmla="*/ 3945 h 155"/>
                  <a:gd name="T88" fmla="+- 0 5085 5077"/>
                  <a:gd name="T89" fmla="*/ T88 w 33"/>
                  <a:gd name="T90" fmla="+- 0 3944 3888"/>
                  <a:gd name="T91" fmla="*/ 3944 h 155"/>
                  <a:gd name="T92" fmla="+- 0 5082 5077"/>
                  <a:gd name="T93" fmla="*/ T92 w 33"/>
                  <a:gd name="T94" fmla="+- 0 3944 3888"/>
                  <a:gd name="T95" fmla="*/ 3944 h 155"/>
                  <a:gd name="T96" fmla="+- 0 5080 5077"/>
                  <a:gd name="T97" fmla="*/ T96 w 33"/>
                  <a:gd name="T98" fmla="+- 0 3944 3888"/>
                  <a:gd name="T99" fmla="*/ 3944 h 155"/>
                  <a:gd name="T100" fmla="+- 0 5078 5077"/>
                  <a:gd name="T101" fmla="*/ T100 w 33"/>
                  <a:gd name="T102" fmla="+- 0 3944 3888"/>
                  <a:gd name="T103" fmla="*/ 3944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3" h="155">
                    <a:moveTo>
                      <a:pt x="1" y="56"/>
                    </a:moveTo>
                    <a:lnTo>
                      <a:pt x="2" y="63"/>
                    </a:lnTo>
                    <a:lnTo>
                      <a:pt x="2" y="70"/>
                    </a:lnTo>
                    <a:lnTo>
                      <a:pt x="2" y="78"/>
                    </a:lnTo>
                    <a:lnTo>
                      <a:pt x="2" y="85"/>
                    </a:lnTo>
                    <a:lnTo>
                      <a:pt x="2" y="126"/>
                    </a:lnTo>
                    <a:lnTo>
                      <a:pt x="2" y="134"/>
                    </a:lnTo>
                    <a:lnTo>
                      <a:pt x="2" y="141"/>
                    </a:lnTo>
                    <a:lnTo>
                      <a:pt x="2" y="148"/>
                    </a:lnTo>
                    <a:lnTo>
                      <a:pt x="1" y="155"/>
                    </a:lnTo>
                    <a:lnTo>
                      <a:pt x="3" y="155"/>
                    </a:lnTo>
                    <a:lnTo>
                      <a:pt x="32" y="155"/>
                    </a:lnTo>
                    <a:lnTo>
                      <a:pt x="31" y="148"/>
                    </a:lnTo>
                    <a:lnTo>
                      <a:pt x="31" y="141"/>
                    </a:lnTo>
                    <a:lnTo>
                      <a:pt x="31" y="134"/>
                    </a:lnTo>
                    <a:lnTo>
                      <a:pt x="30" y="126"/>
                    </a:lnTo>
                    <a:lnTo>
                      <a:pt x="30" y="85"/>
                    </a:lnTo>
                    <a:lnTo>
                      <a:pt x="31" y="78"/>
                    </a:lnTo>
                    <a:lnTo>
                      <a:pt x="31" y="70"/>
                    </a:lnTo>
                    <a:lnTo>
                      <a:pt x="31" y="63"/>
                    </a:lnTo>
                    <a:lnTo>
                      <a:pt x="32" y="57"/>
                    </a:lnTo>
                    <a:lnTo>
                      <a:pt x="13" y="57"/>
                    </a:lnTo>
                    <a:lnTo>
                      <a:pt x="8" y="56"/>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3" name="Freeform 343"/>
              <p:cNvSpPr>
                <a:spLocks/>
              </p:cNvSpPr>
              <p:nvPr/>
            </p:nvSpPr>
            <p:spPr bwMode="auto">
              <a:xfrm>
                <a:off x="5077" y="3888"/>
                <a:ext cx="33" cy="155"/>
              </a:xfrm>
              <a:custGeom>
                <a:avLst/>
                <a:gdLst>
                  <a:gd name="T0" fmla="+- 0 5109 5077"/>
                  <a:gd name="T1" fmla="*/ T0 w 33"/>
                  <a:gd name="T2" fmla="+- 0 4043 3888"/>
                  <a:gd name="T3" fmla="*/ 4043 h 155"/>
                  <a:gd name="T4" fmla="+- 0 5105 5077"/>
                  <a:gd name="T5" fmla="*/ T4 w 33"/>
                  <a:gd name="T6" fmla="+- 0 4043 3888"/>
                  <a:gd name="T7" fmla="*/ 4043 h 155"/>
                  <a:gd name="T8" fmla="+- 0 5109 5077"/>
                  <a:gd name="T9" fmla="*/ T8 w 33"/>
                  <a:gd name="T10" fmla="+- 0 4043 3888"/>
                  <a:gd name="T11" fmla="*/ 4043 h 155"/>
                  <a:gd name="T12" fmla="+- 0 5109 5077"/>
                  <a:gd name="T13" fmla="*/ T12 w 33"/>
                  <a:gd name="T14" fmla="+- 0 4043 3888"/>
                  <a:gd name="T15" fmla="*/ 4043 h 155"/>
                </a:gdLst>
                <a:ahLst/>
                <a:cxnLst>
                  <a:cxn ang="0">
                    <a:pos x="T1" y="T3"/>
                  </a:cxn>
                  <a:cxn ang="0">
                    <a:pos x="T5" y="T7"/>
                  </a:cxn>
                  <a:cxn ang="0">
                    <a:pos x="T9" y="T11"/>
                  </a:cxn>
                  <a:cxn ang="0">
                    <a:pos x="T13" y="T15"/>
                  </a:cxn>
                </a:cxnLst>
                <a:rect l="0" t="0" r="r" b="b"/>
                <a:pathLst>
                  <a:path w="33" h="155">
                    <a:moveTo>
                      <a:pt x="32" y="155"/>
                    </a:moveTo>
                    <a:lnTo>
                      <a:pt x="28"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4" name="Freeform 344"/>
              <p:cNvSpPr>
                <a:spLocks/>
              </p:cNvSpPr>
              <p:nvPr/>
            </p:nvSpPr>
            <p:spPr bwMode="auto">
              <a:xfrm>
                <a:off x="5077" y="3888"/>
                <a:ext cx="33" cy="155"/>
              </a:xfrm>
              <a:custGeom>
                <a:avLst/>
                <a:gdLst>
                  <a:gd name="T0" fmla="+- 0 5109 5077"/>
                  <a:gd name="T1" fmla="*/ T0 w 33"/>
                  <a:gd name="T2" fmla="+- 0 3944 3888"/>
                  <a:gd name="T3" fmla="*/ 3944 h 155"/>
                  <a:gd name="T4" fmla="+- 0 5105 5077"/>
                  <a:gd name="T5" fmla="*/ T4 w 33"/>
                  <a:gd name="T6" fmla="+- 0 3944 3888"/>
                  <a:gd name="T7" fmla="*/ 3944 h 155"/>
                  <a:gd name="T8" fmla="+- 0 5100 5077"/>
                  <a:gd name="T9" fmla="*/ T8 w 33"/>
                  <a:gd name="T10" fmla="+- 0 3945 3888"/>
                  <a:gd name="T11" fmla="*/ 3945 h 155"/>
                  <a:gd name="T12" fmla="+- 0 5109 5077"/>
                  <a:gd name="T13" fmla="*/ T12 w 33"/>
                  <a:gd name="T14" fmla="+- 0 3945 3888"/>
                  <a:gd name="T15" fmla="*/ 3945 h 155"/>
                  <a:gd name="T16" fmla="+- 0 5109 5077"/>
                  <a:gd name="T17" fmla="*/ T16 w 33"/>
                  <a:gd name="T18" fmla="+- 0 3944 3888"/>
                  <a:gd name="T19" fmla="*/ 3944 h 155"/>
                </a:gdLst>
                <a:ahLst/>
                <a:cxnLst>
                  <a:cxn ang="0">
                    <a:pos x="T1" y="T3"/>
                  </a:cxn>
                  <a:cxn ang="0">
                    <a:pos x="T5" y="T7"/>
                  </a:cxn>
                  <a:cxn ang="0">
                    <a:pos x="T9" y="T11"/>
                  </a:cxn>
                  <a:cxn ang="0">
                    <a:pos x="T13" y="T15"/>
                  </a:cxn>
                  <a:cxn ang="0">
                    <a:pos x="T17" y="T19"/>
                  </a:cxn>
                </a:cxnLst>
                <a:rect l="0" t="0" r="r" b="b"/>
                <a:pathLst>
                  <a:path w="33" h="155">
                    <a:moveTo>
                      <a:pt x="32" y="56"/>
                    </a:moveTo>
                    <a:lnTo>
                      <a:pt x="28" y="56"/>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6" name="Group 345"/>
            <p:cNvGrpSpPr>
              <a:grpSpLocks/>
            </p:cNvGrpSpPr>
            <p:nvPr/>
          </p:nvGrpSpPr>
          <p:grpSpPr bwMode="auto">
            <a:xfrm>
              <a:off x="5168" y="3886"/>
              <a:ext cx="68" cy="157"/>
              <a:chOff x="5168" y="3886"/>
              <a:chExt cx="68" cy="157"/>
            </a:xfrm>
          </p:grpSpPr>
          <p:sp>
            <p:nvSpPr>
              <p:cNvPr id="4164" name="Freeform 346"/>
              <p:cNvSpPr>
                <a:spLocks/>
              </p:cNvSpPr>
              <p:nvPr/>
            </p:nvSpPr>
            <p:spPr bwMode="auto">
              <a:xfrm>
                <a:off x="5168" y="3886"/>
                <a:ext cx="68" cy="157"/>
              </a:xfrm>
              <a:custGeom>
                <a:avLst/>
                <a:gdLst>
                  <a:gd name="T0" fmla="+- 0 5210 5168"/>
                  <a:gd name="T1" fmla="*/ T0 w 68"/>
                  <a:gd name="T2" fmla="+- 0 3955 3886"/>
                  <a:gd name="T3" fmla="*/ 3955 h 157"/>
                  <a:gd name="T4" fmla="+- 0 5183 5168"/>
                  <a:gd name="T5" fmla="*/ T4 w 68"/>
                  <a:gd name="T6" fmla="+- 0 3955 3886"/>
                  <a:gd name="T7" fmla="*/ 3955 h 157"/>
                  <a:gd name="T8" fmla="+- 0 5183 5168"/>
                  <a:gd name="T9" fmla="*/ T8 w 68"/>
                  <a:gd name="T10" fmla="+- 0 3986 3886"/>
                  <a:gd name="T11" fmla="*/ 3986 h 157"/>
                  <a:gd name="T12" fmla="+- 0 5182 5168"/>
                  <a:gd name="T13" fmla="*/ T12 w 68"/>
                  <a:gd name="T14" fmla="+- 0 3998 3886"/>
                  <a:gd name="T15" fmla="*/ 3998 h 157"/>
                  <a:gd name="T16" fmla="+- 0 5182 5168"/>
                  <a:gd name="T17" fmla="*/ T16 w 68"/>
                  <a:gd name="T18" fmla="+- 0 4009 3886"/>
                  <a:gd name="T19" fmla="*/ 4009 h 157"/>
                  <a:gd name="T20" fmla="+- 0 5182 5168"/>
                  <a:gd name="T21" fmla="*/ T20 w 68"/>
                  <a:gd name="T22" fmla="+- 0 4021 3886"/>
                  <a:gd name="T23" fmla="*/ 4021 h 157"/>
                  <a:gd name="T24" fmla="+- 0 5182 5168"/>
                  <a:gd name="T25" fmla="*/ T24 w 68"/>
                  <a:gd name="T26" fmla="+- 0 4032 3886"/>
                  <a:gd name="T27" fmla="*/ 4032 h 157"/>
                  <a:gd name="T28" fmla="+- 0 5181 5168"/>
                  <a:gd name="T29" fmla="*/ T28 w 68"/>
                  <a:gd name="T30" fmla="+- 0 4043 3886"/>
                  <a:gd name="T31" fmla="*/ 4043 h 157"/>
                  <a:gd name="T32" fmla="+- 0 5183 5168"/>
                  <a:gd name="T33" fmla="*/ T32 w 68"/>
                  <a:gd name="T34" fmla="+- 0 4043 3886"/>
                  <a:gd name="T35" fmla="*/ 4043 h 157"/>
                  <a:gd name="T36" fmla="+- 0 5185 5168"/>
                  <a:gd name="T37" fmla="*/ T36 w 68"/>
                  <a:gd name="T38" fmla="+- 0 4043 3886"/>
                  <a:gd name="T39" fmla="*/ 4043 h 157"/>
                  <a:gd name="T40" fmla="+- 0 5212 5168"/>
                  <a:gd name="T41" fmla="*/ T40 w 68"/>
                  <a:gd name="T42" fmla="+- 0 4043 3886"/>
                  <a:gd name="T43" fmla="*/ 4043 h 157"/>
                  <a:gd name="T44" fmla="+- 0 5211 5168"/>
                  <a:gd name="T45" fmla="*/ T44 w 68"/>
                  <a:gd name="T46" fmla="+- 0 4021 3886"/>
                  <a:gd name="T47" fmla="*/ 4021 h 157"/>
                  <a:gd name="T48" fmla="+- 0 5211 5168"/>
                  <a:gd name="T49" fmla="*/ T48 w 68"/>
                  <a:gd name="T50" fmla="+- 0 4009 3886"/>
                  <a:gd name="T51" fmla="*/ 4009 h 157"/>
                  <a:gd name="T52" fmla="+- 0 5210 5168"/>
                  <a:gd name="T53" fmla="*/ T52 w 68"/>
                  <a:gd name="T54" fmla="+- 0 3998 3886"/>
                  <a:gd name="T55" fmla="*/ 3998 h 157"/>
                  <a:gd name="T56" fmla="+- 0 5210 5168"/>
                  <a:gd name="T57" fmla="*/ T56 w 68"/>
                  <a:gd name="T58" fmla="+- 0 3955 3886"/>
                  <a:gd name="T59" fmla="*/ 395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42" y="69"/>
                    </a:moveTo>
                    <a:lnTo>
                      <a:pt x="15" y="69"/>
                    </a:lnTo>
                    <a:lnTo>
                      <a:pt x="15" y="100"/>
                    </a:lnTo>
                    <a:lnTo>
                      <a:pt x="14" y="112"/>
                    </a:lnTo>
                    <a:lnTo>
                      <a:pt x="14" y="123"/>
                    </a:lnTo>
                    <a:lnTo>
                      <a:pt x="14" y="135"/>
                    </a:lnTo>
                    <a:lnTo>
                      <a:pt x="14" y="146"/>
                    </a:lnTo>
                    <a:lnTo>
                      <a:pt x="13" y="157"/>
                    </a:lnTo>
                    <a:lnTo>
                      <a:pt x="15" y="157"/>
                    </a:lnTo>
                    <a:lnTo>
                      <a:pt x="17" y="157"/>
                    </a:lnTo>
                    <a:lnTo>
                      <a:pt x="44" y="157"/>
                    </a:lnTo>
                    <a:lnTo>
                      <a:pt x="43" y="135"/>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5" name="Freeform 347"/>
              <p:cNvSpPr>
                <a:spLocks/>
              </p:cNvSpPr>
              <p:nvPr/>
            </p:nvSpPr>
            <p:spPr bwMode="auto">
              <a:xfrm>
                <a:off x="5168" y="3886"/>
                <a:ext cx="68" cy="157"/>
              </a:xfrm>
              <a:custGeom>
                <a:avLst/>
                <a:gdLst>
                  <a:gd name="T0" fmla="+- 0 5212 5168"/>
                  <a:gd name="T1" fmla="*/ T0 w 68"/>
                  <a:gd name="T2" fmla="+- 0 4043 3886"/>
                  <a:gd name="T3" fmla="*/ 4043 h 157"/>
                  <a:gd name="T4" fmla="+- 0 5185 5168"/>
                  <a:gd name="T5" fmla="*/ T4 w 68"/>
                  <a:gd name="T6" fmla="+- 0 4043 3886"/>
                  <a:gd name="T7" fmla="*/ 4043 h 157"/>
                  <a:gd name="T8" fmla="+- 0 5210 5168"/>
                  <a:gd name="T9" fmla="*/ T8 w 68"/>
                  <a:gd name="T10" fmla="+- 0 4043 3886"/>
                  <a:gd name="T11" fmla="*/ 4043 h 157"/>
                  <a:gd name="T12" fmla="+- 0 5212 5168"/>
                  <a:gd name="T13" fmla="*/ T12 w 68"/>
                  <a:gd name="T14" fmla="+- 0 4043 3886"/>
                  <a:gd name="T15" fmla="*/ 4043 h 157"/>
                  <a:gd name="T16" fmla="+- 0 5212 5168"/>
                  <a:gd name="T17" fmla="*/ T16 w 68"/>
                  <a:gd name="T18" fmla="+- 0 4043 3886"/>
                  <a:gd name="T19" fmla="*/ 4043 h 157"/>
                </a:gdLst>
                <a:ahLst/>
                <a:cxnLst>
                  <a:cxn ang="0">
                    <a:pos x="T1" y="T3"/>
                  </a:cxn>
                  <a:cxn ang="0">
                    <a:pos x="T5" y="T7"/>
                  </a:cxn>
                  <a:cxn ang="0">
                    <a:pos x="T9" y="T11"/>
                  </a:cxn>
                  <a:cxn ang="0">
                    <a:pos x="T13" y="T15"/>
                  </a:cxn>
                  <a:cxn ang="0">
                    <a:pos x="T17" y="T19"/>
                  </a:cxn>
                </a:cxnLst>
                <a:rect l="0" t="0" r="r" b="b"/>
                <a:pathLst>
                  <a:path w="68" h="157">
                    <a:moveTo>
                      <a:pt x="44" y="157"/>
                    </a:moveTo>
                    <a:lnTo>
                      <a:pt x="17" y="157"/>
                    </a:lnTo>
                    <a:lnTo>
                      <a:pt x="42" y="157"/>
                    </a:lnTo>
                    <a:lnTo>
                      <a:pt x="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6" name="Freeform 348"/>
              <p:cNvSpPr>
                <a:spLocks/>
              </p:cNvSpPr>
              <p:nvPr/>
            </p:nvSpPr>
            <p:spPr bwMode="auto">
              <a:xfrm>
                <a:off x="5168" y="3886"/>
                <a:ext cx="68" cy="157"/>
              </a:xfrm>
              <a:custGeom>
                <a:avLst/>
                <a:gdLst>
                  <a:gd name="T0" fmla="+- 0 5168 5168"/>
                  <a:gd name="T1" fmla="*/ T0 w 68"/>
                  <a:gd name="T2" fmla="+- 0 3945 3886"/>
                  <a:gd name="T3" fmla="*/ 3945 h 157"/>
                  <a:gd name="T4" fmla="+- 0 5168 5168"/>
                  <a:gd name="T5" fmla="*/ T4 w 68"/>
                  <a:gd name="T6" fmla="+- 0 3947 3886"/>
                  <a:gd name="T7" fmla="*/ 3947 h 157"/>
                  <a:gd name="T8" fmla="+- 0 5169 5168"/>
                  <a:gd name="T9" fmla="*/ T8 w 68"/>
                  <a:gd name="T10" fmla="+- 0 3948 3886"/>
                  <a:gd name="T11" fmla="*/ 3948 h 157"/>
                  <a:gd name="T12" fmla="+- 0 5169 5168"/>
                  <a:gd name="T13" fmla="*/ T12 w 68"/>
                  <a:gd name="T14" fmla="+- 0 3952 3886"/>
                  <a:gd name="T15" fmla="*/ 3952 h 157"/>
                  <a:gd name="T16" fmla="+- 0 5168 5168"/>
                  <a:gd name="T17" fmla="*/ T16 w 68"/>
                  <a:gd name="T18" fmla="+- 0 3954 3886"/>
                  <a:gd name="T19" fmla="*/ 3954 h 157"/>
                  <a:gd name="T20" fmla="+- 0 5168 5168"/>
                  <a:gd name="T21" fmla="*/ T20 w 68"/>
                  <a:gd name="T22" fmla="+- 0 3955 3886"/>
                  <a:gd name="T23" fmla="*/ 3955 h 157"/>
                  <a:gd name="T24" fmla="+- 0 5183 5168"/>
                  <a:gd name="T25" fmla="*/ T24 w 68"/>
                  <a:gd name="T26" fmla="+- 0 3955 3886"/>
                  <a:gd name="T27" fmla="*/ 3955 h 157"/>
                  <a:gd name="T28" fmla="+- 0 5210 5168"/>
                  <a:gd name="T29" fmla="*/ T28 w 68"/>
                  <a:gd name="T30" fmla="+- 0 3955 3886"/>
                  <a:gd name="T31" fmla="*/ 3955 h 157"/>
                  <a:gd name="T32" fmla="+- 0 5210 5168"/>
                  <a:gd name="T33" fmla="*/ T32 w 68"/>
                  <a:gd name="T34" fmla="+- 0 3955 3886"/>
                  <a:gd name="T35" fmla="*/ 3955 h 157"/>
                  <a:gd name="T36" fmla="+- 0 5230 5168"/>
                  <a:gd name="T37" fmla="*/ T36 w 68"/>
                  <a:gd name="T38" fmla="+- 0 3955 3886"/>
                  <a:gd name="T39" fmla="*/ 3955 h 157"/>
                  <a:gd name="T40" fmla="+- 0 5230 5168"/>
                  <a:gd name="T41" fmla="*/ T40 w 68"/>
                  <a:gd name="T42" fmla="+- 0 3955 3886"/>
                  <a:gd name="T43" fmla="*/ 3955 h 157"/>
                  <a:gd name="T44" fmla="+- 0 5229 5168"/>
                  <a:gd name="T45" fmla="*/ T44 w 68"/>
                  <a:gd name="T46" fmla="+- 0 3952 3886"/>
                  <a:gd name="T47" fmla="*/ 3952 h 157"/>
                  <a:gd name="T48" fmla="+- 0 5229 5168"/>
                  <a:gd name="T49" fmla="*/ T48 w 68"/>
                  <a:gd name="T50" fmla="+- 0 3947 3886"/>
                  <a:gd name="T51" fmla="*/ 3947 h 157"/>
                  <a:gd name="T52" fmla="+- 0 5230 5168"/>
                  <a:gd name="T53" fmla="*/ T52 w 68"/>
                  <a:gd name="T54" fmla="+- 0 3946 3886"/>
                  <a:gd name="T55" fmla="*/ 3946 h 157"/>
                  <a:gd name="T56" fmla="+- 0 5230 5168"/>
                  <a:gd name="T57" fmla="*/ T56 w 68"/>
                  <a:gd name="T58" fmla="+- 0 3945 3886"/>
                  <a:gd name="T59" fmla="*/ 3945 h 157"/>
                  <a:gd name="T60" fmla="+- 0 5183 5168"/>
                  <a:gd name="T61" fmla="*/ T60 w 68"/>
                  <a:gd name="T62" fmla="+- 0 3945 3886"/>
                  <a:gd name="T63" fmla="*/ 3945 h 157"/>
                  <a:gd name="T64" fmla="+- 0 5168 5168"/>
                  <a:gd name="T65" fmla="*/ T64 w 68"/>
                  <a:gd name="T66" fmla="+- 0 3945 3886"/>
                  <a:gd name="T67" fmla="*/ 394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8" h="157">
                    <a:moveTo>
                      <a:pt x="0" y="59"/>
                    </a:moveTo>
                    <a:lnTo>
                      <a:pt x="0" y="61"/>
                    </a:lnTo>
                    <a:lnTo>
                      <a:pt x="1" y="62"/>
                    </a:lnTo>
                    <a:lnTo>
                      <a:pt x="1" y="66"/>
                    </a:lnTo>
                    <a:lnTo>
                      <a:pt x="0" y="68"/>
                    </a:lnTo>
                    <a:lnTo>
                      <a:pt x="0" y="69"/>
                    </a:lnTo>
                    <a:lnTo>
                      <a:pt x="15" y="69"/>
                    </a:lnTo>
                    <a:lnTo>
                      <a:pt x="42" y="69"/>
                    </a:lnTo>
                    <a:lnTo>
                      <a:pt x="62" y="69"/>
                    </a:lnTo>
                    <a:lnTo>
                      <a:pt x="61" y="66"/>
                    </a:lnTo>
                    <a:lnTo>
                      <a:pt x="61" y="61"/>
                    </a:lnTo>
                    <a:lnTo>
                      <a:pt x="62" y="60"/>
                    </a:lnTo>
                    <a:lnTo>
                      <a:pt x="62" y="59"/>
                    </a:lnTo>
                    <a:lnTo>
                      <a:pt x="15"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7" name="Freeform 349"/>
              <p:cNvSpPr>
                <a:spLocks/>
              </p:cNvSpPr>
              <p:nvPr/>
            </p:nvSpPr>
            <p:spPr bwMode="auto">
              <a:xfrm>
                <a:off x="5168" y="3886"/>
                <a:ext cx="68" cy="157"/>
              </a:xfrm>
              <a:custGeom>
                <a:avLst/>
                <a:gdLst>
                  <a:gd name="T0" fmla="+- 0 5230 5168"/>
                  <a:gd name="T1" fmla="*/ T0 w 68"/>
                  <a:gd name="T2" fmla="+- 0 3955 3886"/>
                  <a:gd name="T3" fmla="*/ 3955 h 157"/>
                  <a:gd name="T4" fmla="+- 0 5210 5168"/>
                  <a:gd name="T5" fmla="*/ T4 w 68"/>
                  <a:gd name="T6" fmla="+- 0 3955 3886"/>
                  <a:gd name="T7" fmla="*/ 3955 h 157"/>
                  <a:gd name="T8" fmla="+- 0 5230 5168"/>
                  <a:gd name="T9" fmla="*/ T8 w 68"/>
                  <a:gd name="T10" fmla="+- 0 3955 3886"/>
                  <a:gd name="T11" fmla="*/ 3955 h 157"/>
                  <a:gd name="T12" fmla="+- 0 5230 5168"/>
                  <a:gd name="T13" fmla="*/ T12 w 68"/>
                  <a:gd name="T14" fmla="+- 0 3955 3886"/>
                  <a:gd name="T15" fmla="*/ 3955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8" name="Freeform 350"/>
              <p:cNvSpPr>
                <a:spLocks/>
              </p:cNvSpPr>
              <p:nvPr/>
            </p:nvSpPr>
            <p:spPr bwMode="auto">
              <a:xfrm>
                <a:off x="5168" y="3886"/>
                <a:ext cx="68" cy="157"/>
              </a:xfrm>
              <a:custGeom>
                <a:avLst/>
                <a:gdLst>
                  <a:gd name="T0" fmla="+- 0 5230 5168"/>
                  <a:gd name="T1" fmla="*/ T0 w 68"/>
                  <a:gd name="T2" fmla="+- 0 3886 3886"/>
                  <a:gd name="T3" fmla="*/ 3886 h 157"/>
                  <a:gd name="T4" fmla="+- 0 5220 5168"/>
                  <a:gd name="T5" fmla="*/ T4 w 68"/>
                  <a:gd name="T6" fmla="+- 0 3886 3886"/>
                  <a:gd name="T7" fmla="*/ 3886 h 157"/>
                  <a:gd name="T8" fmla="+- 0 5214 5168"/>
                  <a:gd name="T9" fmla="*/ T8 w 68"/>
                  <a:gd name="T10" fmla="+- 0 3888 3886"/>
                  <a:gd name="T11" fmla="*/ 3888 h 157"/>
                  <a:gd name="T12" fmla="+- 0 5183 5168"/>
                  <a:gd name="T13" fmla="*/ T12 w 68"/>
                  <a:gd name="T14" fmla="+- 0 3945 3886"/>
                  <a:gd name="T15" fmla="*/ 3945 h 157"/>
                  <a:gd name="T16" fmla="+- 0 5230 5168"/>
                  <a:gd name="T17" fmla="*/ T16 w 68"/>
                  <a:gd name="T18" fmla="+- 0 3945 3886"/>
                  <a:gd name="T19" fmla="*/ 3945 h 157"/>
                  <a:gd name="T20" fmla="+- 0 5230 5168"/>
                  <a:gd name="T21" fmla="*/ T20 w 68"/>
                  <a:gd name="T22" fmla="+- 0 3945 3886"/>
                  <a:gd name="T23" fmla="*/ 3945 h 157"/>
                  <a:gd name="T24" fmla="+- 0 5210 5168"/>
                  <a:gd name="T25" fmla="*/ T24 w 68"/>
                  <a:gd name="T26" fmla="+- 0 3945 3886"/>
                  <a:gd name="T27" fmla="*/ 3945 h 157"/>
                  <a:gd name="T28" fmla="+- 0 5208 5168"/>
                  <a:gd name="T29" fmla="*/ T28 w 68"/>
                  <a:gd name="T30" fmla="+- 0 3940 3886"/>
                  <a:gd name="T31" fmla="*/ 3940 h 157"/>
                  <a:gd name="T32" fmla="+- 0 5205 5168"/>
                  <a:gd name="T33" fmla="*/ T32 w 68"/>
                  <a:gd name="T34" fmla="+- 0 3935 3886"/>
                  <a:gd name="T35" fmla="*/ 3935 h 157"/>
                  <a:gd name="T36" fmla="+- 0 5204 5168"/>
                  <a:gd name="T37" fmla="*/ T36 w 68"/>
                  <a:gd name="T38" fmla="+- 0 3930 3886"/>
                  <a:gd name="T39" fmla="*/ 3930 h 157"/>
                  <a:gd name="T40" fmla="+- 0 5202 5168"/>
                  <a:gd name="T41" fmla="*/ T40 w 68"/>
                  <a:gd name="T42" fmla="+- 0 3925 3886"/>
                  <a:gd name="T43" fmla="*/ 3925 h 157"/>
                  <a:gd name="T44" fmla="+- 0 5201 5168"/>
                  <a:gd name="T45" fmla="*/ T44 w 68"/>
                  <a:gd name="T46" fmla="+- 0 3922 3886"/>
                  <a:gd name="T47" fmla="*/ 3922 h 157"/>
                  <a:gd name="T48" fmla="+- 0 5201 5168"/>
                  <a:gd name="T49" fmla="*/ T48 w 68"/>
                  <a:gd name="T50" fmla="+- 0 3914 3886"/>
                  <a:gd name="T51" fmla="*/ 3914 h 157"/>
                  <a:gd name="T52" fmla="+- 0 5202 5168"/>
                  <a:gd name="T53" fmla="*/ T52 w 68"/>
                  <a:gd name="T54" fmla="+- 0 3913 3886"/>
                  <a:gd name="T55" fmla="*/ 3913 h 157"/>
                  <a:gd name="T56" fmla="+- 0 5206 5168"/>
                  <a:gd name="T57" fmla="*/ T56 w 68"/>
                  <a:gd name="T58" fmla="+- 0 3910 3886"/>
                  <a:gd name="T59" fmla="*/ 3910 h 157"/>
                  <a:gd name="T60" fmla="+- 0 5209 5168"/>
                  <a:gd name="T61" fmla="*/ T60 w 68"/>
                  <a:gd name="T62" fmla="+- 0 3909 3886"/>
                  <a:gd name="T63" fmla="*/ 3909 h 157"/>
                  <a:gd name="T64" fmla="+- 0 5235 5168"/>
                  <a:gd name="T65" fmla="*/ T64 w 68"/>
                  <a:gd name="T66" fmla="+- 0 3909 3886"/>
                  <a:gd name="T67" fmla="*/ 3909 h 157"/>
                  <a:gd name="T68" fmla="+- 0 5235 5168"/>
                  <a:gd name="T69" fmla="*/ T68 w 68"/>
                  <a:gd name="T70" fmla="+- 0 3900 3886"/>
                  <a:gd name="T71" fmla="*/ 3900 h 157"/>
                  <a:gd name="T72" fmla="+- 0 5236 5168"/>
                  <a:gd name="T73" fmla="*/ T72 w 68"/>
                  <a:gd name="T74" fmla="+- 0 3898 3886"/>
                  <a:gd name="T75" fmla="*/ 3898 h 157"/>
                  <a:gd name="T76" fmla="+- 0 5236 5168"/>
                  <a:gd name="T77" fmla="*/ T76 w 68"/>
                  <a:gd name="T78" fmla="+- 0 3890 3886"/>
                  <a:gd name="T79" fmla="*/ 3890 h 157"/>
                  <a:gd name="T80" fmla="+- 0 5236 5168"/>
                  <a:gd name="T81" fmla="*/ T80 w 68"/>
                  <a:gd name="T82" fmla="+- 0 3887 3886"/>
                  <a:gd name="T83" fmla="*/ 3887 h 157"/>
                  <a:gd name="T84" fmla="+- 0 5233 5168"/>
                  <a:gd name="T85" fmla="*/ T84 w 68"/>
                  <a:gd name="T86" fmla="+- 0 3887 3886"/>
                  <a:gd name="T87" fmla="*/ 3887 h 157"/>
                  <a:gd name="T88" fmla="+- 0 5230 5168"/>
                  <a:gd name="T89" fmla="*/ T88 w 68"/>
                  <a:gd name="T90" fmla="+- 0 3886 3886"/>
                  <a:gd name="T91" fmla="*/ 388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6"/>
                    </a:lnTo>
                    <a:lnTo>
                      <a:pt x="33" y="28"/>
                    </a:lnTo>
                    <a:lnTo>
                      <a:pt x="34" y="27"/>
                    </a:lnTo>
                    <a:lnTo>
                      <a:pt x="38" y="24"/>
                    </a:lnTo>
                    <a:lnTo>
                      <a:pt x="41" y="23"/>
                    </a:lnTo>
                    <a:lnTo>
                      <a:pt x="67" y="23"/>
                    </a:lnTo>
                    <a:lnTo>
                      <a:pt x="67" y="14"/>
                    </a:lnTo>
                    <a:lnTo>
                      <a:pt x="68" y="12"/>
                    </a:lnTo>
                    <a:lnTo>
                      <a:pt x="68" y="4"/>
                    </a:lnTo>
                    <a:lnTo>
                      <a:pt x="68" y="1"/>
                    </a:lnTo>
                    <a:lnTo>
                      <a:pt x="65"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9" name="Freeform 351"/>
              <p:cNvSpPr>
                <a:spLocks/>
              </p:cNvSpPr>
              <p:nvPr/>
            </p:nvSpPr>
            <p:spPr bwMode="auto">
              <a:xfrm>
                <a:off x="5168" y="3886"/>
                <a:ext cx="68" cy="157"/>
              </a:xfrm>
              <a:custGeom>
                <a:avLst/>
                <a:gdLst>
                  <a:gd name="T0" fmla="+- 0 5230 5168"/>
                  <a:gd name="T1" fmla="*/ T0 w 68"/>
                  <a:gd name="T2" fmla="+- 0 3945 3886"/>
                  <a:gd name="T3" fmla="*/ 3945 h 157"/>
                  <a:gd name="T4" fmla="+- 0 5210 5168"/>
                  <a:gd name="T5" fmla="*/ T4 w 68"/>
                  <a:gd name="T6" fmla="+- 0 3945 3886"/>
                  <a:gd name="T7" fmla="*/ 3945 h 157"/>
                  <a:gd name="T8" fmla="+- 0 5230 5168"/>
                  <a:gd name="T9" fmla="*/ T8 w 68"/>
                  <a:gd name="T10" fmla="+- 0 3945 3886"/>
                  <a:gd name="T11" fmla="*/ 3945 h 157"/>
                  <a:gd name="T12" fmla="+- 0 5230 5168"/>
                  <a:gd name="T13" fmla="*/ T12 w 68"/>
                  <a:gd name="T14" fmla="+- 0 3945 3886"/>
                  <a:gd name="T15" fmla="*/ 3945 h 157"/>
                </a:gdLst>
                <a:ahLst/>
                <a:cxnLst>
                  <a:cxn ang="0">
                    <a:pos x="T1" y="T3"/>
                  </a:cxn>
                  <a:cxn ang="0">
                    <a:pos x="T5" y="T7"/>
                  </a:cxn>
                  <a:cxn ang="0">
                    <a:pos x="T9" y="T11"/>
                  </a:cxn>
                  <a:cxn ang="0">
                    <a:pos x="T13" y="T15"/>
                  </a:cxn>
                </a:cxnLst>
                <a:rect l="0" t="0" r="r" b="b"/>
                <a:pathLst>
                  <a:path w="68" h="157">
                    <a:moveTo>
                      <a:pt x="62" y="59"/>
                    </a:moveTo>
                    <a:lnTo>
                      <a:pt x="42" y="59"/>
                    </a:ln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0" name="Freeform 352"/>
              <p:cNvSpPr>
                <a:spLocks/>
              </p:cNvSpPr>
              <p:nvPr/>
            </p:nvSpPr>
            <p:spPr bwMode="auto">
              <a:xfrm>
                <a:off x="5168" y="3886"/>
                <a:ext cx="68" cy="157"/>
              </a:xfrm>
              <a:custGeom>
                <a:avLst/>
                <a:gdLst>
                  <a:gd name="T0" fmla="+- 0 5235 5168"/>
                  <a:gd name="T1" fmla="*/ T0 w 68"/>
                  <a:gd name="T2" fmla="+- 0 3909 3886"/>
                  <a:gd name="T3" fmla="*/ 3909 h 157"/>
                  <a:gd name="T4" fmla="+- 0 5217 5168"/>
                  <a:gd name="T5" fmla="*/ T4 w 68"/>
                  <a:gd name="T6" fmla="+- 0 3909 3886"/>
                  <a:gd name="T7" fmla="*/ 3909 h 157"/>
                  <a:gd name="T8" fmla="+- 0 5220 5168"/>
                  <a:gd name="T9" fmla="*/ T8 w 68"/>
                  <a:gd name="T10" fmla="+- 0 3910 3886"/>
                  <a:gd name="T11" fmla="*/ 3910 h 157"/>
                  <a:gd name="T12" fmla="+- 0 5227 5168"/>
                  <a:gd name="T13" fmla="*/ T12 w 68"/>
                  <a:gd name="T14" fmla="+- 0 3912 3886"/>
                  <a:gd name="T15" fmla="*/ 3912 h 157"/>
                  <a:gd name="T16" fmla="+- 0 5230 5168"/>
                  <a:gd name="T17" fmla="*/ T16 w 68"/>
                  <a:gd name="T18" fmla="+- 0 3914 3886"/>
                  <a:gd name="T19" fmla="*/ 3914 h 157"/>
                  <a:gd name="T20" fmla="+- 0 5233 5168"/>
                  <a:gd name="T21" fmla="*/ T20 w 68"/>
                  <a:gd name="T22" fmla="+- 0 3915 3886"/>
                  <a:gd name="T23" fmla="*/ 3915 h 157"/>
                  <a:gd name="T24" fmla="+- 0 5235 5168"/>
                  <a:gd name="T25" fmla="*/ T24 w 68"/>
                  <a:gd name="T26" fmla="+- 0 3914 3886"/>
                  <a:gd name="T27" fmla="*/ 3914 h 157"/>
                  <a:gd name="T28" fmla="+- 0 5235 5168"/>
                  <a:gd name="T29" fmla="*/ T28 w 68"/>
                  <a:gd name="T30" fmla="+- 0 3909 3886"/>
                  <a:gd name="T31" fmla="*/ 3909 h 15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8" h="157">
                    <a:moveTo>
                      <a:pt x="67" y="23"/>
                    </a:moveTo>
                    <a:lnTo>
                      <a:pt x="49" y="23"/>
                    </a:lnTo>
                    <a:lnTo>
                      <a:pt x="52" y="24"/>
                    </a:lnTo>
                    <a:lnTo>
                      <a:pt x="59" y="26"/>
                    </a:lnTo>
                    <a:lnTo>
                      <a:pt x="62" y="28"/>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57" name="Group 353"/>
            <p:cNvGrpSpPr>
              <a:grpSpLocks/>
            </p:cNvGrpSpPr>
            <p:nvPr/>
          </p:nvGrpSpPr>
          <p:grpSpPr bwMode="auto">
            <a:xfrm>
              <a:off x="5277" y="3907"/>
              <a:ext cx="62" cy="139"/>
              <a:chOff x="5277" y="3907"/>
              <a:chExt cx="62" cy="139"/>
            </a:xfrm>
          </p:grpSpPr>
          <p:sp>
            <p:nvSpPr>
              <p:cNvPr id="4158" name="Freeform 354"/>
              <p:cNvSpPr>
                <a:spLocks/>
              </p:cNvSpPr>
              <p:nvPr/>
            </p:nvSpPr>
            <p:spPr bwMode="auto">
              <a:xfrm>
                <a:off x="5277" y="3907"/>
                <a:ext cx="62" cy="139"/>
              </a:xfrm>
              <a:custGeom>
                <a:avLst/>
                <a:gdLst>
                  <a:gd name="T0" fmla="+- 0 5319 5277"/>
                  <a:gd name="T1" fmla="*/ T0 w 62"/>
                  <a:gd name="T2" fmla="+- 0 3955 3907"/>
                  <a:gd name="T3" fmla="*/ 3955 h 139"/>
                  <a:gd name="T4" fmla="+- 0 5291 5277"/>
                  <a:gd name="T5" fmla="*/ T4 w 62"/>
                  <a:gd name="T6" fmla="+- 0 3955 3907"/>
                  <a:gd name="T7" fmla="*/ 3955 h 139"/>
                  <a:gd name="T8" fmla="+- 0 5291 5277"/>
                  <a:gd name="T9" fmla="*/ T8 w 62"/>
                  <a:gd name="T10" fmla="+- 0 3966 3907"/>
                  <a:gd name="T11" fmla="*/ 3966 h 139"/>
                  <a:gd name="T12" fmla="+- 0 5291 5277"/>
                  <a:gd name="T13" fmla="*/ T12 w 62"/>
                  <a:gd name="T14" fmla="+- 0 3975 3907"/>
                  <a:gd name="T15" fmla="*/ 3975 h 139"/>
                  <a:gd name="T16" fmla="+- 0 5290 5277"/>
                  <a:gd name="T17" fmla="*/ T16 w 62"/>
                  <a:gd name="T18" fmla="+- 0 3980 3907"/>
                  <a:gd name="T19" fmla="*/ 3980 h 139"/>
                  <a:gd name="T20" fmla="+- 0 5290 5277"/>
                  <a:gd name="T21" fmla="*/ T20 w 62"/>
                  <a:gd name="T22" fmla="+- 0 3985 3907"/>
                  <a:gd name="T23" fmla="*/ 3985 h 139"/>
                  <a:gd name="T24" fmla="+- 0 5290 5277"/>
                  <a:gd name="T25" fmla="*/ T24 w 62"/>
                  <a:gd name="T26" fmla="+- 0 3991 3907"/>
                  <a:gd name="T27" fmla="*/ 3991 h 139"/>
                  <a:gd name="T28" fmla="+- 0 5290 5277"/>
                  <a:gd name="T29" fmla="*/ T28 w 62"/>
                  <a:gd name="T30" fmla="+- 0 4001 3907"/>
                  <a:gd name="T31" fmla="*/ 4001 h 139"/>
                  <a:gd name="T32" fmla="+- 0 5289 5277"/>
                  <a:gd name="T33" fmla="*/ T32 w 62"/>
                  <a:gd name="T34" fmla="+- 0 4006 3907"/>
                  <a:gd name="T35" fmla="*/ 4006 h 139"/>
                  <a:gd name="T36" fmla="+- 0 5290 5277"/>
                  <a:gd name="T37" fmla="*/ T36 w 62"/>
                  <a:gd name="T38" fmla="+- 0 4016 3907"/>
                  <a:gd name="T39" fmla="*/ 4016 h 139"/>
                  <a:gd name="T40" fmla="+- 0 5296 5277"/>
                  <a:gd name="T41" fmla="*/ T40 w 62"/>
                  <a:gd name="T42" fmla="+- 0 4038 3907"/>
                  <a:gd name="T43" fmla="*/ 4038 h 139"/>
                  <a:gd name="T44" fmla="+- 0 5316 5277"/>
                  <a:gd name="T45" fmla="*/ T44 w 62"/>
                  <a:gd name="T46" fmla="+- 0 4046 3907"/>
                  <a:gd name="T47" fmla="*/ 4046 h 139"/>
                  <a:gd name="T48" fmla="+- 0 5320 5277"/>
                  <a:gd name="T49" fmla="*/ T48 w 62"/>
                  <a:gd name="T50" fmla="+- 0 4046 3907"/>
                  <a:gd name="T51" fmla="*/ 4046 h 139"/>
                  <a:gd name="T52" fmla="+- 0 5338 5277"/>
                  <a:gd name="T53" fmla="*/ T52 w 62"/>
                  <a:gd name="T54" fmla="+- 0 4035 3907"/>
                  <a:gd name="T55" fmla="*/ 4035 h 139"/>
                  <a:gd name="T56" fmla="+- 0 5327 5277"/>
                  <a:gd name="T57" fmla="*/ T56 w 62"/>
                  <a:gd name="T58" fmla="+- 0 4035 3907"/>
                  <a:gd name="T59" fmla="*/ 4035 h 139"/>
                  <a:gd name="T60" fmla="+- 0 5324 5277"/>
                  <a:gd name="T61" fmla="*/ T60 w 62"/>
                  <a:gd name="T62" fmla="+- 0 4034 3907"/>
                  <a:gd name="T63" fmla="*/ 4034 h 139"/>
                  <a:gd name="T64" fmla="+- 0 5323 5277"/>
                  <a:gd name="T65" fmla="*/ T64 w 62"/>
                  <a:gd name="T66" fmla="+- 0 4034 3907"/>
                  <a:gd name="T67" fmla="*/ 4034 h 139"/>
                  <a:gd name="T68" fmla="+- 0 5322 5277"/>
                  <a:gd name="T69" fmla="*/ T68 w 62"/>
                  <a:gd name="T70" fmla="+- 0 4033 3907"/>
                  <a:gd name="T71" fmla="*/ 4033 h 139"/>
                  <a:gd name="T72" fmla="+- 0 5320 5277"/>
                  <a:gd name="T73" fmla="*/ T72 w 62"/>
                  <a:gd name="T74" fmla="+- 0 4031 3907"/>
                  <a:gd name="T75" fmla="*/ 4031 h 139"/>
                  <a:gd name="T76" fmla="+- 0 5318 5277"/>
                  <a:gd name="T77" fmla="*/ T76 w 62"/>
                  <a:gd name="T78" fmla="+- 0 3979 3907"/>
                  <a:gd name="T79" fmla="*/ 3979 h 139"/>
                  <a:gd name="T80" fmla="+- 0 5318 5277"/>
                  <a:gd name="T81" fmla="*/ T80 w 62"/>
                  <a:gd name="T82" fmla="+- 0 3975 3907"/>
                  <a:gd name="T83" fmla="*/ 3975 h 139"/>
                  <a:gd name="T84" fmla="+- 0 5318 5277"/>
                  <a:gd name="T85" fmla="*/ T84 w 62"/>
                  <a:gd name="T86" fmla="+- 0 3970 3907"/>
                  <a:gd name="T87" fmla="*/ 3970 h 139"/>
                  <a:gd name="T88" fmla="+- 0 5318 5277"/>
                  <a:gd name="T89" fmla="*/ T88 w 62"/>
                  <a:gd name="T90" fmla="+- 0 3964 3907"/>
                  <a:gd name="T91" fmla="*/ 3964 h 139"/>
                  <a:gd name="T92" fmla="+- 0 5319 5277"/>
                  <a:gd name="T93" fmla="*/ T92 w 62"/>
                  <a:gd name="T94" fmla="+- 0 3958 3907"/>
                  <a:gd name="T95" fmla="*/ 3958 h 139"/>
                  <a:gd name="T96" fmla="+- 0 5319 5277"/>
                  <a:gd name="T97" fmla="*/ T96 w 62"/>
                  <a:gd name="T98" fmla="+- 0 3955 3907"/>
                  <a:gd name="T99" fmla="*/ 395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139">
                    <a:moveTo>
                      <a:pt x="42" y="48"/>
                    </a:moveTo>
                    <a:lnTo>
                      <a:pt x="14" y="48"/>
                    </a:lnTo>
                    <a:lnTo>
                      <a:pt x="14" y="59"/>
                    </a:lnTo>
                    <a:lnTo>
                      <a:pt x="14" y="68"/>
                    </a:lnTo>
                    <a:lnTo>
                      <a:pt x="13" y="73"/>
                    </a:lnTo>
                    <a:lnTo>
                      <a:pt x="13" y="78"/>
                    </a:lnTo>
                    <a:lnTo>
                      <a:pt x="13" y="84"/>
                    </a:lnTo>
                    <a:lnTo>
                      <a:pt x="13" y="94"/>
                    </a:lnTo>
                    <a:lnTo>
                      <a:pt x="12" y="99"/>
                    </a:lnTo>
                    <a:lnTo>
                      <a:pt x="13" y="109"/>
                    </a:lnTo>
                    <a:lnTo>
                      <a:pt x="19" y="131"/>
                    </a:lnTo>
                    <a:lnTo>
                      <a:pt x="39" y="139"/>
                    </a:lnTo>
                    <a:lnTo>
                      <a:pt x="43" y="139"/>
                    </a:lnTo>
                    <a:lnTo>
                      <a:pt x="61" y="128"/>
                    </a:lnTo>
                    <a:lnTo>
                      <a:pt x="50" y="128"/>
                    </a:lnTo>
                    <a:lnTo>
                      <a:pt x="47" y="127"/>
                    </a:lnTo>
                    <a:lnTo>
                      <a:pt x="46" y="127"/>
                    </a:lnTo>
                    <a:lnTo>
                      <a:pt x="45" y="126"/>
                    </a:lnTo>
                    <a:lnTo>
                      <a:pt x="43" y="124"/>
                    </a:lnTo>
                    <a:lnTo>
                      <a:pt x="41" y="72"/>
                    </a:lnTo>
                    <a:lnTo>
                      <a:pt x="41" y="68"/>
                    </a:lnTo>
                    <a:lnTo>
                      <a:pt x="41" y="63"/>
                    </a:lnTo>
                    <a:lnTo>
                      <a:pt x="41" y="57"/>
                    </a:lnTo>
                    <a:lnTo>
                      <a:pt x="42" y="51"/>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9" name="Freeform 355"/>
              <p:cNvSpPr>
                <a:spLocks/>
              </p:cNvSpPr>
              <p:nvPr/>
            </p:nvSpPr>
            <p:spPr bwMode="auto">
              <a:xfrm>
                <a:off x="5277" y="3907"/>
                <a:ext cx="62" cy="139"/>
              </a:xfrm>
              <a:custGeom>
                <a:avLst/>
                <a:gdLst>
                  <a:gd name="T0" fmla="+- 0 5339 5277"/>
                  <a:gd name="T1" fmla="*/ T0 w 62"/>
                  <a:gd name="T2" fmla="+- 0 4033 3907"/>
                  <a:gd name="T3" fmla="*/ 4033 h 139"/>
                  <a:gd name="T4" fmla="+- 0 5337 5277"/>
                  <a:gd name="T5" fmla="*/ T4 w 62"/>
                  <a:gd name="T6" fmla="+- 0 4033 3907"/>
                  <a:gd name="T7" fmla="*/ 4033 h 139"/>
                  <a:gd name="T8" fmla="+- 0 5336 5277"/>
                  <a:gd name="T9" fmla="*/ T8 w 62"/>
                  <a:gd name="T10" fmla="+- 0 4034 3907"/>
                  <a:gd name="T11" fmla="*/ 4034 h 139"/>
                  <a:gd name="T12" fmla="+- 0 5335 5277"/>
                  <a:gd name="T13" fmla="*/ T12 w 62"/>
                  <a:gd name="T14" fmla="+- 0 4034 3907"/>
                  <a:gd name="T15" fmla="*/ 4034 h 139"/>
                  <a:gd name="T16" fmla="+- 0 5334 5277"/>
                  <a:gd name="T17" fmla="*/ T16 w 62"/>
                  <a:gd name="T18" fmla="+- 0 4035 3907"/>
                  <a:gd name="T19" fmla="*/ 4035 h 139"/>
                  <a:gd name="T20" fmla="+- 0 5327 5277"/>
                  <a:gd name="T21" fmla="*/ T20 w 62"/>
                  <a:gd name="T22" fmla="+- 0 4035 3907"/>
                  <a:gd name="T23" fmla="*/ 4035 h 139"/>
                  <a:gd name="T24" fmla="+- 0 5338 5277"/>
                  <a:gd name="T25" fmla="*/ T24 w 62"/>
                  <a:gd name="T26" fmla="+- 0 4035 3907"/>
                  <a:gd name="T27" fmla="*/ 4035 h 139"/>
                  <a:gd name="T28" fmla="+- 0 5339 5277"/>
                  <a:gd name="T29" fmla="*/ T28 w 62"/>
                  <a:gd name="T30" fmla="+- 0 4033 3907"/>
                  <a:gd name="T31" fmla="*/ 4033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6"/>
                    </a:lnTo>
                    <a:lnTo>
                      <a:pt x="59" y="127"/>
                    </a:lnTo>
                    <a:lnTo>
                      <a:pt x="58" y="127"/>
                    </a:lnTo>
                    <a:lnTo>
                      <a:pt x="57" y="128"/>
                    </a:lnTo>
                    <a:lnTo>
                      <a:pt x="50" y="128"/>
                    </a:lnTo>
                    <a:lnTo>
                      <a:pt x="61"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0" name="Freeform 356"/>
              <p:cNvSpPr>
                <a:spLocks/>
              </p:cNvSpPr>
              <p:nvPr/>
            </p:nvSpPr>
            <p:spPr bwMode="auto">
              <a:xfrm>
                <a:off x="5277" y="3907"/>
                <a:ext cx="62" cy="139"/>
              </a:xfrm>
              <a:custGeom>
                <a:avLst/>
                <a:gdLst>
                  <a:gd name="T0" fmla="+- 0 5277 5277"/>
                  <a:gd name="T1" fmla="*/ T0 w 62"/>
                  <a:gd name="T2" fmla="+- 0 3945 3907"/>
                  <a:gd name="T3" fmla="*/ 3945 h 139"/>
                  <a:gd name="T4" fmla="+- 0 5277 5277"/>
                  <a:gd name="T5" fmla="*/ T4 w 62"/>
                  <a:gd name="T6" fmla="+- 0 3947 3907"/>
                  <a:gd name="T7" fmla="*/ 3947 h 139"/>
                  <a:gd name="T8" fmla="+- 0 5277 5277"/>
                  <a:gd name="T9" fmla="*/ T8 w 62"/>
                  <a:gd name="T10" fmla="+- 0 3952 3907"/>
                  <a:gd name="T11" fmla="*/ 3952 h 139"/>
                  <a:gd name="T12" fmla="+- 0 5277 5277"/>
                  <a:gd name="T13" fmla="*/ T12 w 62"/>
                  <a:gd name="T14" fmla="+- 0 3954 3907"/>
                  <a:gd name="T15" fmla="*/ 3954 h 139"/>
                  <a:gd name="T16" fmla="+- 0 5277 5277"/>
                  <a:gd name="T17" fmla="*/ T16 w 62"/>
                  <a:gd name="T18" fmla="+- 0 3955 3907"/>
                  <a:gd name="T19" fmla="*/ 3955 h 139"/>
                  <a:gd name="T20" fmla="+- 0 5291 5277"/>
                  <a:gd name="T21" fmla="*/ T20 w 62"/>
                  <a:gd name="T22" fmla="+- 0 3955 3907"/>
                  <a:gd name="T23" fmla="*/ 3955 h 139"/>
                  <a:gd name="T24" fmla="+- 0 5319 5277"/>
                  <a:gd name="T25" fmla="*/ T24 w 62"/>
                  <a:gd name="T26" fmla="+- 0 3955 3907"/>
                  <a:gd name="T27" fmla="*/ 3955 h 139"/>
                  <a:gd name="T28" fmla="+- 0 5319 5277"/>
                  <a:gd name="T29" fmla="*/ T28 w 62"/>
                  <a:gd name="T30" fmla="+- 0 3955 3907"/>
                  <a:gd name="T31" fmla="*/ 3955 h 139"/>
                  <a:gd name="T32" fmla="+- 0 5337 5277"/>
                  <a:gd name="T33" fmla="*/ T32 w 62"/>
                  <a:gd name="T34" fmla="+- 0 3955 3907"/>
                  <a:gd name="T35" fmla="*/ 3955 h 139"/>
                  <a:gd name="T36" fmla="+- 0 5337 5277"/>
                  <a:gd name="T37" fmla="*/ T36 w 62"/>
                  <a:gd name="T38" fmla="+- 0 3954 3907"/>
                  <a:gd name="T39" fmla="*/ 3954 h 139"/>
                  <a:gd name="T40" fmla="+- 0 5336 5277"/>
                  <a:gd name="T41" fmla="*/ T40 w 62"/>
                  <a:gd name="T42" fmla="+- 0 3952 3907"/>
                  <a:gd name="T43" fmla="*/ 3952 h 139"/>
                  <a:gd name="T44" fmla="+- 0 5336 5277"/>
                  <a:gd name="T45" fmla="*/ T44 w 62"/>
                  <a:gd name="T46" fmla="+- 0 3949 3907"/>
                  <a:gd name="T47" fmla="*/ 3949 h 139"/>
                  <a:gd name="T48" fmla="+- 0 5337 5277"/>
                  <a:gd name="T49" fmla="*/ T48 w 62"/>
                  <a:gd name="T50" fmla="+- 0 3947 3907"/>
                  <a:gd name="T51" fmla="*/ 3947 h 139"/>
                  <a:gd name="T52" fmla="+- 0 5337 5277"/>
                  <a:gd name="T53" fmla="*/ T52 w 62"/>
                  <a:gd name="T54" fmla="+- 0 3945 3907"/>
                  <a:gd name="T55" fmla="*/ 3945 h 139"/>
                  <a:gd name="T56" fmla="+- 0 5291 5277"/>
                  <a:gd name="T57" fmla="*/ T56 w 62"/>
                  <a:gd name="T58" fmla="+- 0 3945 3907"/>
                  <a:gd name="T59" fmla="*/ 3945 h 139"/>
                  <a:gd name="T60" fmla="+- 0 5277 5277"/>
                  <a:gd name="T61" fmla="*/ T60 w 62"/>
                  <a:gd name="T62" fmla="+- 0 3945 3907"/>
                  <a:gd name="T63" fmla="*/ 39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5"/>
                    </a:lnTo>
                    <a:lnTo>
                      <a:pt x="0" y="47"/>
                    </a:lnTo>
                    <a:lnTo>
                      <a:pt x="0" y="48"/>
                    </a:lnTo>
                    <a:lnTo>
                      <a:pt x="14" y="48"/>
                    </a:lnTo>
                    <a:lnTo>
                      <a:pt x="42" y="48"/>
                    </a:lnTo>
                    <a:lnTo>
                      <a:pt x="60" y="48"/>
                    </a:lnTo>
                    <a:lnTo>
                      <a:pt x="60" y="47"/>
                    </a:lnTo>
                    <a:lnTo>
                      <a:pt x="59" y="45"/>
                    </a:lnTo>
                    <a:lnTo>
                      <a:pt x="59" y="42"/>
                    </a:lnTo>
                    <a:lnTo>
                      <a:pt x="60" y="40"/>
                    </a:lnTo>
                    <a:lnTo>
                      <a:pt x="60" y="38"/>
                    </a:lnTo>
                    <a:lnTo>
                      <a:pt x="1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1" name="Freeform 357"/>
              <p:cNvSpPr>
                <a:spLocks/>
              </p:cNvSpPr>
              <p:nvPr/>
            </p:nvSpPr>
            <p:spPr bwMode="auto">
              <a:xfrm>
                <a:off x="5277" y="3907"/>
                <a:ext cx="62" cy="139"/>
              </a:xfrm>
              <a:custGeom>
                <a:avLst/>
                <a:gdLst>
                  <a:gd name="T0" fmla="+- 0 5337 5277"/>
                  <a:gd name="T1" fmla="*/ T0 w 62"/>
                  <a:gd name="T2" fmla="+- 0 3955 3907"/>
                  <a:gd name="T3" fmla="*/ 3955 h 139"/>
                  <a:gd name="T4" fmla="+- 0 5319 5277"/>
                  <a:gd name="T5" fmla="*/ T4 w 62"/>
                  <a:gd name="T6" fmla="+- 0 3955 3907"/>
                  <a:gd name="T7" fmla="*/ 3955 h 139"/>
                  <a:gd name="T8" fmla="+- 0 5337 5277"/>
                  <a:gd name="T9" fmla="*/ T8 w 62"/>
                  <a:gd name="T10" fmla="+- 0 3955 3907"/>
                  <a:gd name="T11" fmla="*/ 3955 h 139"/>
                  <a:gd name="T12" fmla="+- 0 5337 5277"/>
                  <a:gd name="T13" fmla="*/ T12 w 62"/>
                  <a:gd name="T14" fmla="+- 0 3955 3907"/>
                  <a:gd name="T15" fmla="*/ 3955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2" name="Freeform 358"/>
              <p:cNvSpPr>
                <a:spLocks/>
              </p:cNvSpPr>
              <p:nvPr/>
            </p:nvSpPr>
            <p:spPr bwMode="auto">
              <a:xfrm>
                <a:off x="5277" y="3907"/>
                <a:ext cx="62" cy="139"/>
              </a:xfrm>
              <a:custGeom>
                <a:avLst/>
                <a:gdLst>
                  <a:gd name="T0" fmla="+- 0 5319 5277"/>
                  <a:gd name="T1" fmla="*/ T0 w 62"/>
                  <a:gd name="T2" fmla="+- 0 3907 3907"/>
                  <a:gd name="T3" fmla="*/ 3907 h 139"/>
                  <a:gd name="T4" fmla="+- 0 5314 5277"/>
                  <a:gd name="T5" fmla="*/ T4 w 62"/>
                  <a:gd name="T6" fmla="+- 0 3909 3907"/>
                  <a:gd name="T7" fmla="*/ 3909 h 139"/>
                  <a:gd name="T8" fmla="+- 0 5309 5277"/>
                  <a:gd name="T9" fmla="*/ T8 w 62"/>
                  <a:gd name="T10" fmla="+- 0 3911 3907"/>
                  <a:gd name="T11" fmla="*/ 3911 h 139"/>
                  <a:gd name="T12" fmla="+- 0 5304 5277"/>
                  <a:gd name="T13" fmla="*/ T12 w 62"/>
                  <a:gd name="T14" fmla="+- 0 3914 3907"/>
                  <a:gd name="T15" fmla="*/ 3914 h 139"/>
                  <a:gd name="T16" fmla="+- 0 5300 5277"/>
                  <a:gd name="T17" fmla="*/ T16 w 62"/>
                  <a:gd name="T18" fmla="+- 0 3916 3907"/>
                  <a:gd name="T19" fmla="*/ 3916 h 139"/>
                  <a:gd name="T20" fmla="+- 0 5290 5277"/>
                  <a:gd name="T21" fmla="*/ T20 w 62"/>
                  <a:gd name="T22" fmla="+- 0 3920 3907"/>
                  <a:gd name="T23" fmla="*/ 3920 h 139"/>
                  <a:gd name="T24" fmla="+- 0 5290 5277"/>
                  <a:gd name="T25" fmla="*/ T24 w 62"/>
                  <a:gd name="T26" fmla="+- 0 3926 3907"/>
                  <a:gd name="T27" fmla="*/ 3926 h 139"/>
                  <a:gd name="T28" fmla="+- 0 5291 5277"/>
                  <a:gd name="T29" fmla="*/ T28 w 62"/>
                  <a:gd name="T30" fmla="+- 0 3930 3907"/>
                  <a:gd name="T31" fmla="*/ 3930 h 139"/>
                  <a:gd name="T32" fmla="+- 0 5291 5277"/>
                  <a:gd name="T33" fmla="*/ T32 w 62"/>
                  <a:gd name="T34" fmla="+- 0 3935 3907"/>
                  <a:gd name="T35" fmla="*/ 3935 h 139"/>
                  <a:gd name="T36" fmla="+- 0 5291 5277"/>
                  <a:gd name="T37" fmla="*/ T36 w 62"/>
                  <a:gd name="T38" fmla="+- 0 3945 3907"/>
                  <a:gd name="T39" fmla="*/ 3945 h 139"/>
                  <a:gd name="T40" fmla="+- 0 5337 5277"/>
                  <a:gd name="T41" fmla="*/ T40 w 62"/>
                  <a:gd name="T42" fmla="+- 0 3945 3907"/>
                  <a:gd name="T43" fmla="*/ 3945 h 139"/>
                  <a:gd name="T44" fmla="+- 0 5337 5277"/>
                  <a:gd name="T45" fmla="*/ T44 w 62"/>
                  <a:gd name="T46" fmla="+- 0 3945 3907"/>
                  <a:gd name="T47" fmla="*/ 3945 h 139"/>
                  <a:gd name="T48" fmla="+- 0 5319 5277"/>
                  <a:gd name="T49" fmla="*/ T48 w 62"/>
                  <a:gd name="T50" fmla="+- 0 3945 3907"/>
                  <a:gd name="T51" fmla="*/ 3945 h 139"/>
                  <a:gd name="T52" fmla="+- 0 5319 5277"/>
                  <a:gd name="T53" fmla="*/ T52 w 62"/>
                  <a:gd name="T54" fmla="+- 0 3929 3907"/>
                  <a:gd name="T55" fmla="*/ 3929 h 139"/>
                  <a:gd name="T56" fmla="+- 0 5319 5277"/>
                  <a:gd name="T57" fmla="*/ T56 w 62"/>
                  <a:gd name="T58" fmla="+- 0 3926 3907"/>
                  <a:gd name="T59" fmla="*/ 3926 h 139"/>
                  <a:gd name="T60" fmla="+- 0 5319 5277"/>
                  <a:gd name="T61" fmla="*/ T60 w 62"/>
                  <a:gd name="T62" fmla="+- 0 3922 3907"/>
                  <a:gd name="T63" fmla="*/ 3922 h 139"/>
                  <a:gd name="T64" fmla="+- 0 5320 5277"/>
                  <a:gd name="T65" fmla="*/ T64 w 62"/>
                  <a:gd name="T66" fmla="+- 0 3920 3907"/>
                  <a:gd name="T67" fmla="*/ 3920 h 139"/>
                  <a:gd name="T68" fmla="+- 0 5320 5277"/>
                  <a:gd name="T69" fmla="*/ T68 w 62"/>
                  <a:gd name="T70" fmla="+- 0 3916 3907"/>
                  <a:gd name="T71" fmla="*/ 3916 h 139"/>
                  <a:gd name="T72" fmla="+- 0 5320 5277"/>
                  <a:gd name="T73" fmla="*/ T72 w 62"/>
                  <a:gd name="T74" fmla="+- 0 3914 3907"/>
                  <a:gd name="T75" fmla="*/ 3914 h 139"/>
                  <a:gd name="T76" fmla="+- 0 5320 5277"/>
                  <a:gd name="T77" fmla="*/ T76 w 62"/>
                  <a:gd name="T78" fmla="+- 0 3911 3907"/>
                  <a:gd name="T79" fmla="*/ 3911 h 139"/>
                  <a:gd name="T80" fmla="+- 0 5321 5277"/>
                  <a:gd name="T81" fmla="*/ T80 w 62"/>
                  <a:gd name="T82" fmla="+- 0 3908 3907"/>
                  <a:gd name="T83" fmla="*/ 3908 h 139"/>
                  <a:gd name="T84" fmla="+- 0 5319 5277"/>
                  <a:gd name="T85" fmla="*/ T84 w 62"/>
                  <a:gd name="T86" fmla="+- 0 3907 3907"/>
                  <a:gd name="T87" fmla="*/ 390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 h="139">
                    <a:moveTo>
                      <a:pt x="42" y="0"/>
                    </a:moveTo>
                    <a:lnTo>
                      <a:pt x="37" y="2"/>
                    </a:lnTo>
                    <a:lnTo>
                      <a:pt x="32" y="4"/>
                    </a:lnTo>
                    <a:lnTo>
                      <a:pt x="27" y="7"/>
                    </a:lnTo>
                    <a:lnTo>
                      <a:pt x="23" y="9"/>
                    </a:lnTo>
                    <a:lnTo>
                      <a:pt x="13" y="13"/>
                    </a:lnTo>
                    <a:lnTo>
                      <a:pt x="13" y="19"/>
                    </a:lnTo>
                    <a:lnTo>
                      <a:pt x="14" y="23"/>
                    </a:lnTo>
                    <a:lnTo>
                      <a:pt x="14" y="28"/>
                    </a:lnTo>
                    <a:lnTo>
                      <a:pt x="14" y="38"/>
                    </a:lnTo>
                    <a:lnTo>
                      <a:pt x="60" y="38"/>
                    </a:lnTo>
                    <a:lnTo>
                      <a:pt x="42" y="38"/>
                    </a:lnTo>
                    <a:lnTo>
                      <a:pt x="42" y="22"/>
                    </a:lnTo>
                    <a:lnTo>
                      <a:pt x="42" y="19"/>
                    </a:lnTo>
                    <a:lnTo>
                      <a:pt x="42" y="15"/>
                    </a:lnTo>
                    <a:lnTo>
                      <a:pt x="43" y="13"/>
                    </a:lnTo>
                    <a:lnTo>
                      <a:pt x="43" y="9"/>
                    </a:lnTo>
                    <a:lnTo>
                      <a:pt x="43" y="7"/>
                    </a:lnTo>
                    <a:lnTo>
                      <a:pt x="43" y="4"/>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3" name="Freeform 359"/>
              <p:cNvSpPr>
                <a:spLocks/>
              </p:cNvSpPr>
              <p:nvPr/>
            </p:nvSpPr>
            <p:spPr bwMode="auto">
              <a:xfrm>
                <a:off x="5277" y="3907"/>
                <a:ext cx="62" cy="139"/>
              </a:xfrm>
              <a:custGeom>
                <a:avLst/>
                <a:gdLst>
                  <a:gd name="T0" fmla="+- 0 5337 5277"/>
                  <a:gd name="T1" fmla="*/ T0 w 62"/>
                  <a:gd name="T2" fmla="+- 0 3945 3907"/>
                  <a:gd name="T3" fmla="*/ 3945 h 139"/>
                  <a:gd name="T4" fmla="+- 0 5319 5277"/>
                  <a:gd name="T5" fmla="*/ T4 w 62"/>
                  <a:gd name="T6" fmla="+- 0 3945 3907"/>
                  <a:gd name="T7" fmla="*/ 3945 h 139"/>
                  <a:gd name="T8" fmla="+- 0 5337 5277"/>
                  <a:gd name="T9" fmla="*/ T8 w 62"/>
                  <a:gd name="T10" fmla="+- 0 3945 3907"/>
                  <a:gd name="T11" fmla="*/ 3945 h 139"/>
                  <a:gd name="T12" fmla="+- 0 5337 5277"/>
                  <a:gd name="T13" fmla="*/ T12 w 62"/>
                  <a:gd name="T14" fmla="+- 0 3945 3907"/>
                  <a:gd name="T15" fmla="*/ 3945 h 139"/>
                </a:gdLst>
                <a:ahLst/>
                <a:cxnLst>
                  <a:cxn ang="0">
                    <a:pos x="T1" y="T3"/>
                  </a:cxn>
                  <a:cxn ang="0">
                    <a:pos x="T5" y="T7"/>
                  </a:cxn>
                  <a:cxn ang="0">
                    <a:pos x="T9" y="T11"/>
                  </a:cxn>
                  <a:cxn ang="0">
                    <a:pos x="T13" y="T15"/>
                  </a:cxn>
                </a:cxnLst>
                <a:rect l="0" t="0" r="r" b="b"/>
                <a:pathLst>
                  <a:path w="62" h="139">
                    <a:moveTo>
                      <a:pt x="60" y="38"/>
                    </a:moveTo>
                    <a:lnTo>
                      <a:pt x="42" y="38"/>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456" name="Picture 36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9" y="3877"/>
                <a:ext cx="1632" cy="2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55" name="TextBox 4554"/>
          <p:cNvSpPr txBox="1"/>
          <p:nvPr/>
        </p:nvSpPr>
        <p:spPr>
          <a:xfrm>
            <a:off x="203200" y="1219200"/>
            <a:ext cx="11684000" cy="3939540"/>
          </a:xfrm>
          <a:prstGeom prst="rect">
            <a:avLst/>
          </a:prstGeom>
          <a:solidFill>
            <a:schemeClr val="tx1"/>
          </a:solidFill>
        </p:spPr>
        <p:txBody>
          <a:bodyPr wrap="square" rtlCol="0">
            <a:spAutoFit/>
          </a:bodyPr>
          <a:lstStyle/>
          <a:p>
            <a:pPr marL="285750" indent="-285750">
              <a:buClr>
                <a:srgbClr val="FF0000"/>
              </a:buClr>
              <a:buSzPct val="120000"/>
              <a:buFont typeface="Arial" charset="0"/>
              <a:buChar char="•"/>
            </a:pPr>
            <a:endParaRPr lang="en-IN" sz="1600"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endParaRP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Air Freight </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Sea Freight </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Land Freight- International and Domestic </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Warehousing Inside/Outside JAFZA </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Removal &amp; Relocation – Local &amp; International (Offices &amp; Home)</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Customs Clearance</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Cargo Insurance</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Project Cargo</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Automotive Logistics</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Vehicle Stock Yard Management</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Vehicle Clearance</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Spare Part Distribution</a:t>
            </a:r>
          </a:p>
          <a:p>
            <a:pPr marL="285750" indent="-285750">
              <a:buClr>
                <a:srgbClr val="FF0000"/>
              </a:buClr>
              <a:buSzPct val="120000"/>
              <a:buFont typeface="Arial" charset="0"/>
              <a:buChar char="•"/>
            </a:pPr>
            <a:r>
              <a:rPr lang="en-IN" dirty="0" smtClean="0">
                <a:solidFill>
                  <a:schemeClr val="bg1">
                    <a:lumMod val="50000"/>
                  </a:schemeClr>
                </a:solidFill>
                <a:latin typeface="Calibri" pitchFamily="34" charset="0"/>
                <a:ea typeface="Verdana" panose="020B0604030504040204" pitchFamily="34" charset="0"/>
                <a:cs typeface="Times New Roman" panose="02020603050405020304" pitchFamily="18" charset="0"/>
              </a:rPr>
              <a:t>Vehicle Import &amp; Export</a:t>
            </a:r>
            <a:endParaRPr lang="en-US" dirty="0">
              <a:solidFill>
                <a:schemeClr val="bg1"/>
              </a:solidFill>
            </a:endParaRPr>
          </a:p>
        </p:txBody>
      </p:sp>
      <p:pic>
        <p:nvPicPr>
          <p:cNvPr id="4556" name="Picture 3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8659" y="1344940"/>
            <a:ext cx="5007013" cy="366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57" name="TextBox 4556"/>
          <p:cNvSpPr txBox="1"/>
          <p:nvPr/>
        </p:nvSpPr>
        <p:spPr>
          <a:xfrm>
            <a:off x="6406159" y="6254261"/>
            <a:ext cx="5816757" cy="861774"/>
          </a:xfrm>
          <a:prstGeom prst="rect">
            <a:avLst/>
          </a:prstGeom>
          <a:noFill/>
        </p:spPr>
        <p:txBody>
          <a:bodyPr wrap="square" rtlCol="0">
            <a:spAutoFit/>
          </a:bodyPr>
          <a:lstStyle/>
          <a:p>
            <a:r>
              <a:rPr lang="en-US" sz="3200" b="1" dirty="0" smtClean="0">
                <a:solidFill>
                  <a:schemeClr val="bg1">
                    <a:lumMod val="50000"/>
                  </a:schemeClr>
                </a:solidFill>
                <a:latin typeface="Calibri" pitchFamily="34" charset="0"/>
              </a:rPr>
              <a:t>KAR </a:t>
            </a:r>
            <a:r>
              <a:rPr lang="en-US" sz="3200" b="1" dirty="0" smtClean="0">
                <a:solidFill>
                  <a:srgbClr val="FF6600"/>
                </a:solidFill>
                <a:latin typeface="Calibri" pitchFamily="34" charset="0"/>
              </a:rPr>
              <a:t>FREIGT &amp; </a:t>
            </a:r>
            <a:r>
              <a:rPr lang="en-US" sz="3200" b="1" dirty="0" smtClean="0">
                <a:solidFill>
                  <a:srgbClr val="C00000"/>
                </a:solidFill>
                <a:latin typeface="Calibri" pitchFamily="34" charset="0"/>
              </a:rPr>
              <a:t>FORWARDING, LLC </a:t>
            </a:r>
          </a:p>
          <a:p>
            <a:endParaRPr lang="en-US" dirty="0"/>
          </a:p>
        </p:txBody>
      </p:sp>
      <p:sp>
        <p:nvSpPr>
          <p:cNvPr id="4558" name="TextBox 4557"/>
          <p:cNvSpPr txBox="1"/>
          <p:nvPr/>
        </p:nvSpPr>
        <p:spPr>
          <a:xfrm>
            <a:off x="0" y="381001"/>
            <a:ext cx="3966150" cy="646331"/>
          </a:xfrm>
          <a:prstGeom prst="rect">
            <a:avLst/>
          </a:prstGeom>
          <a:noFill/>
        </p:spPr>
        <p:txBody>
          <a:bodyPr wrap="none" rtlCol="0">
            <a:spAutoFit/>
          </a:bodyPr>
          <a:lstStyle/>
          <a:p>
            <a:r>
              <a:rPr lang="en-US" sz="3600" b="1" dirty="0" smtClean="0">
                <a:solidFill>
                  <a:srgbClr val="FF0000"/>
                </a:solidFill>
                <a:latin typeface="Calibri" pitchFamily="34" charset="0"/>
              </a:rPr>
              <a:t>Products &amp; Services</a:t>
            </a:r>
            <a:endParaRPr lang="en-US" sz="3600" b="1" dirty="0">
              <a:solidFill>
                <a:srgbClr val="FF0000"/>
              </a:solidFill>
              <a:latin typeface="Calibri" pitchFamily="34" charset="0"/>
            </a:endParaRPr>
          </a:p>
        </p:txBody>
      </p:sp>
    </p:spTree>
    <p:extLst>
      <p:ext uri="{BB962C8B-B14F-4D97-AF65-F5344CB8AC3E}">
        <p14:creationId xmlns:p14="http://schemas.microsoft.com/office/powerpoint/2010/main" val="405919165"/>
      </p:ext>
    </p:extLst>
  </p:cSld>
  <p:clrMapOvr>
    <a:masterClrMapping/>
  </p:clrMapOvr>
  <p:transition spd="slow" advClick="0"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9206" y="-91422"/>
            <a:ext cx="12501207" cy="6934263"/>
            <a:chOff x="-8" y="-502"/>
            <a:chExt cx="22685" cy="12312"/>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502"/>
              <a:ext cx="22677" cy="123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0" y="10691"/>
              <a:ext cx="22677" cy="70"/>
              <a:chOff x="0" y="10691"/>
              <a:chExt cx="22677" cy="70"/>
            </a:xfrm>
          </p:grpSpPr>
          <p:sp>
            <p:nvSpPr>
              <p:cNvPr id="5576" name="Freeform 5"/>
              <p:cNvSpPr>
                <a:spLocks/>
              </p:cNvSpPr>
              <p:nvPr/>
            </p:nvSpPr>
            <p:spPr bwMode="auto">
              <a:xfrm>
                <a:off x="0" y="10691"/>
                <a:ext cx="22677" cy="70"/>
              </a:xfrm>
              <a:custGeom>
                <a:avLst/>
                <a:gdLst>
                  <a:gd name="T0" fmla="*/ 0 w 22677"/>
                  <a:gd name="T1" fmla="+- 0 10761 10691"/>
                  <a:gd name="T2" fmla="*/ 10761 h 70"/>
                  <a:gd name="T3" fmla="*/ 22677 w 22677"/>
                  <a:gd name="T4" fmla="+- 0 10761 10691"/>
                  <a:gd name="T5" fmla="*/ 10761 h 70"/>
                  <a:gd name="T6" fmla="*/ 22677 w 22677"/>
                  <a:gd name="T7" fmla="+- 0 10691 10691"/>
                  <a:gd name="T8" fmla="*/ 10691 h 70"/>
                  <a:gd name="T9" fmla="*/ 0 w 22677"/>
                  <a:gd name="T10" fmla="+- 0 10691 10691"/>
                  <a:gd name="T11" fmla="*/ 10691 h 70"/>
                  <a:gd name="T12" fmla="*/ 0 w 22677"/>
                  <a:gd name="T13" fmla="+- 0 10761 10691"/>
                  <a:gd name="T14" fmla="*/ 10761 h 70"/>
                </a:gdLst>
                <a:ahLst/>
                <a:cxnLst>
                  <a:cxn ang="0">
                    <a:pos x="T0" y="T2"/>
                  </a:cxn>
                  <a:cxn ang="0">
                    <a:pos x="T3" y="T5"/>
                  </a:cxn>
                  <a:cxn ang="0">
                    <a:pos x="T6" y="T8"/>
                  </a:cxn>
                  <a:cxn ang="0">
                    <a:pos x="T9" y="T11"/>
                  </a:cxn>
                  <a:cxn ang="0">
                    <a:pos x="T12" y="T14"/>
                  </a:cxn>
                </a:cxnLst>
                <a:rect l="0" t="0" r="r" b="b"/>
                <a:pathLst>
                  <a:path w="22677" h="70">
                    <a:moveTo>
                      <a:pt x="0" y="70"/>
                    </a:moveTo>
                    <a:lnTo>
                      <a:pt x="22677" y="70"/>
                    </a:lnTo>
                    <a:lnTo>
                      <a:pt x="22677" y="0"/>
                    </a:lnTo>
                    <a:lnTo>
                      <a:pt x="0" y="0"/>
                    </a:lnTo>
                    <a:lnTo>
                      <a:pt x="0" y="7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6"/>
            <p:cNvGrpSpPr>
              <a:grpSpLocks/>
            </p:cNvGrpSpPr>
            <p:nvPr/>
          </p:nvGrpSpPr>
          <p:grpSpPr bwMode="auto">
            <a:xfrm>
              <a:off x="0" y="10755"/>
              <a:ext cx="22677" cy="66"/>
              <a:chOff x="0" y="10755"/>
              <a:chExt cx="22677" cy="66"/>
            </a:xfrm>
          </p:grpSpPr>
          <p:sp>
            <p:nvSpPr>
              <p:cNvPr id="5575" name="Freeform 7"/>
              <p:cNvSpPr>
                <a:spLocks/>
              </p:cNvSpPr>
              <p:nvPr/>
            </p:nvSpPr>
            <p:spPr bwMode="auto">
              <a:xfrm>
                <a:off x="0" y="10755"/>
                <a:ext cx="22677" cy="66"/>
              </a:xfrm>
              <a:custGeom>
                <a:avLst/>
                <a:gdLst>
                  <a:gd name="T0" fmla="*/ 0 w 22677"/>
                  <a:gd name="T1" fmla="+- 0 10821 10755"/>
                  <a:gd name="T2" fmla="*/ 10821 h 66"/>
                  <a:gd name="T3" fmla="*/ 22677 w 22677"/>
                  <a:gd name="T4" fmla="+- 0 10821 10755"/>
                  <a:gd name="T5" fmla="*/ 10821 h 66"/>
                  <a:gd name="T6" fmla="*/ 22677 w 22677"/>
                  <a:gd name="T7" fmla="+- 0 10755 10755"/>
                  <a:gd name="T8" fmla="*/ 10755 h 66"/>
                  <a:gd name="T9" fmla="*/ 0 w 22677"/>
                  <a:gd name="T10" fmla="+- 0 10755 10755"/>
                  <a:gd name="T11" fmla="*/ 10755 h 66"/>
                  <a:gd name="T12" fmla="*/ 0 w 22677"/>
                  <a:gd name="T13" fmla="+- 0 10821 10755"/>
                  <a:gd name="T14" fmla="*/ 10821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F5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8"/>
            <p:cNvGrpSpPr>
              <a:grpSpLocks/>
            </p:cNvGrpSpPr>
            <p:nvPr/>
          </p:nvGrpSpPr>
          <p:grpSpPr bwMode="auto">
            <a:xfrm>
              <a:off x="0" y="10818"/>
              <a:ext cx="22677" cy="66"/>
              <a:chOff x="0" y="10818"/>
              <a:chExt cx="22677" cy="66"/>
            </a:xfrm>
          </p:grpSpPr>
          <p:sp>
            <p:nvSpPr>
              <p:cNvPr id="5574" name="Freeform 9"/>
              <p:cNvSpPr>
                <a:spLocks/>
              </p:cNvSpPr>
              <p:nvPr/>
            </p:nvSpPr>
            <p:spPr bwMode="auto">
              <a:xfrm>
                <a:off x="0" y="10818"/>
                <a:ext cx="22677" cy="66"/>
              </a:xfrm>
              <a:custGeom>
                <a:avLst/>
                <a:gdLst>
                  <a:gd name="T0" fmla="*/ 0 w 22677"/>
                  <a:gd name="T1" fmla="+- 0 10884 10818"/>
                  <a:gd name="T2" fmla="*/ 10884 h 66"/>
                  <a:gd name="T3" fmla="*/ 22677 w 22677"/>
                  <a:gd name="T4" fmla="+- 0 10884 10818"/>
                  <a:gd name="T5" fmla="*/ 10884 h 66"/>
                  <a:gd name="T6" fmla="*/ 22677 w 22677"/>
                  <a:gd name="T7" fmla="+- 0 10818 10818"/>
                  <a:gd name="T8" fmla="*/ 10818 h 66"/>
                  <a:gd name="T9" fmla="*/ 0 w 22677"/>
                  <a:gd name="T10" fmla="+- 0 10818 10818"/>
                  <a:gd name="T11" fmla="*/ 10818 h 66"/>
                  <a:gd name="T12" fmla="*/ 0 w 22677"/>
                  <a:gd name="T13" fmla="+- 0 10884 10818"/>
                  <a:gd name="T14" fmla="*/ 10884 h 66"/>
                </a:gdLst>
                <a:ahLst/>
                <a:cxnLst>
                  <a:cxn ang="0">
                    <a:pos x="T0" y="T2"/>
                  </a:cxn>
                  <a:cxn ang="0">
                    <a:pos x="T3" y="T5"/>
                  </a:cxn>
                  <a:cxn ang="0">
                    <a:pos x="T6" y="T8"/>
                  </a:cxn>
                  <a:cxn ang="0">
                    <a:pos x="T9" y="T11"/>
                  </a:cxn>
                  <a:cxn ang="0">
                    <a:pos x="T12" y="T14"/>
                  </a:cxn>
                </a:cxnLst>
                <a:rect l="0" t="0" r="r" b="b"/>
                <a:pathLst>
                  <a:path w="22677" h="66">
                    <a:moveTo>
                      <a:pt x="0" y="66"/>
                    </a:moveTo>
                    <a:lnTo>
                      <a:pt x="22677" y="66"/>
                    </a:lnTo>
                    <a:lnTo>
                      <a:pt x="22677" y="0"/>
                    </a:lnTo>
                    <a:lnTo>
                      <a:pt x="0" y="0"/>
                    </a:lnTo>
                    <a:lnTo>
                      <a:pt x="0" y="66"/>
                    </a:lnTo>
                    <a:close/>
                  </a:path>
                </a:pathLst>
              </a:custGeom>
              <a:solidFill>
                <a:srgbClr val="D7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57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 y="4725"/>
              <a:ext cx="2588" cy="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3"/>
            <p:cNvGrpSpPr>
              <a:grpSpLocks/>
            </p:cNvGrpSpPr>
            <p:nvPr/>
          </p:nvGrpSpPr>
          <p:grpSpPr bwMode="auto">
            <a:xfrm>
              <a:off x="7329" y="4735"/>
              <a:ext cx="2" cy="142"/>
              <a:chOff x="7329" y="4735"/>
              <a:chExt cx="2" cy="142"/>
            </a:xfrm>
          </p:grpSpPr>
          <p:sp>
            <p:nvSpPr>
              <p:cNvPr id="5571" name="Freeform 14"/>
              <p:cNvSpPr>
                <a:spLocks/>
              </p:cNvSpPr>
              <p:nvPr/>
            </p:nvSpPr>
            <p:spPr bwMode="auto">
              <a:xfrm>
                <a:off x="732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15"/>
            <p:cNvGrpSpPr>
              <a:grpSpLocks/>
            </p:cNvGrpSpPr>
            <p:nvPr/>
          </p:nvGrpSpPr>
          <p:grpSpPr bwMode="auto">
            <a:xfrm>
              <a:off x="7384" y="4735"/>
              <a:ext cx="2" cy="142"/>
              <a:chOff x="7384" y="4735"/>
              <a:chExt cx="2" cy="142"/>
            </a:xfrm>
          </p:grpSpPr>
          <p:sp>
            <p:nvSpPr>
              <p:cNvPr id="5570" name="Freeform 16"/>
              <p:cNvSpPr>
                <a:spLocks/>
              </p:cNvSpPr>
              <p:nvPr/>
            </p:nvSpPr>
            <p:spPr bwMode="auto">
              <a:xfrm>
                <a:off x="7384"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17"/>
            <p:cNvGrpSpPr>
              <a:grpSpLocks/>
            </p:cNvGrpSpPr>
            <p:nvPr/>
          </p:nvGrpSpPr>
          <p:grpSpPr bwMode="auto">
            <a:xfrm>
              <a:off x="7418" y="4781"/>
              <a:ext cx="91" cy="141"/>
              <a:chOff x="7418" y="4781"/>
              <a:chExt cx="91" cy="141"/>
            </a:xfrm>
          </p:grpSpPr>
          <p:sp>
            <p:nvSpPr>
              <p:cNvPr id="5568" name="Freeform 18"/>
              <p:cNvSpPr>
                <a:spLocks/>
              </p:cNvSpPr>
              <p:nvPr/>
            </p:nvSpPr>
            <p:spPr bwMode="auto">
              <a:xfrm>
                <a:off x="7418" y="4781"/>
                <a:ext cx="91" cy="141"/>
              </a:xfrm>
              <a:custGeom>
                <a:avLst/>
                <a:gdLst>
                  <a:gd name="T0" fmla="+- 0 7437 7418"/>
                  <a:gd name="T1" fmla="*/ T0 w 91"/>
                  <a:gd name="T2" fmla="+- 0 4781 4781"/>
                  <a:gd name="T3" fmla="*/ 4781 h 141"/>
                  <a:gd name="T4" fmla="+- 0 7418 7418"/>
                  <a:gd name="T5" fmla="*/ T4 w 91"/>
                  <a:gd name="T6" fmla="+- 0 4781 4781"/>
                  <a:gd name="T7" fmla="*/ 4781 h 141"/>
                  <a:gd name="T8" fmla="+- 0 7453 7418"/>
                  <a:gd name="T9" fmla="*/ T8 w 91"/>
                  <a:gd name="T10" fmla="+- 0 4870 4781"/>
                  <a:gd name="T11" fmla="*/ 4870 h 141"/>
                  <a:gd name="T12" fmla="+- 0 7454 7418"/>
                  <a:gd name="T13" fmla="*/ T12 w 91"/>
                  <a:gd name="T14" fmla="+- 0 4872 4781"/>
                  <a:gd name="T15" fmla="*/ 4872 h 141"/>
                  <a:gd name="T16" fmla="+- 0 7455 7418"/>
                  <a:gd name="T17" fmla="*/ T16 w 91"/>
                  <a:gd name="T18" fmla="+- 0 4873 4781"/>
                  <a:gd name="T19" fmla="*/ 4873 h 141"/>
                  <a:gd name="T20" fmla="+- 0 7455 7418"/>
                  <a:gd name="T21" fmla="*/ T20 w 91"/>
                  <a:gd name="T22" fmla="+- 0 4875 4781"/>
                  <a:gd name="T23" fmla="*/ 4875 h 141"/>
                  <a:gd name="T24" fmla="+- 0 7449 7418"/>
                  <a:gd name="T25" fmla="*/ T24 w 91"/>
                  <a:gd name="T26" fmla="+- 0 4888 4781"/>
                  <a:gd name="T27" fmla="*/ 4888 h 141"/>
                  <a:gd name="T28" fmla="+- 0 7443 7418"/>
                  <a:gd name="T29" fmla="*/ T28 w 91"/>
                  <a:gd name="T30" fmla="+- 0 4894 4781"/>
                  <a:gd name="T31" fmla="*/ 4894 h 141"/>
                  <a:gd name="T32" fmla="+- 0 7438 7418"/>
                  <a:gd name="T33" fmla="*/ T32 w 91"/>
                  <a:gd name="T34" fmla="+- 0 4898 4781"/>
                  <a:gd name="T35" fmla="*/ 4898 h 141"/>
                  <a:gd name="T36" fmla="+- 0 7433 7418"/>
                  <a:gd name="T37" fmla="*/ T36 w 91"/>
                  <a:gd name="T38" fmla="+- 0 4903 4781"/>
                  <a:gd name="T39" fmla="*/ 4903 h 141"/>
                  <a:gd name="T40" fmla="+- 0 7427 7418"/>
                  <a:gd name="T41" fmla="*/ T40 w 91"/>
                  <a:gd name="T42" fmla="+- 0 4905 4781"/>
                  <a:gd name="T43" fmla="*/ 4905 h 141"/>
                  <a:gd name="T44" fmla="+- 0 7423 7418"/>
                  <a:gd name="T45" fmla="*/ T44 w 91"/>
                  <a:gd name="T46" fmla="+- 0 4907 4781"/>
                  <a:gd name="T47" fmla="*/ 4907 h 141"/>
                  <a:gd name="T48" fmla="+- 0 7427 7418"/>
                  <a:gd name="T49" fmla="*/ T48 w 91"/>
                  <a:gd name="T50" fmla="+- 0 4922 4781"/>
                  <a:gd name="T51" fmla="*/ 4922 h 141"/>
                  <a:gd name="T52" fmla="+- 0 7472 7418"/>
                  <a:gd name="T53" fmla="*/ T52 w 91"/>
                  <a:gd name="T54" fmla="+- 0 4875 4781"/>
                  <a:gd name="T55" fmla="*/ 4875 h 141"/>
                  <a:gd name="T56" fmla="+- 0 7479 7418"/>
                  <a:gd name="T57" fmla="*/ T56 w 91"/>
                  <a:gd name="T58" fmla="+- 0 4858 4781"/>
                  <a:gd name="T59" fmla="*/ 4858 h 141"/>
                  <a:gd name="T60" fmla="+- 0 7464 7418"/>
                  <a:gd name="T61" fmla="*/ T60 w 91"/>
                  <a:gd name="T62" fmla="+- 0 4858 4781"/>
                  <a:gd name="T63" fmla="*/ 4858 h 141"/>
                  <a:gd name="T64" fmla="+- 0 7463 7418"/>
                  <a:gd name="T65" fmla="*/ T64 w 91"/>
                  <a:gd name="T66" fmla="+- 0 4852 4781"/>
                  <a:gd name="T67" fmla="*/ 4852 h 141"/>
                  <a:gd name="T68" fmla="+- 0 7460 7418"/>
                  <a:gd name="T69" fmla="*/ T68 w 91"/>
                  <a:gd name="T70" fmla="+- 0 4844 4781"/>
                  <a:gd name="T71" fmla="*/ 4844 h 141"/>
                  <a:gd name="T72" fmla="+- 0 7458 7418"/>
                  <a:gd name="T73" fmla="*/ T72 w 91"/>
                  <a:gd name="T74" fmla="+- 0 4837 4781"/>
                  <a:gd name="T75" fmla="*/ 4837 h 141"/>
                  <a:gd name="T76" fmla="+- 0 7437 7418"/>
                  <a:gd name="T77" fmla="*/ T76 w 91"/>
                  <a:gd name="T78" fmla="+- 0 4781 4781"/>
                  <a:gd name="T79"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1" h="141">
                    <a:moveTo>
                      <a:pt x="19" y="0"/>
                    </a:moveTo>
                    <a:lnTo>
                      <a:pt x="0" y="0"/>
                    </a:lnTo>
                    <a:lnTo>
                      <a:pt x="35" y="89"/>
                    </a:lnTo>
                    <a:lnTo>
                      <a:pt x="36" y="91"/>
                    </a:lnTo>
                    <a:lnTo>
                      <a:pt x="37" y="92"/>
                    </a:lnTo>
                    <a:lnTo>
                      <a:pt x="37" y="94"/>
                    </a:lnTo>
                    <a:lnTo>
                      <a:pt x="31" y="107"/>
                    </a:lnTo>
                    <a:lnTo>
                      <a:pt x="25" y="113"/>
                    </a:lnTo>
                    <a:lnTo>
                      <a:pt x="20" y="117"/>
                    </a:lnTo>
                    <a:lnTo>
                      <a:pt x="15" y="122"/>
                    </a:lnTo>
                    <a:lnTo>
                      <a:pt x="9" y="124"/>
                    </a:lnTo>
                    <a:lnTo>
                      <a:pt x="5" y="126"/>
                    </a:lnTo>
                    <a:lnTo>
                      <a:pt x="9"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9" name="Freeform 19"/>
              <p:cNvSpPr>
                <a:spLocks/>
              </p:cNvSpPr>
              <p:nvPr/>
            </p:nvSpPr>
            <p:spPr bwMode="auto">
              <a:xfrm>
                <a:off x="7418" y="4781"/>
                <a:ext cx="91" cy="141"/>
              </a:xfrm>
              <a:custGeom>
                <a:avLst/>
                <a:gdLst>
                  <a:gd name="T0" fmla="+- 0 7509 7418"/>
                  <a:gd name="T1" fmla="*/ T0 w 91"/>
                  <a:gd name="T2" fmla="+- 0 4781 4781"/>
                  <a:gd name="T3" fmla="*/ 4781 h 141"/>
                  <a:gd name="T4" fmla="+- 0 7490 7418"/>
                  <a:gd name="T5" fmla="*/ T4 w 91"/>
                  <a:gd name="T6" fmla="+- 0 4781 4781"/>
                  <a:gd name="T7" fmla="*/ 4781 h 141"/>
                  <a:gd name="T8" fmla="+- 0 7471 7418"/>
                  <a:gd name="T9" fmla="*/ T8 w 91"/>
                  <a:gd name="T10" fmla="+- 0 4838 4781"/>
                  <a:gd name="T11" fmla="*/ 4838 h 141"/>
                  <a:gd name="T12" fmla="+- 0 7468 7418"/>
                  <a:gd name="T13" fmla="*/ T12 w 91"/>
                  <a:gd name="T14" fmla="+- 0 4844 4781"/>
                  <a:gd name="T15" fmla="*/ 4844 h 141"/>
                  <a:gd name="T16" fmla="+- 0 7466 7418"/>
                  <a:gd name="T17" fmla="*/ T16 w 91"/>
                  <a:gd name="T18" fmla="+- 0 4852 4781"/>
                  <a:gd name="T19" fmla="*/ 4852 h 141"/>
                  <a:gd name="T20" fmla="+- 0 7465 7418"/>
                  <a:gd name="T21" fmla="*/ T20 w 91"/>
                  <a:gd name="T22" fmla="+- 0 4858 4781"/>
                  <a:gd name="T23" fmla="*/ 4858 h 141"/>
                  <a:gd name="T24" fmla="+- 0 7479 7418"/>
                  <a:gd name="T25" fmla="*/ T24 w 91"/>
                  <a:gd name="T26" fmla="+- 0 4858 4781"/>
                  <a:gd name="T27" fmla="*/ 4858 h 141"/>
                  <a:gd name="T28" fmla="+- 0 7482 7418"/>
                  <a:gd name="T29" fmla="*/ T28 w 91"/>
                  <a:gd name="T30" fmla="+- 0 4850 4781"/>
                  <a:gd name="T31" fmla="*/ 4850 h 141"/>
                  <a:gd name="T32" fmla="+- 0 7509 7418"/>
                  <a:gd name="T33" fmla="*/ T32 w 91"/>
                  <a:gd name="T34" fmla="+- 0 4781 4781"/>
                  <a:gd name="T35" fmla="*/ 47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0" y="63"/>
                    </a:lnTo>
                    <a:lnTo>
                      <a:pt x="48"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20"/>
            <p:cNvGrpSpPr>
              <a:grpSpLocks/>
            </p:cNvGrpSpPr>
            <p:nvPr/>
          </p:nvGrpSpPr>
          <p:grpSpPr bwMode="auto">
            <a:xfrm>
              <a:off x="7603" y="4757"/>
              <a:ext cx="56" cy="122"/>
              <a:chOff x="7603" y="4757"/>
              <a:chExt cx="56" cy="122"/>
            </a:xfrm>
          </p:grpSpPr>
          <p:sp>
            <p:nvSpPr>
              <p:cNvPr id="5244" name="Freeform 21"/>
              <p:cNvSpPr>
                <a:spLocks/>
              </p:cNvSpPr>
              <p:nvPr/>
            </p:nvSpPr>
            <p:spPr bwMode="auto">
              <a:xfrm>
                <a:off x="7603" y="4757"/>
                <a:ext cx="56" cy="122"/>
              </a:xfrm>
              <a:custGeom>
                <a:avLst/>
                <a:gdLst>
                  <a:gd name="T0" fmla="+- 0 7635 7603"/>
                  <a:gd name="T1" fmla="*/ T0 w 56"/>
                  <a:gd name="T2" fmla="+- 0 4794 4757"/>
                  <a:gd name="T3" fmla="*/ 4794 h 122"/>
                  <a:gd name="T4" fmla="+- 0 7618 7603"/>
                  <a:gd name="T5" fmla="*/ T4 w 56"/>
                  <a:gd name="T6" fmla="+- 0 4794 4757"/>
                  <a:gd name="T7" fmla="*/ 4794 h 122"/>
                  <a:gd name="T8" fmla="+- 0 7618 7603"/>
                  <a:gd name="T9" fmla="*/ T8 w 56"/>
                  <a:gd name="T10" fmla="+- 0 4858 4757"/>
                  <a:gd name="T11" fmla="*/ 4858 h 122"/>
                  <a:gd name="T12" fmla="+- 0 7620 7603"/>
                  <a:gd name="T13" fmla="*/ T12 w 56"/>
                  <a:gd name="T14" fmla="+- 0 4867 4757"/>
                  <a:gd name="T15" fmla="*/ 4867 h 122"/>
                  <a:gd name="T16" fmla="+- 0 7625 7603"/>
                  <a:gd name="T17" fmla="*/ T16 w 56"/>
                  <a:gd name="T18" fmla="+- 0 4872 4757"/>
                  <a:gd name="T19" fmla="*/ 4872 h 122"/>
                  <a:gd name="T20" fmla="+- 0 7629 7603"/>
                  <a:gd name="T21" fmla="*/ T20 w 56"/>
                  <a:gd name="T22" fmla="+- 0 4877 4757"/>
                  <a:gd name="T23" fmla="*/ 4877 h 122"/>
                  <a:gd name="T24" fmla="+- 0 7635 7603"/>
                  <a:gd name="T25" fmla="*/ T24 w 56"/>
                  <a:gd name="T26" fmla="+- 0 4880 4757"/>
                  <a:gd name="T27" fmla="*/ 4880 h 122"/>
                  <a:gd name="T28" fmla="+- 0 7650 7603"/>
                  <a:gd name="T29" fmla="*/ T28 w 56"/>
                  <a:gd name="T30" fmla="+- 0 4880 4757"/>
                  <a:gd name="T31" fmla="*/ 4880 h 122"/>
                  <a:gd name="T32" fmla="+- 0 7656 7603"/>
                  <a:gd name="T33" fmla="*/ T32 w 56"/>
                  <a:gd name="T34" fmla="+- 0 4878 4757"/>
                  <a:gd name="T35" fmla="*/ 4878 h 122"/>
                  <a:gd name="T36" fmla="+- 0 7659 7603"/>
                  <a:gd name="T37" fmla="*/ T36 w 56"/>
                  <a:gd name="T38" fmla="+- 0 4877 4757"/>
                  <a:gd name="T39" fmla="*/ 4877 h 122"/>
                  <a:gd name="T40" fmla="+- 0 7658 7603"/>
                  <a:gd name="T41" fmla="*/ T40 w 56"/>
                  <a:gd name="T42" fmla="+- 0 4865 4757"/>
                  <a:gd name="T43" fmla="*/ 4865 h 122"/>
                  <a:gd name="T44" fmla="+- 0 7638 7603"/>
                  <a:gd name="T45" fmla="*/ T44 w 56"/>
                  <a:gd name="T46" fmla="+- 0 4865 4757"/>
                  <a:gd name="T47" fmla="*/ 4865 h 122"/>
                  <a:gd name="T48" fmla="+- 0 7635 7603"/>
                  <a:gd name="T49" fmla="*/ T48 w 56"/>
                  <a:gd name="T50" fmla="+- 0 4858 4757"/>
                  <a:gd name="T51" fmla="*/ 4858 h 122"/>
                  <a:gd name="T52" fmla="+- 0 7635 7603"/>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5" name="Freeform 22"/>
              <p:cNvSpPr>
                <a:spLocks/>
              </p:cNvSpPr>
              <p:nvPr/>
            </p:nvSpPr>
            <p:spPr bwMode="auto">
              <a:xfrm>
                <a:off x="7603" y="4757"/>
                <a:ext cx="56" cy="122"/>
              </a:xfrm>
              <a:custGeom>
                <a:avLst/>
                <a:gdLst>
                  <a:gd name="T0" fmla="+- 0 7658 7603"/>
                  <a:gd name="T1" fmla="*/ T0 w 56"/>
                  <a:gd name="T2" fmla="+- 0 4864 4757"/>
                  <a:gd name="T3" fmla="*/ 4864 h 122"/>
                  <a:gd name="T4" fmla="+- 0 7656 7603"/>
                  <a:gd name="T5" fmla="*/ T4 w 56"/>
                  <a:gd name="T6" fmla="+- 0 4865 4757"/>
                  <a:gd name="T7" fmla="*/ 4865 h 122"/>
                  <a:gd name="T8" fmla="+- 0 7653 7603"/>
                  <a:gd name="T9" fmla="*/ T8 w 56"/>
                  <a:gd name="T10" fmla="+- 0 4865 4757"/>
                  <a:gd name="T11" fmla="*/ 4865 h 122"/>
                  <a:gd name="T12" fmla="+- 0 7658 7603"/>
                  <a:gd name="T13" fmla="*/ T12 w 56"/>
                  <a:gd name="T14" fmla="+- 0 4865 4757"/>
                  <a:gd name="T15" fmla="*/ 4865 h 122"/>
                  <a:gd name="T16" fmla="+- 0 7658 7603"/>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6" name="Freeform 23"/>
              <p:cNvSpPr>
                <a:spLocks/>
              </p:cNvSpPr>
              <p:nvPr/>
            </p:nvSpPr>
            <p:spPr bwMode="auto">
              <a:xfrm>
                <a:off x="7603" y="4757"/>
                <a:ext cx="56" cy="122"/>
              </a:xfrm>
              <a:custGeom>
                <a:avLst/>
                <a:gdLst>
                  <a:gd name="T0" fmla="+- 0 7660 7603"/>
                  <a:gd name="T1" fmla="*/ T0 w 56"/>
                  <a:gd name="T2" fmla="+- 0 4781 4757"/>
                  <a:gd name="T3" fmla="*/ 4781 h 122"/>
                  <a:gd name="T4" fmla="+- 0 7603 7603"/>
                  <a:gd name="T5" fmla="*/ T4 w 56"/>
                  <a:gd name="T6" fmla="+- 0 4781 4757"/>
                  <a:gd name="T7" fmla="*/ 4781 h 122"/>
                  <a:gd name="T8" fmla="+- 0 7603 7603"/>
                  <a:gd name="T9" fmla="*/ T8 w 56"/>
                  <a:gd name="T10" fmla="+- 0 4794 4757"/>
                  <a:gd name="T11" fmla="*/ 4794 h 122"/>
                  <a:gd name="T12" fmla="+- 0 7660 7603"/>
                  <a:gd name="T13" fmla="*/ T12 w 56"/>
                  <a:gd name="T14" fmla="+- 0 4794 4757"/>
                  <a:gd name="T15" fmla="*/ 4794 h 122"/>
                  <a:gd name="T16" fmla="+- 0 7660 7603"/>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7" name="Freeform 24"/>
              <p:cNvSpPr>
                <a:spLocks/>
              </p:cNvSpPr>
              <p:nvPr/>
            </p:nvSpPr>
            <p:spPr bwMode="auto">
              <a:xfrm>
                <a:off x="7603" y="4757"/>
                <a:ext cx="56" cy="122"/>
              </a:xfrm>
              <a:custGeom>
                <a:avLst/>
                <a:gdLst>
                  <a:gd name="T0" fmla="+- 0 7635 7603"/>
                  <a:gd name="T1" fmla="*/ T0 w 56"/>
                  <a:gd name="T2" fmla="+- 0 4757 4757"/>
                  <a:gd name="T3" fmla="*/ 4757 h 122"/>
                  <a:gd name="T4" fmla="+- 0 7618 7603"/>
                  <a:gd name="T5" fmla="*/ T4 w 56"/>
                  <a:gd name="T6" fmla="+- 0 4763 4757"/>
                  <a:gd name="T7" fmla="*/ 4763 h 122"/>
                  <a:gd name="T8" fmla="+- 0 7618 7603"/>
                  <a:gd name="T9" fmla="*/ T8 w 56"/>
                  <a:gd name="T10" fmla="+- 0 4781 4757"/>
                  <a:gd name="T11" fmla="*/ 4781 h 122"/>
                  <a:gd name="T12" fmla="+- 0 7635 7603"/>
                  <a:gd name="T13" fmla="*/ T12 w 56"/>
                  <a:gd name="T14" fmla="+- 0 4781 4757"/>
                  <a:gd name="T15" fmla="*/ 4781 h 122"/>
                  <a:gd name="T16" fmla="+- 0 7635 7603"/>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25"/>
            <p:cNvGrpSpPr>
              <a:grpSpLocks/>
            </p:cNvGrpSpPr>
            <p:nvPr/>
          </p:nvGrpSpPr>
          <p:grpSpPr bwMode="auto">
            <a:xfrm>
              <a:off x="7682" y="4779"/>
              <a:ext cx="92" cy="100"/>
              <a:chOff x="7682" y="4779"/>
              <a:chExt cx="92" cy="100"/>
            </a:xfrm>
          </p:grpSpPr>
          <p:sp>
            <p:nvSpPr>
              <p:cNvPr id="5242" name="Freeform 26"/>
              <p:cNvSpPr>
                <a:spLocks/>
              </p:cNvSpPr>
              <p:nvPr/>
            </p:nvSpPr>
            <p:spPr bwMode="auto">
              <a:xfrm>
                <a:off x="7682" y="4779"/>
                <a:ext cx="92" cy="100"/>
              </a:xfrm>
              <a:custGeom>
                <a:avLst/>
                <a:gdLst>
                  <a:gd name="T0" fmla="+- 0 7722 7682"/>
                  <a:gd name="T1" fmla="*/ T0 w 92"/>
                  <a:gd name="T2" fmla="+- 0 4779 4779"/>
                  <a:gd name="T3" fmla="*/ 4779 h 100"/>
                  <a:gd name="T4" fmla="+- 0 7706 7682"/>
                  <a:gd name="T5" fmla="*/ T4 w 92"/>
                  <a:gd name="T6" fmla="+- 0 4784 4779"/>
                  <a:gd name="T7" fmla="*/ 4784 h 100"/>
                  <a:gd name="T8" fmla="+- 0 7692 7682"/>
                  <a:gd name="T9" fmla="*/ T8 w 92"/>
                  <a:gd name="T10" fmla="+- 0 4797 4779"/>
                  <a:gd name="T11" fmla="*/ 4797 h 100"/>
                  <a:gd name="T12" fmla="+- 0 7684 7682"/>
                  <a:gd name="T13" fmla="*/ T12 w 92"/>
                  <a:gd name="T14" fmla="+- 0 4818 4779"/>
                  <a:gd name="T15" fmla="*/ 4818 h 100"/>
                  <a:gd name="T16" fmla="+- 0 7682 7682"/>
                  <a:gd name="T17" fmla="*/ T16 w 92"/>
                  <a:gd name="T18" fmla="+- 0 4848 4779"/>
                  <a:gd name="T19" fmla="*/ 4848 h 100"/>
                  <a:gd name="T20" fmla="+- 0 7693 7682"/>
                  <a:gd name="T21" fmla="*/ T20 w 92"/>
                  <a:gd name="T22" fmla="+- 0 4865 4779"/>
                  <a:gd name="T23" fmla="*/ 4865 h 100"/>
                  <a:gd name="T24" fmla="+- 0 7711 7682"/>
                  <a:gd name="T25" fmla="*/ T24 w 92"/>
                  <a:gd name="T26" fmla="+- 0 4875 4779"/>
                  <a:gd name="T27" fmla="*/ 4875 h 100"/>
                  <a:gd name="T28" fmla="+- 0 7737 7682"/>
                  <a:gd name="T29" fmla="*/ T28 w 92"/>
                  <a:gd name="T30" fmla="+- 0 4879 4779"/>
                  <a:gd name="T31" fmla="*/ 4879 h 100"/>
                  <a:gd name="T32" fmla="+- 0 7755 7682"/>
                  <a:gd name="T33" fmla="*/ T32 w 92"/>
                  <a:gd name="T34" fmla="+- 0 4871 4779"/>
                  <a:gd name="T35" fmla="*/ 4871 h 100"/>
                  <a:gd name="T36" fmla="+- 0 7760 7682"/>
                  <a:gd name="T37" fmla="*/ T36 w 92"/>
                  <a:gd name="T38" fmla="+- 0 4865 4779"/>
                  <a:gd name="T39" fmla="*/ 4865 h 100"/>
                  <a:gd name="T40" fmla="+- 0 7719 7682"/>
                  <a:gd name="T41" fmla="*/ T40 w 92"/>
                  <a:gd name="T42" fmla="+- 0 4865 4779"/>
                  <a:gd name="T43" fmla="*/ 4865 h 100"/>
                  <a:gd name="T44" fmla="+- 0 7704 7682"/>
                  <a:gd name="T45" fmla="*/ T44 w 92"/>
                  <a:gd name="T46" fmla="+- 0 4852 4779"/>
                  <a:gd name="T47" fmla="*/ 4852 h 100"/>
                  <a:gd name="T48" fmla="+- 0 7698 7682"/>
                  <a:gd name="T49" fmla="*/ T48 w 92"/>
                  <a:gd name="T50" fmla="+- 0 4829 4779"/>
                  <a:gd name="T51" fmla="*/ 4829 h 100"/>
                  <a:gd name="T52" fmla="+- 0 7698 7682"/>
                  <a:gd name="T53" fmla="*/ T52 w 92"/>
                  <a:gd name="T54" fmla="+- 0 4819 4779"/>
                  <a:gd name="T55" fmla="*/ 4819 h 100"/>
                  <a:gd name="T56" fmla="+- 0 7708 7682"/>
                  <a:gd name="T57" fmla="*/ T56 w 92"/>
                  <a:gd name="T58" fmla="+- 0 4800 4779"/>
                  <a:gd name="T59" fmla="*/ 4800 h 100"/>
                  <a:gd name="T60" fmla="+- 0 7729 7682"/>
                  <a:gd name="T61" fmla="*/ T60 w 92"/>
                  <a:gd name="T62" fmla="+- 0 4792 4779"/>
                  <a:gd name="T63" fmla="*/ 4792 h 100"/>
                  <a:gd name="T64" fmla="+- 0 7759 7682"/>
                  <a:gd name="T65" fmla="*/ T64 w 92"/>
                  <a:gd name="T66" fmla="+- 0 4792 4779"/>
                  <a:gd name="T67" fmla="*/ 4792 h 100"/>
                  <a:gd name="T68" fmla="+- 0 7747 7682"/>
                  <a:gd name="T69" fmla="*/ T68 w 92"/>
                  <a:gd name="T70" fmla="+- 0 4783 4779"/>
                  <a:gd name="T71" fmla="*/ 4783 h 100"/>
                  <a:gd name="T72" fmla="+- 0 7722 7682"/>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3"/>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3" name="Freeform 27"/>
              <p:cNvSpPr>
                <a:spLocks/>
              </p:cNvSpPr>
              <p:nvPr/>
            </p:nvSpPr>
            <p:spPr bwMode="auto">
              <a:xfrm>
                <a:off x="7682" y="4779"/>
                <a:ext cx="92" cy="100"/>
              </a:xfrm>
              <a:custGeom>
                <a:avLst/>
                <a:gdLst>
                  <a:gd name="T0" fmla="+- 0 7759 7682"/>
                  <a:gd name="T1" fmla="*/ T0 w 92"/>
                  <a:gd name="T2" fmla="+- 0 4792 4779"/>
                  <a:gd name="T3" fmla="*/ 4792 h 100"/>
                  <a:gd name="T4" fmla="+- 0 7729 7682"/>
                  <a:gd name="T5" fmla="*/ T4 w 92"/>
                  <a:gd name="T6" fmla="+- 0 4792 4779"/>
                  <a:gd name="T7" fmla="*/ 4792 h 100"/>
                  <a:gd name="T8" fmla="+- 0 7745 7682"/>
                  <a:gd name="T9" fmla="*/ T8 w 92"/>
                  <a:gd name="T10" fmla="+- 0 4799 4779"/>
                  <a:gd name="T11" fmla="*/ 4799 h 100"/>
                  <a:gd name="T12" fmla="+- 0 7753 7682"/>
                  <a:gd name="T13" fmla="*/ T12 w 92"/>
                  <a:gd name="T14" fmla="+- 0 4817 4779"/>
                  <a:gd name="T15" fmla="*/ 4817 h 100"/>
                  <a:gd name="T16" fmla="+- 0 7754 7682"/>
                  <a:gd name="T17" fmla="*/ T16 w 92"/>
                  <a:gd name="T18" fmla="+- 0 4844 4779"/>
                  <a:gd name="T19" fmla="*/ 4844 h 100"/>
                  <a:gd name="T20" fmla="+- 0 7742 7682"/>
                  <a:gd name="T21" fmla="*/ T20 w 92"/>
                  <a:gd name="T22" fmla="+- 0 4860 4779"/>
                  <a:gd name="T23" fmla="*/ 4860 h 100"/>
                  <a:gd name="T24" fmla="+- 0 7719 7682"/>
                  <a:gd name="T25" fmla="*/ T24 w 92"/>
                  <a:gd name="T26" fmla="+- 0 4865 4779"/>
                  <a:gd name="T27" fmla="*/ 4865 h 100"/>
                  <a:gd name="T28" fmla="+- 0 7760 7682"/>
                  <a:gd name="T29" fmla="*/ T28 w 92"/>
                  <a:gd name="T30" fmla="+- 0 4865 4779"/>
                  <a:gd name="T31" fmla="*/ 4865 h 100"/>
                  <a:gd name="T32" fmla="+- 0 7769 7682"/>
                  <a:gd name="T33" fmla="*/ T32 w 92"/>
                  <a:gd name="T34" fmla="+- 0 4854 4779"/>
                  <a:gd name="T35" fmla="*/ 4854 h 100"/>
                  <a:gd name="T36" fmla="+- 0 7774 7682"/>
                  <a:gd name="T37" fmla="*/ T36 w 92"/>
                  <a:gd name="T38" fmla="+- 0 4828 4779"/>
                  <a:gd name="T39" fmla="*/ 4828 h 100"/>
                  <a:gd name="T40" fmla="+- 0 7773 7682"/>
                  <a:gd name="T41" fmla="*/ T40 w 92"/>
                  <a:gd name="T42" fmla="+- 0 4814 4779"/>
                  <a:gd name="T43" fmla="*/ 4814 h 100"/>
                  <a:gd name="T44" fmla="+- 0 7764 7682"/>
                  <a:gd name="T45" fmla="*/ T44 w 92"/>
                  <a:gd name="T46" fmla="+- 0 4795 4779"/>
                  <a:gd name="T47" fmla="*/ 4795 h 100"/>
                  <a:gd name="T48" fmla="+- 0 7759 7682"/>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28"/>
            <p:cNvGrpSpPr>
              <a:grpSpLocks/>
            </p:cNvGrpSpPr>
            <p:nvPr/>
          </p:nvGrpSpPr>
          <p:grpSpPr bwMode="auto">
            <a:xfrm>
              <a:off x="7885" y="4735"/>
              <a:ext cx="92" cy="143"/>
              <a:chOff x="7885" y="4735"/>
              <a:chExt cx="92" cy="143"/>
            </a:xfrm>
          </p:grpSpPr>
          <p:sp>
            <p:nvSpPr>
              <p:cNvPr id="5238" name="Freeform 29"/>
              <p:cNvSpPr>
                <a:spLocks/>
              </p:cNvSpPr>
              <p:nvPr/>
            </p:nvSpPr>
            <p:spPr bwMode="auto">
              <a:xfrm>
                <a:off x="7885" y="4735"/>
                <a:ext cx="92" cy="143"/>
              </a:xfrm>
              <a:custGeom>
                <a:avLst/>
                <a:gdLst>
                  <a:gd name="T0" fmla="+- 0 7912 7885"/>
                  <a:gd name="T1" fmla="*/ T0 w 92"/>
                  <a:gd name="T2" fmla="+- 0 4861 4735"/>
                  <a:gd name="T3" fmla="*/ 4861 h 143"/>
                  <a:gd name="T4" fmla="+- 0 7901 7885"/>
                  <a:gd name="T5" fmla="*/ T4 w 92"/>
                  <a:gd name="T6" fmla="+- 0 4861 4735"/>
                  <a:gd name="T7" fmla="*/ 4861 h 143"/>
                  <a:gd name="T8" fmla="+- 0 7905 7885"/>
                  <a:gd name="T9" fmla="*/ T8 w 92"/>
                  <a:gd name="T10" fmla="+- 0 4867 4735"/>
                  <a:gd name="T11" fmla="*/ 4867 h 143"/>
                  <a:gd name="T12" fmla="+- 0 7920 7885"/>
                  <a:gd name="T13" fmla="*/ T12 w 92"/>
                  <a:gd name="T14" fmla="+- 0 4876 4735"/>
                  <a:gd name="T15" fmla="*/ 4876 h 143"/>
                  <a:gd name="T16" fmla="+- 0 7945 7885"/>
                  <a:gd name="T17" fmla="*/ T16 w 92"/>
                  <a:gd name="T18" fmla="+- 0 4878 4735"/>
                  <a:gd name="T19" fmla="*/ 4878 h 143"/>
                  <a:gd name="T20" fmla="+- 0 7961 7885"/>
                  <a:gd name="T21" fmla="*/ T20 w 92"/>
                  <a:gd name="T22" fmla="+- 0 4869 4735"/>
                  <a:gd name="T23" fmla="*/ 4869 h 143"/>
                  <a:gd name="T24" fmla="+- 0 7963 7885"/>
                  <a:gd name="T25" fmla="*/ T24 w 92"/>
                  <a:gd name="T26" fmla="+- 0 4866 4735"/>
                  <a:gd name="T27" fmla="*/ 4866 h 143"/>
                  <a:gd name="T28" fmla="+- 0 7918 7885"/>
                  <a:gd name="T29" fmla="*/ T28 w 92"/>
                  <a:gd name="T30" fmla="+- 0 4866 4735"/>
                  <a:gd name="T31" fmla="*/ 4866 h 143"/>
                  <a:gd name="T32" fmla="+- 0 7912 7885"/>
                  <a:gd name="T33" fmla="*/ T32 w 92"/>
                  <a:gd name="T34" fmla="+- 0 4861 4735"/>
                  <a:gd name="T35" fmla="*/ 4861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27" y="126"/>
                    </a:moveTo>
                    <a:lnTo>
                      <a:pt x="16" y="126"/>
                    </a:lnTo>
                    <a:lnTo>
                      <a:pt x="20" y="132"/>
                    </a:lnTo>
                    <a:lnTo>
                      <a:pt x="35" y="141"/>
                    </a:lnTo>
                    <a:lnTo>
                      <a:pt x="60" y="143"/>
                    </a:lnTo>
                    <a:lnTo>
                      <a:pt x="76" y="134"/>
                    </a:lnTo>
                    <a:lnTo>
                      <a:pt x="78" y="131"/>
                    </a:lnTo>
                    <a:lnTo>
                      <a:pt x="33" y="131"/>
                    </a:lnTo>
                    <a:lnTo>
                      <a:pt x="2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9" name="Freeform 30"/>
              <p:cNvSpPr>
                <a:spLocks/>
              </p:cNvSpPr>
              <p:nvPr/>
            </p:nvSpPr>
            <p:spPr bwMode="auto">
              <a:xfrm>
                <a:off x="7885" y="4735"/>
                <a:ext cx="92" cy="143"/>
              </a:xfrm>
              <a:custGeom>
                <a:avLst/>
                <a:gdLst>
                  <a:gd name="T0" fmla="+- 0 7903 7885"/>
                  <a:gd name="T1" fmla="*/ T0 w 92"/>
                  <a:gd name="T2" fmla="+- 0 4735 4735"/>
                  <a:gd name="T3" fmla="*/ 4735 h 143"/>
                  <a:gd name="T4" fmla="+- 0 7886 7885"/>
                  <a:gd name="T5" fmla="*/ T4 w 92"/>
                  <a:gd name="T6" fmla="+- 0 4735 4735"/>
                  <a:gd name="T7" fmla="*/ 4735 h 143"/>
                  <a:gd name="T8" fmla="+- 0 7886 7885"/>
                  <a:gd name="T9" fmla="*/ T8 w 92"/>
                  <a:gd name="T10" fmla="+- 0 4866 4735"/>
                  <a:gd name="T11" fmla="*/ 4866 h 143"/>
                  <a:gd name="T12" fmla="+- 0 7885 7885"/>
                  <a:gd name="T13" fmla="*/ T12 w 92"/>
                  <a:gd name="T14" fmla="+- 0 4871 4735"/>
                  <a:gd name="T15" fmla="*/ 4871 h 143"/>
                  <a:gd name="T16" fmla="+- 0 7885 7885"/>
                  <a:gd name="T17" fmla="*/ T16 w 92"/>
                  <a:gd name="T18" fmla="+- 0 4877 4735"/>
                  <a:gd name="T19" fmla="*/ 4877 h 143"/>
                  <a:gd name="T20" fmla="+- 0 7900 7885"/>
                  <a:gd name="T21" fmla="*/ T20 w 92"/>
                  <a:gd name="T22" fmla="+- 0 4877 4735"/>
                  <a:gd name="T23" fmla="*/ 4877 h 143"/>
                  <a:gd name="T24" fmla="+- 0 7901 7885"/>
                  <a:gd name="T25" fmla="*/ T24 w 92"/>
                  <a:gd name="T26" fmla="+- 0 4861 4735"/>
                  <a:gd name="T27" fmla="*/ 4861 h 143"/>
                  <a:gd name="T28" fmla="+- 0 7912 7885"/>
                  <a:gd name="T29" fmla="*/ T28 w 92"/>
                  <a:gd name="T30" fmla="+- 0 4861 4735"/>
                  <a:gd name="T31" fmla="*/ 4861 h 143"/>
                  <a:gd name="T32" fmla="+- 0 7907 7885"/>
                  <a:gd name="T33" fmla="*/ T32 w 92"/>
                  <a:gd name="T34" fmla="+- 0 4857 4735"/>
                  <a:gd name="T35" fmla="*/ 4857 h 143"/>
                  <a:gd name="T36" fmla="+- 0 7904 7885"/>
                  <a:gd name="T37" fmla="*/ T36 w 92"/>
                  <a:gd name="T38" fmla="+- 0 4845 4735"/>
                  <a:gd name="T39" fmla="*/ 4845 h 143"/>
                  <a:gd name="T40" fmla="+- 0 7903 7885"/>
                  <a:gd name="T41" fmla="*/ T40 w 92"/>
                  <a:gd name="T42" fmla="+- 0 4841 4735"/>
                  <a:gd name="T43" fmla="*/ 4841 h 143"/>
                  <a:gd name="T44" fmla="+- 0 7903 7885"/>
                  <a:gd name="T45" fmla="*/ T44 w 92"/>
                  <a:gd name="T46" fmla="+- 0 4818 4735"/>
                  <a:gd name="T47" fmla="*/ 4818 h 143"/>
                  <a:gd name="T48" fmla="+- 0 7904 7885"/>
                  <a:gd name="T49" fmla="*/ T48 w 92"/>
                  <a:gd name="T50" fmla="+- 0 4816 4735"/>
                  <a:gd name="T51" fmla="*/ 4816 h 143"/>
                  <a:gd name="T52" fmla="+- 0 7906 7885"/>
                  <a:gd name="T53" fmla="*/ T52 w 92"/>
                  <a:gd name="T54" fmla="+- 0 4808 4735"/>
                  <a:gd name="T55" fmla="*/ 4808 h 143"/>
                  <a:gd name="T56" fmla="+- 0 7919 7885"/>
                  <a:gd name="T57" fmla="*/ T56 w 92"/>
                  <a:gd name="T58" fmla="+- 0 4797 4735"/>
                  <a:gd name="T59" fmla="*/ 4797 h 143"/>
                  <a:gd name="T60" fmla="+- 0 7938 7885"/>
                  <a:gd name="T61" fmla="*/ T60 w 92"/>
                  <a:gd name="T62" fmla="+- 0 4796 4735"/>
                  <a:gd name="T63" fmla="*/ 4796 h 143"/>
                  <a:gd name="T64" fmla="+- 0 7903 7885"/>
                  <a:gd name="T65" fmla="*/ T64 w 92"/>
                  <a:gd name="T66" fmla="+- 0 4796 4735"/>
                  <a:gd name="T67" fmla="*/ 4796 h 143"/>
                  <a:gd name="T68" fmla="+- 0 7903 7885"/>
                  <a:gd name="T69" fmla="*/ T68 w 92"/>
                  <a:gd name="T70" fmla="+- 0 4735 4735"/>
                  <a:gd name="T71" fmla="*/ 4735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 h="143">
                    <a:moveTo>
                      <a:pt x="18" y="0"/>
                    </a:moveTo>
                    <a:lnTo>
                      <a:pt x="1" y="0"/>
                    </a:lnTo>
                    <a:lnTo>
                      <a:pt x="1" y="131"/>
                    </a:lnTo>
                    <a:lnTo>
                      <a:pt x="0" y="136"/>
                    </a:lnTo>
                    <a:lnTo>
                      <a:pt x="0" y="142"/>
                    </a:lnTo>
                    <a:lnTo>
                      <a:pt x="15" y="142"/>
                    </a:lnTo>
                    <a:lnTo>
                      <a:pt x="16" y="126"/>
                    </a:lnTo>
                    <a:lnTo>
                      <a:pt x="27" y="126"/>
                    </a:lnTo>
                    <a:lnTo>
                      <a:pt x="22" y="122"/>
                    </a:lnTo>
                    <a:lnTo>
                      <a:pt x="19" y="110"/>
                    </a:lnTo>
                    <a:lnTo>
                      <a:pt x="18" y="106"/>
                    </a:lnTo>
                    <a:lnTo>
                      <a:pt x="18" y="83"/>
                    </a:lnTo>
                    <a:lnTo>
                      <a:pt x="19" y="81"/>
                    </a:lnTo>
                    <a:lnTo>
                      <a:pt x="21" y="73"/>
                    </a:lnTo>
                    <a:lnTo>
                      <a:pt x="34" y="62"/>
                    </a:lnTo>
                    <a:lnTo>
                      <a:pt x="53" y="61"/>
                    </a:lnTo>
                    <a:lnTo>
                      <a:pt x="18" y="6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0" name="Freeform 31"/>
              <p:cNvSpPr>
                <a:spLocks/>
              </p:cNvSpPr>
              <p:nvPr/>
            </p:nvSpPr>
            <p:spPr bwMode="auto">
              <a:xfrm>
                <a:off x="7885" y="4735"/>
                <a:ext cx="92" cy="143"/>
              </a:xfrm>
              <a:custGeom>
                <a:avLst/>
                <a:gdLst>
                  <a:gd name="T0" fmla="+- 0 7968 7885"/>
                  <a:gd name="T1" fmla="*/ T0 w 92"/>
                  <a:gd name="T2" fmla="+- 0 4796 4735"/>
                  <a:gd name="T3" fmla="*/ 4796 h 143"/>
                  <a:gd name="T4" fmla="+- 0 7944 7885"/>
                  <a:gd name="T5" fmla="*/ T4 w 92"/>
                  <a:gd name="T6" fmla="+- 0 4796 4735"/>
                  <a:gd name="T7" fmla="*/ 4796 h 143"/>
                  <a:gd name="T8" fmla="+- 0 7956 7885"/>
                  <a:gd name="T9" fmla="*/ T8 w 92"/>
                  <a:gd name="T10" fmla="+- 0 4811 4735"/>
                  <a:gd name="T11" fmla="*/ 4811 h 143"/>
                  <a:gd name="T12" fmla="+- 0 7959 7885"/>
                  <a:gd name="T13" fmla="*/ T12 w 92"/>
                  <a:gd name="T14" fmla="+- 0 4838 4735"/>
                  <a:gd name="T15" fmla="*/ 4838 h 143"/>
                  <a:gd name="T16" fmla="+- 0 7949 7885"/>
                  <a:gd name="T17" fmla="*/ T16 w 92"/>
                  <a:gd name="T18" fmla="+- 0 4858 4735"/>
                  <a:gd name="T19" fmla="*/ 4858 h 143"/>
                  <a:gd name="T20" fmla="+- 0 7930 7885"/>
                  <a:gd name="T21" fmla="*/ T20 w 92"/>
                  <a:gd name="T22" fmla="+- 0 4866 4735"/>
                  <a:gd name="T23" fmla="*/ 4866 h 143"/>
                  <a:gd name="T24" fmla="+- 0 7963 7885"/>
                  <a:gd name="T25" fmla="*/ T24 w 92"/>
                  <a:gd name="T26" fmla="+- 0 4866 4735"/>
                  <a:gd name="T27" fmla="*/ 4866 h 143"/>
                  <a:gd name="T28" fmla="+- 0 7973 7885"/>
                  <a:gd name="T29" fmla="*/ T28 w 92"/>
                  <a:gd name="T30" fmla="+- 0 4850 4735"/>
                  <a:gd name="T31" fmla="*/ 4850 h 143"/>
                  <a:gd name="T32" fmla="+- 0 7977 7885"/>
                  <a:gd name="T33" fmla="*/ T32 w 92"/>
                  <a:gd name="T34" fmla="+- 0 4822 4735"/>
                  <a:gd name="T35" fmla="*/ 4822 h 143"/>
                  <a:gd name="T36" fmla="+- 0 7971 7885"/>
                  <a:gd name="T37" fmla="*/ T36 w 92"/>
                  <a:gd name="T38" fmla="+- 0 4799 4735"/>
                  <a:gd name="T39" fmla="*/ 4799 h 143"/>
                  <a:gd name="T40" fmla="+- 0 7968 7885"/>
                  <a:gd name="T41" fmla="*/ T40 w 92"/>
                  <a:gd name="T42" fmla="+- 0 4796 4735"/>
                  <a:gd name="T43" fmla="*/ 4796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43">
                    <a:moveTo>
                      <a:pt x="83" y="61"/>
                    </a:moveTo>
                    <a:lnTo>
                      <a:pt x="59" y="61"/>
                    </a:lnTo>
                    <a:lnTo>
                      <a:pt x="71" y="76"/>
                    </a:lnTo>
                    <a:lnTo>
                      <a:pt x="74" y="103"/>
                    </a:lnTo>
                    <a:lnTo>
                      <a:pt x="64" y="123"/>
                    </a:lnTo>
                    <a:lnTo>
                      <a:pt x="45" y="131"/>
                    </a:lnTo>
                    <a:lnTo>
                      <a:pt x="78" y="131"/>
                    </a:lnTo>
                    <a:lnTo>
                      <a:pt x="88" y="115"/>
                    </a:lnTo>
                    <a:lnTo>
                      <a:pt x="92" y="87"/>
                    </a:lnTo>
                    <a:lnTo>
                      <a:pt x="86" y="64"/>
                    </a:lnTo>
                    <a:lnTo>
                      <a:pt x="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1" name="Freeform 32"/>
              <p:cNvSpPr>
                <a:spLocks/>
              </p:cNvSpPr>
              <p:nvPr/>
            </p:nvSpPr>
            <p:spPr bwMode="auto">
              <a:xfrm>
                <a:off x="7885" y="4735"/>
                <a:ext cx="92" cy="143"/>
              </a:xfrm>
              <a:custGeom>
                <a:avLst/>
                <a:gdLst>
                  <a:gd name="T0" fmla="+- 0 7937 7885"/>
                  <a:gd name="T1" fmla="*/ T0 w 92"/>
                  <a:gd name="T2" fmla="+- 0 4778 4735"/>
                  <a:gd name="T3" fmla="*/ 4778 h 143"/>
                  <a:gd name="T4" fmla="+- 0 7921 7885"/>
                  <a:gd name="T5" fmla="*/ T4 w 92"/>
                  <a:gd name="T6" fmla="+- 0 4778 4735"/>
                  <a:gd name="T7" fmla="*/ 4778 h 143"/>
                  <a:gd name="T8" fmla="+- 0 7910 7885"/>
                  <a:gd name="T9" fmla="*/ T8 w 92"/>
                  <a:gd name="T10" fmla="+- 0 4785 4735"/>
                  <a:gd name="T11" fmla="*/ 4785 h 143"/>
                  <a:gd name="T12" fmla="+- 0 7904 7885"/>
                  <a:gd name="T13" fmla="*/ T12 w 92"/>
                  <a:gd name="T14" fmla="+- 0 4796 4735"/>
                  <a:gd name="T15" fmla="*/ 4796 h 143"/>
                  <a:gd name="T16" fmla="+- 0 7938 7885"/>
                  <a:gd name="T17" fmla="*/ T16 w 92"/>
                  <a:gd name="T18" fmla="+- 0 4796 4735"/>
                  <a:gd name="T19" fmla="*/ 4796 h 143"/>
                  <a:gd name="T20" fmla="+- 0 7944 7885"/>
                  <a:gd name="T21" fmla="*/ T20 w 92"/>
                  <a:gd name="T22" fmla="+- 0 4796 4735"/>
                  <a:gd name="T23" fmla="*/ 4796 h 143"/>
                  <a:gd name="T24" fmla="+- 0 7968 7885"/>
                  <a:gd name="T25" fmla="*/ T24 w 92"/>
                  <a:gd name="T26" fmla="+- 0 4796 4735"/>
                  <a:gd name="T27" fmla="*/ 4796 h 143"/>
                  <a:gd name="T28" fmla="+- 0 7957 7885"/>
                  <a:gd name="T29" fmla="*/ T28 w 92"/>
                  <a:gd name="T30" fmla="+- 0 4784 4735"/>
                  <a:gd name="T31" fmla="*/ 4784 h 143"/>
                  <a:gd name="T32" fmla="+- 0 7937 7885"/>
                  <a:gd name="T33" fmla="*/ T32 w 92"/>
                  <a:gd name="T34" fmla="+- 0 4778 4735"/>
                  <a:gd name="T35" fmla="*/ 4778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43">
                    <a:moveTo>
                      <a:pt x="52" y="43"/>
                    </a:moveTo>
                    <a:lnTo>
                      <a:pt x="36" y="43"/>
                    </a:lnTo>
                    <a:lnTo>
                      <a:pt x="25" y="50"/>
                    </a:lnTo>
                    <a:lnTo>
                      <a:pt x="19" y="61"/>
                    </a:lnTo>
                    <a:lnTo>
                      <a:pt x="53" y="61"/>
                    </a:lnTo>
                    <a:lnTo>
                      <a:pt x="59" y="61"/>
                    </a:lnTo>
                    <a:lnTo>
                      <a:pt x="83" y="61"/>
                    </a:lnTo>
                    <a:lnTo>
                      <a:pt x="72" y="49"/>
                    </a:lnTo>
                    <a:lnTo>
                      <a:pt x="5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33"/>
            <p:cNvGrpSpPr>
              <a:grpSpLocks/>
            </p:cNvGrpSpPr>
            <p:nvPr/>
          </p:nvGrpSpPr>
          <p:grpSpPr bwMode="auto">
            <a:xfrm>
              <a:off x="8007" y="4781"/>
              <a:ext cx="82" cy="99"/>
              <a:chOff x="8007" y="4781"/>
              <a:chExt cx="82" cy="99"/>
            </a:xfrm>
          </p:grpSpPr>
          <p:sp>
            <p:nvSpPr>
              <p:cNvPr id="5235" name="Freeform 34"/>
              <p:cNvSpPr>
                <a:spLocks/>
              </p:cNvSpPr>
              <p:nvPr/>
            </p:nvSpPr>
            <p:spPr bwMode="auto">
              <a:xfrm>
                <a:off x="8007" y="4781"/>
                <a:ext cx="82" cy="99"/>
              </a:xfrm>
              <a:custGeom>
                <a:avLst/>
                <a:gdLst>
                  <a:gd name="T0" fmla="+- 0 8025 8007"/>
                  <a:gd name="T1" fmla="*/ T0 w 82"/>
                  <a:gd name="T2" fmla="+- 0 4781 4781"/>
                  <a:gd name="T3" fmla="*/ 4781 h 99"/>
                  <a:gd name="T4" fmla="+- 0 8007 8007"/>
                  <a:gd name="T5" fmla="*/ T4 w 82"/>
                  <a:gd name="T6" fmla="+- 0 4781 4781"/>
                  <a:gd name="T7" fmla="*/ 4781 h 99"/>
                  <a:gd name="T8" fmla="+- 0 8010 8007"/>
                  <a:gd name="T9" fmla="*/ T8 w 82"/>
                  <a:gd name="T10" fmla="+- 0 4859 4781"/>
                  <a:gd name="T11" fmla="*/ 4859 h 99"/>
                  <a:gd name="T12" fmla="+- 0 8023 8007"/>
                  <a:gd name="T13" fmla="*/ T12 w 82"/>
                  <a:gd name="T14" fmla="+- 0 4875 4781"/>
                  <a:gd name="T15" fmla="*/ 4875 h 99"/>
                  <a:gd name="T16" fmla="+- 0 8040 8007"/>
                  <a:gd name="T17" fmla="*/ T16 w 82"/>
                  <a:gd name="T18" fmla="+- 0 4880 4781"/>
                  <a:gd name="T19" fmla="*/ 4880 h 99"/>
                  <a:gd name="T20" fmla="+- 0 8058 8007"/>
                  <a:gd name="T21" fmla="*/ T20 w 82"/>
                  <a:gd name="T22" fmla="+- 0 4880 4781"/>
                  <a:gd name="T23" fmla="*/ 4880 h 99"/>
                  <a:gd name="T24" fmla="+- 0 8068 8007"/>
                  <a:gd name="T25" fmla="*/ T24 w 82"/>
                  <a:gd name="T26" fmla="+- 0 4869 4781"/>
                  <a:gd name="T27" fmla="*/ 4869 h 99"/>
                  <a:gd name="T28" fmla="+- 0 8070 8007"/>
                  <a:gd name="T29" fmla="*/ T28 w 82"/>
                  <a:gd name="T30" fmla="+- 0 4865 4781"/>
                  <a:gd name="T31" fmla="*/ 4865 h 99"/>
                  <a:gd name="T32" fmla="+- 0 8030 8007"/>
                  <a:gd name="T33" fmla="*/ T32 w 82"/>
                  <a:gd name="T34" fmla="+- 0 4865 4781"/>
                  <a:gd name="T35" fmla="*/ 4865 h 99"/>
                  <a:gd name="T36" fmla="+- 0 8025 8007"/>
                  <a:gd name="T37" fmla="*/ T36 w 82"/>
                  <a:gd name="T38" fmla="+- 0 4853 4781"/>
                  <a:gd name="T39" fmla="*/ 4853 h 99"/>
                  <a:gd name="T40" fmla="+- 0 8025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8" y="0"/>
                    </a:moveTo>
                    <a:lnTo>
                      <a:pt x="0" y="0"/>
                    </a:lnTo>
                    <a:lnTo>
                      <a:pt x="3" y="78"/>
                    </a:lnTo>
                    <a:lnTo>
                      <a:pt x="16" y="94"/>
                    </a:lnTo>
                    <a:lnTo>
                      <a:pt x="33" y="99"/>
                    </a:lnTo>
                    <a:lnTo>
                      <a:pt x="51" y="99"/>
                    </a:lnTo>
                    <a:lnTo>
                      <a:pt x="61" y="88"/>
                    </a:lnTo>
                    <a:lnTo>
                      <a:pt x="63" y="84"/>
                    </a:lnTo>
                    <a:lnTo>
                      <a:pt x="23" y="84"/>
                    </a:lnTo>
                    <a:lnTo>
                      <a:pt x="18" y="7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6" name="Freeform 35"/>
              <p:cNvSpPr>
                <a:spLocks/>
              </p:cNvSpPr>
              <p:nvPr/>
            </p:nvSpPr>
            <p:spPr bwMode="auto">
              <a:xfrm>
                <a:off x="8007" y="4781"/>
                <a:ext cx="82" cy="99"/>
              </a:xfrm>
              <a:custGeom>
                <a:avLst/>
                <a:gdLst>
                  <a:gd name="T0" fmla="+- 0 8089 8007"/>
                  <a:gd name="T1" fmla="*/ T0 w 82"/>
                  <a:gd name="T2" fmla="+- 0 4862 4781"/>
                  <a:gd name="T3" fmla="*/ 4862 h 99"/>
                  <a:gd name="T4" fmla="+- 0 8073 8007"/>
                  <a:gd name="T5" fmla="*/ T4 w 82"/>
                  <a:gd name="T6" fmla="+- 0 4862 4781"/>
                  <a:gd name="T7" fmla="*/ 4862 h 99"/>
                  <a:gd name="T8" fmla="+- 0 8074 8007"/>
                  <a:gd name="T9" fmla="*/ T8 w 82"/>
                  <a:gd name="T10" fmla="+- 0 4877 4781"/>
                  <a:gd name="T11" fmla="*/ 4877 h 99"/>
                  <a:gd name="T12" fmla="+- 0 8089 8007"/>
                  <a:gd name="T13" fmla="*/ T12 w 82"/>
                  <a:gd name="T14" fmla="+- 0 4877 4781"/>
                  <a:gd name="T15" fmla="*/ 4877 h 99"/>
                  <a:gd name="T16" fmla="+- 0 8089 8007"/>
                  <a:gd name="T17" fmla="*/ T16 w 82"/>
                  <a:gd name="T18" fmla="+- 0 4870 4781"/>
                  <a:gd name="T19" fmla="*/ 4870 h 99"/>
                  <a:gd name="T20" fmla="+- 0 8089 8007"/>
                  <a:gd name="T21" fmla="*/ T20 w 82"/>
                  <a:gd name="T22" fmla="+- 0 4862 4781"/>
                  <a:gd name="T23" fmla="*/ 4862 h 99"/>
                </a:gdLst>
                <a:ahLst/>
                <a:cxnLst>
                  <a:cxn ang="0">
                    <a:pos x="T1" y="T3"/>
                  </a:cxn>
                  <a:cxn ang="0">
                    <a:pos x="T5" y="T7"/>
                  </a:cxn>
                  <a:cxn ang="0">
                    <a:pos x="T9" y="T11"/>
                  </a:cxn>
                  <a:cxn ang="0">
                    <a:pos x="T13" y="T15"/>
                  </a:cxn>
                  <a:cxn ang="0">
                    <a:pos x="T17" y="T19"/>
                  </a:cxn>
                  <a:cxn ang="0">
                    <a:pos x="T21" y="T23"/>
                  </a:cxn>
                </a:cxnLst>
                <a:rect l="0" t="0" r="r" b="b"/>
                <a:pathLst>
                  <a:path w="82" h="99">
                    <a:moveTo>
                      <a:pt x="82" y="81"/>
                    </a:moveTo>
                    <a:lnTo>
                      <a:pt x="66" y="81"/>
                    </a:lnTo>
                    <a:lnTo>
                      <a:pt x="67" y="96"/>
                    </a:lnTo>
                    <a:lnTo>
                      <a:pt x="82" y="96"/>
                    </a:lnTo>
                    <a:lnTo>
                      <a:pt x="82" y="89"/>
                    </a:ln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7" name="Freeform 36"/>
              <p:cNvSpPr>
                <a:spLocks/>
              </p:cNvSpPr>
              <p:nvPr/>
            </p:nvSpPr>
            <p:spPr bwMode="auto">
              <a:xfrm>
                <a:off x="8007" y="4781"/>
                <a:ext cx="82" cy="99"/>
              </a:xfrm>
              <a:custGeom>
                <a:avLst/>
                <a:gdLst>
                  <a:gd name="T0" fmla="+- 0 8089 8007"/>
                  <a:gd name="T1" fmla="*/ T0 w 82"/>
                  <a:gd name="T2" fmla="+- 0 4781 4781"/>
                  <a:gd name="T3" fmla="*/ 4781 h 99"/>
                  <a:gd name="T4" fmla="+- 0 8071 8007"/>
                  <a:gd name="T5" fmla="*/ T4 w 82"/>
                  <a:gd name="T6" fmla="+- 0 4781 4781"/>
                  <a:gd name="T7" fmla="*/ 4781 h 99"/>
                  <a:gd name="T8" fmla="+- 0 8071 8007"/>
                  <a:gd name="T9" fmla="*/ T8 w 82"/>
                  <a:gd name="T10" fmla="+- 0 4843 4781"/>
                  <a:gd name="T11" fmla="*/ 4843 h 99"/>
                  <a:gd name="T12" fmla="+- 0 8070 8007"/>
                  <a:gd name="T13" fmla="*/ T12 w 82"/>
                  <a:gd name="T14" fmla="+- 0 4846 4781"/>
                  <a:gd name="T15" fmla="*/ 4846 h 99"/>
                  <a:gd name="T16" fmla="+- 0 8069 8007"/>
                  <a:gd name="T17" fmla="*/ T16 w 82"/>
                  <a:gd name="T18" fmla="+- 0 4849 4781"/>
                  <a:gd name="T19" fmla="*/ 4849 h 99"/>
                  <a:gd name="T20" fmla="+- 0 8066 8007"/>
                  <a:gd name="T21" fmla="*/ T20 w 82"/>
                  <a:gd name="T22" fmla="+- 0 4857 4781"/>
                  <a:gd name="T23" fmla="*/ 4857 h 99"/>
                  <a:gd name="T24" fmla="+- 0 8058 8007"/>
                  <a:gd name="T25" fmla="*/ T24 w 82"/>
                  <a:gd name="T26" fmla="+- 0 4865 4781"/>
                  <a:gd name="T27" fmla="*/ 4865 h 99"/>
                  <a:gd name="T28" fmla="+- 0 8070 8007"/>
                  <a:gd name="T29" fmla="*/ T28 w 82"/>
                  <a:gd name="T30" fmla="+- 0 4865 4781"/>
                  <a:gd name="T31" fmla="*/ 4865 h 99"/>
                  <a:gd name="T32" fmla="+- 0 8072 8007"/>
                  <a:gd name="T33" fmla="*/ T32 w 82"/>
                  <a:gd name="T34" fmla="+- 0 4862 4781"/>
                  <a:gd name="T35" fmla="*/ 4862 h 99"/>
                  <a:gd name="T36" fmla="+- 0 8089 8007"/>
                  <a:gd name="T37" fmla="*/ T36 w 82"/>
                  <a:gd name="T38" fmla="+- 0 4862 4781"/>
                  <a:gd name="T39" fmla="*/ 4862 h 99"/>
                  <a:gd name="T40" fmla="+- 0 8089 8007"/>
                  <a:gd name="T41" fmla="*/ T40 w 82"/>
                  <a:gd name="T42" fmla="+- 0 4781 4781"/>
                  <a:gd name="T43"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2" y="0"/>
                    </a:moveTo>
                    <a:lnTo>
                      <a:pt x="64" y="0"/>
                    </a:lnTo>
                    <a:lnTo>
                      <a:pt x="64" y="62"/>
                    </a:lnTo>
                    <a:lnTo>
                      <a:pt x="63" y="65"/>
                    </a:lnTo>
                    <a:lnTo>
                      <a:pt x="62" y="68"/>
                    </a:lnTo>
                    <a:lnTo>
                      <a:pt x="59" y="76"/>
                    </a:lnTo>
                    <a:lnTo>
                      <a:pt x="51" y="84"/>
                    </a:lnTo>
                    <a:lnTo>
                      <a:pt x="63" y="84"/>
                    </a:lnTo>
                    <a:lnTo>
                      <a:pt x="65" y="81"/>
                    </a:lnTo>
                    <a:lnTo>
                      <a:pt x="82" y="81"/>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37"/>
            <p:cNvGrpSpPr>
              <a:grpSpLocks/>
            </p:cNvGrpSpPr>
            <p:nvPr/>
          </p:nvGrpSpPr>
          <p:grpSpPr bwMode="auto">
            <a:xfrm>
              <a:off x="8124" y="4742"/>
              <a:ext cx="20" cy="135"/>
              <a:chOff x="8124" y="4742"/>
              <a:chExt cx="20" cy="135"/>
            </a:xfrm>
          </p:grpSpPr>
          <p:sp>
            <p:nvSpPr>
              <p:cNvPr id="5233" name="Freeform 38"/>
              <p:cNvSpPr>
                <a:spLocks/>
              </p:cNvSpPr>
              <p:nvPr/>
            </p:nvSpPr>
            <p:spPr bwMode="auto">
              <a:xfrm>
                <a:off x="8124" y="4742"/>
                <a:ext cx="20" cy="135"/>
              </a:xfrm>
              <a:custGeom>
                <a:avLst/>
                <a:gdLst>
                  <a:gd name="T0" fmla="+- 0 8143 8124"/>
                  <a:gd name="T1" fmla="*/ T0 w 20"/>
                  <a:gd name="T2" fmla="+- 0 4781 4742"/>
                  <a:gd name="T3" fmla="*/ 4781 h 135"/>
                  <a:gd name="T4" fmla="+- 0 8126 8124"/>
                  <a:gd name="T5" fmla="*/ T4 w 20"/>
                  <a:gd name="T6" fmla="+- 0 4781 4742"/>
                  <a:gd name="T7" fmla="*/ 4781 h 135"/>
                  <a:gd name="T8" fmla="+- 0 8126 8124"/>
                  <a:gd name="T9" fmla="*/ T8 w 20"/>
                  <a:gd name="T10" fmla="+- 0 4877 4742"/>
                  <a:gd name="T11" fmla="*/ 4877 h 135"/>
                  <a:gd name="T12" fmla="+- 0 8143 8124"/>
                  <a:gd name="T13" fmla="*/ T12 w 20"/>
                  <a:gd name="T14" fmla="+- 0 4877 4742"/>
                  <a:gd name="T15" fmla="*/ 4877 h 135"/>
                  <a:gd name="T16" fmla="+- 0 8143 812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4" name="Freeform 39"/>
              <p:cNvSpPr>
                <a:spLocks/>
              </p:cNvSpPr>
              <p:nvPr/>
            </p:nvSpPr>
            <p:spPr bwMode="auto">
              <a:xfrm>
                <a:off x="8124" y="4742"/>
                <a:ext cx="20" cy="135"/>
              </a:xfrm>
              <a:custGeom>
                <a:avLst/>
                <a:gdLst>
                  <a:gd name="T0" fmla="+- 0 8141 8124"/>
                  <a:gd name="T1" fmla="*/ T0 w 20"/>
                  <a:gd name="T2" fmla="+- 0 4742 4742"/>
                  <a:gd name="T3" fmla="*/ 4742 h 135"/>
                  <a:gd name="T4" fmla="+- 0 8128 8124"/>
                  <a:gd name="T5" fmla="*/ T4 w 20"/>
                  <a:gd name="T6" fmla="+- 0 4742 4742"/>
                  <a:gd name="T7" fmla="*/ 4742 h 135"/>
                  <a:gd name="T8" fmla="+- 0 8124 8124"/>
                  <a:gd name="T9" fmla="*/ T8 w 20"/>
                  <a:gd name="T10" fmla="+- 0 4747 4742"/>
                  <a:gd name="T11" fmla="*/ 4747 h 135"/>
                  <a:gd name="T12" fmla="+- 0 8124 8124"/>
                  <a:gd name="T13" fmla="*/ T12 w 20"/>
                  <a:gd name="T14" fmla="+- 0 4759 4742"/>
                  <a:gd name="T15" fmla="*/ 4759 h 135"/>
                  <a:gd name="T16" fmla="+- 0 8128 8124"/>
                  <a:gd name="T17" fmla="*/ T16 w 20"/>
                  <a:gd name="T18" fmla="+- 0 4764 4742"/>
                  <a:gd name="T19" fmla="*/ 4764 h 135"/>
                  <a:gd name="T20" fmla="+- 0 8141 8124"/>
                  <a:gd name="T21" fmla="*/ T20 w 20"/>
                  <a:gd name="T22" fmla="+- 0 4764 4742"/>
                  <a:gd name="T23" fmla="*/ 4764 h 135"/>
                  <a:gd name="T24" fmla="+- 0 8146 8124"/>
                  <a:gd name="T25" fmla="*/ T24 w 20"/>
                  <a:gd name="T26" fmla="+- 0 4759 4742"/>
                  <a:gd name="T27" fmla="*/ 4759 h 135"/>
                  <a:gd name="T28" fmla="+- 0 8145 8124"/>
                  <a:gd name="T29" fmla="*/ T28 w 20"/>
                  <a:gd name="T30" fmla="+- 0 4747 4742"/>
                  <a:gd name="T31" fmla="*/ 4747 h 135"/>
                  <a:gd name="T32" fmla="+- 0 8141 812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40"/>
            <p:cNvGrpSpPr>
              <a:grpSpLocks/>
            </p:cNvGrpSpPr>
            <p:nvPr/>
          </p:nvGrpSpPr>
          <p:grpSpPr bwMode="auto">
            <a:xfrm>
              <a:off x="8189" y="4735"/>
              <a:ext cx="2" cy="142"/>
              <a:chOff x="8189" y="4735"/>
              <a:chExt cx="2" cy="142"/>
            </a:xfrm>
          </p:grpSpPr>
          <p:sp>
            <p:nvSpPr>
              <p:cNvPr id="5232" name="Freeform 41"/>
              <p:cNvSpPr>
                <a:spLocks/>
              </p:cNvSpPr>
              <p:nvPr/>
            </p:nvSpPr>
            <p:spPr bwMode="auto">
              <a:xfrm>
                <a:off x="8189"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42"/>
            <p:cNvGrpSpPr>
              <a:grpSpLocks/>
            </p:cNvGrpSpPr>
            <p:nvPr/>
          </p:nvGrpSpPr>
          <p:grpSpPr bwMode="auto">
            <a:xfrm>
              <a:off x="8229" y="4735"/>
              <a:ext cx="91" cy="144"/>
              <a:chOff x="8229" y="4735"/>
              <a:chExt cx="91" cy="144"/>
            </a:xfrm>
          </p:grpSpPr>
          <p:sp>
            <p:nvSpPr>
              <p:cNvPr id="5226" name="Freeform 43"/>
              <p:cNvSpPr>
                <a:spLocks/>
              </p:cNvSpPr>
              <p:nvPr/>
            </p:nvSpPr>
            <p:spPr bwMode="auto">
              <a:xfrm>
                <a:off x="8229" y="4735"/>
                <a:ext cx="91" cy="144"/>
              </a:xfrm>
              <a:custGeom>
                <a:avLst/>
                <a:gdLst>
                  <a:gd name="T0" fmla="+- 0 8260 8229"/>
                  <a:gd name="T1" fmla="*/ T0 w 91"/>
                  <a:gd name="T2" fmla="+- 0 4780 4735"/>
                  <a:gd name="T3" fmla="*/ 4780 h 144"/>
                  <a:gd name="T4" fmla="+- 0 8244 8229"/>
                  <a:gd name="T5" fmla="*/ T4 w 91"/>
                  <a:gd name="T6" fmla="+- 0 4790 4735"/>
                  <a:gd name="T7" fmla="*/ 4790 h 144"/>
                  <a:gd name="T8" fmla="+- 0 8233 8229"/>
                  <a:gd name="T9" fmla="*/ T8 w 91"/>
                  <a:gd name="T10" fmla="+- 0 4809 4735"/>
                  <a:gd name="T11" fmla="*/ 4809 h 144"/>
                  <a:gd name="T12" fmla="+- 0 8229 8229"/>
                  <a:gd name="T13" fmla="*/ T12 w 91"/>
                  <a:gd name="T14" fmla="+- 0 4836 4735"/>
                  <a:gd name="T15" fmla="*/ 4836 h 144"/>
                  <a:gd name="T16" fmla="+- 0 8236 8229"/>
                  <a:gd name="T17" fmla="*/ T16 w 91"/>
                  <a:gd name="T18" fmla="+- 0 4859 4735"/>
                  <a:gd name="T19" fmla="*/ 4859 h 144"/>
                  <a:gd name="T20" fmla="+- 0 8250 8229"/>
                  <a:gd name="T21" fmla="*/ T20 w 91"/>
                  <a:gd name="T22" fmla="+- 0 4874 4735"/>
                  <a:gd name="T23" fmla="*/ 4874 h 144"/>
                  <a:gd name="T24" fmla="+- 0 8270 8229"/>
                  <a:gd name="T25" fmla="*/ T24 w 91"/>
                  <a:gd name="T26" fmla="+- 0 4880 4735"/>
                  <a:gd name="T27" fmla="*/ 4880 h 144"/>
                  <a:gd name="T28" fmla="+- 0 8286 8229"/>
                  <a:gd name="T29" fmla="*/ T28 w 91"/>
                  <a:gd name="T30" fmla="+- 0 4880 4735"/>
                  <a:gd name="T31" fmla="*/ 4880 h 144"/>
                  <a:gd name="T32" fmla="+- 0 8298 8229"/>
                  <a:gd name="T33" fmla="*/ T32 w 91"/>
                  <a:gd name="T34" fmla="+- 0 4871 4735"/>
                  <a:gd name="T35" fmla="*/ 4871 h 144"/>
                  <a:gd name="T36" fmla="+- 0 8302 8229"/>
                  <a:gd name="T37" fmla="*/ T36 w 91"/>
                  <a:gd name="T38" fmla="+- 0 4862 4735"/>
                  <a:gd name="T39" fmla="*/ 4862 h 144"/>
                  <a:gd name="T40" fmla="+- 0 8262 8229"/>
                  <a:gd name="T41" fmla="*/ T40 w 91"/>
                  <a:gd name="T42" fmla="+- 0 4862 4735"/>
                  <a:gd name="T43" fmla="*/ 4862 h 144"/>
                  <a:gd name="T44" fmla="+- 0 8251 8229"/>
                  <a:gd name="T45" fmla="*/ T44 w 91"/>
                  <a:gd name="T46" fmla="+- 0 4847 4735"/>
                  <a:gd name="T47" fmla="*/ 4847 h 144"/>
                  <a:gd name="T48" fmla="+- 0 8247 8229"/>
                  <a:gd name="T49" fmla="*/ T48 w 91"/>
                  <a:gd name="T50" fmla="+- 0 4820 4735"/>
                  <a:gd name="T51" fmla="*/ 4820 h 144"/>
                  <a:gd name="T52" fmla="+- 0 8257 8229"/>
                  <a:gd name="T53" fmla="*/ T52 w 91"/>
                  <a:gd name="T54" fmla="+- 0 4800 4735"/>
                  <a:gd name="T55" fmla="*/ 4800 h 144"/>
                  <a:gd name="T56" fmla="+- 0 8276 8229"/>
                  <a:gd name="T57" fmla="*/ T56 w 91"/>
                  <a:gd name="T58" fmla="+- 0 4792 4735"/>
                  <a:gd name="T59" fmla="*/ 4792 h 144"/>
                  <a:gd name="T60" fmla="+- 0 8301 8229"/>
                  <a:gd name="T61" fmla="*/ T60 w 91"/>
                  <a:gd name="T62" fmla="+- 0 4792 4735"/>
                  <a:gd name="T63" fmla="*/ 4792 h 144"/>
                  <a:gd name="T64" fmla="+- 0 8300 8229"/>
                  <a:gd name="T65" fmla="*/ T64 w 91"/>
                  <a:gd name="T66" fmla="+- 0 4791 4735"/>
                  <a:gd name="T67" fmla="*/ 4791 h 144"/>
                  <a:gd name="T68" fmla="+- 0 8287 8229"/>
                  <a:gd name="T69" fmla="*/ T68 w 91"/>
                  <a:gd name="T70" fmla="+- 0 4782 4735"/>
                  <a:gd name="T71" fmla="*/ 4782 h 144"/>
                  <a:gd name="T72" fmla="+- 0 8260 8229"/>
                  <a:gd name="T73" fmla="*/ T72 w 91"/>
                  <a:gd name="T74" fmla="+- 0 4780 4735"/>
                  <a:gd name="T75" fmla="*/ 478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7" name="Freeform 44"/>
              <p:cNvSpPr>
                <a:spLocks/>
              </p:cNvSpPr>
              <p:nvPr/>
            </p:nvSpPr>
            <p:spPr bwMode="auto">
              <a:xfrm>
                <a:off x="8229" y="4735"/>
                <a:ext cx="91" cy="144"/>
              </a:xfrm>
              <a:custGeom>
                <a:avLst/>
                <a:gdLst>
                  <a:gd name="T0" fmla="+- 0 8319 8229"/>
                  <a:gd name="T1" fmla="*/ T0 w 91"/>
                  <a:gd name="T2" fmla="+- 0 4861 4735"/>
                  <a:gd name="T3" fmla="*/ 4861 h 144"/>
                  <a:gd name="T4" fmla="+- 0 8304 8229"/>
                  <a:gd name="T5" fmla="*/ T4 w 91"/>
                  <a:gd name="T6" fmla="+- 0 4861 4735"/>
                  <a:gd name="T7" fmla="*/ 4861 h 144"/>
                  <a:gd name="T8" fmla="+- 0 8304 8229"/>
                  <a:gd name="T9" fmla="*/ T8 w 91"/>
                  <a:gd name="T10" fmla="+- 0 4877 4735"/>
                  <a:gd name="T11" fmla="*/ 4877 h 144"/>
                  <a:gd name="T12" fmla="+- 0 8320 8229"/>
                  <a:gd name="T13" fmla="*/ T12 w 91"/>
                  <a:gd name="T14" fmla="+- 0 4877 4735"/>
                  <a:gd name="T15" fmla="*/ 4877 h 144"/>
                  <a:gd name="T16" fmla="+- 0 8320 8229"/>
                  <a:gd name="T17" fmla="*/ T16 w 91"/>
                  <a:gd name="T18" fmla="+- 0 4871 4735"/>
                  <a:gd name="T19" fmla="*/ 4871 h 144"/>
                  <a:gd name="T20" fmla="+- 0 8319 8229"/>
                  <a:gd name="T21" fmla="*/ T20 w 91"/>
                  <a:gd name="T22" fmla="+- 0 4861 4735"/>
                  <a:gd name="T23" fmla="*/ 486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8" name="Freeform 45"/>
              <p:cNvSpPr>
                <a:spLocks/>
              </p:cNvSpPr>
              <p:nvPr/>
            </p:nvSpPr>
            <p:spPr bwMode="auto">
              <a:xfrm>
                <a:off x="8229" y="4735"/>
                <a:ext cx="91" cy="144"/>
              </a:xfrm>
              <a:custGeom>
                <a:avLst/>
                <a:gdLst>
                  <a:gd name="T0" fmla="+- 0 8301 8229"/>
                  <a:gd name="T1" fmla="*/ T0 w 91"/>
                  <a:gd name="T2" fmla="+- 0 4792 4735"/>
                  <a:gd name="T3" fmla="*/ 4792 h 144"/>
                  <a:gd name="T4" fmla="+- 0 8289 8229"/>
                  <a:gd name="T5" fmla="*/ T4 w 91"/>
                  <a:gd name="T6" fmla="+- 0 4792 4735"/>
                  <a:gd name="T7" fmla="*/ 4792 h 144"/>
                  <a:gd name="T8" fmla="+- 0 8298 8229"/>
                  <a:gd name="T9" fmla="*/ T8 w 91"/>
                  <a:gd name="T10" fmla="+- 0 4801 4735"/>
                  <a:gd name="T11" fmla="*/ 4801 h 144"/>
                  <a:gd name="T12" fmla="+- 0 8301 8229"/>
                  <a:gd name="T13" fmla="*/ T12 w 91"/>
                  <a:gd name="T14" fmla="+- 0 4813 4735"/>
                  <a:gd name="T15" fmla="*/ 4813 h 144"/>
                  <a:gd name="T16" fmla="+- 0 8302 8229"/>
                  <a:gd name="T17" fmla="*/ T16 w 91"/>
                  <a:gd name="T18" fmla="+- 0 4815 4735"/>
                  <a:gd name="T19" fmla="*/ 4815 h 144"/>
                  <a:gd name="T20" fmla="+- 0 8302 8229"/>
                  <a:gd name="T21" fmla="*/ T20 w 91"/>
                  <a:gd name="T22" fmla="+- 0 4818 4735"/>
                  <a:gd name="T23" fmla="*/ 4818 h 144"/>
                  <a:gd name="T24" fmla="+- 0 8302 8229"/>
                  <a:gd name="T25" fmla="*/ T24 w 91"/>
                  <a:gd name="T26" fmla="+- 0 4840 4735"/>
                  <a:gd name="T27" fmla="*/ 4840 h 144"/>
                  <a:gd name="T28" fmla="+- 0 8302 8229"/>
                  <a:gd name="T29" fmla="*/ T28 w 91"/>
                  <a:gd name="T30" fmla="+- 0 4842 4735"/>
                  <a:gd name="T31" fmla="*/ 4842 h 144"/>
                  <a:gd name="T32" fmla="+- 0 8299 8229"/>
                  <a:gd name="T33" fmla="*/ T32 w 91"/>
                  <a:gd name="T34" fmla="+- 0 4849 4735"/>
                  <a:gd name="T35" fmla="*/ 4849 h 144"/>
                  <a:gd name="T36" fmla="+- 0 8287 8229"/>
                  <a:gd name="T37" fmla="*/ T36 w 91"/>
                  <a:gd name="T38" fmla="+- 0 4861 4735"/>
                  <a:gd name="T39" fmla="*/ 4861 h 144"/>
                  <a:gd name="T40" fmla="+- 0 8262 8229"/>
                  <a:gd name="T41" fmla="*/ T40 w 91"/>
                  <a:gd name="T42" fmla="+- 0 4862 4735"/>
                  <a:gd name="T43" fmla="*/ 4862 h 144"/>
                  <a:gd name="T44" fmla="+- 0 8302 8229"/>
                  <a:gd name="T45" fmla="*/ T44 w 91"/>
                  <a:gd name="T46" fmla="+- 0 4862 4735"/>
                  <a:gd name="T47" fmla="*/ 4862 h 144"/>
                  <a:gd name="T48" fmla="+- 0 8303 8229"/>
                  <a:gd name="T49" fmla="*/ T48 w 91"/>
                  <a:gd name="T50" fmla="+- 0 4861 4735"/>
                  <a:gd name="T51" fmla="*/ 4861 h 144"/>
                  <a:gd name="T52" fmla="+- 0 8319 8229"/>
                  <a:gd name="T53" fmla="*/ T52 w 91"/>
                  <a:gd name="T54" fmla="+- 0 4861 4735"/>
                  <a:gd name="T55" fmla="*/ 4861 h 144"/>
                  <a:gd name="T56" fmla="+- 0 8319 8229"/>
                  <a:gd name="T57" fmla="*/ T56 w 91"/>
                  <a:gd name="T58" fmla="+- 0 4793 4735"/>
                  <a:gd name="T59" fmla="*/ 4793 h 144"/>
                  <a:gd name="T60" fmla="+- 0 8302 8229"/>
                  <a:gd name="T61" fmla="*/ T60 w 91"/>
                  <a:gd name="T62" fmla="+- 0 4793 4735"/>
                  <a:gd name="T63" fmla="*/ 4793 h 144"/>
                  <a:gd name="T64" fmla="+- 0 8301 8229"/>
                  <a:gd name="T65" fmla="*/ T64 w 91"/>
                  <a:gd name="T66" fmla="+- 0 4792 4735"/>
                  <a:gd name="T67" fmla="*/ 479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0"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9" name="Freeform 46"/>
              <p:cNvSpPr>
                <a:spLocks/>
              </p:cNvSpPr>
              <p:nvPr/>
            </p:nvSpPr>
            <p:spPr bwMode="auto">
              <a:xfrm>
                <a:off x="8229" y="4735"/>
                <a:ext cx="91" cy="144"/>
              </a:xfrm>
              <a:custGeom>
                <a:avLst/>
                <a:gdLst>
                  <a:gd name="T0" fmla="+- 0 8319 8229"/>
                  <a:gd name="T1" fmla="*/ T0 w 91"/>
                  <a:gd name="T2" fmla="+- 0 4735 4735"/>
                  <a:gd name="T3" fmla="*/ 4735 h 144"/>
                  <a:gd name="T4" fmla="+- 0 8302 8229"/>
                  <a:gd name="T5" fmla="*/ T4 w 91"/>
                  <a:gd name="T6" fmla="+- 0 4735 4735"/>
                  <a:gd name="T7" fmla="*/ 4735 h 144"/>
                  <a:gd name="T8" fmla="+- 0 8302 8229"/>
                  <a:gd name="T9" fmla="*/ T8 w 91"/>
                  <a:gd name="T10" fmla="+- 0 4793 4735"/>
                  <a:gd name="T11" fmla="*/ 4793 h 144"/>
                  <a:gd name="T12" fmla="+- 0 8319 8229"/>
                  <a:gd name="T13" fmla="*/ T12 w 91"/>
                  <a:gd name="T14" fmla="+- 0 4793 4735"/>
                  <a:gd name="T15" fmla="*/ 4793 h 144"/>
                  <a:gd name="T16" fmla="+- 0 8319 8229"/>
                  <a:gd name="T17" fmla="*/ T16 w 91"/>
                  <a:gd name="T18" fmla="+- 0 4735 4735"/>
                  <a:gd name="T19" fmla="*/ 473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23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 y="4725"/>
                <a:ext cx="2485" cy="206"/>
              </a:xfrm>
              <a:prstGeom prst="rect">
                <a:avLst/>
              </a:prstGeom>
              <a:noFill/>
              <a:extLst>
                <a:ext uri="{909E8E84-426E-40DD-AFC4-6F175D3DCCD1}">
                  <a14:hiddenFill xmlns:a14="http://schemas.microsoft.com/office/drawing/2010/main">
                    <a:solidFill>
                      <a:srgbClr val="FFFFFF"/>
                    </a:solidFill>
                  </a14:hiddenFill>
                </a:ext>
              </a:extLst>
            </p:spPr>
          </p:pic>
          <p:pic>
            <p:nvPicPr>
              <p:cNvPr id="5231"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5" y="4725"/>
                <a:ext cx="1950" cy="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49"/>
            <p:cNvGrpSpPr>
              <a:grpSpLocks/>
            </p:cNvGrpSpPr>
            <p:nvPr/>
          </p:nvGrpSpPr>
          <p:grpSpPr bwMode="auto">
            <a:xfrm>
              <a:off x="12978" y="4735"/>
              <a:ext cx="2" cy="142"/>
              <a:chOff x="12978" y="4735"/>
              <a:chExt cx="2" cy="142"/>
            </a:xfrm>
          </p:grpSpPr>
          <p:sp>
            <p:nvSpPr>
              <p:cNvPr id="5225" name="Freeform 50"/>
              <p:cNvSpPr>
                <a:spLocks/>
              </p:cNvSpPr>
              <p:nvPr/>
            </p:nvSpPr>
            <p:spPr bwMode="auto">
              <a:xfrm>
                <a:off x="12978" y="4735"/>
                <a:ext cx="2" cy="142"/>
              </a:xfrm>
              <a:custGeom>
                <a:avLst/>
                <a:gdLst>
                  <a:gd name="T0" fmla="+- 0 4735 4735"/>
                  <a:gd name="T1" fmla="*/ 4735 h 142"/>
                  <a:gd name="T2" fmla="+- 0 4877 4735"/>
                  <a:gd name="T3" fmla="*/ 487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51"/>
            <p:cNvGrpSpPr>
              <a:grpSpLocks/>
            </p:cNvGrpSpPr>
            <p:nvPr/>
          </p:nvGrpSpPr>
          <p:grpSpPr bwMode="auto">
            <a:xfrm>
              <a:off x="13095" y="4757"/>
              <a:ext cx="56" cy="122"/>
              <a:chOff x="13095" y="4757"/>
              <a:chExt cx="56" cy="122"/>
            </a:xfrm>
          </p:grpSpPr>
          <p:sp>
            <p:nvSpPr>
              <p:cNvPr id="5221" name="Freeform 52"/>
              <p:cNvSpPr>
                <a:spLocks/>
              </p:cNvSpPr>
              <p:nvPr/>
            </p:nvSpPr>
            <p:spPr bwMode="auto">
              <a:xfrm>
                <a:off x="13095" y="4757"/>
                <a:ext cx="56" cy="122"/>
              </a:xfrm>
              <a:custGeom>
                <a:avLst/>
                <a:gdLst>
                  <a:gd name="T0" fmla="+- 0 13127 13095"/>
                  <a:gd name="T1" fmla="*/ T0 w 56"/>
                  <a:gd name="T2" fmla="+- 0 4794 4757"/>
                  <a:gd name="T3" fmla="*/ 4794 h 122"/>
                  <a:gd name="T4" fmla="+- 0 13110 13095"/>
                  <a:gd name="T5" fmla="*/ T4 w 56"/>
                  <a:gd name="T6" fmla="+- 0 4794 4757"/>
                  <a:gd name="T7" fmla="*/ 4794 h 122"/>
                  <a:gd name="T8" fmla="+- 0 13110 13095"/>
                  <a:gd name="T9" fmla="*/ T8 w 56"/>
                  <a:gd name="T10" fmla="+- 0 4858 4757"/>
                  <a:gd name="T11" fmla="*/ 4858 h 122"/>
                  <a:gd name="T12" fmla="+- 0 13112 13095"/>
                  <a:gd name="T13" fmla="*/ T12 w 56"/>
                  <a:gd name="T14" fmla="+- 0 4867 4757"/>
                  <a:gd name="T15" fmla="*/ 4867 h 122"/>
                  <a:gd name="T16" fmla="+- 0 13117 13095"/>
                  <a:gd name="T17" fmla="*/ T16 w 56"/>
                  <a:gd name="T18" fmla="+- 0 4872 4757"/>
                  <a:gd name="T19" fmla="*/ 4872 h 122"/>
                  <a:gd name="T20" fmla="+- 0 13121 13095"/>
                  <a:gd name="T21" fmla="*/ T20 w 56"/>
                  <a:gd name="T22" fmla="+- 0 4877 4757"/>
                  <a:gd name="T23" fmla="*/ 4877 h 122"/>
                  <a:gd name="T24" fmla="+- 0 13127 13095"/>
                  <a:gd name="T25" fmla="*/ T24 w 56"/>
                  <a:gd name="T26" fmla="+- 0 4880 4757"/>
                  <a:gd name="T27" fmla="*/ 4880 h 122"/>
                  <a:gd name="T28" fmla="+- 0 13142 13095"/>
                  <a:gd name="T29" fmla="*/ T28 w 56"/>
                  <a:gd name="T30" fmla="+- 0 4880 4757"/>
                  <a:gd name="T31" fmla="*/ 4880 h 122"/>
                  <a:gd name="T32" fmla="+- 0 13148 13095"/>
                  <a:gd name="T33" fmla="*/ T32 w 56"/>
                  <a:gd name="T34" fmla="+- 0 4878 4757"/>
                  <a:gd name="T35" fmla="*/ 4878 h 122"/>
                  <a:gd name="T36" fmla="+- 0 13151 13095"/>
                  <a:gd name="T37" fmla="*/ T36 w 56"/>
                  <a:gd name="T38" fmla="+- 0 4877 4757"/>
                  <a:gd name="T39" fmla="*/ 4877 h 122"/>
                  <a:gd name="T40" fmla="+- 0 13150 13095"/>
                  <a:gd name="T41" fmla="*/ T40 w 56"/>
                  <a:gd name="T42" fmla="+- 0 4865 4757"/>
                  <a:gd name="T43" fmla="*/ 4865 h 122"/>
                  <a:gd name="T44" fmla="+- 0 13130 13095"/>
                  <a:gd name="T45" fmla="*/ T44 w 56"/>
                  <a:gd name="T46" fmla="+- 0 4865 4757"/>
                  <a:gd name="T47" fmla="*/ 4865 h 122"/>
                  <a:gd name="T48" fmla="+- 0 13127 13095"/>
                  <a:gd name="T49" fmla="*/ T48 w 56"/>
                  <a:gd name="T50" fmla="+- 0 4858 4757"/>
                  <a:gd name="T51" fmla="*/ 4858 h 122"/>
                  <a:gd name="T52" fmla="+- 0 13127 13095"/>
                  <a:gd name="T53" fmla="*/ T52 w 56"/>
                  <a:gd name="T54" fmla="+- 0 4794 4757"/>
                  <a:gd name="T55" fmla="*/ 479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2" name="Freeform 53"/>
              <p:cNvSpPr>
                <a:spLocks/>
              </p:cNvSpPr>
              <p:nvPr/>
            </p:nvSpPr>
            <p:spPr bwMode="auto">
              <a:xfrm>
                <a:off x="13095" y="4757"/>
                <a:ext cx="56" cy="122"/>
              </a:xfrm>
              <a:custGeom>
                <a:avLst/>
                <a:gdLst>
                  <a:gd name="T0" fmla="+- 0 13150 13095"/>
                  <a:gd name="T1" fmla="*/ T0 w 56"/>
                  <a:gd name="T2" fmla="+- 0 4864 4757"/>
                  <a:gd name="T3" fmla="*/ 4864 h 122"/>
                  <a:gd name="T4" fmla="+- 0 13148 13095"/>
                  <a:gd name="T5" fmla="*/ T4 w 56"/>
                  <a:gd name="T6" fmla="+- 0 4865 4757"/>
                  <a:gd name="T7" fmla="*/ 4865 h 122"/>
                  <a:gd name="T8" fmla="+- 0 13145 13095"/>
                  <a:gd name="T9" fmla="*/ T8 w 56"/>
                  <a:gd name="T10" fmla="+- 0 4865 4757"/>
                  <a:gd name="T11" fmla="*/ 4865 h 122"/>
                  <a:gd name="T12" fmla="+- 0 13150 13095"/>
                  <a:gd name="T13" fmla="*/ T12 w 56"/>
                  <a:gd name="T14" fmla="+- 0 4865 4757"/>
                  <a:gd name="T15" fmla="*/ 4865 h 122"/>
                  <a:gd name="T16" fmla="+- 0 13150 13095"/>
                  <a:gd name="T17" fmla="*/ T16 w 56"/>
                  <a:gd name="T18" fmla="+- 0 4864 4757"/>
                  <a:gd name="T19" fmla="*/ 486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3" name="Freeform 54"/>
              <p:cNvSpPr>
                <a:spLocks/>
              </p:cNvSpPr>
              <p:nvPr/>
            </p:nvSpPr>
            <p:spPr bwMode="auto">
              <a:xfrm>
                <a:off x="13095" y="4757"/>
                <a:ext cx="56" cy="122"/>
              </a:xfrm>
              <a:custGeom>
                <a:avLst/>
                <a:gdLst>
                  <a:gd name="T0" fmla="+- 0 13152 13095"/>
                  <a:gd name="T1" fmla="*/ T0 w 56"/>
                  <a:gd name="T2" fmla="+- 0 4781 4757"/>
                  <a:gd name="T3" fmla="*/ 4781 h 122"/>
                  <a:gd name="T4" fmla="+- 0 13095 13095"/>
                  <a:gd name="T5" fmla="*/ T4 w 56"/>
                  <a:gd name="T6" fmla="+- 0 4781 4757"/>
                  <a:gd name="T7" fmla="*/ 4781 h 122"/>
                  <a:gd name="T8" fmla="+- 0 13095 13095"/>
                  <a:gd name="T9" fmla="*/ T8 w 56"/>
                  <a:gd name="T10" fmla="+- 0 4794 4757"/>
                  <a:gd name="T11" fmla="*/ 4794 h 122"/>
                  <a:gd name="T12" fmla="+- 0 13152 13095"/>
                  <a:gd name="T13" fmla="*/ T12 w 56"/>
                  <a:gd name="T14" fmla="+- 0 4794 4757"/>
                  <a:gd name="T15" fmla="*/ 4794 h 122"/>
                  <a:gd name="T16" fmla="+- 0 13152 13095"/>
                  <a:gd name="T17" fmla="*/ T16 w 56"/>
                  <a:gd name="T18" fmla="+- 0 4781 4757"/>
                  <a:gd name="T19" fmla="*/ 478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4" name="Freeform 55"/>
              <p:cNvSpPr>
                <a:spLocks/>
              </p:cNvSpPr>
              <p:nvPr/>
            </p:nvSpPr>
            <p:spPr bwMode="auto">
              <a:xfrm>
                <a:off x="13095" y="4757"/>
                <a:ext cx="56" cy="122"/>
              </a:xfrm>
              <a:custGeom>
                <a:avLst/>
                <a:gdLst>
                  <a:gd name="T0" fmla="+- 0 13127 13095"/>
                  <a:gd name="T1" fmla="*/ T0 w 56"/>
                  <a:gd name="T2" fmla="+- 0 4757 4757"/>
                  <a:gd name="T3" fmla="*/ 4757 h 122"/>
                  <a:gd name="T4" fmla="+- 0 13110 13095"/>
                  <a:gd name="T5" fmla="*/ T4 w 56"/>
                  <a:gd name="T6" fmla="+- 0 4763 4757"/>
                  <a:gd name="T7" fmla="*/ 4763 h 122"/>
                  <a:gd name="T8" fmla="+- 0 13110 13095"/>
                  <a:gd name="T9" fmla="*/ T8 w 56"/>
                  <a:gd name="T10" fmla="+- 0 4781 4757"/>
                  <a:gd name="T11" fmla="*/ 4781 h 122"/>
                  <a:gd name="T12" fmla="+- 0 13127 13095"/>
                  <a:gd name="T13" fmla="*/ T12 w 56"/>
                  <a:gd name="T14" fmla="+- 0 4781 4757"/>
                  <a:gd name="T15" fmla="*/ 4781 h 122"/>
                  <a:gd name="T16" fmla="+- 0 13127 13095"/>
                  <a:gd name="T17" fmla="*/ T16 w 56"/>
                  <a:gd name="T18" fmla="+- 0 4757 4757"/>
                  <a:gd name="T19" fmla="*/ 475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56"/>
            <p:cNvGrpSpPr>
              <a:grpSpLocks/>
            </p:cNvGrpSpPr>
            <p:nvPr/>
          </p:nvGrpSpPr>
          <p:grpSpPr bwMode="auto">
            <a:xfrm>
              <a:off x="13174" y="4779"/>
              <a:ext cx="92" cy="100"/>
              <a:chOff x="13174" y="4779"/>
              <a:chExt cx="92" cy="100"/>
            </a:xfrm>
          </p:grpSpPr>
          <p:sp>
            <p:nvSpPr>
              <p:cNvPr id="5219" name="Freeform 57"/>
              <p:cNvSpPr>
                <a:spLocks/>
              </p:cNvSpPr>
              <p:nvPr/>
            </p:nvSpPr>
            <p:spPr bwMode="auto">
              <a:xfrm>
                <a:off x="13174" y="4779"/>
                <a:ext cx="92" cy="100"/>
              </a:xfrm>
              <a:custGeom>
                <a:avLst/>
                <a:gdLst>
                  <a:gd name="T0" fmla="+- 0 13214 13174"/>
                  <a:gd name="T1" fmla="*/ T0 w 92"/>
                  <a:gd name="T2" fmla="+- 0 4779 4779"/>
                  <a:gd name="T3" fmla="*/ 4779 h 100"/>
                  <a:gd name="T4" fmla="+- 0 13198 13174"/>
                  <a:gd name="T5" fmla="*/ T4 w 92"/>
                  <a:gd name="T6" fmla="+- 0 4784 4779"/>
                  <a:gd name="T7" fmla="*/ 4784 h 100"/>
                  <a:gd name="T8" fmla="+- 0 13184 13174"/>
                  <a:gd name="T9" fmla="*/ T8 w 92"/>
                  <a:gd name="T10" fmla="+- 0 4797 4779"/>
                  <a:gd name="T11" fmla="*/ 4797 h 100"/>
                  <a:gd name="T12" fmla="+- 0 13176 13174"/>
                  <a:gd name="T13" fmla="*/ T12 w 92"/>
                  <a:gd name="T14" fmla="+- 0 4818 4779"/>
                  <a:gd name="T15" fmla="*/ 4818 h 100"/>
                  <a:gd name="T16" fmla="+- 0 13174 13174"/>
                  <a:gd name="T17" fmla="*/ T16 w 92"/>
                  <a:gd name="T18" fmla="+- 0 4848 4779"/>
                  <a:gd name="T19" fmla="*/ 4848 h 100"/>
                  <a:gd name="T20" fmla="+- 0 13185 13174"/>
                  <a:gd name="T21" fmla="*/ T20 w 92"/>
                  <a:gd name="T22" fmla="+- 0 4865 4779"/>
                  <a:gd name="T23" fmla="*/ 4865 h 100"/>
                  <a:gd name="T24" fmla="+- 0 13203 13174"/>
                  <a:gd name="T25" fmla="*/ T24 w 92"/>
                  <a:gd name="T26" fmla="+- 0 4875 4779"/>
                  <a:gd name="T27" fmla="*/ 4875 h 100"/>
                  <a:gd name="T28" fmla="+- 0 13229 13174"/>
                  <a:gd name="T29" fmla="*/ T28 w 92"/>
                  <a:gd name="T30" fmla="+- 0 4879 4779"/>
                  <a:gd name="T31" fmla="*/ 4879 h 100"/>
                  <a:gd name="T32" fmla="+- 0 13247 13174"/>
                  <a:gd name="T33" fmla="*/ T32 w 92"/>
                  <a:gd name="T34" fmla="+- 0 4871 4779"/>
                  <a:gd name="T35" fmla="*/ 4871 h 100"/>
                  <a:gd name="T36" fmla="+- 0 13252 13174"/>
                  <a:gd name="T37" fmla="*/ T36 w 92"/>
                  <a:gd name="T38" fmla="+- 0 4865 4779"/>
                  <a:gd name="T39" fmla="*/ 4865 h 100"/>
                  <a:gd name="T40" fmla="+- 0 13211 13174"/>
                  <a:gd name="T41" fmla="*/ T40 w 92"/>
                  <a:gd name="T42" fmla="+- 0 4865 4779"/>
                  <a:gd name="T43" fmla="*/ 4865 h 100"/>
                  <a:gd name="T44" fmla="+- 0 13196 13174"/>
                  <a:gd name="T45" fmla="*/ T44 w 92"/>
                  <a:gd name="T46" fmla="+- 0 4853 4779"/>
                  <a:gd name="T47" fmla="*/ 4853 h 100"/>
                  <a:gd name="T48" fmla="+- 0 13190 13174"/>
                  <a:gd name="T49" fmla="*/ T48 w 92"/>
                  <a:gd name="T50" fmla="+- 0 4829 4779"/>
                  <a:gd name="T51" fmla="*/ 4829 h 100"/>
                  <a:gd name="T52" fmla="+- 0 13190 13174"/>
                  <a:gd name="T53" fmla="*/ T52 w 92"/>
                  <a:gd name="T54" fmla="+- 0 4819 4779"/>
                  <a:gd name="T55" fmla="*/ 4819 h 100"/>
                  <a:gd name="T56" fmla="+- 0 13200 13174"/>
                  <a:gd name="T57" fmla="*/ T56 w 92"/>
                  <a:gd name="T58" fmla="+- 0 4800 4779"/>
                  <a:gd name="T59" fmla="*/ 4800 h 100"/>
                  <a:gd name="T60" fmla="+- 0 13221 13174"/>
                  <a:gd name="T61" fmla="*/ T60 w 92"/>
                  <a:gd name="T62" fmla="+- 0 4792 4779"/>
                  <a:gd name="T63" fmla="*/ 4792 h 100"/>
                  <a:gd name="T64" fmla="+- 0 13251 13174"/>
                  <a:gd name="T65" fmla="*/ T64 w 92"/>
                  <a:gd name="T66" fmla="+- 0 4792 4779"/>
                  <a:gd name="T67" fmla="*/ 4792 h 100"/>
                  <a:gd name="T68" fmla="+- 0 13239 13174"/>
                  <a:gd name="T69" fmla="*/ T68 w 92"/>
                  <a:gd name="T70" fmla="+- 0 4783 4779"/>
                  <a:gd name="T71" fmla="*/ 4783 h 100"/>
                  <a:gd name="T72" fmla="+- 0 13214 13174"/>
                  <a:gd name="T73" fmla="*/ T72 w 92"/>
                  <a:gd name="T74" fmla="+- 0 4779 4779"/>
                  <a:gd name="T75" fmla="*/ 477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4" y="5"/>
                    </a:lnTo>
                    <a:lnTo>
                      <a:pt x="10" y="18"/>
                    </a:lnTo>
                    <a:lnTo>
                      <a:pt x="2" y="39"/>
                    </a:lnTo>
                    <a:lnTo>
                      <a:pt x="0" y="69"/>
                    </a:lnTo>
                    <a:lnTo>
                      <a:pt x="11" y="86"/>
                    </a:lnTo>
                    <a:lnTo>
                      <a:pt x="29" y="96"/>
                    </a:lnTo>
                    <a:lnTo>
                      <a:pt x="55" y="100"/>
                    </a:lnTo>
                    <a:lnTo>
                      <a:pt x="73" y="92"/>
                    </a:lnTo>
                    <a:lnTo>
                      <a:pt x="78" y="86"/>
                    </a:lnTo>
                    <a:lnTo>
                      <a:pt x="37" y="86"/>
                    </a:lnTo>
                    <a:lnTo>
                      <a:pt x="22" y="74"/>
                    </a:lnTo>
                    <a:lnTo>
                      <a:pt x="16" y="50"/>
                    </a:lnTo>
                    <a:lnTo>
                      <a:pt x="16" y="40"/>
                    </a:lnTo>
                    <a:lnTo>
                      <a:pt x="26" y="21"/>
                    </a:lnTo>
                    <a:lnTo>
                      <a:pt x="47" y="13"/>
                    </a:lnTo>
                    <a:lnTo>
                      <a:pt x="77" y="13"/>
                    </a:lnTo>
                    <a:lnTo>
                      <a:pt x="6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0" name="Freeform 58"/>
              <p:cNvSpPr>
                <a:spLocks/>
              </p:cNvSpPr>
              <p:nvPr/>
            </p:nvSpPr>
            <p:spPr bwMode="auto">
              <a:xfrm>
                <a:off x="13174" y="4779"/>
                <a:ext cx="92" cy="100"/>
              </a:xfrm>
              <a:custGeom>
                <a:avLst/>
                <a:gdLst>
                  <a:gd name="T0" fmla="+- 0 13251 13174"/>
                  <a:gd name="T1" fmla="*/ T0 w 92"/>
                  <a:gd name="T2" fmla="+- 0 4792 4779"/>
                  <a:gd name="T3" fmla="*/ 4792 h 100"/>
                  <a:gd name="T4" fmla="+- 0 13221 13174"/>
                  <a:gd name="T5" fmla="*/ T4 w 92"/>
                  <a:gd name="T6" fmla="+- 0 4792 4779"/>
                  <a:gd name="T7" fmla="*/ 4792 h 100"/>
                  <a:gd name="T8" fmla="+- 0 13237 13174"/>
                  <a:gd name="T9" fmla="*/ T8 w 92"/>
                  <a:gd name="T10" fmla="+- 0 4799 4779"/>
                  <a:gd name="T11" fmla="*/ 4799 h 100"/>
                  <a:gd name="T12" fmla="+- 0 13245 13174"/>
                  <a:gd name="T13" fmla="*/ T12 w 92"/>
                  <a:gd name="T14" fmla="+- 0 4817 4779"/>
                  <a:gd name="T15" fmla="*/ 4817 h 100"/>
                  <a:gd name="T16" fmla="+- 0 13246 13174"/>
                  <a:gd name="T17" fmla="*/ T16 w 92"/>
                  <a:gd name="T18" fmla="+- 0 4844 4779"/>
                  <a:gd name="T19" fmla="*/ 4844 h 100"/>
                  <a:gd name="T20" fmla="+- 0 13234 13174"/>
                  <a:gd name="T21" fmla="*/ T20 w 92"/>
                  <a:gd name="T22" fmla="+- 0 4860 4779"/>
                  <a:gd name="T23" fmla="*/ 4860 h 100"/>
                  <a:gd name="T24" fmla="+- 0 13211 13174"/>
                  <a:gd name="T25" fmla="*/ T24 w 92"/>
                  <a:gd name="T26" fmla="+- 0 4865 4779"/>
                  <a:gd name="T27" fmla="*/ 4865 h 100"/>
                  <a:gd name="T28" fmla="+- 0 13252 13174"/>
                  <a:gd name="T29" fmla="*/ T28 w 92"/>
                  <a:gd name="T30" fmla="+- 0 4865 4779"/>
                  <a:gd name="T31" fmla="*/ 4865 h 100"/>
                  <a:gd name="T32" fmla="+- 0 13261 13174"/>
                  <a:gd name="T33" fmla="*/ T32 w 92"/>
                  <a:gd name="T34" fmla="+- 0 4854 4779"/>
                  <a:gd name="T35" fmla="*/ 4854 h 100"/>
                  <a:gd name="T36" fmla="+- 0 13266 13174"/>
                  <a:gd name="T37" fmla="*/ T36 w 92"/>
                  <a:gd name="T38" fmla="+- 0 4828 4779"/>
                  <a:gd name="T39" fmla="*/ 4828 h 100"/>
                  <a:gd name="T40" fmla="+- 0 13265 13174"/>
                  <a:gd name="T41" fmla="*/ T40 w 92"/>
                  <a:gd name="T42" fmla="+- 0 4814 4779"/>
                  <a:gd name="T43" fmla="*/ 4814 h 100"/>
                  <a:gd name="T44" fmla="+- 0 13256 13174"/>
                  <a:gd name="T45" fmla="*/ T44 w 92"/>
                  <a:gd name="T46" fmla="+- 0 4795 4779"/>
                  <a:gd name="T47" fmla="*/ 4795 h 100"/>
                  <a:gd name="T48" fmla="+- 0 13251 13174"/>
                  <a:gd name="T49" fmla="*/ T48 w 92"/>
                  <a:gd name="T50" fmla="+- 0 4792 4779"/>
                  <a:gd name="T51" fmla="*/ 479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7" y="13"/>
                    </a:moveTo>
                    <a:lnTo>
                      <a:pt x="47" y="13"/>
                    </a:lnTo>
                    <a:lnTo>
                      <a:pt x="63" y="20"/>
                    </a:lnTo>
                    <a:lnTo>
                      <a:pt x="71" y="38"/>
                    </a:lnTo>
                    <a:lnTo>
                      <a:pt x="72" y="65"/>
                    </a:lnTo>
                    <a:lnTo>
                      <a:pt x="60" y="81"/>
                    </a:lnTo>
                    <a:lnTo>
                      <a:pt x="37" y="86"/>
                    </a:lnTo>
                    <a:lnTo>
                      <a:pt x="78" y="86"/>
                    </a:lnTo>
                    <a:lnTo>
                      <a:pt x="87" y="75"/>
                    </a:lnTo>
                    <a:lnTo>
                      <a:pt x="92" y="49"/>
                    </a:lnTo>
                    <a:lnTo>
                      <a:pt x="91" y="35"/>
                    </a:lnTo>
                    <a:lnTo>
                      <a:pt x="82" y="16"/>
                    </a:lnTo>
                    <a:lnTo>
                      <a:pt x="7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59"/>
            <p:cNvGrpSpPr>
              <a:grpSpLocks/>
            </p:cNvGrpSpPr>
            <p:nvPr/>
          </p:nvGrpSpPr>
          <p:grpSpPr bwMode="auto">
            <a:xfrm>
              <a:off x="13370" y="4778"/>
              <a:ext cx="77" cy="101"/>
              <a:chOff x="13370" y="4778"/>
              <a:chExt cx="77" cy="101"/>
            </a:xfrm>
          </p:grpSpPr>
          <p:sp>
            <p:nvSpPr>
              <p:cNvPr id="5278" name="Freeform 60"/>
              <p:cNvSpPr>
                <a:spLocks/>
              </p:cNvSpPr>
              <p:nvPr/>
            </p:nvSpPr>
            <p:spPr bwMode="auto">
              <a:xfrm>
                <a:off x="13370" y="4778"/>
                <a:ext cx="77" cy="101"/>
              </a:xfrm>
              <a:custGeom>
                <a:avLst/>
                <a:gdLst>
                  <a:gd name="T0" fmla="+- 0 13437 13370"/>
                  <a:gd name="T1" fmla="*/ T0 w 77"/>
                  <a:gd name="T2" fmla="+- 0 4791 4778"/>
                  <a:gd name="T3" fmla="*/ 4791 h 101"/>
                  <a:gd name="T4" fmla="+- 0 13426 13370"/>
                  <a:gd name="T5" fmla="*/ T4 w 77"/>
                  <a:gd name="T6" fmla="+- 0 4791 4778"/>
                  <a:gd name="T7" fmla="*/ 4791 h 101"/>
                  <a:gd name="T8" fmla="+- 0 13428 13370"/>
                  <a:gd name="T9" fmla="*/ T8 w 77"/>
                  <a:gd name="T10" fmla="+- 0 4806 4778"/>
                  <a:gd name="T11" fmla="*/ 4806 h 101"/>
                  <a:gd name="T12" fmla="+- 0 13428 13370"/>
                  <a:gd name="T13" fmla="*/ T12 w 77"/>
                  <a:gd name="T14" fmla="+- 0 4814 4778"/>
                  <a:gd name="T15" fmla="*/ 4814 h 101"/>
                  <a:gd name="T16" fmla="+- 0 13415 13370"/>
                  <a:gd name="T17" fmla="*/ T16 w 77"/>
                  <a:gd name="T18" fmla="+- 0 4816 4778"/>
                  <a:gd name="T19" fmla="*/ 4816 h 101"/>
                  <a:gd name="T20" fmla="+- 0 13390 13370"/>
                  <a:gd name="T21" fmla="*/ T20 w 77"/>
                  <a:gd name="T22" fmla="+- 0 4822 4778"/>
                  <a:gd name="T23" fmla="*/ 4822 h 101"/>
                  <a:gd name="T24" fmla="+- 0 13375 13370"/>
                  <a:gd name="T25" fmla="*/ T24 w 77"/>
                  <a:gd name="T26" fmla="+- 0 4834 4778"/>
                  <a:gd name="T27" fmla="*/ 4834 h 101"/>
                  <a:gd name="T28" fmla="+- 0 13370 13370"/>
                  <a:gd name="T29" fmla="*/ T28 w 77"/>
                  <a:gd name="T30" fmla="+- 0 4852 4778"/>
                  <a:gd name="T31" fmla="*/ 4852 h 101"/>
                  <a:gd name="T32" fmla="+- 0 13378 13370"/>
                  <a:gd name="T33" fmla="*/ T32 w 77"/>
                  <a:gd name="T34" fmla="+- 0 4871 4778"/>
                  <a:gd name="T35" fmla="*/ 4871 h 101"/>
                  <a:gd name="T36" fmla="+- 0 13400 13370"/>
                  <a:gd name="T37" fmla="*/ T36 w 77"/>
                  <a:gd name="T38" fmla="+- 0 4880 4778"/>
                  <a:gd name="T39" fmla="*/ 4880 h 101"/>
                  <a:gd name="T40" fmla="+- 0 13414 13370"/>
                  <a:gd name="T41" fmla="*/ T40 w 77"/>
                  <a:gd name="T42" fmla="+- 0 4880 4778"/>
                  <a:gd name="T43" fmla="*/ 4880 h 101"/>
                  <a:gd name="T44" fmla="+- 0 13424 13370"/>
                  <a:gd name="T45" fmla="*/ T44 w 77"/>
                  <a:gd name="T46" fmla="+- 0 4873 4778"/>
                  <a:gd name="T47" fmla="*/ 4873 h 101"/>
                  <a:gd name="T48" fmla="+- 0 13428 13370"/>
                  <a:gd name="T49" fmla="*/ T48 w 77"/>
                  <a:gd name="T50" fmla="+- 0 4867 4778"/>
                  <a:gd name="T51" fmla="*/ 4867 h 101"/>
                  <a:gd name="T52" fmla="+- 0 13395 13370"/>
                  <a:gd name="T53" fmla="*/ T52 w 77"/>
                  <a:gd name="T54" fmla="+- 0 4867 4778"/>
                  <a:gd name="T55" fmla="*/ 4867 h 101"/>
                  <a:gd name="T56" fmla="+- 0 13388 13370"/>
                  <a:gd name="T57" fmla="*/ T56 w 77"/>
                  <a:gd name="T58" fmla="+- 0 4861 4778"/>
                  <a:gd name="T59" fmla="*/ 4861 h 101"/>
                  <a:gd name="T60" fmla="+- 0 13389 13370"/>
                  <a:gd name="T61" fmla="*/ T60 w 77"/>
                  <a:gd name="T62" fmla="+- 0 4843 4778"/>
                  <a:gd name="T63" fmla="*/ 4843 h 101"/>
                  <a:gd name="T64" fmla="+- 0 13405 13370"/>
                  <a:gd name="T65" fmla="*/ T64 w 77"/>
                  <a:gd name="T66" fmla="+- 0 4831 4778"/>
                  <a:gd name="T67" fmla="*/ 4831 h 101"/>
                  <a:gd name="T68" fmla="+- 0 13429 13370"/>
                  <a:gd name="T69" fmla="*/ T68 w 77"/>
                  <a:gd name="T70" fmla="+- 0 4828 4778"/>
                  <a:gd name="T71" fmla="*/ 4828 h 101"/>
                  <a:gd name="T72" fmla="+- 0 13445 13370"/>
                  <a:gd name="T73" fmla="*/ T72 w 77"/>
                  <a:gd name="T74" fmla="+- 0 4828 4778"/>
                  <a:gd name="T75" fmla="*/ 4828 h 101"/>
                  <a:gd name="T76" fmla="+- 0 13444 13370"/>
                  <a:gd name="T77" fmla="*/ T76 w 77"/>
                  <a:gd name="T78" fmla="+- 0 4803 4778"/>
                  <a:gd name="T79" fmla="*/ 4803 h 101"/>
                  <a:gd name="T80" fmla="+- 0 13437 13370"/>
                  <a:gd name="T81" fmla="*/ T80 w 77"/>
                  <a:gd name="T82" fmla="+- 0 4791 4778"/>
                  <a:gd name="T83" fmla="*/ 479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9" name="Freeform 61"/>
              <p:cNvSpPr>
                <a:spLocks/>
              </p:cNvSpPr>
              <p:nvPr/>
            </p:nvSpPr>
            <p:spPr bwMode="auto">
              <a:xfrm>
                <a:off x="13370" y="4778"/>
                <a:ext cx="77" cy="101"/>
              </a:xfrm>
              <a:custGeom>
                <a:avLst/>
                <a:gdLst>
                  <a:gd name="T0" fmla="+- 0 13446 13370"/>
                  <a:gd name="T1" fmla="*/ T0 w 77"/>
                  <a:gd name="T2" fmla="+- 0 4865 4778"/>
                  <a:gd name="T3" fmla="*/ 4865 h 101"/>
                  <a:gd name="T4" fmla="+- 0 13430 13370"/>
                  <a:gd name="T5" fmla="*/ T4 w 77"/>
                  <a:gd name="T6" fmla="+- 0 4865 4778"/>
                  <a:gd name="T7" fmla="*/ 4865 h 101"/>
                  <a:gd name="T8" fmla="+- 0 13431 13370"/>
                  <a:gd name="T9" fmla="*/ T8 w 77"/>
                  <a:gd name="T10" fmla="+- 0 4877 4778"/>
                  <a:gd name="T11" fmla="*/ 4877 h 101"/>
                  <a:gd name="T12" fmla="+- 0 13447 13370"/>
                  <a:gd name="T13" fmla="*/ T12 w 77"/>
                  <a:gd name="T14" fmla="+- 0 4877 4778"/>
                  <a:gd name="T15" fmla="*/ 4877 h 101"/>
                  <a:gd name="T16" fmla="+- 0 13446 13370"/>
                  <a:gd name="T17" fmla="*/ T16 w 77"/>
                  <a:gd name="T18" fmla="+- 0 4871 4778"/>
                  <a:gd name="T19" fmla="*/ 4871 h 101"/>
                  <a:gd name="T20" fmla="+- 0 13446 13370"/>
                  <a:gd name="T21" fmla="*/ T20 w 77"/>
                  <a:gd name="T22" fmla="+- 0 4865 4778"/>
                  <a:gd name="T23" fmla="*/ 486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7" name="Freeform 62"/>
              <p:cNvSpPr>
                <a:spLocks/>
              </p:cNvSpPr>
              <p:nvPr/>
            </p:nvSpPr>
            <p:spPr bwMode="auto">
              <a:xfrm>
                <a:off x="13370" y="4778"/>
                <a:ext cx="77" cy="101"/>
              </a:xfrm>
              <a:custGeom>
                <a:avLst/>
                <a:gdLst>
                  <a:gd name="T0" fmla="+- 0 13445 13370"/>
                  <a:gd name="T1" fmla="*/ T0 w 77"/>
                  <a:gd name="T2" fmla="+- 0 4828 4778"/>
                  <a:gd name="T3" fmla="*/ 4828 h 101"/>
                  <a:gd name="T4" fmla="+- 0 13429 13370"/>
                  <a:gd name="T5" fmla="*/ T4 w 77"/>
                  <a:gd name="T6" fmla="+- 0 4828 4778"/>
                  <a:gd name="T7" fmla="*/ 4828 h 101"/>
                  <a:gd name="T8" fmla="+- 0 13429 13370"/>
                  <a:gd name="T9" fmla="*/ T8 w 77"/>
                  <a:gd name="T10" fmla="+- 0 4847 4778"/>
                  <a:gd name="T11" fmla="*/ 4847 h 101"/>
                  <a:gd name="T12" fmla="+- 0 13428 13370"/>
                  <a:gd name="T13" fmla="*/ T12 w 77"/>
                  <a:gd name="T14" fmla="+- 0 4849 4778"/>
                  <a:gd name="T15" fmla="*/ 4849 h 101"/>
                  <a:gd name="T16" fmla="+- 0 13428 13370"/>
                  <a:gd name="T17" fmla="*/ T16 w 77"/>
                  <a:gd name="T18" fmla="+- 0 4850 4778"/>
                  <a:gd name="T19" fmla="*/ 4850 h 101"/>
                  <a:gd name="T20" fmla="+- 0 13425 13370"/>
                  <a:gd name="T21" fmla="*/ T20 w 77"/>
                  <a:gd name="T22" fmla="+- 0 4859 4778"/>
                  <a:gd name="T23" fmla="*/ 4859 h 101"/>
                  <a:gd name="T24" fmla="+- 0 13417 13370"/>
                  <a:gd name="T25" fmla="*/ T24 w 77"/>
                  <a:gd name="T26" fmla="+- 0 4867 4778"/>
                  <a:gd name="T27" fmla="*/ 4867 h 101"/>
                  <a:gd name="T28" fmla="+- 0 13428 13370"/>
                  <a:gd name="T29" fmla="*/ T28 w 77"/>
                  <a:gd name="T30" fmla="+- 0 4867 4778"/>
                  <a:gd name="T31" fmla="*/ 4867 h 101"/>
                  <a:gd name="T32" fmla="+- 0 13429 13370"/>
                  <a:gd name="T33" fmla="*/ T32 w 77"/>
                  <a:gd name="T34" fmla="+- 0 4865 4778"/>
                  <a:gd name="T35" fmla="*/ 4865 h 101"/>
                  <a:gd name="T36" fmla="+- 0 13446 13370"/>
                  <a:gd name="T37" fmla="*/ T36 w 77"/>
                  <a:gd name="T38" fmla="+- 0 4865 4778"/>
                  <a:gd name="T39" fmla="*/ 4865 h 101"/>
                  <a:gd name="T40" fmla="+- 0 13446 13370"/>
                  <a:gd name="T41" fmla="*/ T40 w 77"/>
                  <a:gd name="T42" fmla="+- 0 4852 4778"/>
                  <a:gd name="T43" fmla="*/ 4852 h 101"/>
                  <a:gd name="T44" fmla="+- 0 13445 13370"/>
                  <a:gd name="T45" fmla="*/ T44 w 77"/>
                  <a:gd name="T46" fmla="+- 0 4828 4778"/>
                  <a:gd name="T47" fmla="*/ 482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8" name="Freeform 63"/>
              <p:cNvSpPr>
                <a:spLocks/>
              </p:cNvSpPr>
              <p:nvPr/>
            </p:nvSpPr>
            <p:spPr bwMode="auto">
              <a:xfrm>
                <a:off x="13370" y="4778"/>
                <a:ext cx="77" cy="101"/>
              </a:xfrm>
              <a:custGeom>
                <a:avLst/>
                <a:gdLst>
                  <a:gd name="T0" fmla="+- 0 13409 13370"/>
                  <a:gd name="T1" fmla="*/ T0 w 77"/>
                  <a:gd name="T2" fmla="+- 0 4778 4778"/>
                  <a:gd name="T3" fmla="*/ 4778 h 101"/>
                  <a:gd name="T4" fmla="+- 0 13397 13370"/>
                  <a:gd name="T5" fmla="*/ T4 w 77"/>
                  <a:gd name="T6" fmla="+- 0 4778 4778"/>
                  <a:gd name="T7" fmla="*/ 4778 h 101"/>
                  <a:gd name="T8" fmla="+- 0 13385 13370"/>
                  <a:gd name="T9" fmla="*/ T8 w 77"/>
                  <a:gd name="T10" fmla="+- 0 4782 4778"/>
                  <a:gd name="T11" fmla="*/ 4782 h 101"/>
                  <a:gd name="T12" fmla="+- 0 13377 13370"/>
                  <a:gd name="T13" fmla="*/ T12 w 77"/>
                  <a:gd name="T14" fmla="+- 0 4787 4778"/>
                  <a:gd name="T15" fmla="*/ 4787 h 101"/>
                  <a:gd name="T16" fmla="+- 0 13381 13370"/>
                  <a:gd name="T17" fmla="*/ T16 w 77"/>
                  <a:gd name="T18" fmla="+- 0 4799 4778"/>
                  <a:gd name="T19" fmla="*/ 4799 h 101"/>
                  <a:gd name="T20" fmla="+- 0 13388 13370"/>
                  <a:gd name="T21" fmla="*/ T20 w 77"/>
                  <a:gd name="T22" fmla="+- 0 4794 4778"/>
                  <a:gd name="T23" fmla="*/ 4794 h 101"/>
                  <a:gd name="T24" fmla="+- 0 13397 13370"/>
                  <a:gd name="T25" fmla="*/ T24 w 77"/>
                  <a:gd name="T26" fmla="+- 0 4791 4778"/>
                  <a:gd name="T27" fmla="*/ 4791 h 101"/>
                  <a:gd name="T28" fmla="+- 0 13437 13370"/>
                  <a:gd name="T29" fmla="*/ T28 w 77"/>
                  <a:gd name="T30" fmla="+- 0 4791 4778"/>
                  <a:gd name="T31" fmla="*/ 4791 h 101"/>
                  <a:gd name="T32" fmla="+- 0 13433 13370"/>
                  <a:gd name="T33" fmla="*/ T32 w 77"/>
                  <a:gd name="T34" fmla="+- 0 4786 4778"/>
                  <a:gd name="T35" fmla="*/ 4786 h 101"/>
                  <a:gd name="T36" fmla="+- 0 13409 13370"/>
                  <a:gd name="T37" fmla="*/ T36 w 77"/>
                  <a:gd name="T38" fmla="+- 0 4778 4778"/>
                  <a:gd name="T39" fmla="*/ 477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64"/>
            <p:cNvGrpSpPr>
              <a:grpSpLocks/>
            </p:cNvGrpSpPr>
            <p:nvPr/>
          </p:nvGrpSpPr>
          <p:grpSpPr bwMode="auto">
            <a:xfrm>
              <a:off x="13476" y="4779"/>
              <a:ext cx="75" cy="101"/>
              <a:chOff x="13476" y="4779"/>
              <a:chExt cx="75" cy="101"/>
            </a:xfrm>
          </p:grpSpPr>
          <p:sp>
            <p:nvSpPr>
              <p:cNvPr id="5275" name="Freeform 65"/>
              <p:cNvSpPr>
                <a:spLocks/>
              </p:cNvSpPr>
              <p:nvPr/>
            </p:nvSpPr>
            <p:spPr bwMode="auto">
              <a:xfrm>
                <a:off x="13476" y="4779"/>
                <a:ext cx="75" cy="101"/>
              </a:xfrm>
              <a:custGeom>
                <a:avLst/>
                <a:gdLst>
                  <a:gd name="T0" fmla="+- 0 13538 13476"/>
                  <a:gd name="T1" fmla="*/ T0 w 75"/>
                  <a:gd name="T2" fmla="+- 0 4779 4779"/>
                  <a:gd name="T3" fmla="*/ 4779 h 101"/>
                  <a:gd name="T4" fmla="+- 0 13479 13476"/>
                  <a:gd name="T5" fmla="*/ T4 w 75"/>
                  <a:gd name="T6" fmla="+- 0 4815 4779"/>
                  <a:gd name="T7" fmla="*/ 4815 h 101"/>
                  <a:gd name="T8" fmla="+- 0 13476 13476"/>
                  <a:gd name="T9" fmla="*/ T8 w 75"/>
                  <a:gd name="T10" fmla="+- 0 4841 4779"/>
                  <a:gd name="T11" fmla="*/ 4841 h 101"/>
                  <a:gd name="T12" fmla="+- 0 13485 13476"/>
                  <a:gd name="T13" fmla="*/ T12 w 75"/>
                  <a:gd name="T14" fmla="+- 0 4862 4779"/>
                  <a:gd name="T15" fmla="*/ 4862 h 101"/>
                  <a:gd name="T16" fmla="+- 0 13501 13476"/>
                  <a:gd name="T17" fmla="*/ T16 w 75"/>
                  <a:gd name="T18" fmla="+- 0 4875 4779"/>
                  <a:gd name="T19" fmla="*/ 4875 h 101"/>
                  <a:gd name="T20" fmla="+- 0 13523 13476"/>
                  <a:gd name="T21" fmla="*/ T20 w 75"/>
                  <a:gd name="T22" fmla="+- 0 4880 4779"/>
                  <a:gd name="T23" fmla="*/ 4880 h 101"/>
                  <a:gd name="T24" fmla="+- 0 13536 13476"/>
                  <a:gd name="T25" fmla="*/ T24 w 75"/>
                  <a:gd name="T26" fmla="+- 0 4880 4779"/>
                  <a:gd name="T27" fmla="*/ 4880 h 101"/>
                  <a:gd name="T28" fmla="+- 0 13547 13476"/>
                  <a:gd name="T29" fmla="*/ T28 w 75"/>
                  <a:gd name="T30" fmla="+- 0 4876 4779"/>
                  <a:gd name="T31" fmla="*/ 4876 h 101"/>
                  <a:gd name="T32" fmla="+- 0 13551 13476"/>
                  <a:gd name="T33" fmla="*/ T32 w 75"/>
                  <a:gd name="T34" fmla="+- 0 4874 4779"/>
                  <a:gd name="T35" fmla="*/ 4874 h 101"/>
                  <a:gd name="T36" fmla="+- 0 13549 13476"/>
                  <a:gd name="T37" fmla="*/ T36 w 75"/>
                  <a:gd name="T38" fmla="+- 0 4865 4779"/>
                  <a:gd name="T39" fmla="*/ 4865 h 101"/>
                  <a:gd name="T40" fmla="+- 0 13537 13476"/>
                  <a:gd name="T41" fmla="*/ T40 w 75"/>
                  <a:gd name="T42" fmla="+- 0 4865 4779"/>
                  <a:gd name="T43" fmla="*/ 4865 h 101"/>
                  <a:gd name="T44" fmla="+- 0 13510 13476"/>
                  <a:gd name="T45" fmla="*/ T44 w 75"/>
                  <a:gd name="T46" fmla="+- 0 4861 4779"/>
                  <a:gd name="T47" fmla="*/ 4861 h 101"/>
                  <a:gd name="T48" fmla="+- 0 13498 13476"/>
                  <a:gd name="T49" fmla="*/ T48 w 75"/>
                  <a:gd name="T50" fmla="+- 0 4845 4779"/>
                  <a:gd name="T51" fmla="*/ 4845 h 101"/>
                  <a:gd name="T52" fmla="+- 0 13494 13476"/>
                  <a:gd name="T53" fmla="*/ T52 w 75"/>
                  <a:gd name="T54" fmla="+- 0 4818 4779"/>
                  <a:gd name="T55" fmla="*/ 4818 h 101"/>
                  <a:gd name="T56" fmla="+- 0 13506 13476"/>
                  <a:gd name="T57" fmla="*/ T56 w 75"/>
                  <a:gd name="T58" fmla="+- 0 4800 4779"/>
                  <a:gd name="T59" fmla="*/ 4800 h 101"/>
                  <a:gd name="T60" fmla="+- 0 13527 13476"/>
                  <a:gd name="T61" fmla="*/ T60 w 75"/>
                  <a:gd name="T62" fmla="+- 0 4793 4779"/>
                  <a:gd name="T63" fmla="*/ 4793 h 101"/>
                  <a:gd name="T64" fmla="+- 0 13549 13476"/>
                  <a:gd name="T65" fmla="*/ T64 w 75"/>
                  <a:gd name="T66" fmla="+- 0 4793 4779"/>
                  <a:gd name="T67" fmla="*/ 4793 h 101"/>
                  <a:gd name="T68" fmla="+- 0 13552 13476"/>
                  <a:gd name="T69" fmla="*/ T68 w 75"/>
                  <a:gd name="T70" fmla="+- 0 4784 4779"/>
                  <a:gd name="T71" fmla="*/ 4784 h 101"/>
                  <a:gd name="T72" fmla="+- 0 13547 13476"/>
                  <a:gd name="T73" fmla="*/ T72 w 75"/>
                  <a:gd name="T74" fmla="+- 0 4781 4779"/>
                  <a:gd name="T75" fmla="*/ 4781 h 101"/>
                  <a:gd name="T76" fmla="+- 0 13538 13476"/>
                  <a:gd name="T77" fmla="*/ T76 w 75"/>
                  <a:gd name="T78" fmla="+- 0 4779 4779"/>
                  <a:gd name="T79" fmla="*/ 47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6" name="Freeform 66"/>
              <p:cNvSpPr>
                <a:spLocks/>
              </p:cNvSpPr>
              <p:nvPr/>
            </p:nvSpPr>
            <p:spPr bwMode="auto">
              <a:xfrm>
                <a:off x="13476" y="4779"/>
                <a:ext cx="75" cy="101"/>
              </a:xfrm>
              <a:custGeom>
                <a:avLst/>
                <a:gdLst>
                  <a:gd name="T0" fmla="+- 0 13548 13476"/>
                  <a:gd name="T1" fmla="*/ T0 w 75"/>
                  <a:gd name="T2" fmla="+- 0 4861 4779"/>
                  <a:gd name="T3" fmla="*/ 4861 h 101"/>
                  <a:gd name="T4" fmla="+- 0 13543 13476"/>
                  <a:gd name="T5" fmla="*/ T4 w 75"/>
                  <a:gd name="T6" fmla="+- 0 4863 4779"/>
                  <a:gd name="T7" fmla="*/ 4863 h 101"/>
                  <a:gd name="T8" fmla="+- 0 13537 13476"/>
                  <a:gd name="T9" fmla="*/ T8 w 75"/>
                  <a:gd name="T10" fmla="+- 0 4865 4779"/>
                  <a:gd name="T11" fmla="*/ 4865 h 101"/>
                  <a:gd name="T12" fmla="+- 0 13549 13476"/>
                  <a:gd name="T13" fmla="*/ T12 w 75"/>
                  <a:gd name="T14" fmla="+- 0 4865 4779"/>
                  <a:gd name="T15" fmla="*/ 4865 h 101"/>
                  <a:gd name="T16" fmla="+- 0 13548 13476"/>
                  <a:gd name="T17" fmla="*/ T16 w 75"/>
                  <a:gd name="T18" fmla="+- 0 4861 4779"/>
                  <a:gd name="T19" fmla="*/ 486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7" name="Freeform 67"/>
              <p:cNvSpPr>
                <a:spLocks/>
              </p:cNvSpPr>
              <p:nvPr/>
            </p:nvSpPr>
            <p:spPr bwMode="auto">
              <a:xfrm>
                <a:off x="13476" y="4779"/>
                <a:ext cx="75" cy="101"/>
              </a:xfrm>
              <a:custGeom>
                <a:avLst/>
                <a:gdLst>
                  <a:gd name="T0" fmla="+- 0 13549 13476"/>
                  <a:gd name="T1" fmla="*/ T0 w 75"/>
                  <a:gd name="T2" fmla="+- 0 4793 4779"/>
                  <a:gd name="T3" fmla="*/ 4793 h 101"/>
                  <a:gd name="T4" fmla="+- 0 13537 13476"/>
                  <a:gd name="T5" fmla="*/ T4 w 75"/>
                  <a:gd name="T6" fmla="+- 0 4793 4779"/>
                  <a:gd name="T7" fmla="*/ 4793 h 101"/>
                  <a:gd name="T8" fmla="+- 0 13543 13476"/>
                  <a:gd name="T9" fmla="*/ T8 w 75"/>
                  <a:gd name="T10" fmla="+- 0 4795 4779"/>
                  <a:gd name="T11" fmla="*/ 4795 h 101"/>
                  <a:gd name="T12" fmla="+- 0 13548 13476"/>
                  <a:gd name="T13" fmla="*/ T12 w 75"/>
                  <a:gd name="T14" fmla="+- 0 4797 4779"/>
                  <a:gd name="T15" fmla="*/ 4797 h 101"/>
                  <a:gd name="T16" fmla="+- 0 13549 13476"/>
                  <a:gd name="T17" fmla="*/ T16 w 75"/>
                  <a:gd name="T18" fmla="+- 0 4793 4779"/>
                  <a:gd name="T19" fmla="*/ 479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68"/>
            <p:cNvGrpSpPr>
              <a:grpSpLocks/>
            </p:cNvGrpSpPr>
            <p:nvPr/>
          </p:nvGrpSpPr>
          <p:grpSpPr bwMode="auto">
            <a:xfrm>
              <a:off x="13580" y="4735"/>
              <a:ext cx="82" cy="142"/>
              <a:chOff x="13580" y="4735"/>
              <a:chExt cx="82" cy="142"/>
            </a:xfrm>
          </p:grpSpPr>
          <p:sp>
            <p:nvSpPr>
              <p:cNvPr id="5272" name="Freeform 69"/>
              <p:cNvSpPr>
                <a:spLocks/>
              </p:cNvSpPr>
              <p:nvPr/>
            </p:nvSpPr>
            <p:spPr bwMode="auto">
              <a:xfrm>
                <a:off x="13580" y="4735"/>
                <a:ext cx="82" cy="142"/>
              </a:xfrm>
              <a:custGeom>
                <a:avLst/>
                <a:gdLst>
                  <a:gd name="T0" fmla="+- 0 13597 13580"/>
                  <a:gd name="T1" fmla="*/ T0 w 82"/>
                  <a:gd name="T2" fmla="+- 0 4735 4735"/>
                  <a:gd name="T3" fmla="*/ 4735 h 142"/>
                  <a:gd name="T4" fmla="+- 0 13580 13580"/>
                  <a:gd name="T5" fmla="*/ T4 w 82"/>
                  <a:gd name="T6" fmla="+- 0 4735 4735"/>
                  <a:gd name="T7" fmla="*/ 4735 h 142"/>
                  <a:gd name="T8" fmla="+- 0 13580 13580"/>
                  <a:gd name="T9" fmla="*/ T8 w 82"/>
                  <a:gd name="T10" fmla="+- 0 4877 4735"/>
                  <a:gd name="T11" fmla="*/ 4877 h 142"/>
                  <a:gd name="T12" fmla="+- 0 13597 13580"/>
                  <a:gd name="T13" fmla="*/ T12 w 82"/>
                  <a:gd name="T14" fmla="+- 0 4877 4735"/>
                  <a:gd name="T15" fmla="*/ 4877 h 142"/>
                  <a:gd name="T16" fmla="+- 0 13597 13580"/>
                  <a:gd name="T17" fmla="*/ T16 w 82"/>
                  <a:gd name="T18" fmla="+- 0 4816 4735"/>
                  <a:gd name="T19" fmla="*/ 4816 h 142"/>
                  <a:gd name="T20" fmla="+- 0 13598 13580"/>
                  <a:gd name="T21" fmla="*/ T20 w 82"/>
                  <a:gd name="T22" fmla="+- 0 4813 4735"/>
                  <a:gd name="T23" fmla="*/ 4813 h 142"/>
                  <a:gd name="T24" fmla="+- 0 13599 13580"/>
                  <a:gd name="T25" fmla="*/ T24 w 82"/>
                  <a:gd name="T26" fmla="+- 0 4811 4735"/>
                  <a:gd name="T27" fmla="*/ 4811 h 142"/>
                  <a:gd name="T28" fmla="+- 0 13602 13580"/>
                  <a:gd name="T29" fmla="*/ T28 w 82"/>
                  <a:gd name="T30" fmla="+- 0 4801 4735"/>
                  <a:gd name="T31" fmla="*/ 4801 h 142"/>
                  <a:gd name="T32" fmla="+- 0 13608 13580"/>
                  <a:gd name="T33" fmla="*/ T32 w 82"/>
                  <a:gd name="T34" fmla="+- 0 4796 4735"/>
                  <a:gd name="T35" fmla="*/ 4796 h 142"/>
                  <a:gd name="T36" fmla="+- 0 13597 13580"/>
                  <a:gd name="T37" fmla="*/ T36 w 82"/>
                  <a:gd name="T38" fmla="+- 0 4796 4735"/>
                  <a:gd name="T39" fmla="*/ 4796 h 142"/>
                  <a:gd name="T40" fmla="+- 0 13597 13580"/>
                  <a:gd name="T41" fmla="*/ T40 w 82"/>
                  <a:gd name="T42" fmla="+- 0 4735 4735"/>
                  <a:gd name="T43" fmla="*/ 4735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142">
                    <a:moveTo>
                      <a:pt x="17" y="0"/>
                    </a:moveTo>
                    <a:lnTo>
                      <a:pt x="0" y="0"/>
                    </a:lnTo>
                    <a:lnTo>
                      <a:pt x="0" y="142"/>
                    </a:lnTo>
                    <a:lnTo>
                      <a:pt x="17" y="142"/>
                    </a:lnTo>
                    <a:lnTo>
                      <a:pt x="17" y="81"/>
                    </a:lnTo>
                    <a:lnTo>
                      <a:pt x="18" y="78"/>
                    </a:lnTo>
                    <a:lnTo>
                      <a:pt x="19" y="76"/>
                    </a:lnTo>
                    <a:lnTo>
                      <a:pt x="22" y="66"/>
                    </a:lnTo>
                    <a:lnTo>
                      <a:pt x="28" y="61"/>
                    </a:lnTo>
                    <a:lnTo>
                      <a:pt x="17" y="6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3" name="Freeform 70"/>
              <p:cNvSpPr>
                <a:spLocks/>
              </p:cNvSpPr>
              <p:nvPr/>
            </p:nvSpPr>
            <p:spPr bwMode="auto">
              <a:xfrm>
                <a:off x="13580" y="4735"/>
                <a:ext cx="82" cy="142"/>
              </a:xfrm>
              <a:custGeom>
                <a:avLst/>
                <a:gdLst>
                  <a:gd name="T0" fmla="+- 0 13653 13580"/>
                  <a:gd name="T1" fmla="*/ T0 w 82"/>
                  <a:gd name="T2" fmla="+- 0 4793 4735"/>
                  <a:gd name="T3" fmla="*/ 4793 h 142"/>
                  <a:gd name="T4" fmla="+- 0 13639 13580"/>
                  <a:gd name="T5" fmla="*/ T4 w 82"/>
                  <a:gd name="T6" fmla="+- 0 4793 4735"/>
                  <a:gd name="T7" fmla="*/ 4793 h 142"/>
                  <a:gd name="T8" fmla="+- 0 13645 13580"/>
                  <a:gd name="T9" fmla="*/ T8 w 82"/>
                  <a:gd name="T10" fmla="+- 0 4806 4735"/>
                  <a:gd name="T11" fmla="*/ 4806 h 142"/>
                  <a:gd name="T12" fmla="+- 0 13645 13580"/>
                  <a:gd name="T13" fmla="*/ T12 w 82"/>
                  <a:gd name="T14" fmla="+- 0 4877 4735"/>
                  <a:gd name="T15" fmla="*/ 4877 h 142"/>
                  <a:gd name="T16" fmla="+- 0 13662 13580"/>
                  <a:gd name="T17" fmla="*/ T16 w 82"/>
                  <a:gd name="T18" fmla="+- 0 4877 4735"/>
                  <a:gd name="T19" fmla="*/ 4877 h 142"/>
                  <a:gd name="T20" fmla="+- 0 13659 13580"/>
                  <a:gd name="T21" fmla="*/ T20 w 82"/>
                  <a:gd name="T22" fmla="+- 0 4799 4735"/>
                  <a:gd name="T23" fmla="*/ 4799 h 142"/>
                  <a:gd name="T24" fmla="+- 0 13653 13580"/>
                  <a:gd name="T25" fmla="*/ T24 w 82"/>
                  <a:gd name="T26" fmla="+- 0 4793 4735"/>
                  <a:gd name="T27" fmla="*/ 4793 h 142"/>
                </a:gdLst>
                <a:ahLst/>
                <a:cxnLst>
                  <a:cxn ang="0">
                    <a:pos x="T1" y="T3"/>
                  </a:cxn>
                  <a:cxn ang="0">
                    <a:pos x="T5" y="T7"/>
                  </a:cxn>
                  <a:cxn ang="0">
                    <a:pos x="T9" y="T11"/>
                  </a:cxn>
                  <a:cxn ang="0">
                    <a:pos x="T13" y="T15"/>
                  </a:cxn>
                  <a:cxn ang="0">
                    <a:pos x="T17" y="T19"/>
                  </a:cxn>
                  <a:cxn ang="0">
                    <a:pos x="T21" y="T23"/>
                  </a:cxn>
                  <a:cxn ang="0">
                    <a:pos x="T25" y="T27"/>
                  </a:cxn>
                </a:cxnLst>
                <a:rect l="0" t="0" r="r" b="b"/>
                <a:pathLst>
                  <a:path w="82" h="142">
                    <a:moveTo>
                      <a:pt x="73" y="58"/>
                    </a:moveTo>
                    <a:lnTo>
                      <a:pt x="59" y="58"/>
                    </a:lnTo>
                    <a:lnTo>
                      <a:pt x="65" y="71"/>
                    </a:lnTo>
                    <a:lnTo>
                      <a:pt x="65" y="142"/>
                    </a:lnTo>
                    <a:lnTo>
                      <a:pt x="82" y="142"/>
                    </a:lnTo>
                    <a:lnTo>
                      <a:pt x="79" y="64"/>
                    </a:lnTo>
                    <a:lnTo>
                      <a:pt x="7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4" name="Freeform 71"/>
              <p:cNvSpPr>
                <a:spLocks/>
              </p:cNvSpPr>
              <p:nvPr/>
            </p:nvSpPr>
            <p:spPr bwMode="auto">
              <a:xfrm>
                <a:off x="13580" y="4735"/>
                <a:ext cx="82" cy="142"/>
              </a:xfrm>
              <a:custGeom>
                <a:avLst/>
                <a:gdLst>
                  <a:gd name="T0" fmla="+- 0 13628 13580"/>
                  <a:gd name="T1" fmla="*/ T0 w 82"/>
                  <a:gd name="T2" fmla="+- 0 4778 4735"/>
                  <a:gd name="T3" fmla="*/ 4778 h 142"/>
                  <a:gd name="T4" fmla="+- 0 13622 13580"/>
                  <a:gd name="T5" fmla="*/ T4 w 82"/>
                  <a:gd name="T6" fmla="+- 0 4778 4735"/>
                  <a:gd name="T7" fmla="*/ 4778 h 142"/>
                  <a:gd name="T8" fmla="+- 0 13616 13580"/>
                  <a:gd name="T9" fmla="*/ T8 w 82"/>
                  <a:gd name="T10" fmla="+- 0 4780 4735"/>
                  <a:gd name="T11" fmla="*/ 4780 h 142"/>
                  <a:gd name="T12" fmla="+- 0 13610 13580"/>
                  <a:gd name="T13" fmla="*/ T12 w 82"/>
                  <a:gd name="T14" fmla="+- 0 4783 4735"/>
                  <a:gd name="T15" fmla="*/ 4783 h 142"/>
                  <a:gd name="T16" fmla="+- 0 13605 13580"/>
                  <a:gd name="T17" fmla="*/ T16 w 82"/>
                  <a:gd name="T18" fmla="+- 0 4786 4735"/>
                  <a:gd name="T19" fmla="*/ 4786 h 142"/>
                  <a:gd name="T20" fmla="+- 0 13601 13580"/>
                  <a:gd name="T21" fmla="*/ T20 w 82"/>
                  <a:gd name="T22" fmla="+- 0 4791 4735"/>
                  <a:gd name="T23" fmla="*/ 4791 h 142"/>
                  <a:gd name="T24" fmla="+- 0 13598 13580"/>
                  <a:gd name="T25" fmla="*/ T24 w 82"/>
                  <a:gd name="T26" fmla="+- 0 4796 4735"/>
                  <a:gd name="T27" fmla="*/ 4796 h 142"/>
                  <a:gd name="T28" fmla="+- 0 13608 13580"/>
                  <a:gd name="T29" fmla="*/ T28 w 82"/>
                  <a:gd name="T30" fmla="+- 0 4796 4735"/>
                  <a:gd name="T31" fmla="*/ 4796 h 142"/>
                  <a:gd name="T32" fmla="+- 0 13611 13580"/>
                  <a:gd name="T33" fmla="*/ T32 w 82"/>
                  <a:gd name="T34" fmla="+- 0 4793 4735"/>
                  <a:gd name="T35" fmla="*/ 4793 h 142"/>
                  <a:gd name="T36" fmla="+- 0 13653 13580"/>
                  <a:gd name="T37" fmla="*/ T36 w 82"/>
                  <a:gd name="T38" fmla="+- 0 4793 4735"/>
                  <a:gd name="T39" fmla="*/ 4793 h 142"/>
                  <a:gd name="T40" fmla="+- 0 13645 13580"/>
                  <a:gd name="T41" fmla="*/ T40 w 82"/>
                  <a:gd name="T42" fmla="+- 0 4783 4735"/>
                  <a:gd name="T43" fmla="*/ 4783 h 142"/>
                  <a:gd name="T44" fmla="+- 0 13628 13580"/>
                  <a:gd name="T45" fmla="*/ T44 w 82"/>
                  <a:gd name="T46" fmla="+- 0 4778 4735"/>
                  <a:gd name="T47" fmla="*/ 4778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 h="142">
                    <a:moveTo>
                      <a:pt x="48" y="43"/>
                    </a:moveTo>
                    <a:lnTo>
                      <a:pt x="42" y="43"/>
                    </a:lnTo>
                    <a:lnTo>
                      <a:pt x="36" y="45"/>
                    </a:lnTo>
                    <a:lnTo>
                      <a:pt x="30" y="48"/>
                    </a:lnTo>
                    <a:lnTo>
                      <a:pt x="25" y="51"/>
                    </a:lnTo>
                    <a:lnTo>
                      <a:pt x="21" y="56"/>
                    </a:lnTo>
                    <a:lnTo>
                      <a:pt x="18" y="61"/>
                    </a:lnTo>
                    <a:lnTo>
                      <a:pt x="28" y="61"/>
                    </a:lnTo>
                    <a:lnTo>
                      <a:pt x="31" y="58"/>
                    </a:lnTo>
                    <a:lnTo>
                      <a:pt x="73" y="58"/>
                    </a:lnTo>
                    <a:lnTo>
                      <a:pt x="65" y="48"/>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72"/>
            <p:cNvGrpSpPr>
              <a:grpSpLocks/>
            </p:cNvGrpSpPr>
            <p:nvPr/>
          </p:nvGrpSpPr>
          <p:grpSpPr bwMode="auto">
            <a:xfrm>
              <a:off x="13697" y="4742"/>
              <a:ext cx="20" cy="135"/>
              <a:chOff x="13697" y="4742"/>
              <a:chExt cx="20" cy="135"/>
            </a:xfrm>
          </p:grpSpPr>
          <p:sp>
            <p:nvSpPr>
              <p:cNvPr id="5270" name="Freeform 73"/>
              <p:cNvSpPr>
                <a:spLocks/>
              </p:cNvSpPr>
              <p:nvPr/>
            </p:nvSpPr>
            <p:spPr bwMode="auto">
              <a:xfrm>
                <a:off x="13697" y="4742"/>
                <a:ext cx="20" cy="135"/>
              </a:xfrm>
              <a:custGeom>
                <a:avLst/>
                <a:gdLst>
                  <a:gd name="T0" fmla="+- 0 13716 13697"/>
                  <a:gd name="T1" fmla="*/ T0 w 20"/>
                  <a:gd name="T2" fmla="+- 0 4781 4742"/>
                  <a:gd name="T3" fmla="*/ 4781 h 135"/>
                  <a:gd name="T4" fmla="+- 0 13699 13697"/>
                  <a:gd name="T5" fmla="*/ T4 w 20"/>
                  <a:gd name="T6" fmla="+- 0 4781 4742"/>
                  <a:gd name="T7" fmla="*/ 4781 h 135"/>
                  <a:gd name="T8" fmla="+- 0 13699 13697"/>
                  <a:gd name="T9" fmla="*/ T8 w 20"/>
                  <a:gd name="T10" fmla="+- 0 4877 4742"/>
                  <a:gd name="T11" fmla="*/ 4877 h 135"/>
                  <a:gd name="T12" fmla="+- 0 13716 13697"/>
                  <a:gd name="T13" fmla="*/ T12 w 20"/>
                  <a:gd name="T14" fmla="+- 0 4877 4742"/>
                  <a:gd name="T15" fmla="*/ 4877 h 135"/>
                  <a:gd name="T16" fmla="+- 0 13716 13697"/>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19" y="39"/>
                    </a:moveTo>
                    <a:lnTo>
                      <a:pt x="2" y="39"/>
                    </a:lnTo>
                    <a:lnTo>
                      <a:pt x="2" y="135"/>
                    </a:lnTo>
                    <a:lnTo>
                      <a:pt x="19" y="135"/>
                    </a:lnTo>
                    <a:lnTo>
                      <a:pt x="1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1" name="Freeform 74"/>
              <p:cNvSpPr>
                <a:spLocks/>
              </p:cNvSpPr>
              <p:nvPr/>
            </p:nvSpPr>
            <p:spPr bwMode="auto">
              <a:xfrm>
                <a:off x="13697" y="4742"/>
                <a:ext cx="20" cy="135"/>
              </a:xfrm>
              <a:custGeom>
                <a:avLst/>
                <a:gdLst>
                  <a:gd name="T0" fmla="+- 0 13714 13697"/>
                  <a:gd name="T1" fmla="*/ T0 w 20"/>
                  <a:gd name="T2" fmla="+- 0 4742 4742"/>
                  <a:gd name="T3" fmla="*/ 4742 h 135"/>
                  <a:gd name="T4" fmla="+- 0 13701 13697"/>
                  <a:gd name="T5" fmla="*/ T4 w 20"/>
                  <a:gd name="T6" fmla="+- 0 4742 4742"/>
                  <a:gd name="T7" fmla="*/ 4742 h 135"/>
                  <a:gd name="T8" fmla="+- 0 13697 13697"/>
                  <a:gd name="T9" fmla="*/ T8 w 20"/>
                  <a:gd name="T10" fmla="+- 0 4747 4742"/>
                  <a:gd name="T11" fmla="*/ 4747 h 135"/>
                  <a:gd name="T12" fmla="+- 0 13697 13697"/>
                  <a:gd name="T13" fmla="*/ T12 w 20"/>
                  <a:gd name="T14" fmla="+- 0 4759 4742"/>
                  <a:gd name="T15" fmla="*/ 4759 h 135"/>
                  <a:gd name="T16" fmla="+- 0 13701 13697"/>
                  <a:gd name="T17" fmla="*/ T16 w 20"/>
                  <a:gd name="T18" fmla="+- 0 4764 4742"/>
                  <a:gd name="T19" fmla="*/ 4764 h 135"/>
                  <a:gd name="T20" fmla="+- 0 13714 13697"/>
                  <a:gd name="T21" fmla="*/ T20 w 20"/>
                  <a:gd name="T22" fmla="+- 0 4764 4742"/>
                  <a:gd name="T23" fmla="*/ 4764 h 135"/>
                  <a:gd name="T24" fmla="+- 0 13719 13697"/>
                  <a:gd name="T25" fmla="*/ T24 w 20"/>
                  <a:gd name="T26" fmla="+- 0 4759 4742"/>
                  <a:gd name="T27" fmla="*/ 4759 h 135"/>
                  <a:gd name="T28" fmla="+- 0 13718 13697"/>
                  <a:gd name="T29" fmla="*/ T28 w 20"/>
                  <a:gd name="T30" fmla="+- 0 4753 4742"/>
                  <a:gd name="T31" fmla="*/ 4753 h 135"/>
                  <a:gd name="T32" fmla="+- 0 13718 13697"/>
                  <a:gd name="T33" fmla="*/ T32 w 20"/>
                  <a:gd name="T34" fmla="+- 0 4747 4742"/>
                  <a:gd name="T35" fmla="*/ 4747 h 135"/>
                  <a:gd name="T36" fmla="+- 0 13714 13697"/>
                  <a:gd name="T37" fmla="*/ T36 w 20"/>
                  <a:gd name="T38" fmla="+- 0 4742 4742"/>
                  <a:gd name="T39"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1" y="11"/>
                    </a:lnTo>
                    <a:lnTo>
                      <a:pt x="2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75"/>
            <p:cNvGrpSpPr>
              <a:grpSpLocks/>
            </p:cNvGrpSpPr>
            <p:nvPr/>
          </p:nvGrpSpPr>
          <p:grpSpPr bwMode="auto">
            <a:xfrm>
              <a:off x="13747" y="4782"/>
              <a:ext cx="85" cy="98"/>
              <a:chOff x="13747" y="4782"/>
              <a:chExt cx="85" cy="98"/>
            </a:xfrm>
          </p:grpSpPr>
          <p:sp>
            <p:nvSpPr>
              <p:cNvPr id="5267" name="Freeform 76"/>
              <p:cNvSpPr>
                <a:spLocks/>
              </p:cNvSpPr>
              <p:nvPr/>
            </p:nvSpPr>
            <p:spPr bwMode="auto">
              <a:xfrm>
                <a:off x="13747" y="4782"/>
                <a:ext cx="85" cy="98"/>
              </a:xfrm>
              <a:custGeom>
                <a:avLst/>
                <a:gdLst>
                  <a:gd name="T0" fmla="+- 0 13775 13747"/>
                  <a:gd name="T1" fmla="*/ T0 w 85"/>
                  <a:gd name="T2" fmla="+- 0 4782 4782"/>
                  <a:gd name="T3" fmla="*/ 4782 h 98"/>
                  <a:gd name="T4" fmla="+- 0 13760 13747"/>
                  <a:gd name="T5" fmla="*/ T4 w 85"/>
                  <a:gd name="T6" fmla="+- 0 4794 4782"/>
                  <a:gd name="T7" fmla="*/ 4794 h 98"/>
                  <a:gd name="T8" fmla="+- 0 13750 13747"/>
                  <a:gd name="T9" fmla="*/ T8 w 85"/>
                  <a:gd name="T10" fmla="+- 0 4814 4782"/>
                  <a:gd name="T11" fmla="*/ 4814 h 98"/>
                  <a:gd name="T12" fmla="+- 0 13747 13747"/>
                  <a:gd name="T13" fmla="*/ T12 w 85"/>
                  <a:gd name="T14" fmla="+- 0 4841 4782"/>
                  <a:gd name="T15" fmla="*/ 4841 h 98"/>
                  <a:gd name="T16" fmla="+- 0 13755 13747"/>
                  <a:gd name="T17" fmla="*/ T16 w 85"/>
                  <a:gd name="T18" fmla="+- 0 4861 4782"/>
                  <a:gd name="T19" fmla="*/ 4861 h 98"/>
                  <a:gd name="T20" fmla="+- 0 13771 13747"/>
                  <a:gd name="T21" fmla="*/ T20 w 85"/>
                  <a:gd name="T22" fmla="+- 0 4875 4782"/>
                  <a:gd name="T23" fmla="*/ 4875 h 98"/>
                  <a:gd name="T24" fmla="+- 0 13794 13747"/>
                  <a:gd name="T25" fmla="*/ T24 w 85"/>
                  <a:gd name="T26" fmla="+- 0 4880 4782"/>
                  <a:gd name="T27" fmla="*/ 4880 h 98"/>
                  <a:gd name="T28" fmla="+- 0 13810 13747"/>
                  <a:gd name="T29" fmla="*/ T28 w 85"/>
                  <a:gd name="T30" fmla="+- 0 4880 4782"/>
                  <a:gd name="T31" fmla="*/ 4880 h 98"/>
                  <a:gd name="T32" fmla="+- 0 13820 13747"/>
                  <a:gd name="T33" fmla="*/ T32 w 85"/>
                  <a:gd name="T34" fmla="+- 0 4876 4782"/>
                  <a:gd name="T35" fmla="*/ 4876 h 98"/>
                  <a:gd name="T36" fmla="+- 0 13826 13747"/>
                  <a:gd name="T37" fmla="*/ T36 w 85"/>
                  <a:gd name="T38" fmla="+- 0 4873 4782"/>
                  <a:gd name="T39" fmla="*/ 4873 h 98"/>
                  <a:gd name="T40" fmla="+- 0 13825 13747"/>
                  <a:gd name="T41" fmla="*/ T40 w 85"/>
                  <a:gd name="T42" fmla="+- 0 4866 4782"/>
                  <a:gd name="T43" fmla="*/ 4866 h 98"/>
                  <a:gd name="T44" fmla="+- 0 13809 13747"/>
                  <a:gd name="T45" fmla="*/ T44 w 85"/>
                  <a:gd name="T46" fmla="+- 0 4866 4782"/>
                  <a:gd name="T47" fmla="*/ 4866 h 98"/>
                  <a:gd name="T48" fmla="+- 0 13789 13747"/>
                  <a:gd name="T49" fmla="*/ T48 w 85"/>
                  <a:gd name="T50" fmla="+- 0 4865 4782"/>
                  <a:gd name="T51" fmla="*/ 4865 h 98"/>
                  <a:gd name="T52" fmla="+- 0 13771 13747"/>
                  <a:gd name="T53" fmla="*/ T52 w 85"/>
                  <a:gd name="T54" fmla="+- 0 4855 4782"/>
                  <a:gd name="T55" fmla="*/ 4855 h 98"/>
                  <a:gd name="T56" fmla="+- 0 13763 13747"/>
                  <a:gd name="T57" fmla="*/ T56 w 85"/>
                  <a:gd name="T58" fmla="+- 0 4832 4782"/>
                  <a:gd name="T59" fmla="*/ 4832 h 98"/>
                  <a:gd name="T60" fmla="+- 0 13831 13747"/>
                  <a:gd name="T61" fmla="*/ T60 w 85"/>
                  <a:gd name="T62" fmla="+- 0 4832 4782"/>
                  <a:gd name="T63" fmla="*/ 4832 h 98"/>
                  <a:gd name="T64" fmla="+- 0 13832 13747"/>
                  <a:gd name="T65" fmla="*/ T64 w 85"/>
                  <a:gd name="T66" fmla="+- 0 4830 4782"/>
                  <a:gd name="T67" fmla="*/ 4830 h 98"/>
                  <a:gd name="T68" fmla="+- 0 13832 13747"/>
                  <a:gd name="T69" fmla="*/ T68 w 85"/>
                  <a:gd name="T70" fmla="+- 0 4828 4782"/>
                  <a:gd name="T71" fmla="*/ 4828 h 98"/>
                  <a:gd name="T72" fmla="+- 0 13831 13747"/>
                  <a:gd name="T73" fmla="*/ T72 w 85"/>
                  <a:gd name="T74" fmla="+- 0 4820 4782"/>
                  <a:gd name="T75" fmla="*/ 4820 h 98"/>
                  <a:gd name="T76" fmla="+- 0 13764 13747"/>
                  <a:gd name="T77" fmla="*/ T76 w 85"/>
                  <a:gd name="T78" fmla="+- 0 4820 4782"/>
                  <a:gd name="T79" fmla="*/ 4820 h 98"/>
                  <a:gd name="T80" fmla="+- 0 13765 13747"/>
                  <a:gd name="T81" fmla="*/ T80 w 85"/>
                  <a:gd name="T82" fmla="+- 0 4807 4782"/>
                  <a:gd name="T83" fmla="*/ 4807 h 98"/>
                  <a:gd name="T84" fmla="+- 0 13773 13747"/>
                  <a:gd name="T85" fmla="*/ T84 w 85"/>
                  <a:gd name="T86" fmla="+- 0 4791 4782"/>
                  <a:gd name="T87" fmla="*/ 4791 h 98"/>
                  <a:gd name="T88" fmla="+- 0 13815 13747"/>
                  <a:gd name="T89" fmla="*/ T88 w 85"/>
                  <a:gd name="T90" fmla="+- 0 4791 4782"/>
                  <a:gd name="T91" fmla="*/ 4791 h 98"/>
                  <a:gd name="T92" fmla="+- 0 13806 13747"/>
                  <a:gd name="T93" fmla="*/ T92 w 85"/>
                  <a:gd name="T94" fmla="+- 0 4785 4782"/>
                  <a:gd name="T95" fmla="*/ 4785 h 98"/>
                  <a:gd name="T96" fmla="+- 0 13775 13747"/>
                  <a:gd name="T97" fmla="*/ T96 w 85"/>
                  <a:gd name="T98" fmla="+- 0 4782 4782"/>
                  <a:gd name="T99" fmla="*/ 478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8" name="Freeform 77"/>
              <p:cNvSpPr>
                <a:spLocks/>
              </p:cNvSpPr>
              <p:nvPr/>
            </p:nvSpPr>
            <p:spPr bwMode="auto">
              <a:xfrm>
                <a:off x="13747" y="4782"/>
                <a:ext cx="85" cy="98"/>
              </a:xfrm>
              <a:custGeom>
                <a:avLst/>
                <a:gdLst>
                  <a:gd name="T0" fmla="+- 0 13823 13747"/>
                  <a:gd name="T1" fmla="*/ T0 w 85"/>
                  <a:gd name="T2" fmla="+- 0 4861 4782"/>
                  <a:gd name="T3" fmla="*/ 4861 h 98"/>
                  <a:gd name="T4" fmla="+- 0 13817 13747"/>
                  <a:gd name="T5" fmla="*/ T4 w 85"/>
                  <a:gd name="T6" fmla="+- 0 4864 4782"/>
                  <a:gd name="T7" fmla="*/ 4864 h 98"/>
                  <a:gd name="T8" fmla="+- 0 13809 13747"/>
                  <a:gd name="T9" fmla="*/ T8 w 85"/>
                  <a:gd name="T10" fmla="+- 0 4866 4782"/>
                  <a:gd name="T11" fmla="*/ 4866 h 98"/>
                  <a:gd name="T12" fmla="+- 0 13825 13747"/>
                  <a:gd name="T13" fmla="*/ T12 w 85"/>
                  <a:gd name="T14" fmla="+- 0 4866 4782"/>
                  <a:gd name="T15" fmla="*/ 4866 h 98"/>
                  <a:gd name="T16" fmla="+- 0 13823 13747"/>
                  <a:gd name="T17" fmla="*/ T16 w 85"/>
                  <a:gd name="T18" fmla="+- 0 4861 4782"/>
                  <a:gd name="T19" fmla="*/ 486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9" name="Freeform 78"/>
              <p:cNvSpPr>
                <a:spLocks/>
              </p:cNvSpPr>
              <p:nvPr/>
            </p:nvSpPr>
            <p:spPr bwMode="auto">
              <a:xfrm>
                <a:off x="13747" y="4782"/>
                <a:ext cx="85" cy="98"/>
              </a:xfrm>
              <a:custGeom>
                <a:avLst/>
                <a:gdLst>
                  <a:gd name="T0" fmla="+- 0 13815 13747"/>
                  <a:gd name="T1" fmla="*/ T0 w 85"/>
                  <a:gd name="T2" fmla="+- 0 4791 4782"/>
                  <a:gd name="T3" fmla="*/ 4791 h 98"/>
                  <a:gd name="T4" fmla="+- 0 13810 13747"/>
                  <a:gd name="T5" fmla="*/ T4 w 85"/>
                  <a:gd name="T6" fmla="+- 0 4791 4782"/>
                  <a:gd name="T7" fmla="*/ 4791 h 98"/>
                  <a:gd name="T8" fmla="+- 0 13815 13747"/>
                  <a:gd name="T9" fmla="*/ T8 w 85"/>
                  <a:gd name="T10" fmla="+- 0 4808 4782"/>
                  <a:gd name="T11" fmla="*/ 4808 h 98"/>
                  <a:gd name="T12" fmla="+- 0 13815 13747"/>
                  <a:gd name="T13" fmla="*/ T12 w 85"/>
                  <a:gd name="T14" fmla="+- 0 4820 4782"/>
                  <a:gd name="T15" fmla="*/ 4820 h 98"/>
                  <a:gd name="T16" fmla="+- 0 13831 13747"/>
                  <a:gd name="T17" fmla="*/ T16 w 85"/>
                  <a:gd name="T18" fmla="+- 0 4820 4782"/>
                  <a:gd name="T19" fmla="*/ 4820 h 98"/>
                  <a:gd name="T20" fmla="+- 0 13831 13747"/>
                  <a:gd name="T21" fmla="*/ T20 w 85"/>
                  <a:gd name="T22" fmla="+- 0 4812 4782"/>
                  <a:gd name="T23" fmla="*/ 4812 h 98"/>
                  <a:gd name="T24" fmla="+- 0 13823 13747"/>
                  <a:gd name="T25" fmla="*/ T24 w 85"/>
                  <a:gd name="T26" fmla="+- 0 4797 4782"/>
                  <a:gd name="T27" fmla="*/ 4797 h 98"/>
                  <a:gd name="T28" fmla="+- 0 13815 13747"/>
                  <a:gd name="T29" fmla="*/ T28 w 85"/>
                  <a:gd name="T30" fmla="+- 0 4791 4782"/>
                  <a:gd name="T31" fmla="*/ 479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79"/>
            <p:cNvGrpSpPr>
              <a:grpSpLocks/>
            </p:cNvGrpSpPr>
            <p:nvPr/>
          </p:nvGrpSpPr>
          <p:grpSpPr bwMode="auto">
            <a:xfrm>
              <a:off x="13850" y="4781"/>
              <a:ext cx="92" cy="97"/>
              <a:chOff x="13850" y="4781"/>
              <a:chExt cx="92" cy="97"/>
            </a:xfrm>
          </p:grpSpPr>
          <p:sp>
            <p:nvSpPr>
              <p:cNvPr id="5265" name="Freeform 80"/>
              <p:cNvSpPr>
                <a:spLocks/>
              </p:cNvSpPr>
              <p:nvPr/>
            </p:nvSpPr>
            <p:spPr bwMode="auto">
              <a:xfrm>
                <a:off x="13850" y="4781"/>
                <a:ext cx="92" cy="97"/>
              </a:xfrm>
              <a:custGeom>
                <a:avLst/>
                <a:gdLst>
                  <a:gd name="T0" fmla="+- 0 13869 13850"/>
                  <a:gd name="T1" fmla="*/ T0 w 92"/>
                  <a:gd name="T2" fmla="+- 0 4781 4781"/>
                  <a:gd name="T3" fmla="*/ 4781 h 97"/>
                  <a:gd name="T4" fmla="+- 0 13850 13850"/>
                  <a:gd name="T5" fmla="*/ T4 w 92"/>
                  <a:gd name="T6" fmla="+- 0 4781 4781"/>
                  <a:gd name="T7" fmla="*/ 4781 h 97"/>
                  <a:gd name="T8" fmla="+- 0 13887 13850"/>
                  <a:gd name="T9" fmla="*/ T8 w 92"/>
                  <a:gd name="T10" fmla="+- 0 4877 4781"/>
                  <a:gd name="T11" fmla="*/ 4877 h 97"/>
                  <a:gd name="T12" fmla="+- 0 13903 13850"/>
                  <a:gd name="T13" fmla="*/ T12 w 92"/>
                  <a:gd name="T14" fmla="+- 0 4877 4781"/>
                  <a:gd name="T15" fmla="*/ 4877 h 97"/>
                  <a:gd name="T16" fmla="+- 0 13910 13850"/>
                  <a:gd name="T17" fmla="*/ T16 w 92"/>
                  <a:gd name="T18" fmla="+- 0 4860 4781"/>
                  <a:gd name="T19" fmla="*/ 4860 h 97"/>
                  <a:gd name="T20" fmla="+- 0 13895 13850"/>
                  <a:gd name="T21" fmla="*/ T20 w 92"/>
                  <a:gd name="T22" fmla="+- 0 4860 4781"/>
                  <a:gd name="T23" fmla="*/ 4860 h 97"/>
                  <a:gd name="T24" fmla="+- 0 13893 13850"/>
                  <a:gd name="T25" fmla="*/ T24 w 92"/>
                  <a:gd name="T26" fmla="+- 0 4852 4781"/>
                  <a:gd name="T27" fmla="*/ 4852 h 97"/>
                  <a:gd name="T28" fmla="+- 0 13891 13850"/>
                  <a:gd name="T29" fmla="*/ T28 w 92"/>
                  <a:gd name="T30" fmla="+- 0 4844 4781"/>
                  <a:gd name="T31" fmla="*/ 4844 h 97"/>
                  <a:gd name="T32" fmla="+- 0 13888 13850"/>
                  <a:gd name="T33" fmla="*/ T32 w 92"/>
                  <a:gd name="T34" fmla="+- 0 4835 4781"/>
                  <a:gd name="T35" fmla="*/ 4835 h 97"/>
                  <a:gd name="T36" fmla="+- 0 13869 13850"/>
                  <a:gd name="T37" fmla="*/ T36 w 92"/>
                  <a:gd name="T38" fmla="+- 0 4781 4781"/>
                  <a:gd name="T39" fmla="*/ 4781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2" h="97">
                    <a:moveTo>
                      <a:pt x="19" y="0"/>
                    </a:moveTo>
                    <a:lnTo>
                      <a:pt x="0" y="0"/>
                    </a:lnTo>
                    <a:lnTo>
                      <a:pt x="37" y="96"/>
                    </a:lnTo>
                    <a:lnTo>
                      <a:pt x="53" y="96"/>
                    </a:lnTo>
                    <a:lnTo>
                      <a:pt x="60" y="79"/>
                    </a:lnTo>
                    <a:lnTo>
                      <a:pt x="45" y="79"/>
                    </a:lnTo>
                    <a:lnTo>
                      <a:pt x="43" y="71"/>
                    </a:lnTo>
                    <a:lnTo>
                      <a:pt x="41" y="63"/>
                    </a:lnTo>
                    <a:lnTo>
                      <a:pt x="38" y="54"/>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6" name="Freeform 81"/>
              <p:cNvSpPr>
                <a:spLocks/>
              </p:cNvSpPr>
              <p:nvPr/>
            </p:nvSpPr>
            <p:spPr bwMode="auto">
              <a:xfrm>
                <a:off x="13850" y="4781"/>
                <a:ext cx="92" cy="97"/>
              </a:xfrm>
              <a:custGeom>
                <a:avLst/>
                <a:gdLst>
                  <a:gd name="T0" fmla="+- 0 13941 13850"/>
                  <a:gd name="T1" fmla="*/ T0 w 92"/>
                  <a:gd name="T2" fmla="+- 0 4781 4781"/>
                  <a:gd name="T3" fmla="*/ 4781 h 97"/>
                  <a:gd name="T4" fmla="+- 0 13923 13850"/>
                  <a:gd name="T5" fmla="*/ T4 w 92"/>
                  <a:gd name="T6" fmla="+- 0 4781 4781"/>
                  <a:gd name="T7" fmla="*/ 4781 h 97"/>
                  <a:gd name="T8" fmla="+- 0 13904 13850"/>
                  <a:gd name="T9" fmla="*/ T8 w 92"/>
                  <a:gd name="T10" fmla="+- 0 4835 4781"/>
                  <a:gd name="T11" fmla="*/ 4835 h 97"/>
                  <a:gd name="T12" fmla="+- 0 13901 13850"/>
                  <a:gd name="T13" fmla="*/ T12 w 92"/>
                  <a:gd name="T14" fmla="+- 0 4844 4781"/>
                  <a:gd name="T15" fmla="*/ 4844 h 97"/>
                  <a:gd name="T16" fmla="+- 0 13898 13850"/>
                  <a:gd name="T17" fmla="*/ T16 w 92"/>
                  <a:gd name="T18" fmla="+- 0 4852 4781"/>
                  <a:gd name="T19" fmla="*/ 4852 h 97"/>
                  <a:gd name="T20" fmla="+- 0 13896 13850"/>
                  <a:gd name="T21" fmla="*/ T20 w 92"/>
                  <a:gd name="T22" fmla="+- 0 4860 4781"/>
                  <a:gd name="T23" fmla="*/ 4860 h 97"/>
                  <a:gd name="T24" fmla="+- 0 13910 13850"/>
                  <a:gd name="T25" fmla="*/ T24 w 92"/>
                  <a:gd name="T26" fmla="+- 0 4860 4781"/>
                  <a:gd name="T27" fmla="*/ 4860 h 97"/>
                  <a:gd name="T28" fmla="+- 0 13941 13850"/>
                  <a:gd name="T29" fmla="*/ T28 w 92"/>
                  <a:gd name="T30" fmla="+- 0 4781 4781"/>
                  <a:gd name="T31" fmla="*/ 4781 h 9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97">
                    <a:moveTo>
                      <a:pt x="91" y="0"/>
                    </a:moveTo>
                    <a:lnTo>
                      <a:pt x="73" y="0"/>
                    </a:lnTo>
                    <a:lnTo>
                      <a:pt x="54" y="54"/>
                    </a:lnTo>
                    <a:lnTo>
                      <a:pt x="51" y="63"/>
                    </a:lnTo>
                    <a:lnTo>
                      <a:pt x="48" y="71"/>
                    </a:lnTo>
                    <a:lnTo>
                      <a:pt x="46" y="79"/>
                    </a:lnTo>
                    <a:lnTo>
                      <a:pt x="60" y="7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82"/>
            <p:cNvGrpSpPr>
              <a:grpSpLocks/>
            </p:cNvGrpSpPr>
            <p:nvPr/>
          </p:nvGrpSpPr>
          <p:grpSpPr bwMode="auto">
            <a:xfrm>
              <a:off x="13964" y="4742"/>
              <a:ext cx="20" cy="135"/>
              <a:chOff x="13964" y="4742"/>
              <a:chExt cx="20" cy="135"/>
            </a:xfrm>
          </p:grpSpPr>
          <p:sp>
            <p:nvSpPr>
              <p:cNvPr id="5263" name="Freeform 83"/>
              <p:cNvSpPr>
                <a:spLocks/>
              </p:cNvSpPr>
              <p:nvPr/>
            </p:nvSpPr>
            <p:spPr bwMode="auto">
              <a:xfrm>
                <a:off x="13964" y="4742"/>
                <a:ext cx="20" cy="135"/>
              </a:xfrm>
              <a:custGeom>
                <a:avLst/>
                <a:gdLst>
                  <a:gd name="T0" fmla="+- 0 13984 13964"/>
                  <a:gd name="T1" fmla="*/ T0 w 20"/>
                  <a:gd name="T2" fmla="+- 0 4781 4742"/>
                  <a:gd name="T3" fmla="*/ 4781 h 135"/>
                  <a:gd name="T4" fmla="+- 0 13966 13964"/>
                  <a:gd name="T5" fmla="*/ T4 w 20"/>
                  <a:gd name="T6" fmla="+- 0 4781 4742"/>
                  <a:gd name="T7" fmla="*/ 4781 h 135"/>
                  <a:gd name="T8" fmla="+- 0 13966 13964"/>
                  <a:gd name="T9" fmla="*/ T8 w 20"/>
                  <a:gd name="T10" fmla="+- 0 4877 4742"/>
                  <a:gd name="T11" fmla="*/ 4877 h 135"/>
                  <a:gd name="T12" fmla="+- 0 13984 13964"/>
                  <a:gd name="T13" fmla="*/ T12 w 20"/>
                  <a:gd name="T14" fmla="+- 0 4877 4742"/>
                  <a:gd name="T15" fmla="*/ 4877 h 135"/>
                  <a:gd name="T16" fmla="+- 0 13984 13964"/>
                  <a:gd name="T17" fmla="*/ T16 w 20"/>
                  <a:gd name="T18" fmla="+- 0 4781 4742"/>
                  <a:gd name="T19" fmla="*/ 478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4" name="Freeform 84"/>
              <p:cNvSpPr>
                <a:spLocks/>
              </p:cNvSpPr>
              <p:nvPr/>
            </p:nvSpPr>
            <p:spPr bwMode="auto">
              <a:xfrm>
                <a:off x="13964" y="4742"/>
                <a:ext cx="20" cy="135"/>
              </a:xfrm>
              <a:custGeom>
                <a:avLst/>
                <a:gdLst>
                  <a:gd name="T0" fmla="+- 0 13981 13964"/>
                  <a:gd name="T1" fmla="*/ T0 w 20"/>
                  <a:gd name="T2" fmla="+- 0 4742 4742"/>
                  <a:gd name="T3" fmla="*/ 4742 h 135"/>
                  <a:gd name="T4" fmla="+- 0 13968 13964"/>
                  <a:gd name="T5" fmla="*/ T4 w 20"/>
                  <a:gd name="T6" fmla="+- 0 4742 4742"/>
                  <a:gd name="T7" fmla="*/ 4742 h 135"/>
                  <a:gd name="T8" fmla="+- 0 13964 13964"/>
                  <a:gd name="T9" fmla="*/ T8 w 20"/>
                  <a:gd name="T10" fmla="+- 0 4747 4742"/>
                  <a:gd name="T11" fmla="*/ 4747 h 135"/>
                  <a:gd name="T12" fmla="+- 0 13964 13964"/>
                  <a:gd name="T13" fmla="*/ T12 w 20"/>
                  <a:gd name="T14" fmla="+- 0 4759 4742"/>
                  <a:gd name="T15" fmla="*/ 4759 h 135"/>
                  <a:gd name="T16" fmla="+- 0 13968 13964"/>
                  <a:gd name="T17" fmla="*/ T16 w 20"/>
                  <a:gd name="T18" fmla="+- 0 4764 4742"/>
                  <a:gd name="T19" fmla="*/ 4764 h 135"/>
                  <a:gd name="T20" fmla="+- 0 13981 13964"/>
                  <a:gd name="T21" fmla="*/ T20 w 20"/>
                  <a:gd name="T22" fmla="+- 0 4764 4742"/>
                  <a:gd name="T23" fmla="*/ 4764 h 135"/>
                  <a:gd name="T24" fmla="+- 0 13986 13964"/>
                  <a:gd name="T25" fmla="*/ T24 w 20"/>
                  <a:gd name="T26" fmla="+- 0 4759 4742"/>
                  <a:gd name="T27" fmla="*/ 4759 h 135"/>
                  <a:gd name="T28" fmla="+- 0 13986 13964"/>
                  <a:gd name="T29" fmla="*/ T28 w 20"/>
                  <a:gd name="T30" fmla="+- 0 4747 4742"/>
                  <a:gd name="T31" fmla="*/ 4747 h 135"/>
                  <a:gd name="T32" fmla="+- 0 13981 13964"/>
                  <a:gd name="T33" fmla="*/ T32 w 20"/>
                  <a:gd name="T34" fmla="+- 0 4742 4742"/>
                  <a:gd name="T35" fmla="*/ 474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85"/>
            <p:cNvGrpSpPr>
              <a:grpSpLocks/>
            </p:cNvGrpSpPr>
            <p:nvPr/>
          </p:nvGrpSpPr>
          <p:grpSpPr bwMode="auto">
            <a:xfrm>
              <a:off x="14020" y="4778"/>
              <a:ext cx="83" cy="99"/>
              <a:chOff x="14020" y="4778"/>
              <a:chExt cx="83" cy="99"/>
            </a:xfrm>
          </p:grpSpPr>
          <p:sp>
            <p:nvSpPr>
              <p:cNvPr id="5256" name="Freeform 86"/>
              <p:cNvSpPr>
                <a:spLocks/>
              </p:cNvSpPr>
              <p:nvPr/>
            </p:nvSpPr>
            <p:spPr bwMode="auto">
              <a:xfrm>
                <a:off x="14020" y="4778"/>
                <a:ext cx="83" cy="99"/>
              </a:xfrm>
              <a:custGeom>
                <a:avLst/>
                <a:gdLst>
                  <a:gd name="T0" fmla="+- 0 14036 14020"/>
                  <a:gd name="T1" fmla="*/ T0 w 83"/>
                  <a:gd name="T2" fmla="+- 0 4781 4778"/>
                  <a:gd name="T3" fmla="*/ 4781 h 99"/>
                  <a:gd name="T4" fmla="+- 0 14020 14020"/>
                  <a:gd name="T5" fmla="*/ T4 w 83"/>
                  <a:gd name="T6" fmla="+- 0 4781 4778"/>
                  <a:gd name="T7" fmla="*/ 4781 h 99"/>
                  <a:gd name="T8" fmla="+- 0 14021 14020"/>
                  <a:gd name="T9" fmla="*/ T8 w 83"/>
                  <a:gd name="T10" fmla="+- 0 4789 4778"/>
                  <a:gd name="T11" fmla="*/ 4789 h 99"/>
                  <a:gd name="T12" fmla="+- 0 14021 14020"/>
                  <a:gd name="T13" fmla="*/ T12 w 83"/>
                  <a:gd name="T14" fmla="+- 0 4793 4778"/>
                  <a:gd name="T15" fmla="*/ 4793 h 99"/>
                  <a:gd name="T16" fmla="+- 0 14021 14020"/>
                  <a:gd name="T17" fmla="*/ T16 w 83"/>
                  <a:gd name="T18" fmla="+- 0 4877 4778"/>
                  <a:gd name="T19" fmla="*/ 4877 h 99"/>
                  <a:gd name="T20" fmla="+- 0 14038 14020"/>
                  <a:gd name="T21" fmla="*/ T20 w 83"/>
                  <a:gd name="T22" fmla="+- 0 4877 4778"/>
                  <a:gd name="T23" fmla="*/ 4877 h 99"/>
                  <a:gd name="T24" fmla="+- 0 14038 14020"/>
                  <a:gd name="T25" fmla="*/ T24 w 83"/>
                  <a:gd name="T26" fmla="+- 0 4816 4778"/>
                  <a:gd name="T27" fmla="*/ 4816 h 99"/>
                  <a:gd name="T28" fmla="+- 0 14039 14020"/>
                  <a:gd name="T29" fmla="*/ T28 w 83"/>
                  <a:gd name="T30" fmla="+- 0 4813 4778"/>
                  <a:gd name="T31" fmla="*/ 4813 h 99"/>
                  <a:gd name="T32" fmla="+- 0 14040 14020"/>
                  <a:gd name="T33" fmla="*/ T32 w 83"/>
                  <a:gd name="T34" fmla="+- 0 4811 4778"/>
                  <a:gd name="T35" fmla="*/ 4811 h 99"/>
                  <a:gd name="T36" fmla="+- 0 14043 14020"/>
                  <a:gd name="T37" fmla="*/ T36 w 83"/>
                  <a:gd name="T38" fmla="+- 0 4801 4778"/>
                  <a:gd name="T39" fmla="*/ 4801 h 99"/>
                  <a:gd name="T40" fmla="+- 0 14048 14020"/>
                  <a:gd name="T41" fmla="*/ T40 w 83"/>
                  <a:gd name="T42" fmla="+- 0 4797 4778"/>
                  <a:gd name="T43" fmla="*/ 4797 h 99"/>
                  <a:gd name="T44" fmla="+- 0 14037 14020"/>
                  <a:gd name="T45" fmla="*/ T44 w 83"/>
                  <a:gd name="T46" fmla="+- 0 4797 4778"/>
                  <a:gd name="T47" fmla="*/ 4797 h 99"/>
                  <a:gd name="T48" fmla="+- 0 14036 14020"/>
                  <a:gd name="T49" fmla="*/ T48 w 83"/>
                  <a:gd name="T50" fmla="+- 0 4781 4778"/>
                  <a:gd name="T51" fmla="*/ 478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0" name="Freeform 87"/>
              <p:cNvSpPr>
                <a:spLocks/>
              </p:cNvSpPr>
              <p:nvPr/>
            </p:nvSpPr>
            <p:spPr bwMode="auto">
              <a:xfrm>
                <a:off x="14020" y="4778"/>
                <a:ext cx="83" cy="99"/>
              </a:xfrm>
              <a:custGeom>
                <a:avLst/>
                <a:gdLst>
                  <a:gd name="T0" fmla="+- 0 14095 14020"/>
                  <a:gd name="T1" fmla="*/ T0 w 83"/>
                  <a:gd name="T2" fmla="+- 0 4793 4778"/>
                  <a:gd name="T3" fmla="*/ 4793 h 99"/>
                  <a:gd name="T4" fmla="+- 0 14080 14020"/>
                  <a:gd name="T5" fmla="*/ T4 w 83"/>
                  <a:gd name="T6" fmla="+- 0 4793 4778"/>
                  <a:gd name="T7" fmla="*/ 4793 h 99"/>
                  <a:gd name="T8" fmla="+- 0 14086 14020"/>
                  <a:gd name="T9" fmla="*/ T8 w 83"/>
                  <a:gd name="T10" fmla="+- 0 4806 4778"/>
                  <a:gd name="T11" fmla="*/ 4806 h 99"/>
                  <a:gd name="T12" fmla="+- 0 14086 14020"/>
                  <a:gd name="T13" fmla="*/ T12 w 83"/>
                  <a:gd name="T14" fmla="+- 0 4877 4778"/>
                  <a:gd name="T15" fmla="*/ 4877 h 99"/>
                  <a:gd name="T16" fmla="+- 0 14103 14020"/>
                  <a:gd name="T17" fmla="*/ T16 w 83"/>
                  <a:gd name="T18" fmla="+- 0 4877 4778"/>
                  <a:gd name="T19" fmla="*/ 4877 h 99"/>
                  <a:gd name="T20" fmla="+- 0 14100 14020"/>
                  <a:gd name="T21" fmla="*/ T20 w 83"/>
                  <a:gd name="T22" fmla="+- 0 4799 4778"/>
                  <a:gd name="T23" fmla="*/ 4799 h 99"/>
                  <a:gd name="T24" fmla="+- 0 14095 14020"/>
                  <a:gd name="T25" fmla="*/ T24 w 83"/>
                  <a:gd name="T26" fmla="+- 0 4793 4778"/>
                  <a:gd name="T27" fmla="*/ 479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1" name="Freeform 88"/>
              <p:cNvSpPr>
                <a:spLocks/>
              </p:cNvSpPr>
              <p:nvPr/>
            </p:nvSpPr>
            <p:spPr bwMode="auto">
              <a:xfrm>
                <a:off x="14020" y="4778"/>
                <a:ext cx="83" cy="99"/>
              </a:xfrm>
              <a:custGeom>
                <a:avLst/>
                <a:gdLst>
                  <a:gd name="T0" fmla="+- 0 14069 14020"/>
                  <a:gd name="T1" fmla="*/ T0 w 83"/>
                  <a:gd name="T2" fmla="+- 0 4778 4778"/>
                  <a:gd name="T3" fmla="*/ 4778 h 99"/>
                  <a:gd name="T4" fmla="+- 0 14053 14020"/>
                  <a:gd name="T5" fmla="*/ T4 w 83"/>
                  <a:gd name="T6" fmla="+- 0 4778 4778"/>
                  <a:gd name="T7" fmla="*/ 4778 h 99"/>
                  <a:gd name="T8" fmla="+- 0 14042 14020"/>
                  <a:gd name="T9" fmla="*/ T8 w 83"/>
                  <a:gd name="T10" fmla="+- 0 4787 4778"/>
                  <a:gd name="T11" fmla="*/ 4787 h 99"/>
                  <a:gd name="T12" fmla="+- 0 14037 14020"/>
                  <a:gd name="T13" fmla="*/ T12 w 83"/>
                  <a:gd name="T14" fmla="+- 0 4797 4778"/>
                  <a:gd name="T15" fmla="*/ 4797 h 99"/>
                  <a:gd name="T16" fmla="+- 0 14048 14020"/>
                  <a:gd name="T17" fmla="*/ T16 w 83"/>
                  <a:gd name="T18" fmla="+- 0 4797 4778"/>
                  <a:gd name="T19" fmla="*/ 4797 h 99"/>
                  <a:gd name="T20" fmla="+- 0 14052 14020"/>
                  <a:gd name="T21" fmla="*/ T20 w 83"/>
                  <a:gd name="T22" fmla="+- 0 4793 4778"/>
                  <a:gd name="T23" fmla="*/ 4793 h 99"/>
                  <a:gd name="T24" fmla="+- 0 14095 14020"/>
                  <a:gd name="T25" fmla="*/ T24 w 83"/>
                  <a:gd name="T26" fmla="+- 0 4793 4778"/>
                  <a:gd name="T27" fmla="*/ 4793 h 99"/>
                  <a:gd name="T28" fmla="+- 0 14086 14020"/>
                  <a:gd name="T29" fmla="*/ T28 w 83"/>
                  <a:gd name="T30" fmla="+- 0 4783 4778"/>
                  <a:gd name="T31" fmla="*/ 4783 h 99"/>
                  <a:gd name="T32" fmla="+- 0 14069 14020"/>
                  <a:gd name="T33" fmla="*/ T32 w 83"/>
                  <a:gd name="T34" fmla="+- 0 4778 4778"/>
                  <a:gd name="T35" fmla="*/ 477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89"/>
            <p:cNvGrpSpPr>
              <a:grpSpLocks/>
            </p:cNvGrpSpPr>
            <p:nvPr/>
          </p:nvGrpSpPr>
          <p:grpSpPr bwMode="auto">
            <a:xfrm>
              <a:off x="14133" y="4780"/>
              <a:ext cx="90" cy="140"/>
              <a:chOff x="14133" y="4780"/>
              <a:chExt cx="90" cy="140"/>
            </a:xfrm>
          </p:grpSpPr>
          <p:sp>
            <p:nvSpPr>
              <p:cNvPr id="5250" name="Freeform 90"/>
              <p:cNvSpPr>
                <a:spLocks/>
              </p:cNvSpPr>
              <p:nvPr/>
            </p:nvSpPr>
            <p:spPr bwMode="auto">
              <a:xfrm>
                <a:off x="14133" y="4780"/>
                <a:ext cx="90" cy="140"/>
              </a:xfrm>
              <a:custGeom>
                <a:avLst/>
                <a:gdLst>
                  <a:gd name="T0" fmla="+- 0 14146 14133"/>
                  <a:gd name="T1" fmla="*/ T0 w 90"/>
                  <a:gd name="T2" fmla="+- 0 4898 4780"/>
                  <a:gd name="T3" fmla="*/ 4898 h 140"/>
                  <a:gd name="T4" fmla="+- 0 14141 14133"/>
                  <a:gd name="T5" fmla="*/ T4 w 90"/>
                  <a:gd name="T6" fmla="+- 0 4911 4780"/>
                  <a:gd name="T7" fmla="*/ 4911 h 140"/>
                  <a:gd name="T8" fmla="+- 0 14149 14133"/>
                  <a:gd name="T9" fmla="*/ T8 w 90"/>
                  <a:gd name="T10" fmla="+- 0 4916 4780"/>
                  <a:gd name="T11" fmla="*/ 4916 h 140"/>
                  <a:gd name="T12" fmla="+- 0 14162 14133"/>
                  <a:gd name="T13" fmla="*/ T12 w 90"/>
                  <a:gd name="T14" fmla="+- 0 4919 4780"/>
                  <a:gd name="T15" fmla="*/ 4919 h 140"/>
                  <a:gd name="T16" fmla="+- 0 14175 14133"/>
                  <a:gd name="T17" fmla="*/ T16 w 90"/>
                  <a:gd name="T18" fmla="+- 0 4919 4780"/>
                  <a:gd name="T19" fmla="*/ 4919 h 140"/>
                  <a:gd name="T20" fmla="+- 0 14193 14133"/>
                  <a:gd name="T21" fmla="*/ T20 w 90"/>
                  <a:gd name="T22" fmla="+- 0 4916 4780"/>
                  <a:gd name="T23" fmla="*/ 4916 h 140"/>
                  <a:gd name="T24" fmla="+- 0 14210 14133"/>
                  <a:gd name="T25" fmla="*/ T24 w 90"/>
                  <a:gd name="T26" fmla="+- 0 4905 4780"/>
                  <a:gd name="T27" fmla="*/ 4905 h 140"/>
                  <a:gd name="T28" fmla="+- 0 14162 14133"/>
                  <a:gd name="T29" fmla="*/ T28 w 90"/>
                  <a:gd name="T30" fmla="+- 0 4905 4780"/>
                  <a:gd name="T31" fmla="*/ 4905 h 140"/>
                  <a:gd name="T32" fmla="+- 0 14152 14133"/>
                  <a:gd name="T33" fmla="*/ T32 w 90"/>
                  <a:gd name="T34" fmla="+- 0 4902 4780"/>
                  <a:gd name="T35" fmla="*/ 4902 h 140"/>
                  <a:gd name="T36" fmla="+- 0 14146 14133"/>
                  <a:gd name="T37" fmla="*/ T36 w 90"/>
                  <a:gd name="T38" fmla="+- 0 4898 4780"/>
                  <a:gd name="T39" fmla="*/ 4898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13" y="118"/>
                    </a:moveTo>
                    <a:lnTo>
                      <a:pt x="8" y="131"/>
                    </a:lnTo>
                    <a:lnTo>
                      <a:pt x="16" y="136"/>
                    </a:lnTo>
                    <a:lnTo>
                      <a:pt x="29" y="139"/>
                    </a:lnTo>
                    <a:lnTo>
                      <a:pt x="42" y="139"/>
                    </a:lnTo>
                    <a:lnTo>
                      <a:pt x="60" y="136"/>
                    </a:lnTo>
                    <a:lnTo>
                      <a:pt x="77" y="125"/>
                    </a:lnTo>
                    <a:lnTo>
                      <a:pt x="29" y="125"/>
                    </a:lnTo>
                    <a:lnTo>
                      <a:pt x="19" y="122"/>
                    </a:lnTo>
                    <a:lnTo>
                      <a:pt x="13"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1" name="Freeform 91"/>
              <p:cNvSpPr>
                <a:spLocks/>
              </p:cNvSpPr>
              <p:nvPr/>
            </p:nvSpPr>
            <p:spPr bwMode="auto">
              <a:xfrm>
                <a:off x="14133" y="4780"/>
                <a:ext cx="90" cy="140"/>
              </a:xfrm>
              <a:custGeom>
                <a:avLst/>
                <a:gdLst>
                  <a:gd name="T0" fmla="+- 0 14222 14133"/>
                  <a:gd name="T1" fmla="*/ T0 w 90"/>
                  <a:gd name="T2" fmla="+- 0 4861 4780"/>
                  <a:gd name="T3" fmla="*/ 4861 h 140"/>
                  <a:gd name="T4" fmla="+- 0 14205 14133"/>
                  <a:gd name="T5" fmla="*/ T4 w 90"/>
                  <a:gd name="T6" fmla="+- 0 4861 4780"/>
                  <a:gd name="T7" fmla="*/ 4861 h 140"/>
                  <a:gd name="T8" fmla="+- 0 14205 14133"/>
                  <a:gd name="T9" fmla="*/ T8 w 90"/>
                  <a:gd name="T10" fmla="+- 0 4880 4780"/>
                  <a:gd name="T11" fmla="*/ 4880 h 140"/>
                  <a:gd name="T12" fmla="+- 0 14194 14133"/>
                  <a:gd name="T13" fmla="*/ T12 w 90"/>
                  <a:gd name="T14" fmla="+- 0 4900 4780"/>
                  <a:gd name="T15" fmla="*/ 4900 h 140"/>
                  <a:gd name="T16" fmla="+- 0 14174 14133"/>
                  <a:gd name="T17" fmla="*/ T16 w 90"/>
                  <a:gd name="T18" fmla="+- 0 4905 4780"/>
                  <a:gd name="T19" fmla="*/ 4905 h 140"/>
                  <a:gd name="T20" fmla="+- 0 14210 14133"/>
                  <a:gd name="T21" fmla="*/ T20 w 90"/>
                  <a:gd name="T22" fmla="+- 0 4905 4780"/>
                  <a:gd name="T23" fmla="*/ 4905 h 140"/>
                  <a:gd name="T24" fmla="+- 0 14212 14133"/>
                  <a:gd name="T25" fmla="*/ T24 w 90"/>
                  <a:gd name="T26" fmla="+- 0 4904 4780"/>
                  <a:gd name="T27" fmla="*/ 4904 h 140"/>
                  <a:gd name="T28" fmla="+- 0 14220 14133"/>
                  <a:gd name="T29" fmla="*/ T28 w 90"/>
                  <a:gd name="T30" fmla="+- 0 4888 4780"/>
                  <a:gd name="T31" fmla="*/ 4888 h 140"/>
                  <a:gd name="T32" fmla="+- 0 14222 14133"/>
                  <a:gd name="T33" fmla="*/ T32 w 90"/>
                  <a:gd name="T34" fmla="+- 0 4863 4780"/>
                  <a:gd name="T35" fmla="*/ 4863 h 140"/>
                  <a:gd name="T36" fmla="+- 0 14222 14133"/>
                  <a:gd name="T37" fmla="*/ T36 w 90"/>
                  <a:gd name="T38" fmla="+- 0 4861 4780"/>
                  <a:gd name="T39" fmla="*/ 486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40">
                    <a:moveTo>
                      <a:pt x="89" y="81"/>
                    </a:moveTo>
                    <a:lnTo>
                      <a:pt x="72" y="81"/>
                    </a:lnTo>
                    <a:lnTo>
                      <a:pt x="72" y="100"/>
                    </a:lnTo>
                    <a:lnTo>
                      <a:pt x="61" y="120"/>
                    </a:lnTo>
                    <a:lnTo>
                      <a:pt x="41" y="125"/>
                    </a:lnTo>
                    <a:lnTo>
                      <a:pt x="77" y="125"/>
                    </a:lnTo>
                    <a:lnTo>
                      <a:pt x="79" y="124"/>
                    </a:lnTo>
                    <a:lnTo>
                      <a:pt x="87" y="108"/>
                    </a:lnTo>
                    <a:lnTo>
                      <a:pt x="89" y="83"/>
                    </a:lnTo>
                    <a:lnTo>
                      <a:pt x="8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2" name="Freeform 92"/>
              <p:cNvSpPr>
                <a:spLocks/>
              </p:cNvSpPr>
              <p:nvPr/>
            </p:nvSpPr>
            <p:spPr bwMode="auto">
              <a:xfrm>
                <a:off x="14133" y="4780"/>
                <a:ext cx="90" cy="140"/>
              </a:xfrm>
              <a:custGeom>
                <a:avLst/>
                <a:gdLst>
                  <a:gd name="T0" fmla="+- 0 14167 14133"/>
                  <a:gd name="T1" fmla="*/ T0 w 90"/>
                  <a:gd name="T2" fmla="+- 0 4780 4780"/>
                  <a:gd name="T3" fmla="*/ 4780 h 140"/>
                  <a:gd name="T4" fmla="+- 0 14150 14133"/>
                  <a:gd name="T5" fmla="*/ T4 w 90"/>
                  <a:gd name="T6" fmla="+- 0 4789 4780"/>
                  <a:gd name="T7" fmla="*/ 4789 h 140"/>
                  <a:gd name="T8" fmla="+- 0 14138 14133"/>
                  <a:gd name="T9" fmla="*/ T8 w 90"/>
                  <a:gd name="T10" fmla="+- 0 4807 4780"/>
                  <a:gd name="T11" fmla="*/ 4807 h 140"/>
                  <a:gd name="T12" fmla="+- 0 14133 14133"/>
                  <a:gd name="T13" fmla="*/ T12 w 90"/>
                  <a:gd name="T14" fmla="+- 0 4833 4780"/>
                  <a:gd name="T15" fmla="*/ 4833 h 140"/>
                  <a:gd name="T16" fmla="+- 0 14139 14133"/>
                  <a:gd name="T17" fmla="*/ T16 w 90"/>
                  <a:gd name="T18" fmla="+- 0 4856 4780"/>
                  <a:gd name="T19" fmla="*/ 4856 h 140"/>
                  <a:gd name="T20" fmla="+- 0 14153 14133"/>
                  <a:gd name="T21" fmla="*/ T20 w 90"/>
                  <a:gd name="T22" fmla="+- 0 4871 4780"/>
                  <a:gd name="T23" fmla="*/ 4871 h 140"/>
                  <a:gd name="T24" fmla="+- 0 14174 14133"/>
                  <a:gd name="T25" fmla="*/ T24 w 90"/>
                  <a:gd name="T26" fmla="+- 0 4877 4780"/>
                  <a:gd name="T27" fmla="*/ 4877 h 140"/>
                  <a:gd name="T28" fmla="+- 0 14189 14133"/>
                  <a:gd name="T29" fmla="*/ T28 w 90"/>
                  <a:gd name="T30" fmla="+- 0 4877 4780"/>
                  <a:gd name="T31" fmla="*/ 4877 h 140"/>
                  <a:gd name="T32" fmla="+- 0 14199 14133"/>
                  <a:gd name="T33" fmla="*/ T32 w 90"/>
                  <a:gd name="T34" fmla="+- 0 4870 4780"/>
                  <a:gd name="T35" fmla="*/ 4870 h 140"/>
                  <a:gd name="T36" fmla="+- 0 14205 14133"/>
                  <a:gd name="T37" fmla="*/ T36 w 90"/>
                  <a:gd name="T38" fmla="+- 0 4861 4780"/>
                  <a:gd name="T39" fmla="*/ 4861 h 140"/>
                  <a:gd name="T40" fmla="+- 0 14167 14133"/>
                  <a:gd name="T41" fmla="*/ T40 w 90"/>
                  <a:gd name="T42" fmla="+- 0 4861 4780"/>
                  <a:gd name="T43" fmla="*/ 4861 h 140"/>
                  <a:gd name="T44" fmla="+- 0 14155 14133"/>
                  <a:gd name="T45" fmla="*/ T44 w 90"/>
                  <a:gd name="T46" fmla="+- 0 4846 4780"/>
                  <a:gd name="T47" fmla="*/ 4846 h 140"/>
                  <a:gd name="T48" fmla="+- 0 14151 14133"/>
                  <a:gd name="T49" fmla="*/ T48 w 90"/>
                  <a:gd name="T50" fmla="+- 0 4820 4780"/>
                  <a:gd name="T51" fmla="*/ 4820 h 140"/>
                  <a:gd name="T52" fmla="+- 0 14161 14133"/>
                  <a:gd name="T53" fmla="*/ T52 w 90"/>
                  <a:gd name="T54" fmla="+- 0 4800 4780"/>
                  <a:gd name="T55" fmla="*/ 4800 h 140"/>
                  <a:gd name="T56" fmla="+- 0 14179 14133"/>
                  <a:gd name="T57" fmla="*/ T56 w 90"/>
                  <a:gd name="T58" fmla="+- 0 4792 4780"/>
                  <a:gd name="T59" fmla="*/ 4792 h 140"/>
                  <a:gd name="T60" fmla="+- 0 14204 14133"/>
                  <a:gd name="T61" fmla="*/ T60 w 90"/>
                  <a:gd name="T62" fmla="+- 0 4792 4780"/>
                  <a:gd name="T63" fmla="*/ 4792 h 140"/>
                  <a:gd name="T64" fmla="+- 0 14193 14133"/>
                  <a:gd name="T65" fmla="*/ T64 w 90"/>
                  <a:gd name="T66" fmla="+- 0 4783 4780"/>
                  <a:gd name="T67" fmla="*/ 4783 h 140"/>
                  <a:gd name="T68" fmla="+- 0 14167 14133"/>
                  <a:gd name="T69" fmla="*/ T68 w 90"/>
                  <a:gd name="T70" fmla="+- 0 4780 4780"/>
                  <a:gd name="T71" fmla="*/ 4780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140">
                    <a:moveTo>
                      <a:pt x="34" y="0"/>
                    </a:moveTo>
                    <a:lnTo>
                      <a:pt x="17" y="9"/>
                    </a:lnTo>
                    <a:lnTo>
                      <a:pt x="5" y="27"/>
                    </a:lnTo>
                    <a:lnTo>
                      <a:pt x="0" y="53"/>
                    </a:lnTo>
                    <a:lnTo>
                      <a:pt x="6" y="76"/>
                    </a:lnTo>
                    <a:lnTo>
                      <a:pt x="20" y="91"/>
                    </a:lnTo>
                    <a:lnTo>
                      <a:pt x="41" y="97"/>
                    </a:lnTo>
                    <a:lnTo>
                      <a:pt x="56" y="97"/>
                    </a:lnTo>
                    <a:lnTo>
                      <a:pt x="66" y="90"/>
                    </a:lnTo>
                    <a:lnTo>
                      <a:pt x="72" y="81"/>
                    </a:lnTo>
                    <a:lnTo>
                      <a:pt x="34" y="81"/>
                    </a:lnTo>
                    <a:lnTo>
                      <a:pt x="22" y="66"/>
                    </a:lnTo>
                    <a:lnTo>
                      <a:pt x="18" y="40"/>
                    </a:lnTo>
                    <a:lnTo>
                      <a:pt x="28" y="20"/>
                    </a:lnTo>
                    <a:lnTo>
                      <a:pt x="46" y="12"/>
                    </a:lnTo>
                    <a:lnTo>
                      <a:pt x="71" y="12"/>
                    </a:lnTo>
                    <a:lnTo>
                      <a:pt x="60" y="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3" name="Freeform 93"/>
              <p:cNvSpPr>
                <a:spLocks/>
              </p:cNvSpPr>
              <p:nvPr/>
            </p:nvSpPr>
            <p:spPr bwMode="auto">
              <a:xfrm>
                <a:off x="14133" y="4780"/>
                <a:ext cx="90" cy="140"/>
              </a:xfrm>
              <a:custGeom>
                <a:avLst/>
                <a:gdLst>
                  <a:gd name="T0" fmla="+- 0 14204 14133"/>
                  <a:gd name="T1" fmla="*/ T0 w 90"/>
                  <a:gd name="T2" fmla="+- 0 4792 4780"/>
                  <a:gd name="T3" fmla="*/ 4792 h 140"/>
                  <a:gd name="T4" fmla="+- 0 14192 14133"/>
                  <a:gd name="T5" fmla="*/ T4 w 90"/>
                  <a:gd name="T6" fmla="+- 0 4792 4780"/>
                  <a:gd name="T7" fmla="*/ 4792 h 140"/>
                  <a:gd name="T8" fmla="+- 0 14201 14133"/>
                  <a:gd name="T9" fmla="*/ T8 w 90"/>
                  <a:gd name="T10" fmla="+- 0 4801 4780"/>
                  <a:gd name="T11" fmla="*/ 4801 h 140"/>
                  <a:gd name="T12" fmla="+- 0 14204 14133"/>
                  <a:gd name="T13" fmla="*/ T12 w 90"/>
                  <a:gd name="T14" fmla="+- 0 4811 4780"/>
                  <a:gd name="T15" fmla="*/ 4811 h 140"/>
                  <a:gd name="T16" fmla="+- 0 14205 14133"/>
                  <a:gd name="T17" fmla="*/ T16 w 90"/>
                  <a:gd name="T18" fmla="+- 0 4813 4780"/>
                  <a:gd name="T19" fmla="*/ 4813 h 140"/>
                  <a:gd name="T20" fmla="+- 0 14205 14133"/>
                  <a:gd name="T21" fmla="*/ T20 w 90"/>
                  <a:gd name="T22" fmla="+- 0 4839 4780"/>
                  <a:gd name="T23" fmla="*/ 4839 h 140"/>
                  <a:gd name="T24" fmla="+- 0 14205 14133"/>
                  <a:gd name="T25" fmla="*/ T24 w 90"/>
                  <a:gd name="T26" fmla="+- 0 4843 4780"/>
                  <a:gd name="T27" fmla="*/ 4843 h 140"/>
                  <a:gd name="T28" fmla="+- 0 14203 14133"/>
                  <a:gd name="T29" fmla="*/ T28 w 90"/>
                  <a:gd name="T30" fmla="+- 0 4847 4780"/>
                  <a:gd name="T31" fmla="*/ 4847 h 140"/>
                  <a:gd name="T32" fmla="+- 0 14192 14133"/>
                  <a:gd name="T33" fmla="*/ T32 w 90"/>
                  <a:gd name="T34" fmla="+- 0 4859 4780"/>
                  <a:gd name="T35" fmla="*/ 4859 h 140"/>
                  <a:gd name="T36" fmla="+- 0 14167 14133"/>
                  <a:gd name="T37" fmla="*/ T36 w 90"/>
                  <a:gd name="T38" fmla="+- 0 4861 4780"/>
                  <a:gd name="T39" fmla="*/ 4861 h 140"/>
                  <a:gd name="T40" fmla="+- 0 14205 14133"/>
                  <a:gd name="T41" fmla="*/ T40 w 90"/>
                  <a:gd name="T42" fmla="+- 0 4861 4780"/>
                  <a:gd name="T43" fmla="*/ 4861 h 140"/>
                  <a:gd name="T44" fmla="+- 0 14222 14133"/>
                  <a:gd name="T45" fmla="*/ T44 w 90"/>
                  <a:gd name="T46" fmla="+- 0 4861 4780"/>
                  <a:gd name="T47" fmla="*/ 4861 h 140"/>
                  <a:gd name="T48" fmla="+- 0 14222 14133"/>
                  <a:gd name="T49" fmla="*/ T48 w 90"/>
                  <a:gd name="T50" fmla="+- 0 4795 4780"/>
                  <a:gd name="T51" fmla="*/ 4795 h 140"/>
                  <a:gd name="T52" fmla="+- 0 14207 14133"/>
                  <a:gd name="T53" fmla="*/ T52 w 90"/>
                  <a:gd name="T54" fmla="+- 0 4795 4780"/>
                  <a:gd name="T55" fmla="*/ 4795 h 140"/>
                  <a:gd name="T56" fmla="+- 0 14205 14133"/>
                  <a:gd name="T57" fmla="*/ T56 w 90"/>
                  <a:gd name="T58" fmla="+- 0 4793 4780"/>
                  <a:gd name="T59" fmla="*/ 4793 h 140"/>
                  <a:gd name="T60" fmla="+- 0 14204 14133"/>
                  <a:gd name="T61" fmla="*/ T60 w 90"/>
                  <a:gd name="T62" fmla="+- 0 4792 4780"/>
                  <a:gd name="T63" fmla="*/ 4792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0" h="140">
                    <a:moveTo>
                      <a:pt x="71" y="12"/>
                    </a:moveTo>
                    <a:lnTo>
                      <a:pt x="59" y="12"/>
                    </a:lnTo>
                    <a:lnTo>
                      <a:pt x="68" y="21"/>
                    </a:lnTo>
                    <a:lnTo>
                      <a:pt x="71" y="31"/>
                    </a:lnTo>
                    <a:lnTo>
                      <a:pt x="72" y="33"/>
                    </a:lnTo>
                    <a:lnTo>
                      <a:pt x="72" y="59"/>
                    </a:lnTo>
                    <a:lnTo>
                      <a:pt x="72" y="63"/>
                    </a:lnTo>
                    <a:lnTo>
                      <a:pt x="70" y="67"/>
                    </a:lnTo>
                    <a:lnTo>
                      <a:pt x="59" y="79"/>
                    </a:lnTo>
                    <a:lnTo>
                      <a:pt x="34" y="81"/>
                    </a:lnTo>
                    <a:lnTo>
                      <a:pt x="72" y="81"/>
                    </a:lnTo>
                    <a:lnTo>
                      <a:pt x="89" y="81"/>
                    </a:lnTo>
                    <a:lnTo>
                      <a:pt x="89" y="15"/>
                    </a:lnTo>
                    <a:lnTo>
                      <a:pt x="74" y="15"/>
                    </a:lnTo>
                    <a:lnTo>
                      <a:pt x="72" y="13"/>
                    </a:lnTo>
                    <a:lnTo>
                      <a:pt x="7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4" name="Freeform 94"/>
              <p:cNvSpPr>
                <a:spLocks/>
              </p:cNvSpPr>
              <p:nvPr/>
            </p:nvSpPr>
            <p:spPr bwMode="auto">
              <a:xfrm>
                <a:off x="14133" y="4780"/>
                <a:ext cx="90" cy="140"/>
              </a:xfrm>
              <a:custGeom>
                <a:avLst/>
                <a:gdLst>
                  <a:gd name="T0" fmla="+- 0 14223 14133"/>
                  <a:gd name="T1" fmla="*/ T0 w 90"/>
                  <a:gd name="T2" fmla="+- 0 4781 4780"/>
                  <a:gd name="T3" fmla="*/ 4781 h 140"/>
                  <a:gd name="T4" fmla="+- 0 14208 14133"/>
                  <a:gd name="T5" fmla="*/ T4 w 90"/>
                  <a:gd name="T6" fmla="+- 0 4781 4780"/>
                  <a:gd name="T7" fmla="*/ 4781 h 140"/>
                  <a:gd name="T8" fmla="+- 0 14207 14133"/>
                  <a:gd name="T9" fmla="*/ T8 w 90"/>
                  <a:gd name="T10" fmla="+- 0 4795 4780"/>
                  <a:gd name="T11" fmla="*/ 4795 h 140"/>
                  <a:gd name="T12" fmla="+- 0 14222 14133"/>
                  <a:gd name="T13" fmla="*/ T12 w 90"/>
                  <a:gd name="T14" fmla="+- 0 4795 4780"/>
                  <a:gd name="T15" fmla="*/ 4795 h 140"/>
                  <a:gd name="T16" fmla="+- 0 14223 14133"/>
                  <a:gd name="T17" fmla="*/ T16 w 90"/>
                  <a:gd name="T18" fmla="+- 0 4781 4780"/>
                  <a:gd name="T19" fmla="*/ 4781 h 140"/>
                </a:gdLst>
                <a:ahLst/>
                <a:cxnLst>
                  <a:cxn ang="0">
                    <a:pos x="T1" y="T3"/>
                  </a:cxn>
                  <a:cxn ang="0">
                    <a:pos x="T5" y="T7"/>
                  </a:cxn>
                  <a:cxn ang="0">
                    <a:pos x="T9" y="T11"/>
                  </a:cxn>
                  <a:cxn ang="0">
                    <a:pos x="T13" y="T15"/>
                  </a:cxn>
                  <a:cxn ang="0">
                    <a:pos x="T17" y="T19"/>
                  </a:cxn>
                </a:cxnLst>
                <a:rect l="0" t="0" r="r" b="b"/>
                <a:pathLst>
                  <a:path w="90" h="140">
                    <a:moveTo>
                      <a:pt x="90" y="1"/>
                    </a:moveTo>
                    <a:lnTo>
                      <a:pt x="75" y="1"/>
                    </a:lnTo>
                    <a:lnTo>
                      <a:pt x="74" y="15"/>
                    </a:lnTo>
                    <a:lnTo>
                      <a:pt x="89" y="15"/>
                    </a:lnTo>
                    <a:lnTo>
                      <a:pt x="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255"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5" y="4723"/>
                <a:ext cx="3518" cy="208"/>
              </a:xfrm>
              <a:prstGeom prst="rect">
                <a:avLst/>
              </a:prstGeom>
              <a:noFill/>
              <a:extLst>
                <a:ext uri="{909E8E84-426E-40DD-AFC4-6F175D3DCCD1}">
                  <a14:hiddenFill xmlns:a14="http://schemas.microsoft.com/office/drawing/2010/main">
                    <a:solidFill>
                      <a:srgbClr val="FFFFFF"/>
                    </a:solidFill>
                  </a14:hiddenFill>
                </a:ext>
              </a:extLst>
            </p:spPr>
          </p:pic>
          <p:pic>
            <p:nvPicPr>
              <p:cNvPr id="5216"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 y="5145"/>
                <a:ext cx="1537"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97"/>
            <p:cNvGrpSpPr>
              <a:grpSpLocks/>
            </p:cNvGrpSpPr>
            <p:nvPr/>
          </p:nvGrpSpPr>
          <p:grpSpPr bwMode="auto">
            <a:xfrm>
              <a:off x="6316" y="5155"/>
              <a:ext cx="2" cy="142"/>
              <a:chOff x="6316" y="5155"/>
              <a:chExt cx="2" cy="142"/>
            </a:xfrm>
          </p:grpSpPr>
          <p:sp>
            <p:nvSpPr>
              <p:cNvPr id="5249" name="Freeform 98"/>
              <p:cNvSpPr>
                <a:spLocks/>
              </p:cNvSpPr>
              <p:nvPr/>
            </p:nvSpPr>
            <p:spPr bwMode="auto">
              <a:xfrm>
                <a:off x="6316" y="5155"/>
                <a:ext cx="2" cy="142"/>
              </a:xfrm>
              <a:custGeom>
                <a:avLst/>
                <a:gdLst>
                  <a:gd name="T0" fmla="+- 0 5155 5155"/>
                  <a:gd name="T1" fmla="*/ 5155 h 142"/>
                  <a:gd name="T2" fmla="+- 0 5297 5155"/>
                  <a:gd name="T3" fmla="*/ 529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99"/>
            <p:cNvGrpSpPr>
              <a:grpSpLocks/>
            </p:cNvGrpSpPr>
            <p:nvPr/>
          </p:nvGrpSpPr>
          <p:grpSpPr bwMode="auto">
            <a:xfrm>
              <a:off x="6355" y="5198"/>
              <a:ext cx="77" cy="101"/>
              <a:chOff x="6355" y="5198"/>
              <a:chExt cx="77" cy="101"/>
            </a:xfrm>
          </p:grpSpPr>
          <p:sp>
            <p:nvSpPr>
              <p:cNvPr id="5565" name="Freeform 100"/>
              <p:cNvSpPr>
                <a:spLocks/>
              </p:cNvSpPr>
              <p:nvPr/>
            </p:nvSpPr>
            <p:spPr bwMode="auto">
              <a:xfrm>
                <a:off x="6355" y="5198"/>
                <a:ext cx="77" cy="101"/>
              </a:xfrm>
              <a:custGeom>
                <a:avLst/>
                <a:gdLst>
                  <a:gd name="T0" fmla="+- 0 6422 6355"/>
                  <a:gd name="T1" fmla="*/ T0 w 77"/>
                  <a:gd name="T2" fmla="+- 0 5211 5198"/>
                  <a:gd name="T3" fmla="*/ 5211 h 101"/>
                  <a:gd name="T4" fmla="+- 0 6411 6355"/>
                  <a:gd name="T5" fmla="*/ T4 w 77"/>
                  <a:gd name="T6" fmla="+- 0 5211 5198"/>
                  <a:gd name="T7" fmla="*/ 5211 h 101"/>
                  <a:gd name="T8" fmla="+- 0 6413 6355"/>
                  <a:gd name="T9" fmla="*/ T8 w 77"/>
                  <a:gd name="T10" fmla="+- 0 5226 5198"/>
                  <a:gd name="T11" fmla="*/ 5226 h 101"/>
                  <a:gd name="T12" fmla="+- 0 6413 6355"/>
                  <a:gd name="T13" fmla="*/ T12 w 77"/>
                  <a:gd name="T14" fmla="+- 0 5234 5198"/>
                  <a:gd name="T15" fmla="*/ 5234 h 101"/>
                  <a:gd name="T16" fmla="+- 0 6400 6355"/>
                  <a:gd name="T17" fmla="*/ T16 w 77"/>
                  <a:gd name="T18" fmla="+- 0 5236 5198"/>
                  <a:gd name="T19" fmla="*/ 5236 h 101"/>
                  <a:gd name="T20" fmla="+- 0 6375 6355"/>
                  <a:gd name="T21" fmla="*/ T20 w 77"/>
                  <a:gd name="T22" fmla="+- 0 5242 5198"/>
                  <a:gd name="T23" fmla="*/ 5242 h 101"/>
                  <a:gd name="T24" fmla="+- 0 6360 6355"/>
                  <a:gd name="T25" fmla="*/ T24 w 77"/>
                  <a:gd name="T26" fmla="+- 0 5254 5198"/>
                  <a:gd name="T27" fmla="*/ 5254 h 101"/>
                  <a:gd name="T28" fmla="+- 0 6355 6355"/>
                  <a:gd name="T29" fmla="*/ T28 w 77"/>
                  <a:gd name="T30" fmla="+- 0 5272 5198"/>
                  <a:gd name="T31" fmla="*/ 5272 h 101"/>
                  <a:gd name="T32" fmla="+- 0 6363 6355"/>
                  <a:gd name="T33" fmla="*/ T32 w 77"/>
                  <a:gd name="T34" fmla="+- 0 5291 5198"/>
                  <a:gd name="T35" fmla="*/ 5291 h 101"/>
                  <a:gd name="T36" fmla="+- 0 6385 6355"/>
                  <a:gd name="T37" fmla="*/ T36 w 77"/>
                  <a:gd name="T38" fmla="+- 0 5300 5198"/>
                  <a:gd name="T39" fmla="*/ 5300 h 101"/>
                  <a:gd name="T40" fmla="+- 0 6399 6355"/>
                  <a:gd name="T41" fmla="*/ T40 w 77"/>
                  <a:gd name="T42" fmla="+- 0 5300 5198"/>
                  <a:gd name="T43" fmla="*/ 5300 h 101"/>
                  <a:gd name="T44" fmla="+- 0 6409 6355"/>
                  <a:gd name="T45" fmla="*/ T44 w 77"/>
                  <a:gd name="T46" fmla="+- 0 5293 5198"/>
                  <a:gd name="T47" fmla="*/ 5293 h 101"/>
                  <a:gd name="T48" fmla="+- 0 6413 6355"/>
                  <a:gd name="T49" fmla="*/ T48 w 77"/>
                  <a:gd name="T50" fmla="+- 0 5287 5198"/>
                  <a:gd name="T51" fmla="*/ 5287 h 101"/>
                  <a:gd name="T52" fmla="+- 0 6380 6355"/>
                  <a:gd name="T53" fmla="*/ T52 w 77"/>
                  <a:gd name="T54" fmla="+- 0 5287 5198"/>
                  <a:gd name="T55" fmla="*/ 5287 h 101"/>
                  <a:gd name="T56" fmla="+- 0 6373 6355"/>
                  <a:gd name="T57" fmla="*/ T56 w 77"/>
                  <a:gd name="T58" fmla="+- 0 5281 5198"/>
                  <a:gd name="T59" fmla="*/ 5281 h 101"/>
                  <a:gd name="T60" fmla="+- 0 6374 6355"/>
                  <a:gd name="T61" fmla="*/ T60 w 77"/>
                  <a:gd name="T62" fmla="+- 0 5263 5198"/>
                  <a:gd name="T63" fmla="*/ 5263 h 101"/>
                  <a:gd name="T64" fmla="+- 0 6390 6355"/>
                  <a:gd name="T65" fmla="*/ T64 w 77"/>
                  <a:gd name="T66" fmla="+- 0 5251 5198"/>
                  <a:gd name="T67" fmla="*/ 5251 h 101"/>
                  <a:gd name="T68" fmla="+- 0 6414 6355"/>
                  <a:gd name="T69" fmla="*/ T68 w 77"/>
                  <a:gd name="T70" fmla="+- 0 5248 5198"/>
                  <a:gd name="T71" fmla="*/ 5248 h 101"/>
                  <a:gd name="T72" fmla="+- 0 6430 6355"/>
                  <a:gd name="T73" fmla="*/ T72 w 77"/>
                  <a:gd name="T74" fmla="+- 0 5248 5198"/>
                  <a:gd name="T75" fmla="*/ 5248 h 101"/>
                  <a:gd name="T76" fmla="+- 0 6429 6355"/>
                  <a:gd name="T77" fmla="*/ T76 w 77"/>
                  <a:gd name="T78" fmla="+- 0 5223 5198"/>
                  <a:gd name="T79" fmla="*/ 5223 h 101"/>
                  <a:gd name="T80" fmla="+- 0 6422 6355"/>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4"/>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6" name="Freeform 101"/>
              <p:cNvSpPr>
                <a:spLocks/>
              </p:cNvSpPr>
              <p:nvPr/>
            </p:nvSpPr>
            <p:spPr bwMode="auto">
              <a:xfrm>
                <a:off x="6355" y="5198"/>
                <a:ext cx="77" cy="101"/>
              </a:xfrm>
              <a:custGeom>
                <a:avLst/>
                <a:gdLst>
                  <a:gd name="T0" fmla="+- 0 6431 6355"/>
                  <a:gd name="T1" fmla="*/ T0 w 77"/>
                  <a:gd name="T2" fmla="+- 0 5285 5198"/>
                  <a:gd name="T3" fmla="*/ 5285 h 101"/>
                  <a:gd name="T4" fmla="+- 0 6415 6355"/>
                  <a:gd name="T5" fmla="*/ T4 w 77"/>
                  <a:gd name="T6" fmla="+- 0 5285 5198"/>
                  <a:gd name="T7" fmla="*/ 5285 h 101"/>
                  <a:gd name="T8" fmla="+- 0 6416 6355"/>
                  <a:gd name="T9" fmla="*/ T8 w 77"/>
                  <a:gd name="T10" fmla="+- 0 5297 5198"/>
                  <a:gd name="T11" fmla="*/ 5297 h 101"/>
                  <a:gd name="T12" fmla="+- 0 6432 6355"/>
                  <a:gd name="T13" fmla="*/ T12 w 77"/>
                  <a:gd name="T14" fmla="+- 0 5297 5198"/>
                  <a:gd name="T15" fmla="*/ 5297 h 101"/>
                  <a:gd name="T16" fmla="+- 0 6431 6355"/>
                  <a:gd name="T17" fmla="*/ T16 w 77"/>
                  <a:gd name="T18" fmla="+- 0 5291 5198"/>
                  <a:gd name="T19" fmla="*/ 5291 h 101"/>
                  <a:gd name="T20" fmla="+- 0 6431 6355"/>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7" name="Freeform 102"/>
              <p:cNvSpPr>
                <a:spLocks/>
              </p:cNvSpPr>
              <p:nvPr/>
            </p:nvSpPr>
            <p:spPr bwMode="auto">
              <a:xfrm>
                <a:off x="6355" y="5198"/>
                <a:ext cx="77" cy="101"/>
              </a:xfrm>
              <a:custGeom>
                <a:avLst/>
                <a:gdLst>
                  <a:gd name="T0" fmla="+- 0 6430 6355"/>
                  <a:gd name="T1" fmla="*/ T0 w 77"/>
                  <a:gd name="T2" fmla="+- 0 5248 5198"/>
                  <a:gd name="T3" fmla="*/ 5248 h 101"/>
                  <a:gd name="T4" fmla="+- 0 6414 6355"/>
                  <a:gd name="T5" fmla="*/ T4 w 77"/>
                  <a:gd name="T6" fmla="+- 0 5248 5198"/>
                  <a:gd name="T7" fmla="*/ 5248 h 101"/>
                  <a:gd name="T8" fmla="+- 0 6414 6355"/>
                  <a:gd name="T9" fmla="*/ T8 w 77"/>
                  <a:gd name="T10" fmla="+- 0 5267 5198"/>
                  <a:gd name="T11" fmla="*/ 5267 h 101"/>
                  <a:gd name="T12" fmla="+- 0 6413 6355"/>
                  <a:gd name="T13" fmla="*/ T12 w 77"/>
                  <a:gd name="T14" fmla="+- 0 5269 5198"/>
                  <a:gd name="T15" fmla="*/ 5269 h 101"/>
                  <a:gd name="T16" fmla="+- 0 6413 6355"/>
                  <a:gd name="T17" fmla="*/ T16 w 77"/>
                  <a:gd name="T18" fmla="+- 0 5270 5198"/>
                  <a:gd name="T19" fmla="*/ 5270 h 101"/>
                  <a:gd name="T20" fmla="+- 0 6410 6355"/>
                  <a:gd name="T21" fmla="*/ T20 w 77"/>
                  <a:gd name="T22" fmla="+- 0 5279 5198"/>
                  <a:gd name="T23" fmla="*/ 5279 h 101"/>
                  <a:gd name="T24" fmla="+- 0 6402 6355"/>
                  <a:gd name="T25" fmla="*/ T24 w 77"/>
                  <a:gd name="T26" fmla="+- 0 5287 5198"/>
                  <a:gd name="T27" fmla="*/ 5287 h 101"/>
                  <a:gd name="T28" fmla="+- 0 6413 6355"/>
                  <a:gd name="T29" fmla="*/ T28 w 77"/>
                  <a:gd name="T30" fmla="+- 0 5287 5198"/>
                  <a:gd name="T31" fmla="*/ 5287 h 101"/>
                  <a:gd name="T32" fmla="+- 0 6414 6355"/>
                  <a:gd name="T33" fmla="*/ T32 w 77"/>
                  <a:gd name="T34" fmla="+- 0 5285 5198"/>
                  <a:gd name="T35" fmla="*/ 5285 h 101"/>
                  <a:gd name="T36" fmla="+- 0 6431 6355"/>
                  <a:gd name="T37" fmla="*/ T36 w 77"/>
                  <a:gd name="T38" fmla="+- 0 5285 5198"/>
                  <a:gd name="T39" fmla="*/ 5285 h 101"/>
                  <a:gd name="T40" fmla="+- 0 6431 6355"/>
                  <a:gd name="T41" fmla="*/ T40 w 77"/>
                  <a:gd name="T42" fmla="+- 0 5272 5198"/>
                  <a:gd name="T43" fmla="*/ 5272 h 101"/>
                  <a:gd name="T44" fmla="+- 0 6430 6355"/>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8" name="Freeform 103"/>
              <p:cNvSpPr>
                <a:spLocks/>
              </p:cNvSpPr>
              <p:nvPr/>
            </p:nvSpPr>
            <p:spPr bwMode="auto">
              <a:xfrm>
                <a:off x="6355" y="5198"/>
                <a:ext cx="77" cy="101"/>
              </a:xfrm>
              <a:custGeom>
                <a:avLst/>
                <a:gdLst>
                  <a:gd name="T0" fmla="+- 0 6394 6355"/>
                  <a:gd name="T1" fmla="*/ T0 w 77"/>
                  <a:gd name="T2" fmla="+- 0 5198 5198"/>
                  <a:gd name="T3" fmla="*/ 5198 h 101"/>
                  <a:gd name="T4" fmla="+- 0 6382 6355"/>
                  <a:gd name="T5" fmla="*/ T4 w 77"/>
                  <a:gd name="T6" fmla="+- 0 5198 5198"/>
                  <a:gd name="T7" fmla="*/ 5198 h 101"/>
                  <a:gd name="T8" fmla="+- 0 6370 6355"/>
                  <a:gd name="T9" fmla="*/ T8 w 77"/>
                  <a:gd name="T10" fmla="+- 0 5202 5198"/>
                  <a:gd name="T11" fmla="*/ 5202 h 101"/>
                  <a:gd name="T12" fmla="+- 0 6362 6355"/>
                  <a:gd name="T13" fmla="*/ T12 w 77"/>
                  <a:gd name="T14" fmla="+- 0 5207 5198"/>
                  <a:gd name="T15" fmla="*/ 5207 h 101"/>
                  <a:gd name="T16" fmla="+- 0 6366 6355"/>
                  <a:gd name="T17" fmla="*/ T16 w 77"/>
                  <a:gd name="T18" fmla="+- 0 5219 5198"/>
                  <a:gd name="T19" fmla="*/ 5219 h 101"/>
                  <a:gd name="T20" fmla="+- 0 6373 6355"/>
                  <a:gd name="T21" fmla="*/ T20 w 77"/>
                  <a:gd name="T22" fmla="+- 0 5214 5198"/>
                  <a:gd name="T23" fmla="*/ 5214 h 101"/>
                  <a:gd name="T24" fmla="+- 0 6382 6355"/>
                  <a:gd name="T25" fmla="*/ T24 w 77"/>
                  <a:gd name="T26" fmla="+- 0 5211 5198"/>
                  <a:gd name="T27" fmla="*/ 5211 h 101"/>
                  <a:gd name="T28" fmla="+- 0 6422 6355"/>
                  <a:gd name="T29" fmla="*/ T28 w 77"/>
                  <a:gd name="T30" fmla="+- 0 5211 5198"/>
                  <a:gd name="T31" fmla="*/ 5211 h 101"/>
                  <a:gd name="T32" fmla="+- 0 6418 6355"/>
                  <a:gd name="T33" fmla="*/ T32 w 77"/>
                  <a:gd name="T34" fmla="+- 0 5206 5198"/>
                  <a:gd name="T35" fmla="*/ 5206 h 101"/>
                  <a:gd name="T36" fmla="+- 0 6394 6355"/>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104"/>
            <p:cNvGrpSpPr>
              <a:grpSpLocks/>
            </p:cNvGrpSpPr>
            <p:nvPr/>
          </p:nvGrpSpPr>
          <p:grpSpPr bwMode="auto">
            <a:xfrm>
              <a:off x="6466" y="5198"/>
              <a:ext cx="83" cy="99"/>
              <a:chOff x="6466" y="5198"/>
              <a:chExt cx="83" cy="99"/>
            </a:xfrm>
          </p:grpSpPr>
          <p:sp>
            <p:nvSpPr>
              <p:cNvPr id="5562" name="Freeform 105"/>
              <p:cNvSpPr>
                <a:spLocks/>
              </p:cNvSpPr>
              <p:nvPr/>
            </p:nvSpPr>
            <p:spPr bwMode="auto">
              <a:xfrm>
                <a:off x="6466" y="5198"/>
                <a:ext cx="83" cy="99"/>
              </a:xfrm>
              <a:custGeom>
                <a:avLst/>
                <a:gdLst>
                  <a:gd name="T0" fmla="+- 0 6482 6466"/>
                  <a:gd name="T1" fmla="*/ T0 w 83"/>
                  <a:gd name="T2" fmla="+- 0 5201 5198"/>
                  <a:gd name="T3" fmla="*/ 5201 h 99"/>
                  <a:gd name="T4" fmla="+- 0 6466 6466"/>
                  <a:gd name="T5" fmla="*/ T4 w 83"/>
                  <a:gd name="T6" fmla="+- 0 5201 5198"/>
                  <a:gd name="T7" fmla="*/ 5201 h 99"/>
                  <a:gd name="T8" fmla="+- 0 6467 6466"/>
                  <a:gd name="T9" fmla="*/ T8 w 83"/>
                  <a:gd name="T10" fmla="+- 0 5209 5198"/>
                  <a:gd name="T11" fmla="*/ 5209 h 99"/>
                  <a:gd name="T12" fmla="+- 0 6467 6466"/>
                  <a:gd name="T13" fmla="*/ T12 w 83"/>
                  <a:gd name="T14" fmla="+- 0 5213 5198"/>
                  <a:gd name="T15" fmla="*/ 5213 h 99"/>
                  <a:gd name="T16" fmla="+- 0 6467 6466"/>
                  <a:gd name="T17" fmla="*/ T16 w 83"/>
                  <a:gd name="T18" fmla="+- 0 5297 5198"/>
                  <a:gd name="T19" fmla="*/ 5297 h 99"/>
                  <a:gd name="T20" fmla="+- 0 6485 6466"/>
                  <a:gd name="T21" fmla="*/ T20 w 83"/>
                  <a:gd name="T22" fmla="+- 0 5297 5198"/>
                  <a:gd name="T23" fmla="*/ 5297 h 99"/>
                  <a:gd name="T24" fmla="+- 0 6485 6466"/>
                  <a:gd name="T25" fmla="*/ T24 w 83"/>
                  <a:gd name="T26" fmla="+- 0 5236 5198"/>
                  <a:gd name="T27" fmla="*/ 5236 h 99"/>
                  <a:gd name="T28" fmla="+- 0 6485 6466"/>
                  <a:gd name="T29" fmla="*/ T28 w 83"/>
                  <a:gd name="T30" fmla="+- 0 5233 5198"/>
                  <a:gd name="T31" fmla="*/ 5233 h 99"/>
                  <a:gd name="T32" fmla="+- 0 6486 6466"/>
                  <a:gd name="T33" fmla="*/ T32 w 83"/>
                  <a:gd name="T34" fmla="+- 0 5231 5198"/>
                  <a:gd name="T35" fmla="*/ 5231 h 99"/>
                  <a:gd name="T36" fmla="+- 0 6489 6466"/>
                  <a:gd name="T37" fmla="*/ T36 w 83"/>
                  <a:gd name="T38" fmla="+- 0 5221 5198"/>
                  <a:gd name="T39" fmla="*/ 5221 h 99"/>
                  <a:gd name="T40" fmla="+- 0 6494 6466"/>
                  <a:gd name="T41" fmla="*/ T40 w 83"/>
                  <a:gd name="T42" fmla="+- 0 5217 5198"/>
                  <a:gd name="T43" fmla="*/ 5217 h 99"/>
                  <a:gd name="T44" fmla="+- 0 6483 6466"/>
                  <a:gd name="T45" fmla="*/ T44 w 83"/>
                  <a:gd name="T46" fmla="+- 0 5217 5198"/>
                  <a:gd name="T47" fmla="*/ 5217 h 99"/>
                  <a:gd name="T48" fmla="+- 0 6482 6466"/>
                  <a:gd name="T49" fmla="*/ T48 w 83"/>
                  <a:gd name="T50" fmla="+- 0 5201 5198"/>
                  <a:gd name="T51" fmla="*/ 520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3" name="Freeform 106"/>
              <p:cNvSpPr>
                <a:spLocks/>
              </p:cNvSpPr>
              <p:nvPr/>
            </p:nvSpPr>
            <p:spPr bwMode="auto">
              <a:xfrm>
                <a:off x="6466" y="5198"/>
                <a:ext cx="83" cy="99"/>
              </a:xfrm>
              <a:custGeom>
                <a:avLst/>
                <a:gdLst>
                  <a:gd name="T0" fmla="+- 0 6541 6466"/>
                  <a:gd name="T1" fmla="*/ T0 w 83"/>
                  <a:gd name="T2" fmla="+- 0 5213 5198"/>
                  <a:gd name="T3" fmla="*/ 5213 h 99"/>
                  <a:gd name="T4" fmla="+- 0 6526 6466"/>
                  <a:gd name="T5" fmla="*/ T4 w 83"/>
                  <a:gd name="T6" fmla="+- 0 5213 5198"/>
                  <a:gd name="T7" fmla="*/ 5213 h 99"/>
                  <a:gd name="T8" fmla="+- 0 6532 6466"/>
                  <a:gd name="T9" fmla="*/ T8 w 83"/>
                  <a:gd name="T10" fmla="+- 0 5226 5198"/>
                  <a:gd name="T11" fmla="*/ 5226 h 99"/>
                  <a:gd name="T12" fmla="+- 0 6532 6466"/>
                  <a:gd name="T13" fmla="*/ T12 w 83"/>
                  <a:gd name="T14" fmla="+- 0 5297 5198"/>
                  <a:gd name="T15" fmla="*/ 5297 h 99"/>
                  <a:gd name="T16" fmla="+- 0 6550 6466"/>
                  <a:gd name="T17" fmla="*/ T16 w 83"/>
                  <a:gd name="T18" fmla="+- 0 5297 5198"/>
                  <a:gd name="T19" fmla="*/ 5297 h 99"/>
                  <a:gd name="T20" fmla="+- 0 6546 6466"/>
                  <a:gd name="T21" fmla="*/ T20 w 83"/>
                  <a:gd name="T22" fmla="+- 0 5219 5198"/>
                  <a:gd name="T23" fmla="*/ 5219 h 99"/>
                  <a:gd name="T24" fmla="+- 0 6541 6466"/>
                  <a:gd name="T25" fmla="*/ T24 w 83"/>
                  <a:gd name="T26" fmla="+- 0 5213 5198"/>
                  <a:gd name="T27" fmla="*/ 521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4" name="Freeform 107"/>
              <p:cNvSpPr>
                <a:spLocks/>
              </p:cNvSpPr>
              <p:nvPr/>
            </p:nvSpPr>
            <p:spPr bwMode="auto">
              <a:xfrm>
                <a:off x="6466" y="5198"/>
                <a:ext cx="83" cy="99"/>
              </a:xfrm>
              <a:custGeom>
                <a:avLst/>
                <a:gdLst>
                  <a:gd name="T0" fmla="+- 0 6515 6466"/>
                  <a:gd name="T1" fmla="*/ T0 w 83"/>
                  <a:gd name="T2" fmla="+- 0 5198 5198"/>
                  <a:gd name="T3" fmla="*/ 5198 h 99"/>
                  <a:gd name="T4" fmla="+- 0 6499 6466"/>
                  <a:gd name="T5" fmla="*/ T4 w 83"/>
                  <a:gd name="T6" fmla="+- 0 5198 5198"/>
                  <a:gd name="T7" fmla="*/ 5198 h 99"/>
                  <a:gd name="T8" fmla="+- 0 6488 6466"/>
                  <a:gd name="T9" fmla="*/ T8 w 83"/>
                  <a:gd name="T10" fmla="+- 0 5207 5198"/>
                  <a:gd name="T11" fmla="*/ 5207 h 99"/>
                  <a:gd name="T12" fmla="+- 0 6483 6466"/>
                  <a:gd name="T13" fmla="*/ T12 w 83"/>
                  <a:gd name="T14" fmla="+- 0 5217 5198"/>
                  <a:gd name="T15" fmla="*/ 5217 h 99"/>
                  <a:gd name="T16" fmla="+- 0 6494 6466"/>
                  <a:gd name="T17" fmla="*/ T16 w 83"/>
                  <a:gd name="T18" fmla="+- 0 5217 5198"/>
                  <a:gd name="T19" fmla="*/ 5217 h 99"/>
                  <a:gd name="T20" fmla="+- 0 6498 6466"/>
                  <a:gd name="T21" fmla="*/ T20 w 83"/>
                  <a:gd name="T22" fmla="+- 0 5213 5198"/>
                  <a:gd name="T23" fmla="*/ 5213 h 99"/>
                  <a:gd name="T24" fmla="+- 0 6541 6466"/>
                  <a:gd name="T25" fmla="*/ T24 w 83"/>
                  <a:gd name="T26" fmla="+- 0 5213 5198"/>
                  <a:gd name="T27" fmla="*/ 5213 h 99"/>
                  <a:gd name="T28" fmla="+- 0 6532 6466"/>
                  <a:gd name="T29" fmla="*/ T28 w 83"/>
                  <a:gd name="T30" fmla="+- 0 5203 5198"/>
                  <a:gd name="T31" fmla="*/ 5203 h 99"/>
                  <a:gd name="T32" fmla="+- 0 6515 6466"/>
                  <a:gd name="T33" fmla="*/ T32 w 83"/>
                  <a:gd name="T34" fmla="+- 0 5198 5198"/>
                  <a:gd name="T35" fmla="*/ 519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0" name="Group 108"/>
            <p:cNvGrpSpPr>
              <a:grpSpLocks/>
            </p:cNvGrpSpPr>
            <p:nvPr/>
          </p:nvGrpSpPr>
          <p:grpSpPr bwMode="auto">
            <a:xfrm>
              <a:off x="6579" y="5155"/>
              <a:ext cx="91" cy="144"/>
              <a:chOff x="6579" y="5155"/>
              <a:chExt cx="91" cy="144"/>
            </a:xfrm>
          </p:grpSpPr>
          <p:sp>
            <p:nvSpPr>
              <p:cNvPr id="5558" name="Freeform 109"/>
              <p:cNvSpPr>
                <a:spLocks/>
              </p:cNvSpPr>
              <p:nvPr/>
            </p:nvSpPr>
            <p:spPr bwMode="auto">
              <a:xfrm>
                <a:off x="6579" y="5155"/>
                <a:ext cx="91" cy="144"/>
              </a:xfrm>
              <a:custGeom>
                <a:avLst/>
                <a:gdLst>
                  <a:gd name="T0" fmla="+- 0 6611 6579"/>
                  <a:gd name="T1" fmla="*/ T0 w 91"/>
                  <a:gd name="T2" fmla="+- 0 5200 5155"/>
                  <a:gd name="T3" fmla="*/ 5200 h 144"/>
                  <a:gd name="T4" fmla="+- 0 6594 6579"/>
                  <a:gd name="T5" fmla="*/ T4 w 91"/>
                  <a:gd name="T6" fmla="+- 0 5210 5155"/>
                  <a:gd name="T7" fmla="*/ 5210 h 144"/>
                  <a:gd name="T8" fmla="+- 0 6583 6579"/>
                  <a:gd name="T9" fmla="*/ T8 w 91"/>
                  <a:gd name="T10" fmla="+- 0 5229 5155"/>
                  <a:gd name="T11" fmla="*/ 5229 h 144"/>
                  <a:gd name="T12" fmla="+- 0 6579 6579"/>
                  <a:gd name="T13" fmla="*/ T12 w 91"/>
                  <a:gd name="T14" fmla="+- 0 5256 5155"/>
                  <a:gd name="T15" fmla="*/ 5256 h 144"/>
                  <a:gd name="T16" fmla="+- 0 6586 6579"/>
                  <a:gd name="T17" fmla="*/ T16 w 91"/>
                  <a:gd name="T18" fmla="+- 0 5279 5155"/>
                  <a:gd name="T19" fmla="*/ 5279 h 144"/>
                  <a:gd name="T20" fmla="+- 0 6601 6579"/>
                  <a:gd name="T21" fmla="*/ T20 w 91"/>
                  <a:gd name="T22" fmla="+- 0 5294 5155"/>
                  <a:gd name="T23" fmla="*/ 5294 h 144"/>
                  <a:gd name="T24" fmla="+- 0 6621 6579"/>
                  <a:gd name="T25" fmla="*/ T24 w 91"/>
                  <a:gd name="T26" fmla="+- 0 5300 5155"/>
                  <a:gd name="T27" fmla="*/ 5300 h 144"/>
                  <a:gd name="T28" fmla="+- 0 6636 6579"/>
                  <a:gd name="T29" fmla="*/ T28 w 91"/>
                  <a:gd name="T30" fmla="+- 0 5300 5155"/>
                  <a:gd name="T31" fmla="*/ 5300 h 144"/>
                  <a:gd name="T32" fmla="+- 0 6648 6579"/>
                  <a:gd name="T33" fmla="*/ T32 w 91"/>
                  <a:gd name="T34" fmla="+- 0 5291 5155"/>
                  <a:gd name="T35" fmla="*/ 5291 h 144"/>
                  <a:gd name="T36" fmla="+- 0 6653 6579"/>
                  <a:gd name="T37" fmla="*/ T36 w 91"/>
                  <a:gd name="T38" fmla="+- 0 5282 5155"/>
                  <a:gd name="T39" fmla="*/ 5282 h 144"/>
                  <a:gd name="T40" fmla="+- 0 6613 6579"/>
                  <a:gd name="T41" fmla="*/ T40 w 91"/>
                  <a:gd name="T42" fmla="+- 0 5282 5155"/>
                  <a:gd name="T43" fmla="*/ 5282 h 144"/>
                  <a:gd name="T44" fmla="+- 0 6601 6579"/>
                  <a:gd name="T45" fmla="*/ T44 w 91"/>
                  <a:gd name="T46" fmla="+- 0 5267 5155"/>
                  <a:gd name="T47" fmla="*/ 5267 h 144"/>
                  <a:gd name="T48" fmla="+- 0 6598 6579"/>
                  <a:gd name="T49" fmla="*/ T48 w 91"/>
                  <a:gd name="T50" fmla="+- 0 5240 5155"/>
                  <a:gd name="T51" fmla="*/ 5240 h 144"/>
                  <a:gd name="T52" fmla="+- 0 6607 6579"/>
                  <a:gd name="T53" fmla="*/ T52 w 91"/>
                  <a:gd name="T54" fmla="+- 0 5220 5155"/>
                  <a:gd name="T55" fmla="*/ 5220 h 144"/>
                  <a:gd name="T56" fmla="+- 0 6626 6579"/>
                  <a:gd name="T57" fmla="*/ T56 w 91"/>
                  <a:gd name="T58" fmla="+- 0 5212 5155"/>
                  <a:gd name="T59" fmla="*/ 5212 h 144"/>
                  <a:gd name="T60" fmla="+- 0 6651 6579"/>
                  <a:gd name="T61" fmla="*/ T60 w 91"/>
                  <a:gd name="T62" fmla="+- 0 5212 5155"/>
                  <a:gd name="T63" fmla="*/ 5212 h 144"/>
                  <a:gd name="T64" fmla="+- 0 6650 6579"/>
                  <a:gd name="T65" fmla="*/ T64 w 91"/>
                  <a:gd name="T66" fmla="+- 0 5211 5155"/>
                  <a:gd name="T67" fmla="*/ 5211 h 144"/>
                  <a:gd name="T68" fmla="+- 0 6638 6579"/>
                  <a:gd name="T69" fmla="*/ T68 w 91"/>
                  <a:gd name="T70" fmla="+- 0 5202 5155"/>
                  <a:gd name="T71" fmla="*/ 5202 h 144"/>
                  <a:gd name="T72" fmla="+- 0 6611 6579"/>
                  <a:gd name="T73" fmla="*/ T72 w 91"/>
                  <a:gd name="T74" fmla="+- 0 5200 5155"/>
                  <a:gd name="T75" fmla="*/ 520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9" name="Freeform 110"/>
              <p:cNvSpPr>
                <a:spLocks/>
              </p:cNvSpPr>
              <p:nvPr/>
            </p:nvSpPr>
            <p:spPr bwMode="auto">
              <a:xfrm>
                <a:off x="6579" y="5155"/>
                <a:ext cx="91" cy="144"/>
              </a:xfrm>
              <a:custGeom>
                <a:avLst/>
                <a:gdLst>
                  <a:gd name="T0" fmla="+- 0 6670 6579"/>
                  <a:gd name="T1" fmla="*/ T0 w 91"/>
                  <a:gd name="T2" fmla="+- 0 5281 5155"/>
                  <a:gd name="T3" fmla="*/ 5281 h 144"/>
                  <a:gd name="T4" fmla="+- 0 6654 6579"/>
                  <a:gd name="T5" fmla="*/ T4 w 91"/>
                  <a:gd name="T6" fmla="+- 0 5281 5155"/>
                  <a:gd name="T7" fmla="*/ 5281 h 144"/>
                  <a:gd name="T8" fmla="+- 0 6655 6579"/>
                  <a:gd name="T9" fmla="*/ T8 w 91"/>
                  <a:gd name="T10" fmla="+- 0 5297 5155"/>
                  <a:gd name="T11" fmla="*/ 5297 h 144"/>
                  <a:gd name="T12" fmla="+- 0 6671 6579"/>
                  <a:gd name="T13" fmla="*/ T12 w 91"/>
                  <a:gd name="T14" fmla="+- 0 5297 5155"/>
                  <a:gd name="T15" fmla="*/ 5297 h 144"/>
                  <a:gd name="T16" fmla="+- 0 6670 6579"/>
                  <a:gd name="T17" fmla="*/ T16 w 91"/>
                  <a:gd name="T18" fmla="+- 0 5291 5155"/>
                  <a:gd name="T19" fmla="*/ 5291 h 144"/>
                  <a:gd name="T20" fmla="+- 0 6670 6579"/>
                  <a:gd name="T21" fmla="*/ T20 w 91"/>
                  <a:gd name="T22" fmla="+- 0 5281 5155"/>
                  <a:gd name="T23" fmla="*/ 528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0" name="Freeform 111"/>
              <p:cNvSpPr>
                <a:spLocks/>
              </p:cNvSpPr>
              <p:nvPr/>
            </p:nvSpPr>
            <p:spPr bwMode="auto">
              <a:xfrm>
                <a:off x="6579" y="5155"/>
                <a:ext cx="91" cy="144"/>
              </a:xfrm>
              <a:custGeom>
                <a:avLst/>
                <a:gdLst>
                  <a:gd name="T0" fmla="+- 0 6651 6579"/>
                  <a:gd name="T1" fmla="*/ T0 w 91"/>
                  <a:gd name="T2" fmla="+- 0 5212 5155"/>
                  <a:gd name="T3" fmla="*/ 5212 h 144"/>
                  <a:gd name="T4" fmla="+- 0 6639 6579"/>
                  <a:gd name="T5" fmla="*/ T4 w 91"/>
                  <a:gd name="T6" fmla="+- 0 5212 5155"/>
                  <a:gd name="T7" fmla="*/ 5212 h 144"/>
                  <a:gd name="T8" fmla="+- 0 6649 6579"/>
                  <a:gd name="T9" fmla="*/ T8 w 91"/>
                  <a:gd name="T10" fmla="+- 0 5221 5155"/>
                  <a:gd name="T11" fmla="*/ 5221 h 144"/>
                  <a:gd name="T12" fmla="+- 0 6651 6579"/>
                  <a:gd name="T13" fmla="*/ T12 w 91"/>
                  <a:gd name="T14" fmla="+- 0 5233 5155"/>
                  <a:gd name="T15" fmla="*/ 5233 h 144"/>
                  <a:gd name="T16" fmla="+- 0 6652 6579"/>
                  <a:gd name="T17" fmla="*/ T16 w 91"/>
                  <a:gd name="T18" fmla="+- 0 5235 5155"/>
                  <a:gd name="T19" fmla="*/ 5235 h 144"/>
                  <a:gd name="T20" fmla="+- 0 6652 6579"/>
                  <a:gd name="T21" fmla="*/ T20 w 91"/>
                  <a:gd name="T22" fmla="+- 0 5238 5155"/>
                  <a:gd name="T23" fmla="*/ 5238 h 144"/>
                  <a:gd name="T24" fmla="+- 0 6652 6579"/>
                  <a:gd name="T25" fmla="*/ T24 w 91"/>
                  <a:gd name="T26" fmla="+- 0 5260 5155"/>
                  <a:gd name="T27" fmla="*/ 5260 h 144"/>
                  <a:gd name="T28" fmla="+- 0 6652 6579"/>
                  <a:gd name="T29" fmla="*/ T28 w 91"/>
                  <a:gd name="T30" fmla="+- 0 5262 5155"/>
                  <a:gd name="T31" fmla="*/ 5262 h 144"/>
                  <a:gd name="T32" fmla="+- 0 6650 6579"/>
                  <a:gd name="T33" fmla="*/ T32 w 91"/>
                  <a:gd name="T34" fmla="+- 0 5269 5155"/>
                  <a:gd name="T35" fmla="*/ 5269 h 144"/>
                  <a:gd name="T36" fmla="+- 0 6638 6579"/>
                  <a:gd name="T37" fmla="*/ T36 w 91"/>
                  <a:gd name="T38" fmla="+- 0 5281 5155"/>
                  <a:gd name="T39" fmla="*/ 5281 h 144"/>
                  <a:gd name="T40" fmla="+- 0 6613 6579"/>
                  <a:gd name="T41" fmla="*/ T40 w 91"/>
                  <a:gd name="T42" fmla="+- 0 5282 5155"/>
                  <a:gd name="T43" fmla="*/ 5282 h 144"/>
                  <a:gd name="T44" fmla="+- 0 6653 6579"/>
                  <a:gd name="T45" fmla="*/ T44 w 91"/>
                  <a:gd name="T46" fmla="+- 0 5282 5155"/>
                  <a:gd name="T47" fmla="*/ 5282 h 144"/>
                  <a:gd name="T48" fmla="+- 0 6654 6579"/>
                  <a:gd name="T49" fmla="*/ T48 w 91"/>
                  <a:gd name="T50" fmla="+- 0 5281 5155"/>
                  <a:gd name="T51" fmla="*/ 5281 h 144"/>
                  <a:gd name="T52" fmla="+- 0 6670 6579"/>
                  <a:gd name="T53" fmla="*/ T52 w 91"/>
                  <a:gd name="T54" fmla="+- 0 5281 5155"/>
                  <a:gd name="T55" fmla="*/ 5281 h 144"/>
                  <a:gd name="T56" fmla="+- 0 6670 6579"/>
                  <a:gd name="T57" fmla="*/ T56 w 91"/>
                  <a:gd name="T58" fmla="+- 0 5213 5155"/>
                  <a:gd name="T59" fmla="*/ 5213 h 144"/>
                  <a:gd name="T60" fmla="+- 0 6652 6579"/>
                  <a:gd name="T61" fmla="*/ T60 w 91"/>
                  <a:gd name="T62" fmla="+- 0 5213 5155"/>
                  <a:gd name="T63" fmla="*/ 5213 h 144"/>
                  <a:gd name="T64" fmla="+- 0 6651 6579"/>
                  <a:gd name="T65" fmla="*/ T64 w 91"/>
                  <a:gd name="T66" fmla="+- 0 5212 5155"/>
                  <a:gd name="T67" fmla="*/ 521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1" name="Freeform 112"/>
              <p:cNvSpPr>
                <a:spLocks/>
              </p:cNvSpPr>
              <p:nvPr/>
            </p:nvSpPr>
            <p:spPr bwMode="auto">
              <a:xfrm>
                <a:off x="6579" y="5155"/>
                <a:ext cx="91" cy="144"/>
              </a:xfrm>
              <a:custGeom>
                <a:avLst/>
                <a:gdLst>
                  <a:gd name="T0" fmla="+- 0 6670 6579"/>
                  <a:gd name="T1" fmla="*/ T0 w 91"/>
                  <a:gd name="T2" fmla="+- 0 5155 5155"/>
                  <a:gd name="T3" fmla="*/ 5155 h 144"/>
                  <a:gd name="T4" fmla="+- 0 6652 6579"/>
                  <a:gd name="T5" fmla="*/ T4 w 91"/>
                  <a:gd name="T6" fmla="+- 0 5155 5155"/>
                  <a:gd name="T7" fmla="*/ 5155 h 144"/>
                  <a:gd name="T8" fmla="+- 0 6652 6579"/>
                  <a:gd name="T9" fmla="*/ T8 w 91"/>
                  <a:gd name="T10" fmla="+- 0 5213 5155"/>
                  <a:gd name="T11" fmla="*/ 5213 h 144"/>
                  <a:gd name="T12" fmla="+- 0 6670 6579"/>
                  <a:gd name="T13" fmla="*/ T12 w 91"/>
                  <a:gd name="T14" fmla="+- 0 5213 5155"/>
                  <a:gd name="T15" fmla="*/ 5213 h 144"/>
                  <a:gd name="T16" fmla="+- 0 6670 6579"/>
                  <a:gd name="T17" fmla="*/ T16 w 91"/>
                  <a:gd name="T18" fmla="+- 0 5155 5155"/>
                  <a:gd name="T19" fmla="*/ 515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1" name="Group 113"/>
            <p:cNvGrpSpPr>
              <a:grpSpLocks/>
            </p:cNvGrpSpPr>
            <p:nvPr/>
          </p:nvGrpSpPr>
          <p:grpSpPr bwMode="auto">
            <a:xfrm>
              <a:off x="6700" y="5198"/>
              <a:ext cx="63" cy="101"/>
              <a:chOff x="6700" y="5198"/>
              <a:chExt cx="63" cy="101"/>
            </a:xfrm>
          </p:grpSpPr>
          <p:sp>
            <p:nvSpPr>
              <p:cNvPr id="5555" name="Freeform 114"/>
              <p:cNvSpPr>
                <a:spLocks/>
              </p:cNvSpPr>
              <p:nvPr/>
            </p:nvSpPr>
            <p:spPr bwMode="auto">
              <a:xfrm>
                <a:off x="6700" y="5198"/>
                <a:ext cx="63" cy="101"/>
              </a:xfrm>
              <a:custGeom>
                <a:avLst/>
                <a:gdLst>
                  <a:gd name="T0" fmla="+- 0 6705 6700"/>
                  <a:gd name="T1" fmla="*/ T0 w 63"/>
                  <a:gd name="T2" fmla="+- 0 5279 5198"/>
                  <a:gd name="T3" fmla="*/ 5279 h 101"/>
                  <a:gd name="T4" fmla="+- 0 6700 6700"/>
                  <a:gd name="T5" fmla="*/ T4 w 63"/>
                  <a:gd name="T6" fmla="+- 0 5293 5198"/>
                  <a:gd name="T7" fmla="*/ 5293 h 101"/>
                  <a:gd name="T8" fmla="+- 0 6707 6700"/>
                  <a:gd name="T9" fmla="*/ T8 w 63"/>
                  <a:gd name="T10" fmla="+- 0 5297 5198"/>
                  <a:gd name="T11" fmla="*/ 5297 h 101"/>
                  <a:gd name="T12" fmla="+- 0 6717 6700"/>
                  <a:gd name="T13" fmla="*/ T12 w 63"/>
                  <a:gd name="T14" fmla="+- 0 5300 5198"/>
                  <a:gd name="T15" fmla="*/ 5300 h 101"/>
                  <a:gd name="T16" fmla="+- 0 6736 6700"/>
                  <a:gd name="T17" fmla="*/ T16 w 63"/>
                  <a:gd name="T18" fmla="+- 0 5299 5198"/>
                  <a:gd name="T19" fmla="*/ 5299 h 101"/>
                  <a:gd name="T20" fmla="+- 0 6756 6700"/>
                  <a:gd name="T21" fmla="*/ T20 w 63"/>
                  <a:gd name="T22" fmla="+- 0 5289 5198"/>
                  <a:gd name="T23" fmla="*/ 5289 h 101"/>
                  <a:gd name="T24" fmla="+- 0 6758 6700"/>
                  <a:gd name="T25" fmla="*/ T24 w 63"/>
                  <a:gd name="T26" fmla="+- 0 5286 5198"/>
                  <a:gd name="T27" fmla="*/ 5286 h 101"/>
                  <a:gd name="T28" fmla="+- 0 6719 6700"/>
                  <a:gd name="T29" fmla="*/ T28 w 63"/>
                  <a:gd name="T30" fmla="+- 0 5286 5198"/>
                  <a:gd name="T31" fmla="*/ 5286 h 101"/>
                  <a:gd name="T32" fmla="+- 0 6710 6700"/>
                  <a:gd name="T33" fmla="*/ T32 w 63"/>
                  <a:gd name="T34" fmla="+- 0 5283 5198"/>
                  <a:gd name="T35" fmla="*/ 5283 h 101"/>
                  <a:gd name="T36" fmla="+- 0 6705 6700"/>
                  <a:gd name="T37" fmla="*/ T36 w 63"/>
                  <a:gd name="T38" fmla="+- 0 5279 5198"/>
                  <a:gd name="T39" fmla="*/ 527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6" y="101"/>
                    </a:lnTo>
                    <a:lnTo>
                      <a:pt x="56"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6" name="Freeform 115"/>
              <p:cNvSpPr>
                <a:spLocks/>
              </p:cNvSpPr>
              <p:nvPr/>
            </p:nvSpPr>
            <p:spPr bwMode="auto">
              <a:xfrm>
                <a:off x="6700" y="5198"/>
                <a:ext cx="63" cy="101"/>
              </a:xfrm>
              <a:custGeom>
                <a:avLst/>
                <a:gdLst>
                  <a:gd name="T0" fmla="+- 0 6746 6700"/>
                  <a:gd name="T1" fmla="*/ T0 w 63"/>
                  <a:gd name="T2" fmla="+- 0 5198 5198"/>
                  <a:gd name="T3" fmla="*/ 5198 h 101"/>
                  <a:gd name="T4" fmla="+- 0 6731 6700"/>
                  <a:gd name="T5" fmla="*/ T4 w 63"/>
                  <a:gd name="T6" fmla="+- 0 5199 5198"/>
                  <a:gd name="T7" fmla="*/ 5199 h 101"/>
                  <a:gd name="T8" fmla="+- 0 6710 6700"/>
                  <a:gd name="T9" fmla="*/ T8 w 63"/>
                  <a:gd name="T10" fmla="+- 0 5208 5198"/>
                  <a:gd name="T11" fmla="*/ 5208 h 101"/>
                  <a:gd name="T12" fmla="+- 0 6703 6700"/>
                  <a:gd name="T13" fmla="*/ T12 w 63"/>
                  <a:gd name="T14" fmla="+- 0 5227 5198"/>
                  <a:gd name="T15" fmla="*/ 5227 h 101"/>
                  <a:gd name="T16" fmla="+- 0 6703 6700"/>
                  <a:gd name="T17" fmla="*/ T16 w 63"/>
                  <a:gd name="T18" fmla="+- 0 5238 5198"/>
                  <a:gd name="T19" fmla="*/ 5238 h 101"/>
                  <a:gd name="T20" fmla="+- 0 6711 6700"/>
                  <a:gd name="T21" fmla="*/ T20 w 63"/>
                  <a:gd name="T22" fmla="+- 0 5248 5198"/>
                  <a:gd name="T23" fmla="*/ 5248 h 101"/>
                  <a:gd name="T24" fmla="+- 0 6729 6700"/>
                  <a:gd name="T25" fmla="*/ T24 w 63"/>
                  <a:gd name="T26" fmla="+- 0 5254 5198"/>
                  <a:gd name="T27" fmla="*/ 5254 h 101"/>
                  <a:gd name="T28" fmla="+- 0 6742 6700"/>
                  <a:gd name="T29" fmla="*/ T28 w 63"/>
                  <a:gd name="T30" fmla="+- 0 5259 5198"/>
                  <a:gd name="T31" fmla="*/ 5259 h 101"/>
                  <a:gd name="T32" fmla="+- 0 6747 6700"/>
                  <a:gd name="T33" fmla="*/ T32 w 63"/>
                  <a:gd name="T34" fmla="+- 0 5264 5198"/>
                  <a:gd name="T35" fmla="*/ 5264 h 101"/>
                  <a:gd name="T36" fmla="+- 0 6747 6700"/>
                  <a:gd name="T37" fmla="*/ T36 w 63"/>
                  <a:gd name="T38" fmla="+- 0 5280 5198"/>
                  <a:gd name="T39" fmla="*/ 5280 h 101"/>
                  <a:gd name="T40" fmla="+- 0 6741 6700"/>
                  <a:gd name="T41" fmla="*/ T40 w 63"/>
                  <a:gd name="T42" fmla="+- 0 5286 5198"/>
                  <a:gd name="T43" fmla="*/ 5286 h 101"/>
                  <a:gd name="T44" fmla="+- 0 6758 6700"/>
                  <a:gd name="T45" fmla="*/ T44 w 63"/>
                  <a:gd name="T46" fmla="+- 0 5286 5198"/>
                  <a:gd name="T47" fmla="*/ 5286 h 101"/>
                  <a:gd name="T48" fmla="+- 0 6764 6700"/>
                  <a:gd name="T49" fmla="*/ T48 w 63"/>
                  <a:gd name="T50" fmla="+- 0 5270 5198"/>
                  <a:gd name="T51" fmla="*/ 5270 h 101"/>
                  <a:gd name="T52" fmla="+- 0 6764 6700"/>
                  <a:gd name="T53" fmla="*/ T52 w 63"/>
                  <a:gd name="T54" fmla="+- 0 5256 5198"/>
                  <a:gd name="T55" fmla="*/ 5256 h 101"/>
                  <a:gd name="T56" fmla="+- 0 6755 6700"/>
                  <a:gd name="T57" fmla="*/ T56 w 63"/>
                  <a:gd name="T58" fmla="+- 0 5248 5198"/>
                  <a:gd name="T59" fmla="*/ 5248 h 101"/>
                  <a:gd name="T60" fmla="+- 0 6726 6700"/>
                  <a:gd name="T61" fmla="*/ T60 w 63"/>
                  <a:gd name="T62" fmla="+- 0 5236 5198"/>
                  <a:gd name="T63" fmla="*/ 5236 h 101"/>
                  <a:gd name="T64" fmla="+- 0 6720 6700"/>
                  <a:gd name="T65" fmla="*/ T64 w 63"/>
                  <a:gd name="T66" fmla="+- 0 5233 5198"/>
                  <a:gd name="T67" fmla="*/ 5233 h 101"/>
                  <a:gd name="T68" fmla="+- 0 6720 6700"/>
                  <a:gd name="T69" fmla="*/ T68 w 63"/>
                  <a:gd name="T70" fmla="+- 0 5218 5198"/>
                  <a:gd name="T71" fmla="*/ 5218 h 101"/>
                  <a:gd name="T72" fmla="+- 0 6726 6700"/>
                  <a:gd name="T73" fmla="*/ T72 w 63"/>
                  <a:gd name="T74" fmla="+- 0 5212 5198"/>
                  <a:gd name="T75" fmla="*/ 5212 h 101"/>
                  <a:gd name="T76" fmla="+- 0 6758 6700"/>
                  <a:gd name="T77" fmla="*/ T76 w 63"/>
                  <a:gd name="T78" fmla="+- 0 5212 5198"/>
                  <a:gd name="T79" fmla="*/ 5212 h 101"/>
                  <a:gd name="T80" fmla="+- 0 6760 6700"/>
                  <a:gd name="T81" fmla="*/ T80 w 63"/>
                  <a:gd name="T82" fmla="+- 0 5204 5198"/>
                  <a:gd name="T83" fmla="*/ 5204 h 101"/>
                  <a:gd name="T84" fmla="+- 0 6755 6700"/>
                  <a:gd name="T85" fmla="*/ T84 w 63"/>
                  <a:gd name="T86" fmla="+- 0 5201 5198"/>
                  <a:gd name="T87" fmla="*/ 5201 h 101"/>
                  <a:gd name="T88" fmla="+- 0 6746 6700"/>
                  <a:gd name="T89" fmla="*/ T88 w 63"/>
                  <a:gd name="T90" fmla="+- 0 5198 5198"/>
                  <a:gd name="T91"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0"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7" name="Freeform 116"/>
              <p:cNvSpPr>
                <a:spLocks/>
              </p:cNvSpPr>
              <p:nvPr/>
            </p:nvSpPr>
            <p:spPr bwMode="auto">
              <a:xfrm>
                <a:off x="6700" y="5198"/>
                <a:ext cx="63" cy="101"/>
              </a:xfrm>
              <a:custGeom>
                <a:avLst/>
                <a:gdLst>
                  <a:gd name="T0" fmla="+- 0 6758 6700"/>
                  <a:gd name="T1" fmla="*/ T0 w 63"/>
                  <a:gd name="T2" fmla="+- 0 5212 5198"/>
                  <a:gd name="T3" fmla="*/ 5212 h 101"/>
                  <a:gd name="T4" fmla="+- 0 6745 6700"/>
                  <a:gd name="T5" fmla="*/ T4 w 63"/>
                  <a:gd name="T6" fmla="+- 0 5212 5198"/>
                  <a:gd name="T7" fmla="*/ 5212 h 101"/>
                  <a:gd name="T8" fmla="+- 0 6752 6700"/>
                  <a:gd name="T9" fmla="*/ T8 w 63"/>
                  <a:gd name="T10" fmla="+- 0 5215 5198"/>
                  <a:gd name="T11" fmla="*/ 5215 h 101"/>
                  <a:gd name="T12" fmla="+- 0 6756 6700"/>
                  <a:gd name="T13" fmla="*/ T12 w 63"/>
                  <a:gd name="T14" fmla="+- 0 5217 5198"/>
                  <a:gd name="T15" fmla="*/ 5217 h 101"/>
                  <a:gd name="T16" fmla="+- 0 6758 6700"/>
                  <a:gd name="T17" fmla="*/ T16 w 63"/>
                  <a:gd name="T18" fmla="+- 0 5212 5198"/>
                  <a:gd name="T19" fmla="*/ 521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2" name="Group 117"/>
            <p:cNvGrpSpPr>
              <a:grpSpLocks/>
            </p:cNvGrpSpPr>
            <p:nvPr/>
          </p:nvGrpSpPr>
          <p:grpSpPr bwMode="auto">
            <a:xfrm>
              <a:off x="6788" y="5199"/>
              <a:ext cx="75" cy="101"/>
              <a:chOff x="6788" y="5199"/>
              <a:chExt cx="75" cy="101"/>
            </a:xfrm>
          </p:grpSpPr>
          <p:sp>
            <p:nvSpPr>
              <p:cNvPr id="5552" name="Freeform 118"/>
              <p:cNvSpPr>
                <a:spLocks/>
              </p:cNvSpPr>
              <p:nvPr/>
            </p:nvSpPr>
            <p:spPr bwMode="auto">
              <a:xfrm>
                <a:off x="6788" y="5199"/>
                <a:ext cx="75" cy="101"/>
              </a:xfrm>
              <a:custGeom>
                <a:avLst/>
                <a:gdLst>
                  <a:gd name="T0" fmla="+- 0 6850 6788"/>
                  <a:gd name="T1" fmla="*/ T0 w 75"/>
                  <a:gd name="T2" fmla="+- 0 5199 5199"/>
                  <a:gd name="T3" fmla="*/ 5199 h 101"/>
                  <a:gd name="T4" fmla="+- 0 6791 6788"/>
                  <a:gd name="T5" fmla="*/ T4 w 75"/>
                  <a:gd name="T6" fmla="+- 0 5235 5199"/>
                  <a:gd name="T7" fmla="*/ 5235 h 101"/>
                  <a:gd name="T8" fmla="+- 0 6788 6788"/>
                  <a:gd name="T9" fmla="*/ T8 w 75"/>
                  <a:gd name="T10" fmla="+- 0 5261 5199"/>
                  <a:gd name="T11" fmla="*/ 5261 h 101"/>
                  <a:gd name="T12" fmla="+- 0 6797 6788"/>
                  <a:gd name="T13" fmla="*/ T12 w 75"/>
                  <a:gd name="T14" fmla="+- 0 5282 5199"/>
                  <a:gd name="T15" fmla="*/ 5282 h 101"/>
                  <a:gd name="T16" fmla="+- 0 6813 6788"/>
                  <a:gd name="T17" fmla="*/ T16 w 75"/>
                  <a:gd name="T18" fmla="+- 0 5295 5199"/>
                  <a:gd name="T19" fmla="*/ 5295 h 101"/>
                  <a:gd name="T20" fmla="+- 0 6835 6788"/>
                  <a:gd name="T21" fmla="*/ T20 w 75"/>
                  <a:gd name="T22" fmla="+- 0 5300 5199"/>
                  <a:gd name="T23" fmla="*/ 5300 h 101"/>
                  <a:gd name="T24" fmla="+- 0 6848 6788"/>
                  <a:gd name="T25" fmla="*/ T24 w 75"/>
                  <a:gd name="T26" fmla="+- 0 5300 5199"/>
                  <a:gd name="T27" fmla="*/ 5300 h 101"/>
                  <a:gd name="T28" fmla="+- 0 6859 6788"/>
                  <a:gd name="T29" fmla="*/ T28 w 75"/>
                  <a:gd name="T30" fmla="+- 0 5296 5199"/>
                  <a:gd name="T31" fmla="*/ 5296 h 101"/>
                  <a:gd name="T32" fmla="+- 0 6863 6788"/>
                  <a:gd name="T33" fmla="*/ T32 w 75"/>
                  <a:gd name="T34" fmla="+- 0 5294 5199"/>
                  <a:gd name="T35" fmla="*/ 5294 h 101"/>
                  <a:gd name="T36" fmla="+- 0 6861 6788"/>
                  <a:gd name="T37" fmla="*/ T36 w 75"/>
                  <a:gd name="T38" fmla="+- 0 5285 5199"/>
                  <a:gd name="T39" fmla="*/ 5285 h 101"/>
                  <a:gd name="T40" fmla="+- 0 6849 6788"/>
                  <a:gd name="T41" fmla="*/ T40 w 75"/>
                  <a:gd name="T42" fmla="+- 0 5285 5199"/>
                  <a:gd name="T43" fmla="*/ 5285 h 101"/>
                  <a:gd name="T44" fmla="+- 0 6822 6788"/>
                  <a:gd name="T45" fmla="*/ T44 w 75"/>
                  <a:gd name="T46" fmla="+- 0 5281 5199"/>
                  <a:gd name="T47" fmla="*/ 5281 h 101"/>
                  <a:gd name="T48" fmla="+- 0 6810 6788"/>
                  <a:gd name="T49" fmla="*/ T48 w 75"/>
                  <a:gd name="T50" fmla="+- 0 5265 5199"/>
                  <a:gd name="T51" fmla="*/ 5265 h 101"/>
                  <a:gd name="T52" fmla="+- 0 6806 6788"/>
                  <a:gd name="T53" fmla="*/ T52 w 75"/>
                  <a:gd name="T54" fmla="+- 0 5238 5199"/>
                  <a:gd name="T55" fmla="*/ 5238 h 101"/>
                  <a:gd name="T56" fmla="+- 0 6818 6788"/>
                  <a:gd name="T57" fmla="*/ T56 w 75"/>
                  <a:gd name="T58" fmla="+- 0 5220 5199"/>
                  <a:gd name="T59" fmla="*/ 5220 h 101"/>
                  <a:gd name="T60" fmla="+- 0 6839 6788"/>
                  <a:gd name="T61" fmla="*/ T60 w 75"/>
                  <a:gd name="T62" fmla="+- 0 5213 5199"/>
                  <a:gd name="T63" fmla="*/ 5213 h 101"/>
                  <a:gd name="T64" fmla="+- 0 6861 6788"/>
                  <a:gd name="T65" fmla="*/ T64 w 75"/>
                  <a:gd name="T66" fmla="+- 0 5213 5199"/>
                  <a:gd name="T67" fmla="*/ 5213 h 101"/>
                  <a:gd name="T68" fmla="+- 0 6864 6788"/>
                  <a:gd name="T69" fmla="*/ T68 w 75"/>
                  <a:gd name="T70" fmla="+- 0 5204 5199"/>
                  <a:gd name="T71" fmla="*/ 5204 h 101"/>
                  <a:gd name="T72" fmla="+- 0 6859 6788"/>
                  <a:gd name="T73" fmla="*/ T72 w 75"/>
                  <a:gd name="T74" fmla="+- 0 5201 5199"/>
                  <a:gd name="T75" fmla="*/ 5201 h 101"/>
                  <a:gd name="T76" fmla="+- 0 6850 6788"/>
                  <a:gd name="T77" fmla="*/ T76 w 75"/>
                  <a:gd name="T78" fmla="+- 0 5199 5199"/>
                  <a:gd name="T79" fmla="*/ 51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7" y="101"/>
                    </a:lnTo>
                    <a:lnTo>
                      <a:pt x="60" y="101"/>
                    </a:lnTo>
                    <a:lnTo>
                      <a:pt x="71" y="97"/>
                    </a:lnTo>
                    <a:lnTo>
                      <a:pt x="75" y="95"/>
                    </a:lnTo>
                    <a:lnTo>
                      <a:pt x="73" y="86"/>
                    </a:lnTo>
                    <a:lnTo>
                      <a:pt x="61" y="86"/>
                    </a:lnTo>
                    <a:lnTo>
                      <a:pt x="34" y="82"/>
                    </a:lnTo>
                    <a:lnTo>
                      <a:pt x="22" y="66"/>
                    </a:lnTo>
                    <a:lnTo>
                      <a:pt x="18"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3" name="Freeform 119"/>
              <p:cNvSpPr>
                <a:spLocks/>
              </p:cNvSpPr>
              <p:nvPr/>
            </p:nvSpPr>
            <p:spPr bwMode="auto">
              <a:xfrm>
                <a:off x="6788" y="5199"/>
                <a:ext cx="75" cy="101"/>
              </a:xfrm>
              <a:custGeom>
                <a:avLst/>
                <a:gdLst>
                  <a:gd name="T0" fmla="+- 0 6860 6788"/>
                  <a:gd name="T1" fmla="*/ T0 w 75"/>
                  <a:gd name="T2" fmla="+- 0 5281 5199"/>
                  <a:gd name="T3" fmla="*/ 5281 h 101"/>
                  <a:gd name="T4" fmla="+- 0 6855 6788"/>
                  <a:gd name="T5" fmla="*/ T4 w 75"/>
                  <a:gd name="T6" fmla="+- 0 5283 5199"/>
                  <a:gd name="T7" fmla="*/ 5283 h 101"/>
                  <a:gd name="T8" fmla="+- 0 6849 6788"/>
                  <a:gd name="T9" fmla="*/ T8 w 75"/>
                  <a:gd name="T10" fmla="+- 0 5285 5199"/>
                  <a:gd name="T11" fmla="*/ 5285 h 101"/>
                  <a:gd name="T12" fmla="+- 0 6861 6788"/>
                  <a:gd name="T13" fmla="*/ T12 w 75"/>
                  <a:gd name="T14" fmla="+- 0 5285 5199"/>
                  <a:gd name="T15" fmla="*/ 5285 h 101"/>
                  <a:gd name="T16" fmla="+- 0 6860 6788"/>
                  <a:gd name="T17" fmla="*/ T16 w 75"/>
                  <a:gd name="T18" fmla="+- 0 5281 5199"/>
                  <a:gd name="T19" fmla="*/ 528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4" name="Freeform 120"/>
              <p:cNvSpPr>
                <a:spLocks/>
              </p:cNvSpPr>
              <p:nvPr/>
            </p:nvSpPr>
            <p:spPr bwMode="auto">
              <a:xfrm>
                <a:off x="6788" y="5199"/>
                <a:ext cx="75" cy="101"/>
              </a:xfrm>
              <a:custGeom>
                <a:avLst/>
                <a:gdLst>
                  <a:gd name="T0" fmla="+- 0 6861 6788"/>
                  <a:gd name="T1" fmla="*/ T0 w 75"/>
                  <a:gd name="T2" fmla="+- 0 5213 5199"/>
                  <a:gd name="T3" fmla="*/ 5213 h 101"/>
                  <a:gd name="T4" fmla="+- 0 6849 6788"/>
                  <a:gd name="T5" fmla="*/ T4 w 75"/>
                  <a:gd name="T6" fmla="+- 0 5213 5199"/>
                  <a:gd name="T7" fmla="*/ 5213 h 101"/>
                  <a:gd name="T8" fmla="+- 0 6855 6788"/>
                  <a:gd name="T9" fmla="*/ T8 w 75"/>
                  <a:gd name="T10" fmla="+- 0 5215 5199"/>
                  <a:gd name="T11" fmla="*/ 5215 h 101"/>
                  <a:gd name="T12" fmla="+- 0 6860 6788"/>
                  <a:gd name="T13" fmla="*/ T12 w 75"/>
                  <a:gd name="T14" fmla="+- 0 5217 5199"/>
                  <a:gd name="T15" fmla="*/ 5217 h 101"/>
                  <a:gd name="T16" fmla="+- 0 6861 6788"/>
                  <a:gd name="T17" fmla="*/ T16 w 75"/>
                  <a:gd name="T18" fmla="+- 0 5213 5199"/>
                  <a:gd name="T19" fmla="*/ 521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7"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4" name="Group 121"/>
            <p:cNvGrpSpPr>
              <a:grpSpLocks/>
            </p:cNvGrpSpPr>
            <p:nvPr/>
          </p:nvGrpSpPr>
          <p:grpSpPr bwMode="auto">
            <a:xfrm>
              <a:off x="6884" y="5198"/>
              <a:ext cx="77" cy="101"/>
              <a:chOff x="6884" y="5198"/>
              <a:chExt cx="77" cy="101"/>
            </a:xfrm>
          </p:grpSpPr>
          <p:sp>
            <p:nvSpPr>
              <p:cNvPr id="5548" name="Freeform 122"/>
              <p:cNvSpPr>
                <a:spLocks/>
              </p:cNvSpPr>
              <p:nvPr/>
            </p:nvSpPr>
            <p:spPr bwMode="auto">
              <a:xfrm>
                <a:off x="6884" y="5198"/>
                <a:ext cx="77" cy="101"/>
              </a:xfrm>
              <a:custGeom>
                <a:avLst/>
                <a:gdLst>
                  <a:gd name="T0" fmla="+- 0 6951 6884"/>
                  <a:gd name="T1" fmla="*/ T0 w 77"/>
                  <a:gd name="T2" fmla="+- 0 5211 5198"/>
                  <a:gd name="T3" fmla="*/ 5211 h 101"/>
                  <a:gd name="T4" fmla="+- 0 6940 6884"/>
                  <a:gd name="T5" fmla="*/ T4 w 77"/>
                  <a:gd name="T6" fmla="+- 0 5211 5198"/>
                  <a:gd name="T7" fmla="*/ 5211 h 101"/>
                  <a:gd name="T8" fmla="+- 0 6942 6884"/>
                  <a:gd name="T9" fmla="*/ T8 w 77"/>
                  <a:gd name="T10" fmla="+- 0 5226 5198"/>
                  <a:gd name="T11" fmla="*/ 5226 h 101"/>
                  <a:gd name="T12" fmla="+- 0 6942 6884"/>
                  <a:gd name="T13" fmla="*/ T12 w 77"/>
                  <a:gd name="T14" fmla="+- 0 5234 5198"/>
                  <a:gd name="T15" fmla="*/ 5234 h 101"/>
                  <a:gd name="T16" fmla="+- 0 6929 6884"/>
                  <a:gd name="T17" fmla="*/ T16 w 77"/>
                  <a:gd name="T18" fmla="+- 0 5236 5198"/>
                  <a:gd name="T19" fmla="*/ 5236 h 101"/>
                  <a:gd name="T20" fmla="+- 0 6904 6884"/>
                  <a:gd name="T21" fmla="*/ T20 w 77"/>
                  <a:gd name="T22" fmla="+- 0 5242 5198"/>
                  <a:gd name="T23" fmla="*/ 5242 h 101"/>
                  <a:gd name="T24" fmla="+- 0 6889 6884"/>
                  <a:gd name="T25" fmla="*/ T24 w 77"/>
                  <a:gd name="T26" fmla="+- 0 5254 5198"/>
                  <a:gd name="T27" fmla="*/ 5254 h 101"/>
                  <a:gd name="T28" fmla="+- 0 6884 6884"/>
                  <a:gd name="T29" fmla="*/ T28 w 77"/>
                  <a:gd name="T30" fmla="+- 0 5273 5198"/>
                  <a:gd name="T31" fmla="*/ 5273 h 101"/>
                  <a:gd name="T32" fmla="+- 0 6892 6884"/>
                  <a:gd name="T33" fmla="*/ T32 w 77"/>
                  <a:gd name="T34" fmla="+- 0 5291 5198"/>
                  <a:gd name="T35" fmla="*/ 5291 h 101"/>
                  <a:gd name="T36" fmla="+- 0 6914 6884"/>
                  <a:gd name="T37" fmla="*/ T36 w 77"/>
                  <a:gd name="T38" fmla="+- 0 5300 5198"/>
                  <a:gd name="T39" fmla="*/ 5300 h 101"/>
                  <a:gd name="T40" fmla="+- 0 6928 6884"/>
                  <a:gd name="T41" fmla="*/ T40 w 77"/>
                  <a:gd name="T42" fmla="+- 0 5300 5198"/>
                  <a:gd name="T43" fmla="*/ 5300 h 101"/>
                  <a:gd name="T44" fmla="+- 0 6938 6884"/>
                  <a:gd name="T45" fmla="*/ T44 w 77"/>
                  <a:gd name="T46" fmla="+- 0 5293 5198"/>
                  <a:gd name="T47" fmla="*/ 5293 h 101"/>
                  <a:gd name="T48" fmla="+- 0 6942 6884"/>
                  <a:gd name="T49" fmla="*/ T48 w 77"/>
                  <a:gd name="T50" fmla="+- 0 5287 5198"/>
                  <a:gd name="T51" fmla="*/ 5287 h 101"/>
                  <a:gd name="T52" fmla="+- 0 6909 6884"/>
                  <a:gd name="T53" fmla="*/ T52 w 77"/>
                  <a:gd name="T54" fmla="+- 0 5287 5198"/>
                  <a:gd name="T55" fmla="*/ 5287 h 101"/>
                  <a:gd name="T56" fmla="+- 0 6902 6884"/>
                  <a:gd name="T57" fmla="*/ T56 w 77"/>
                  <a:gd name="T58" fmla="+- 0 5281 5198"/>
                  <a:gd name="T59" fmla="*/ 5281 h 101"/>
                  <a:gd name="T60" fmla="+- 0 6903 6884"/>
                  <a:gd name="T61" fmla="*/ T60 w 77"/>
                  <a:gd name="T62" fmla="+- 0 5263 5198"/>
                  <a:gd name="T63" fmla="*/ 5263 h 101"/>
                  <a:gd name="T64" fmla="+- 0 6919 6884"/>
                  <a:gd name="T65" fmla="*/ T64 w 77"/>
                  <a:gd name="T66" fmla="+- 0 5251 5198"/>
                  <a:gd name="T67" fmla="*/ 5251 h 101"/>
                  <a:gd name="T68" fmla="+- 0 6943 6884"/>
                  <a:gd name="T69" fmla="*/ T68 w 77"/>
                  <a:gd name="T70" fmla="+- 0 5248 5198"/>
                  <a:gd name="T71" fmla="*/ 5248 h 101"/>
                  <a:gd name="T72" fmla="+- 0 6959 6884"/>
                  <a:gd name="T73" fmla="*/ T72 w 77"/>
                  <a:gd name="T74" fmla="+- 0 5248 5198"/>
                  <a:gd name="T75" fmla="*/ 5248 h 101"/>
                  <a:gd name="T76" fmla="+- 0 6958 6884"/>
                  <a:gd name="T77" fmla="*/ T76 w 77"/>
                  <a:gd name="T78" fmla="+- 0 5223 5198"/>
                  <a:gd name="T79" fmla="*/ 5223 h 101"/>
                  <a:gd name="T80" fmla="+- 0 6951 6884"/>
                  <a:gd name="T81" fmla="*/ T80 w 77"/>
                  <a:gd name="T82" fmla="+- 0 5211 5198"/>
                  <a:gd name="T83" fmla="*/ 521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9" name="Freeform 123"/>
              <p:cNvSpPr>
                <a:spLocks/>
              </p:cNvSpPr>
              <p:nvPr/>
            </p:nvSpPr>
            <p:spPr bwMode="auto">
              <a:xfrm>
                <a:off x="6884" y="5198"/>
                <a:ext cx="77" cy="101"/>
              </a:xfrm>
              <a:custGeom>
                <a:avLst/>
                <a:gdLst>
                  <a:gd name="T0" fmla="+- 0 6960 6884"/>
                  <a:gd name="T1" fmla="*/ T0 w 77"/>
                  <a:gd name="T2" fmla="+- 0 5285 5198"/>
                  <a:gd name="T3" fmla="*/ 5285 h 101"/>
                  <a:gd name="T4" fmla="+- 0 6944 6884"/>
                  <a:gd name="T5" fmla="*/ T4 w 77"/>
                  <a:gd name="T6" fmla="+- 0 5285 5198"/>
                  <a:gd name="T7" fmla="*/ 5285 h 101"/>
                  <a:gd name="T8" fmla="+- 0 6945 6884"/>
                  <a:gd name="T9" fmla="*/ T8 w 77"/>
                  <a:gd name="T10" fmla="+- 0 5297 5198"/>
                  <a:gd name="T11" fmla="*/ 5297 h 101"/>
                  <a:gd name="T12" fmla="+- 0 6961 6884"/>
                  <a:gd name="T13" fmla="*/ T12 w 77"/>
                  <a:gd name="T14" fmla="+- 0 5297 5198"/>
                  <a:gd name="T15" fmla="*/ 5297 h 101"/>
                  <a:gd name="T16" fmla="+- 0 6960 6884"/>
                  <a:gd name="T17" fmla="*/ T16 w 77"/>
                  <a:gd name="T18" fmla="+- 0 5291 5198"/>
                  <a:gd name="T19" fmla="*/ 5291 h 101"/>
                  <a:gd name="T20" fmla="+- 0 6960 6884"/>
                  <a:gd name="T21" fmla="*/ T20 w 77"/>
                  <a:gd name="T22" fmla="+- 0 5285 5198"/>
                  <a:gd name="T23" fmla="*/ 528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0" name="Freeform 124"/>
              <p:cNvSpPr>
                <a:spLocks/>
              </p:cNvSpPr>
              <p:nvPr/>
            </p:nvSpPr>
            <p:spPr bwMode="auto">
              <a:xfrm>
                <a:off x="6884" y="5198"/>
                <a:ext cx="77" cy="101"/>
              </a:xfrm>
              <a:custGeom>
                <a:avLst/>
                <a:gdLst>
                  <a:gd name="T0" fmla="+- 0 6959 6884"/>
                  <a:gd name="T1" fmla="*/ T0 w 77"/>
                  <a:gd name="T2" fmla="+- 0 5248 5198"/>
                  <a:gd name="T3" fmla="*/ 5248 h 101"/>
                  <a:gd name="T4" fmla="+- 0 6943 6884"/>
                  <a:gd name="T5" fmla="*/ T4 w 77"/>
                  <a:gd name="T6" fmla="+- 0 5248 5198"/>
                  <a:gd name="T7" fmla="*/ 5248 h 101"/>
                  <a:gd name="T8" fmla="+- 0 6943 6884"/>
                  <a:gd name="T9" fmla="*/ T8 w 77"/>
                  <a:gd name="T10" fmla="+- 0 5267 5198"/>
                  <a:gd name="T11" fmla="*/ 5267 h 101"/>
                  <a:gd name="T12" fmla="+- 0 6942 6884"/>
                  <a:gd name="T13" fmla="*/ T12 w 77"/>
                  <a:gd name="T14" fmla="+- 0 5269 5198"/>
                  <a:gd name="T15" fmla="*/ 5269 h 101"/>
                  <a:gd name="T16" fmla="+- 0 6942 6884"/>
                  <a:gd name="T17" fmla="*/ T16 w 77"/>
                  <a:gd name="T18" fmla="+- 0 5270 5198"/>
                  <a:gd name="T19" fmla="*/ 5270 h 101"/>
                  <a:gd name="T20" fmla="+- 0 6939 6884"/>
                  <a:gd name="T21" fmla="*/ T20 w 77"/>
                  <a:gd name="T22" fmla="+- 0 5279 5198"/>
                  <a:gd name="T23" fmla="*/ 5279 h 101"/>
                  <a:gd name="T24" fmla="+- 0 6931 6884"/>
                  <a:gd name="T25" fmla="*/ T24 w 77"/>
                  <a:gd name="T26" fmla="+- 0 5287 5198"/>
                  <a:gd name="T27" fmla="*/ 5287 h 101"/>
                  <a:gd name="T28" fmla="+- 0 6942 6884"/>
                  <a:gd name="T29" fmla="*/ T28 w 77"/>
                  <a:gd name="T30" fmla="+- 0 5287 5198"/>
                  <a:gd name="T31" fmla="*/ 5287 h 101"/>
                  <a:gd name="T32" fmla="+- 0 6943 6884"/>
                  <a:gd name="T33" fmla="*/ T32 w 77"/>
                  <a:gd name="T34" fmla="+- 0 5285 5198"/>
                  <a:gd name="T35" fmla="*/ 5285 h 101"/>
                  <a:gd name="T36" fmla="+- 0 6960 6884"/>
                  <a:gd name="T37" fmla="*/ T36 w 77"/>
                  <a:gd name="T38" fmla="+- 0 5285 5198"/>
                  <a:gd name="T39" fmla="*/ 5285 h 101"/>
                  <a:gd name="T40" fmla="+- 0 6960 6884"/>
                  <a:gd name="T41" fmla="*/ T40 w 77"/>
                  <a:gd name="T42" fmla="+- 0 5273 5198"/>
                  <a:gd name="T43" fmla="*/ 5273 h 101"/>
                  <a:gd name="T44" fmla="+- 0 6959 6884"/>
                  <a:gd name="T45" fmla="*/ T44 w 77"/>
                  <a:gd name="T46" fmla="+- 0 5248 5198"/>
                  <a:gd name="T47" fmla="*/ 524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1" name="Freeform 125"/>
              <p:cNvSpPr>
                <a:spLocks/>
              </p:cNvSpPr>
              <p:nvPr/>
            </p:nvSpPr>
            <p:spPr bwMode="auto">
              <a:xfrm>
                <a:off x="6884" y="5198"/>
                <a:ext cx="77" cy="101"/>
              </a:xfrm>
              <a:custGeom>
                <a:avLst/>
                <a:gdLst>
                  <a:gd name="T0" fmla="+- 0 6923 6884"/>
                  <a:gd name="T1" fmla="*/ T0 w 77"/>
                  <a:gd name="T2" fmla="+- 0 5198 5198"/>
                  <a:gd name="T3" fmla="*/ 5198 h 101"/>
                  <a:gd name="T4" fmla="+- 0 6911 6884"/>
                  <a:gd name="T5" fmla="*/ T4 w 77"/>
                  <a:gd name="T6" fmla="+- 0 5198 5198"/>
                  <a:gd name="T7" fmla="*/ 5198 h 101"/>
                  <a:gd name="T8" fmla="+- 0 6899 6884"/>
                  <a:gd name="T9" fmla="*/ T8 w 77"/>
                  <a:gd name="T10" fmla="+- 0 5202 5198"/>
                  <a:gd name="T11" fmla="*/ 5202 h 101"/>
                  <a:gd name="T12" fmla="+- 0 6891 6884"/>
                  <a:gd name="T13" fmla="*/ T12 w 77"/>
                  <a:gd name="T14" fmla="+- 0 5207 5198"/>
                  <a:gd name="T15" fmla="*/ 5207 h 101"/>
                  <a:gd name="T16" fmla="+- 0 6895 6884"/>
                  <a:gd name="T17" fmla="*/ T16 w 77"/>
                  <a:gd name="T18" fmla="+- 0 5219 5198"/>
                  <a:gd name="T19" fmla="*/ 5219 h 101"/>
                  <a:gd name="T20" fmla="+- 0 6902 6884"/>
                  <a:gd name="T21" fmla="*/ T20 w 77"/>
                  <a:gd name="T22" fmla="+- 0 5214 5198"/>
                  <a:gd name="T23" fmla="*/ 5214 h 101"/>
                  <a:gd name="T24" fmla="+- 0 6911 6884"/>
                  <a:gd name="T25" fmla="*/ T24 w 77"/>
                  <a:gd name="T26" fmla="+- 0 5211 5198"/>
                  <a:gd name="T27" fmla="*/ 5211 h 101"/>
                  <a:gd name="T28" fmla="+- 0 6951 6884"/>
                  <a:gd name="T29" fmla="*/ T28 w 77"/>
                  <a:gd name="T30" fmla="+- 0 5211 5198"/>
                  <a:gd name="T31" fmla="*/ 5211 h 101"/>
                  <a:gd name="T32" fmla="+- 0 6947 6884"/>
                  <a:gd name="T33" fmla="*/ T32 w 77"/>
                  <a:gd name="T34" fmla="+- 0 5206 5198"/>
                  <a:gd name="T35" fmla="*/ 5206 h 101"/>
                  <a:gd name="T36" fmla="+- 0 6923 6884"/>
                  <a:gd name="T37" fmla="*/ T36 w 77"/>
                  <a:gd name="T38" fmla="+- 0 5198 5198"/>
                  <a:gd name="T39" fmla="*/ 519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5" name="Group 126"/>
            <p:cNvGrpSpPr>
              <a:grpSpLocks/>
            </p:cNvGrpSpPr>
            <p:nvPr/>
          </p:nvGrpSpPr>
          <p:grpSpPr bwMode="auto">
            <a:xfrm>
              <a:off x="6995" y="5198"/>
              <a:ext cx="92" cy="139"/>
              <a:chOff x="6995" y="5198"/>
              <a:chExt cx="92" cy="139"/>
            </a:xfrm>
          </p:grpSpPr>
          <p:sp>
            <p:nvSpPr>
              <p:cNvPr id="5544" name="Freeform 127"/>
              <p:cNvSpPr>
                <a:spLocks/>
              </p:cNvSpPr>
              <p:nvPr/>
            </p:nvSpPr>
            <p:spPr bwMode="auto">
              <a:xfrm>
                <a:off x="6995" y="5198"/>
                <a:ext cx="92" cy="139"/>
              </a:xfrm>
              <a:custGeom>
                <a:avLst/>
                <a:gdLst>
                  <a:gd name="T0" fmla="+- 0 7011 6995"/>
                  <a:gd name="T1" fmla="*/ T0 w 92"/>
                  <a:gd name="T2" fmla="+- 0 5201 5198"/>
                  <a:gd name="T3" fmla="*/ 5201 h 139"/>
                  <a:gd name="T4" fmla="+- 0 6995 6995"/>
                  <a:gd name="T5" fmla="*/ T4 w 92"/>
                  <a:gd name="T6" fmla="+- 0 5201 5198"/>
                  <a:gd name="T7" fmla="*/ 5201 h 139"/>
                  <a:gd name="T8" fmla="+- 0 6996 6995"/>
                  <a:gd name="T9" fmla="*/ T8 w 92"/>
                  <a:gd name="T10" fmla="+- 0 5216 5198"/>
                  <a:gd name="T11" fmla="*/ 5216 h 139"/>
                  <a:gd name="T12" fmla="+- 0 6996 6995"/>
                  <a:gd name="T13" fmla="*/ T12 w 92"/>
                  <a:gd name="T14" fmla="+- 0 5337 5198"/>
                  <a:gd name="T15" fmla="*/ 5337 h 139"/>
                  <a:gd name="T16" fmla="+- 0 7014 6995"/>
                  <a:gd name="T17" fmla="*/ T16 w 92"/>
                  <a:gd name="T18" fmla="+- 0 5337 5198"/>
                  <a:gd name="T19" fmla="*/ 5337 h 139"/>
                  <a:gd name="T20" fmla="+- 0 7014 6995"/>
                  <a:gd name="T21" fmla="*/ T20 w 92"/>
                  <a:gd name="T22" fmla="+- 0 5284 5198"/>
                  <a:gd name="T23" fmla="*/ 5284 h 139"/>
                  <a:gd name="T24" fmla="+- 0 7026 6995"/>
                  <a:gd name="T25" fmla="*/ T24 w 92"/>
                  <a:gd name="T26" fmla="+- 0 5284 5198"/>
                  <a:gd name="T27" fmla="*/ 5284 h 139"/>
                  <a:gd name="T28" fmla="+- 0 7018 6995"/>
                  <a:gd name="T29" fmla="*/ T28 w 92"/>
                  <a:gd name="T30" fmla="+- 0 5277 5198"/>
                  <a:gd name="T31" fmla="*/ 5277 h 139"/>
                  <a:gd name="T32" fmla="+- 0 7014 6995"/>
                  <a:gd name="T33" fmla="*/ T32 w 92"/>
                  <a:gd name="T34" fmla="+- 0 5265 5198"/>
                  <a:gd name="T35" fmla="*/ 5265 h 139"/>
                  <a:gd name="T36" fmla="+- 0 7014 6995"/>
                  <a:gd name="T37" fmla="*/ T36 w 92"/>
                  <a:gd name="T38" fmla="+- 0 5261 5198"/>
                  <a:gd name="T39" fmla="*/ 5261 h 139"/>
                  <a:gd name="T40" fmla="+- 0 7014 6995"/>
                  <a:gd name="T41" fmla="*/ T40 w 92"/>
                  <a:gd name="T42" fmla="+- 0 5239 5198"/>
                  <a:gd name="T43" fmla="*/ 5239 h 139"/>
                  <a:gd name="T44" fmla="+- 0 7014 6995"/>
                  <a:gd name="T45" fmla="*/ T44 w 92"/>
                  <a:gd name="T46" fmla="+- 0 5236 5198"/>
                  <a:gd name="T47" fmla="*/ 5236 h 139"/>
                  <a:gd name="T48" fmla="+- 0 7017 6995"/>
                  <a:gd name="T49" fmla="*/ T48 w 92"/>
                  <a:gd name="T50" fmla="+- 0 5229 5198"/>
                  <a:gd name="T51" fmla="*/ 5229 h 139"/>
                  <a:gd name="T52" fmla="+- 0 7030 6995"/>
                  <a:gd name="T53" fmla="*/ T52 w 92"/>
                  <a:gd name="T54" fmla="+- 0 5217 5198"/>
                  <a:gd name="T55" fmla="*/ 5217 h 139"/>
                  <a:gd name="T56" fmla="+- 0 7033 6995"/>
                  <a:gd name="T57" fmla="*/ T56 w 92"/>
                  <a:gd name="T58" fmla="+- 0 5217 5198"/>
                  <a:gd name="T59" fmla="*/ 5217 h 139"/>
                  <a:gd name="T60" fmla="+- 0 7012 6995"/>
                  <a:gd name="T61" fmla="*/ T60 w 92"/>
                  <a:gd name="T62" fmla="+- 0 5217 5198"/>
                  <a:gd name="T63" fmla="*/ 5217 h 139"/>
                  <a:gd name="T64" fmla="+- 0 7011 6995"/>
                  <a:gd name="T65" fmla="*/ T64 w 92"/>
                  <a:gd name="T66" fmla="+- 0 5201 5198"/>
                  <a:gd name="T67" fmla="*/ 520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5" name="Freeform 128"/>
              <p:cNvSpPr>
                <a:spLocks/>
              </p:cNvSpPr>
              <p:nvPr/>
            </p:nvSpPr>
            <p:spPr bwMode="auto">
              <a:xfrm>
                <a:off x="6995" y="5198"/>
                <a:ext cx="92" cy="139"/>
              </a:xfrm>
              <a:custGeom>
                <a:avLst/>
                <a:gdLst>
                  <a:gd name="T0" fmla="+- 0 7026 6995"/>
                  <a:gd name="T1" fmla="*/ T0 w 92"/>
                  <a:gd name="T2" fmla="+- 0 5284 5198"/>
                  <a:gd name="T3" fmla="*/ 5284 h 139"/>
                  <a:gd name="T4" fmla="+- 0 7014 6995"/>
                  <a:gd name="T5" fmla="*/ T4 w 92"/>
                  <a:gd name="T6" fmla="+- 0 5284 5198"/>
                  <a:gd name="T7" fmla="*/ 5284 h 139"/>
                  <a:gd name="T8" fmla="+- 0 7016 6995"/>
                  <a:gd name="T9" fmla="*/ T8 w 92"/>
                  <a:gd name="T10" fmla="+- 0 5287 5198"/>
                  <a:gd name="T11" fmla="*/ 5287 h 139"/>
                  <a:gd name="T12" fmla="+- 0 7030 6995"/>
                  <a:gd name="T13" fmla="*/ T12 w 92"/>
                  <a:gd name="T14" fmla="+- 0 5296 5198"/>
                  <a:gd name="T15" fmla="*/ 5296 h 139"/>
                  <a:gd name="T16" fmla="+- 0 7055 6995"/>
                  <a:gd name="T17" fmla="*/ T16 w 92"/>
                  <a:gd name="T18" fmla="+- 0 5298 5198"/>
                  <a:gd name="T19" fmla="*/ 5298 h 139"/>
                  <a:gd name="T20" fmla="+- 0 7072 6995"/>
                  <a:gd name="T21" fmla="*/ T20 w 92"/>
                  <a:gd name="T22" fmla="+- 0 5289 5198"/>
                  <a:gd name="T23" fmla="*/ 5289 h 139"/>
                  <a:gd name="T24" fmla="+- 0 7073 6995"/>
                  <a:gd name="T25" fmla="*/ T24 w 92"/>
                  <a:gd name="T26" fmla="+- 0 5286 5198"/>
                  <a:gd name="T27" fmla="*/ 5286 h 139"/>
                  <a:gd name="T28" fmla="+- 0 7028 6995"/>
                  <a:gd name="T29" fmla="*/ T28 w 92"/>
                  <a:gd name="T30" fmla="+- 0 5286 5198"/>
                  <a:gd name="T31" fmla="*/ 5286 h 139"/>
                  <a:gd name="T32" fmla="+- 0 7026 6995"/>
                  <a:gd name="T33" fmla="*/ T32 w 92"/>
                  <a:gd name="T34" fmla="+- 0 5284 5198"/>
                  <a:gd name="T35" fmla="*/ 528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6" name="Freeform 129"/>
              <p:cNvSpPr>
                <a:spLocks/>
              </p:cNvSpPr>
              <p:nvPr/>
            </p:nvSpPr>
            <p:spPr bwMode="auto">
              <a:xfrm>
                <a:off x="6995" y="5198"/>
                <a:ext cx="92" cy="139"/>
              </a:xfrm>
              <a:custGeom>
                <a:avLst/>
                <a:gdLst>
                  <a:gd name="T0" fmla="+- 0 7078 6995"/>
                  <a:gd name="T1" fmla="*/ T0 w 92"/>
                  <a:gd name="T2" fmla="+- 0 5216 5198"/>
                  <a:gd name="T3" fmla="*/ 5216 h 139"/>
                  <a:gd name="T4" fmla="+- 0 7054 6995"/>
                  <a:gd name="T5" fmla="*/ T4 w 92"/>
                  <a:gd name="T6" fmla="+- 0 5216 5198"/>
                  <a:gd name="T7" fmla="*/ 5216 h 139"/>
                  <a:gd name="T8" fmla="+- 0 7066 6995"/>
                  <a:gd name="T9" fmla="*/ T8 w 92"/>
                  <a:gd name="T10" fmla="+- 0 5232 5198"/>
                  <a:gd name="T11" fmla="*/ 5232 h 139"/>
                  <a:gd name="T12" fmla="+- 0 7069 6995"/>
                  <a:gd name="T13" fmla="*/ T12 w 92"/>
                  <a:gd name="T14" fmla="+- 0 5258 5198"/>
                  <a:gd name="T15" fmla="*/ 5258 h 139"/>
                  <a:gd name="T16" fmla="+- 0 7060 6995"/>
                  <a:gd name="T17" fmla="*/ T16 w 92"/>
                  <a:gd name="T18" fmla="+- 0 5278 5198"/>
                  <a:gd name="T19" fmla="*/ 5278 h 139"/>
                  <a:gd name="T20" fmla="+- 0 7041 6995"/>
                  <a:gd name="T21" fmla="*/ T20 w 92"/>
                  <a:gd name="T22" fmla="+- 0 5286 5198"/>
                  <a:gd name="T23" fmla="*/ 5286 h 139"/>
                  <a:gd name="T24" fmla="+- 0 7073 6995"/>
                  <a:gd name="T25" fmla="*/ T24 w 92"/>
                  <a:gd name="T26" fmla="+- 0 5286 5198"/>
                  <a:gd name="T27" fmla="*/ 5286 h 139"/>
                  <a:gd name="T28" fmla="+- 0 7083 6995"/>
                  <a:gd name="T29" fmla="*/ T28 w 92"/>
                  <a:gd name="T30" fmla="+- 0 5270 5198"/>
                  <a:gd name="T31" fmla="*/ 5270 h 139"/>
                  <a:gd name="T32" fmla="+- 0 7088 6995"/>
                  <a:gd name="T33" fmla="*/ T32 w 92"/>
                  <a:gd name="T34" fmla="+- 0 5242 5198"/>
                  <a:gd name="T35" fmla="*/ 5242 h 139"/>
                  <a:gd name="T36" fmla="+- 0 7081 6995"/>
                  <a:gd name="T37" fmla="*/ T36 w 92"/>
                  <a:gd name="T38" fmla="+- 0 5219 5198"/>
                  <a:gd name="T39" fmla="*/ 5219 h 139"/>
                  <a:gd name="T40" fmla="+- 0 7078 6995"/>
                  <a:gd name="T41" fmla="*/ T40 w 92"/>
                  <a:gd name="T42" fmla="+- 0 5216 5198"/>
                  <a:gd name="T43" fmla="*/ 521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7" name="Freeform 130"/>
              <p:cNvSpPr>
                <a:spLocks/>
              </p:cNvSpPr>
              <p:nvPr/>
            </p:nvSpPr>
            <p:spPr bwMode="auto">
              <a:xfrm>
                <a:off x="6995" y="5198"/>
                <a:ext cx="92" cy="139"/>
              </a:xfrm>
              <a:custGeom>
                <a:avLst/>
                <a:gdLst>
                  <a:gd name="T0" fmla="+- 0 7047 6995"/>
                  <a:gd name="T1" fmla="*/ T0 w 92"/>
                  <a:gd name="T2" fmla="+- 0 5198 5198"/>
                  <a:gd name="T3" fmla="*/ 5198 h 139"/>
                  <a:gd name="T4" fmla="+- 0 7031 6995"/>
                  <a:gd name="T5" fmla="*/ T4 w 92"/>
                  <a:gd name="T6" fmla="+- 0 5198 5198"/>
                  <a:gd name="T7" fmla="*/ 5198 h 139"/>
                  <a:gd name="T8" fmla="+- 0 7020 6995"/>
                  <a:gd name="T9" fmla="*/ T8 w 92"/>
                  <a:gd name="T10" fmla="+- 0 5205 5198"/>
                  <a:gd name="T11" fmla="*/ 5205 h 139"/>
                  <a:gd name="T12" fmla="+- 0 7012 6995"/>
                  <a:gd name="T13" fmla="*/ T12 w 92"/>
                  <a:gd name="T14" fmla="+- 0 5217 5198"/>
                  <a:gd name="T15" fmla="*/ 5217 h 139"/>
                  <a:gd name="T16" fmla="+- 0 7033 6995"/>
                  <a:gd name="T17" fmla="*/ T16 w 92"/>
                  <a:gd name="T18" fmla="+- 0 5217 5198"/>
                  <a:gd name="T19" fmla="*/ 5217 h 139"/>
                  <a:gd name="T20" fmla="+- 0 7054 6995"/>
                  <a:gd name="T21" fmla="*/ T20 w 92"/>
                  <a:gd name="T22" fmla="+- 0 5216 5198"/>
                  <a:gd name="T23" fmla="*/ 5216 h 139"/>
                  <a:gd name="T24" fmla="+- 0 7078 6995"/>
                  <a:gd name="T25" fmla="*/ T24 w 92"/>
                  <a:gd name="T26" fmla="+- 0 5216 5198"/>
                  <a:gd name="T27" fmla="*/ 5216 h 139"/>
                  <a:gd name="T28" fmla="+- 0 7067 6995"/>
                  <a:gd name="T29" fmla="*/ T28 w 92"/>
                  <a:gd name="T30" fmla="+- 0 5204 5198"/>
                  <a:gd name="T31" fmla="*/ 5204 h 139"/>
                  <a:gd name="T32" fmla="+- 0 7047 6995"/>
                  <a:gd name="T33" fmla="*/ T32 w 92"/>
                  <a:gd name="T34" fmla="+- 0 5198 5198"/>
                  <a:gd name="T35" fmla="*/ 519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6" name="Group 131"/>
            <p:cNvGrpSpPr>
              <a:grpSpLocks/>
            </p:cNvGrpSpPr>
            <p:nvPr/>
          </p:nvGrpSpPr>
          <p:grpSpPr bwMode="auto">
            <a:xfrm>
              <a:off x="7112" y="5202"/>
              <a:ext cx="85" cy="98"/>
              <a:chOff x="7112" y="5202"/>
              <a:chExt cx="85" cy="98"/>
            </a:xfrm>
          </p:grpSpPr>
          <p:sp>
            <p:nvSpPr>
              <p:cNvPr id="5541" name="Freeform 132"/>
              <p:cNvSpPr>
                <a:spLocks/>
              </p:cNvSpPr>
              <p:nvPr/>
            </p:nvSpPr>
            <p:spPr bwMode="auto">
              <a:xfrm>
                <a:off x="7112" y="5202"/>
                <a:ext cx="85" cy="98"/>
              </a:xfrm>
              <a:custGeom>
                <a:avLst/>
                <a:gdLst>
                  <a:gd name="T0" fmla="+- 0 7139 7112"/>
                  <a:gd name="T1" fmla="*/ T0 w 85"/>
                  <a:gd name="T2" fmla="+- 0 5202 5202"/>
                  <a:gd name="T3" fmla="*/ 5202 h 98"/>
                  <a:gd name="T4" fmla="+- 0 7124 7112"/>
                  <a:gd name="T5" fmla="*/ T4 w 85"/>
                  <a:gd name="T6" fmla="+- 0 5214 5202"/>
                  <a:gd name="T7" fmla="*/ 5214 h 98"/>
                  <a:gd name="T8" fmla="+- 0 7115 7112"/>
                  <a:gd name="T9" fmla="*/ T8 w 85"/>
                  <a:gd name="T10" fmla="+- 0 5234 5202"/>
                  <a:gd name="T11" fmla="*/ 5234 h 98"/>
                  <a:gd name="T12" fmla="+- 0 7112 7112"/>
                  <a:gd name="T13" fmla="*/ T12 w 85"/>
                  <a:gd name="T14" fmla="+- 0 5261 5202"/>
                  <a:gd name="T15" fmla="*/ 5261 h 98"/>
                  <a:gd name="T16" fmla="+- 0 7120 7112"/>
                  <a:gd name="T17" fmla="*/ T16 w 85"/>
                  <a:gd name="T18" fmla="+- 0 5281 5202"/>
                  <a:gd name="T19" fmla="*/ 5281 h 98"/>
                  <a:gd name="T20" fmla="+- 0 7136 7112"/>
                  <a:gd name="T21" fmla="*/ T20 w 85"/>
                  <a:gd name="T22" fmla="+- 0 5295 5202"/>
                  <a:gd name="T23" fmla="*/ 5295 h 98"/>
                  <a:gd name="T24" fmla="+- 0 7159 7112"/>
                  <a:gd name="T25" fmla="*/ T24 w 85"/>
                  <a:gd name="T26" fmla="+- 0 5300 5202"/>
                  <a:gd name="T27" fmla="*/ 5300 h 98"/>
                  <a:gd name="T28" fmla="+- 0 7174 7112"/>
                  <a:gd name="T29" fmla="*/ T28 w 85"/>
                  <a:gd name="T30" fmla="+- 0 5300 5202"/>
                  <a:gd name="T31" fmla="*/ 5300 h 98"/>
                  <a:gd name="T32" fmla="+- 0 7185 7112"/>
                  <a:gd name="T33" fmla="*/ T32 w 85"/>
                  <a:gd name="T34" fmla="+- 0 5296 5202"/>
                  <a:gd name="T35" fmla="*/ 5296 h 98"/>
                  <a:gd name="T36" fmla="+- 0 7191 7112"/>
                  <a:gd name="T37" fmla="*/ T36 w 85"/>
                  <a:gd name="T38" fmla="+- 0 5293 5202"/>
                  <a:gd name="T39" fmla="*/ 5293 h 98"/>
                  <a:gd name="T40" fmla="+- 0 7189 7112"/>
                  <a:gd name="T41" fmla="*/ T40 w 85"/>
                  <a:gd name="T42" fmla="+- 0 5286 5202"/>
                  <a:gd name="T43" fmla="*/ 5286 h 98"/>
                  <a:gd name="T44" fmla="+- 0 7174 7112"/>
                  <a:gd name="T45" fmla="*/ T44 w 85"/>
                  <a:gd name="T46" fmla="+- 0 5286 5202"/>
                  <a:gd name="T47" fmla="*/ 5286 h 98"/>
                  <a:gd name="T48" fmla="+- 0 7153 7112"/>
                  <a:gd name="T49" fmla="*/ T48 w 85"/>
                  <a:gd name="T50" fmla="+- 0 5285 5202"/>
                  <a:gd name="T51" fmla="*/ 5285 h 98"/>
                  <a:gd name="T52" fmla="+- 0 7135 7112"/>
                  <a:gd name="T53" fmla="*/ T52 w 85"/>
                  <a:gd name="T54" fmla="+- 0 5275 5202"/>
                  <a:gd name="T55" fmla="*/ 5275 h 98"/>
                  <a:gd name="T56" fmla="+- 0 7128 7112"/>
                  <a:gd name="T57" fmla="*/ T56 w 85"/>
                  <a:gd name="T58" fmla="+- 0 5252 5202"/>
                  <a:gd name="T59" fmla="*/ 5252 h 98"/>
                  <a:gd name="T60" fmla="+- 0 7196 7112"/>
                  <a:gd name="T61" fmla="*/ T60 w 85"/>
                  <a:gd name="T62" fmla="+- 0 5252 5202"/>
                  <a:gd name="T63" fmla="*/ 5252 h 98"/>
                  <a:gd name="T64" fmla="+- 0 7196 7112"/>
                  <a:gd name="T65" fmla="*/ T64 w 85"/>
                  <a:gd name="T66" fmla="+- 0 5250 5202"/>
                  <a:gd name="T67" fmla="*/ 5250 h 98"/>
                  <a:gd name="T68" fmla="+- 0 7196 7112"/>
                  <a:gd name="T69" fmla="*/ T68 w 85"/>
                  <a:gd name="T70" fmla="+- 0 5248 5202"/>
                  <a:gd name="T71" fmla="*/ 5248 h 98"/>
                  <a:gd name="T72" fmla="+- 0 7196 7112"/>
                  <a:gd name="T73" fmla="*/ T72 w 85"/>
                  <a:gd name="T74" fmla="+- 0 5240 5202"/>
                  <a:gd name="T75" fmla="*/ 5240 h 98"/>
                  <a:gd name="T76" fmla="+- 0 7128 7112"/>
                  <a:gd name="T77" fmla="*/ T76 w 85"/>
                  <a:gd name="T78" fmla="+- 0 5240 5202"/>
                  <a:gd name="T79" fmla="*/ 5240 h 98"/>
                  <a:gd name="T80" fmla="+- 0 7129 7112"/>
                  <a:gd name="T81" fmla="*/ T80 w 85"/>
                  <a:gd name="T82" fmla="+- 0 5227 5202"/>
                  <a:gd name="T83" fmla="*/ 5227 h 98"/>
                  <a:gd name="T84" fmla="+- 0 7137 7112"/>
                  <a:gd name="T85" fmla="*/ T84 w 85"/>
                  <a:gd name="T86" fmla="+- 0 5211 5202"/>
                  <a:gd name="T87" fmla="*/ 5211 h 98"/>
                  <a:gd name="T88" fmla="+- 0 7179 7112"/>
                  <a:gd name="T89" fmla="*/ T88 w 85"/>
                  <a:gd name="T90" fmla="+- 0 5211 5202"/>
                  <a:gd name="T91" fmla="*/ 5211 h 98"/>
                  <a:gd name="T92" fmla="+- 0 7170 7112"/>
                  <a:gd name="T93" fmla="*/ T92 w 85"/>
                  <a:gd name="T94" fmla="+- 0 5205 5202"/>
                  <a:gd name="T95" fmla="*/ 5205 h 98"/>
                  <a:gd name="T96" fmla="+- 0 7139 7112"/>
                  <a:gd name="T97" fmla="*/ T96 w 85"/>
                  <a:gd name="T98" fmla="+- 0 5202 5202"/>
                  <a:gd name="T99" fmla="*/ 520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2" name="Freeform 133"/>
              <p:cNvSpPr>
                <a:spLocks/>
              </p:cNvSpPr>
              <p:nvPr/>
            </p:nvSpPr>
            <p:spPr bwMode="auto">
              <a:xfrm>
                <a:off x="7112" y="5202"/>
                <a:ext cx="85" cy="98"/>
              </a:xfrm>
              <a:custGeom>
                <a:avLst/>
                <a:gdLst>
                  <a:gd name="T0" fmla="+- 0 7188 7112"/>
                  <a:gd name="T1" fmla="*/ T0 w 85"/>
                  <a:gd name="T2" fmla="+- 0 5281 5202"/>
                  <a:gd name="T3" fmla="*/ 5281 h 98"/>
                  <a:gd name="T4" fmla="+- 0 7181 7112"/>
                  <a:gd name="T5" fmla="*/ T4 w 85"/>
                  <a:gd name="T6" fmla="+- 0 5284 5202"/>
                  <a:gd name="T7" fmla="*/ 5284 h 98"/>
                  <a:gd name="T8" fmla="+- 0 7174 7112"/>
                  <a:gd name="T9" fmla="*/ T8 w 85"/>
                  <a:gd name="T10" fmla="+- 0 5286 5202"/>
                  <a:gd name="T11" fmla="*/ 5286 h 98"/>
                  <a:gd name="T12" fmla="+- 0 7189 7112"/>
                  <a:gd name="T13" fmla="*/ T12 w 85"/>
                  <a:gd name="T14" fmla="+- 0 5286 5202"/>
                  <a:gd name="T15" fmla="*/ 5286 h 98"/>
                  <a:gd name="T16" fmla="+- 0 7188 7112"/>
                  <a:gd name="T17" fmla="*/ T16 w 85"/>
                  <a:gd name="T18" fmla="+- 0 5281 5202"/>
                  <a:gd name="T19" fmla="*/ 528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3" name="Freeform 134"/>
              <p:cNvSpPr>
                <a:spLocks/>
              </p:cNvSpPr>
              <p:nvPr/>
            </p:nvSpPr>
            <p:spPr bwMode="auto">
              <a:xfrm>
                <a:off x="7112" y="5202"/>
                <a:ext cx="85" cy="98"/>
              </a:xfrm>
              <a:custGeom>
                <a:avLst/>
                <a:gdLst>
                  <a:gd name="T0" fmla="+- 0 7179 7112"/>
                  <a:gd name="T1" fmla="*/ T0 w 85"/>
                  <a:gd name="T2" fmla="+- 0 5211 5202"/>
                  <a:gd name="T3" fmla="*/ 5211 h 98"/>
                  <a:gd name="T4" fmla="+- 0 7175 7112"/>
                  <a:gd name="T5" fmla="*/ T4 w 85"/>
                  <a:gd name="T6" fmla="+- 0 5211 5202"/>
                  <a:gd name="T7" fmla="*/ 5211 h 98"/>
                  <a:gd name="T8" fmla="+- 0 7180 7112"/>
                  <a:gd name="T9" fmla="*/ T8 w 85"/>
                  <a:gd name="T10" fmla="+- 0 5228 5202"/>
                  <a:gd name="T11" fmla="*/ 5228 h 98"/>
                  <a:gd name="T12" fmla="+- 0 7179 7112"/>
                  <a:gd name="T13" fmla="*/ T12 w 85"/>
                  <a:gd name="T14" fmla="+- 0 5240 5202"/>
                  <a:gd name="T15" fmla="*/ 5240 h 98"/>
                  <a:gd name="T16" fmla="+- 0 7196 7112"/>
                  <a:gd name="T17" fmla="*/ T16 w 85"/>
                  <a:gd name="T18" fmla="+- 0 5240 5202"/>
                  <a:gd name="T19" fmla="*/ 5240 h 98"/>
                  <a:gd name="T20" fmla="+- 0 7195 7112"/>
                  <a:gd name="T21" fmla="*/ T20 w 85"/>
                  <a:gd name="T22" fmla="+- 0 5232 5202"/>
                  <a:gd name="T23" fmla="*/ 5232 h 98"/>
                  <a:gd name="T24" fmla="+- 0 7187 7112"/>
                  <a:gd name="T25" fmla="*/ T24 w 85"/>
                  <a:gd name="T26" fmla="+- 0 5217 5202"/>
                  <a:gd name="T27" fmla="*/ 5217 h 98"/>
                  <a:gd name="T28" fmla="+- 0 7179 7112"/>
                  <a:gd name="T29" fmla="*/ T28 w 85"/>
                  <a:gd name="T30" fmla="+- 0 5211 5202"/>
                  <a:gd name="T31" fmla="*/ 521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7" name="Group 135"/>
            <p:cNvGrpSpPr>
              <a:grpSpLocks/>
            </p:cNvGrpSpPr>
            <p:nvPr/>
          </p:nvGrpSpPr>
          <p:grpSpPr bwMode="auto">
            <a:xfrm>
              <a:off x="7220" y="5274"/>
              <a:ext cx="24" cy="25"/>
              <a:chOff x="7220" y="5274"/>
              <a:chExt cx="24" cy="25"/>
            </a:xfrm>
          </p:grpSpPr>
          <p:sp>
            <p:nvSpPr>
              <p:cNvPr id="5540" name="Freeform 136"/>
              <p:cNvSpPr>
                <a:spLocks/>
              </p:cNvSpPr>
              <p:nvPr/>
            </p:nvSpPr>
            <p:spPr bwMode="auto">
              <a:xfrm>
                <a:off x="7220" y="5274"/>
                <a:ext cx="24" cy="25"/>
              </a:xfrm>
              <a:custGeom>
                <a:avLst/>
                <a:gdLst>
                  <a:gd name="T0" fmla="+- 0 7239 7220"/>
                  <a:gd name="T1" fmla="*/ T0 w 24"/>
                  <a:gd name="T2" fmla="+- 0 5274 5274"/>
                  <a:gd name="T3" fmla="*/ 5274 h 25"/>
                  <a:gd name="T4" fmla="+- 0 7225 7220"/>
                  <a:gd name="T5" fmla="*/ T4 w 24"/>
                  <a:gd name="T6" fmla="+- 0 5274 5274"/>
                  <a:gd name="T7" fmla="*/ 5274 h 25"/>
                  <a:gd name="T8" fmla="+- 0 7220 7220"/>
                  <a:gd name="T9" fmla="*/ T8 w 24"/>
                  <a:gd name="T10" fmla="+- 0 5280 5274"/>
                  <a:gd name="T11" fmla="*/ 5280 h 25"/>
                  <a:gd name="T12" fmla="+- 0 7220 7220"/>
                  <a:gd name="T13" fmla="*/ T12 w 24"/>
                  <a:gd name="T14" fmla="+- 0 5294 5274"/>
                  <a:gd name="T15" fmla="*/ 5294 h 25"/>
                  <a:gd name="T16" fmla="+- 0 7224 7220"/>
                  <a:gd name="T17" fmla="*/ T16 w 24"/>
                  <a:gd name="T18" fmla="+- 0 5300 5274"/>
                  <a:gd name="T19" fmla="*/ 5300 h 25"/>
                  <a:gd name="T20" fmla="+- 0 7239 7220"/>
                  <a:gd name="T21" fmla="*/ T20 w 24"/>
                  <a:gd name="T22" fmla="+- 0 5300 5274"/>
                  <a:gd name="T23" fmla="*/ 5300 h 25"/>
                  <a:gd name="T24" fmla="+- 0 7243 7220"/>
                  <a:gd name="T25" fmla="*/ T24 w 24"/>
                  <a:gd name="T26" fmla="+- 0 5294 5274"/>
                  <a:gd name="T27" fmla="*/ 5294 h 25"/>
                  <a:gd name="T28" fmla="+- 0 7243 7220"/>
                  <a:gd name="T29" fmla="*/ T28 w 24"/>
                  <a:gd name="T30" fmla="+- 0 5280 5274"/>
                  <a:gd name="T31" fmla="*/ 5280 h 25"/>
                  <a:gd name="T32" fmla="+- 0 7239 7220"/>
                  <a:gd name="T33" fmla="*/ T32 w 24"/>
                  <a:gd name="T34" fmla="+- 0 5274 5274"/>
                  <a:gd name="T35" fmla="*/ 527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5">
                    <a:moveTo>
                      <a:pt x="19" y="0"/>
                    </a:moveTo>
                    <a:lnTo>
                      <a:pt x="5" y="0"/>
                    </a:lnTo>
                    <a:lnTo>
                      <a:pt x="0" y="6"/>
                    </a:lnTo>
                    <a:lnTo>
                      <a:pt x="0" y="20"/>
                    </a:lnTo>
                    <a:lnTo>
                      <a:pt x="4" y="26"/>
                    </a:lnTo>
                    <a:lnTo>
                      <a:pt x="19" y="26"/>
                    </a:lnTo>
                    <a:lnTo>
                      <a:pt x="23" y="20"/>
                    </a:lnTo>
                    <a:lnTo>
                      <a:pt x="23" y="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257"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 y="5743"/>
                <a:ext cx="3256" cy="206"/>
              </a:xfrm>
              <a:prstGeom prst="rect">
                <a:avLst/>
              </a:prstGeom>
              <a:noFill/>
              <a:extLst>
                <a:ext uri="{909E8E84-426E-40DD-AFC4-6F175D3DCCD1}">
                  <a14:hiddenFill xmlns:a14="http://schemas.microsoft.com/office/drawing/2010/main">
                    <a:solidFill>
                      <a:srgbClr val="FFFFFF"/>
                    </a:solidFill>
                  </a14:hiddenFill>
                </a:ext>
              </a:extLst>
            </p:spPr>
          </p:pic>
          <p:pic>
            <p:nvPicPr>
              <p:cNvPr id="5258" name="Picture 1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 y="5743"/>
                <a:ext cx="9810" cy="206"/>
              </a:xfrm>
              <a:prstGeom prst="rect">
                <a:avLst/>
              </a:prstGeom>
              <a:noFill/>
              <a:extLst>
                <a:ext uri="{909E8E84-426E-40DD-AFC4-6F175D3DCCD1}">
                  <a14:hiddenFill xmlns:a14="http://schemas.microsoft.com/office/drawing/2010/main">
                    <a:solidFill>
                      <a:srgbClr val="FFFFFF"/>
                    </a:solidFill>
                  </a14:hiddenFill>
                </a:ext>
              </a:extLst>
            </p:spPr>
          </p:pic>
          <p:pic>
            <p:nvPicPr>
              <p:cNvPr id="5259"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6" y="6163"/>
                <a:ext cx="7245"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8" name="Group 140"/>
            <p:cNvGrpSpPr>
              <a:grpSpLocks/>
            </p:cNvGrpSpPr>
            <p:nvPr/>
          </p:nvGrpSpPr>
          <p:grpSpPr bwMode="auto">
            <a:xfrm>
              <a:off x="11975" y="6175"/>
              <a:ext cx="2" cy="142"/>
              <a:chOff x="11975" y="6175"/>
              <a:chExt cx="2" cy="142"/>
            </a:xfrm>
          </p:grpSpPr>
          <p:sp>
            <p:nvSpPr>
              <p:cNvPr id="5539" name="Freeform 141"/>
              <p:cNvSpPr>
                <a:spLocks/>
              </p:cNvSpPr>
              <p:nvPr/>
            </p:nvSpPr>
            <p:spPr bwMode="auto">
              <a:xfrm>
                <a:off x="1197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262" name="Picture 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9" y="6165"/>
                <a:ext cx="2787" cy="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9" name="Group 143"/>
            <p:cNvGrpSpPr>
              <a:grpSpLocks/>
            </p:cNvGrpSpPr>
            <p:nvPr/>
          </p:nvGrpSpPr>
          <p:grpSpPr bwMode="auto">
            <a:xfrm>
              <a:off x="14980" y="6221"/>
              <a:ext cx="82" cy="99"/>
              <a:chOff x="14980" y="6221"/>
              <a:chExt cx="82" cy="99"/>
            </a:xfrm>
          </p:grpSpPr>
          <p:sp>
            <p:nvSpPr>
              <p:cNvPr id="5536" name="Freeform 144"/>
              <p:cNvSpPr>
                <a:spLocks/>
              </p:cNvSpPr>
              <p:nvPr/>
            </p:nvSpPr>
            <p:spPr bwMode="auto">
              <a:xfrm>
                <a:off x="14980" y="6221"/>
                <a:ext cx="82" cy="99"/>
              </a:xfrm>
              <a:custGeom>
                <a:avLst/>
                <a:gdLst>
                  <a:gd name="T0" fmla="+- 0 14997 14980"/>
                  <a:gd name="T1" fmla="*/ T0 w 82"/>
                  <a:gd name="T2" fmla="+- 0 6221 6221"/>
                  <a:gd name="T3" fmla="*/ 6221 h 99"/>
                  <a:gd name="T4" fmla="+- 0 14980 14980"/>
                  <a:gd name="T5" fmla="*/ T4 w 82"/>
                  <a:gd name="T6" fmla="+- 0 6221 6221"/>
                  <a:gd name="T7" fmla="*/ 6221 h 99"/>
                  <a:gd name="T8" fmla="+- 0 14983 14980"/>
                  <a:gd name="T9" fmla="*/ T8 w 82"/>
                  <a:gd name="T10" fmla="+- 0 6299 6221"/>
                  <a:gd name="T11" fmla="*/ 6299 h 99"/>
                  <a:gd name="T12" fmla="+- 0 14996 14980"/>
                  <a:gd name="T13" fmla="*/ T12 w 82"/>
                  <a:gd name="T14" fmla="+- 0 6315 6221"/>
                  <a:gd name="T15" fmla="*/ 6315 h 99"/>
                  <a:gd name="T16" fmla="+- 0 15013 14980"/>
                  <a:gd name="T17" fmla="*/ T16 w 82"/>
                  <a:gd name="T18" fmla="+- 0 6320 6221"/>
                  <a:gd name="T19" fmla="*/ 6320 h 99"/>
                  <a:gd name="T20" fmla="+- 0 15030 14980"/>
                  <a:gd name="T21" fmla="*/ T20 w 82"/>
                  <a:gd name="T22" fmla="+- 0 6320 6221"/>
                  <a:gd name="T23" fmla="*/ 6320 h 99"/>
                  <a:gd name="T24" fmla="+- 0 15040 14980"/>
                  <a:gd name="T25" fmla="*/ T24 w 82"/>
                  <a:gd name="T26" fmla="+- 0 6309 6221"/>
                  <a:gd name="T27" fmla="*/ 6309 h 99"/>
                  <a:gd name="T28" fmla="+- 0 15043 14980"/>
                  <a:gd name="T29" fmla="*/ T28 w 82"/>
                  <a:gd name="T30" fmla="+- 0 6305 6221"/>
                  <a:gd name="T31" fmla="*/ 6305 h 99"/>
                  <a:gd name="T32" fmla="+- 0 15003 14980"/>
                  <a:gd name="T33" fmla="*/ T32 w 82"/>
                  <a:gd name="T34" fmla="+- 0 6305 6221"/>
                  <a:gd name="T35" fmla="*/ 6305 h 99"/>
                  <a:gd name="T36" fmla="+- 0 14997 14980"/>
                  <a:gd name="T37" fmla="*/ T36 w 82"/>
                  <a:gd name="T38" fmla="+- 0 6293 6221"/>
                  <a:gd name="T39" fmla="*/ 6293 h 99"/>
                  <a:gd name="T40" fmla="+- 0 14997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17" y="0"/>
                    </a:moveTo>
                    <a:lnTo>
                      <a:pt x="0" y="0"/>
                    </a:lnTo>
                    <a:lnTo>
                      <a:pt x="3" y="78"/>
                    </a:lnTo>
                    <a:lnTo>
                      <a:pt x="16" y="94"/>
                    </a:lnTo>
                    <a:lnTo>
                      <a:pt x="33" y="99"/>
                    </a:lnTo>
                    <a:lnTo>
                      <a:pt x="50" y="99"/>
                    </a:lnTo>
                    <a:lnTo>
                      <a:pt x="60" y="88"/>
                    </a:lnTo>
                    <a:lnTo>
                      <a:pt x="63" y="84"/>
                    </a:lnTo>
                    <a:lnTo>
                      <a:pt x="23" y="84"/>
                    </a:lnTo>
                    <a:lnTo>
                      <a:pt x="17" y="7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7" name="Freeform 145"/>
              <p:cNvSpPr>
                <a:spLocks/>
              </p:cNvSpPr>
              <p:nvPr/>
            </p:nvSpPr>
            <p:spPr bwMode="auto">
              <a:xfrm>
                <a:off x="14980" y="6221"/>
                <a:ext cx="82" cy="99"/>
              </a:xfrm>
              <a:custGeom>
                <a:avLst/>
                <a:gdLst>
                  <a:gd name="T0" fmla="+- 0 15061 14980"/>
                  <a:gd name="T1" fmla="*/ T0 w 82"/>
                  <a:gd name="T2" fmla="+- 0 6302 6221"/>
                  <a:gd name="T3" fmla="*/ 6302 h 99"/>
                  <a:gd name="T4" fmla="+- 0 15045 14980"/>
                  <a:gd name="T5" fmla="*/ T4 w 82"/>
                  <a:gd name="T6" fmla="+- 0 6302 6221"/>
                  <a:gd name="T7" fmla="*/ 6302 h 99"/>
                  <a:gd name="T8" fmla="+- 0 15046 14980"/>
                  <a:gd name="T9" fmla="*/ T8 w 82"/>
                  <a:gd name="T10" fmla="+- 0 6317 6221"/>
                  <a:gd name="T11" fmla="*/ 6317 h 99"/>
                  <a:gd name="T12" fmla="+- 0 15062 14980"/>
                  <a:gd name="T13" fmla="*/ T12 w 82"/>
                  <a:gd name="T14" fmla="+- 0 6317 6221"/>
                  <a:gd name="T15" fmla="*/ 6317 h 99"/>
                  <a:gd name="T16" fmla="+- 0 15061 14980"/>
                  <a:gd name="T17" fmla="*/ T16 w 82"/>
                  <a:gd name="T18" fmla="+- 0 6310 6221"/>
                  <a:gd name="T19" fmla="*/ 6310 h 99"/>
                  <a:gd name="T20" fmla="+- 0 15061 14980"/>
                  <a:gd name="T21" fmla="*/ T20 w 82"/>
                  <a:gd name="T22" fmla="+- 0 6302 6221"/>
                  <a:gd name="T23" fmla="*/ 6302 h 99"/>
                </a:gdLst>
                <a:ahLst/>
                <a:cxnLst>
                  <a:cxn ang="0">
                    <a:pos x="T1" y="T3"/>
                  </a:cxn>
                  <a:cxn ang="0">
                    <a:pos x="T5" y="T7"/>
                  </a:cxn>
                  <a:cxn ang="0">
                    <a:pos x="T9" y="T11"/>
                  </a:cxn>
                  <a:cxn ang="0">
                    <a:pos x="T13" y="T15"/>
                  </a:cxn>
                  <a:cxn ang="0">
                    <a:pos x="T17" y="T19"/>
                  </a:cxn>
                  <a:cxn ang="0">
                    <a:pos x="T21" y="T23"/>
                  </a:cxn>
                </a:cxnLst>
                <a:rect l="0" t="0" r="r" b="b"/>
                <a:pathLst>
                  <a:path w="82" h="99">
                    <a:moveTo>
                      <a:pt x="81" y="81"/>
                    </a:moveTo>
                    <a:lnTo>
                      <a:pt x="65" y="81"/>
                    </a:lnTo>
                    <a:lnTo>
                      <a:pt x="66" y="96"/>
                    </a:lnTo>
                    <a:lnTo>
                      <a:pt x="82" y="96"/>
                    </a:lnTo>
                    <a:lnTo>
                      <a:pt x="81" y="89"/>
                    </a:lnTo>
                    <a:lnTo>
                      <a:pt x="8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8" name="Freeform 146"/>
              <p:cNvSpPr>
                <a:spLocks/>
              </p:cNvSpPr>
              <p:nvPr/>
            </p:nvSpPr>
            <p:spPr bwMode="auto">
              <a:xfrm>
                <a:off x="14980" y="6221"/>
                <a:ext cx="82" cy="99"/>
              </a:xfrm>
              <a:custGeom>
                <a:avLst/>
                <a:gdLst>
                  <a:gd name="T0" fmla="+- 0 15061 14980"/>
                  <a:gd name="T1" fmla="*/ T0 w 82"/>
                  <a:gd name="T2" fmla="+- 0 6221 6221"/>
                  <a:gd name="T3" fmla="*/ 6221 h 99"/>
                  <a:gd name="T4" fmla="+- 0 15044 14980"/>
                  <a:gd name="T5" fmla="*/ T4 w 82"/>
                  <a:gd name="T6" fmla="+- 0 6221 6221"/>
                  <a:gd name="T7" fmla="*/ 6221 h 99"/>
                  <a:gd name="T8" fmla="+- 0 15044 14980"/>
                  <a:gd name="T9" fmla="*/ T8 w 82"/>
                  <a:gd name="T10" fmla="+- 0 6283 6221"/>
                  <a:gd name="T11" fmla="*/ 6283 h 99"/>
                  <a:gd name="T12" fmla="+- 0 15043 14980"/>
                  <a:gd name="T13" fmla="*/ T12 w 82"/>
                  <a:gd name="T14" fmla="+- 0 6286 6221"/>
                  <a:gd name="T15" fmla="*/ 6286 h 99"/>
                  <a:gd name="T16" fmla="+- 0 15042 14980"/>
                  <a:gd name="T17" fmla="*/ T16 w 82"/>
                  <a:gd name="T18" fmla="+- 0 6289 6221"/>
                  <a:gd name="T19" fmla="*/ 6289 h 99"/>
                  <a:gd name="T20" fmla="+- 0 15039 14980"/>
                  <a:gd name="T21" fmla="*/ T20 w 82"/>
                  <a:gd name="T22" fmla="+- 0 6297 6221"/>
                  <a:gd name="T23" fmla="*/ 6297 h 99"/>
                  <a:gd name="T24" fmla="+- 0 15031 14980"/>
                  <a:gd name="T25" fmla="*/ T24 w 82"/>
                  <a:gd name="T26" fmla="+- 0 6305 6221"/>
                  <a:gd name="T27" fmla="*/ 6305 h 99"/>
                  <a:gd name="T28" fmla="+- 0 15043 14980"/>
                  <a:gd name="T29" fmla="*/ T28 w 82"/>
                  <a:gd name="T30" fmla="+- 0 6305 6221"/>
                  <a:gd name="T31" fmla="*/ 6305 h 99"/>
                  <a:gd name="T32" fmla="+- 0 15045 14980"/>
                  <a:gd name="T33" fmla="*/ T32 w 82"/>
                  <a:gd name="T34" fmla="+- 0 6302 6221"/>
                  <a:gd name="T35" fmla="*/ 6302 h 99"/>
                  <a:gd name="T36" fmla="+- 0 15061 14980"/>
                  <a:gd name="T37" fmla="*/ T36 w 82"/>
                  <a:gd name="T38" fmla="+- 0 6302 6221"/>
                  <a:gd name="T39" fmla="*/ 6302 h 99"/>
                  <a:gd name="T40" fmla="+- 0 15061 14980"/>
                  <a:gd name="T41" fmla="*/ T40 w 82"/>
                  <a:gd name="T42" fmla="+- 0 6221 6221"/>
                  <a:gd name="T43"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2" h="99">
                    <a:moveTo>
                      <a:pt x="81" y="0"/>
                    </a:moveTo>
                    <a:lnTo>
                      <a:pt x="64" y="0"/>
                    </a:lnTo>
                    <a:lnTo>
                      <a:pt x="64" y="62"/>
                    </a:lnTo>
                    <a:lnTo>
                      <a:pt x="63" y="65"/>
                    </a:lnTo>
                    <a:lnTo>
                      <a:pt x="62" y="68"/>
                    </a:lnTo>
                    <a:lnTo>
                      <a:pt x="59" y="76"/>
                    </a:lnTo>
                    <a:lnTo>
                      <a:pt x="51" y="84"/>
                    </a:lnTo>
                    <a:lnTo>
                      <a:pt x="63" y="84"/>
                    </a:lnTo>
                    <a:lnTo>
                      <a:pt x="65" y="81"/>
                    </a:lnTo>
                    <a:lnTo>
                      <a:pt x="81" y="8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0" name="Group 147"/>
            <p:cNvGrpSpPr>
              <a:grpSpLocks/>
            </p:cNvGrpSpPr>
            <p:nvPr/>
          </p:nvGrpSpPr>
          <p:grpSpPr bwMode="auto">
            <a:xfrm>
              <a:off x="15098" y="6218"/>
              <a:ext cx="83" cy="99"/>
              <a:chOff x="15098" y="6218"/>
              <a:chExt cx="83" cy="99"/>
            </a:xfrm>
          </p:grpSpPr>
          <p:sp>
            <p:nvSpPr>
              <p:cNvPr id="5533" name="Freeform 148"/>
              <p:cNvSpPr>
                <a:spLocks/>
              </p:cNvSpPr>
              <p:nvPr/>
            </p:nvSpPr>
            <p:spPr bwMode="auto">
              <a:xfrm>
                <a:off x="15098" y="6218"/>
                <a:ext cx="83" cy="99"/>
              </a:xfrm>
              <a:custGeom>
                <a:avLst/>
                <a:gdLst>
                  <a:gd name="T0" fmla="+- 0 15113 15098"/>
                  <a:gd name="T1" fmla="*/ T0 w 83"/>
                  <a:gd name="T2" fmla="+- 0 6221 6218"/>
                  <a:gd name="T3" fmla="*/ 6221 h 99"/>
                  <a:gd name="T4" fmla="+- 0 15098 15098"/>
                  <a:gd name="T5" fmla="*/ T4 w 83"/>
                  <a:gd name="T6" fmla="+- 0 6221 6218"/>
                  <a:gd name="T7" fmla="*/ 6221 h 99"/>
                  <a:gd name="T8" fmla="+- 0 15098 15098"/>
                  <a:gd name="T9" fmla="*/ T8 w 83"/>
                  <a:gd name="T10" fmla="+- 0 6229 6218"/>
                  <a:gd name="T11" fmla="*/ 6229 h 99"/>
                  <a:gd name="T12" fmla="+- 0 15098 15098"/>
                  <a:gd name="T13" fmla="*/ T12 w 83"/>
                  <a:gd name="T14" fmla="+- 0 6233 6218"/>
                  <a:gd name="T15" fmla="*/ 6233 h 99"/>
                  <a:gd name="T16" fmla="+- 0 15098 15098"/>
                  <a:gd name="T17" fmla="*/ T16 w 83"/>
                  <a:gd name="T18" fmla="+- 0 6317 6218"/>
                  <a:gd name="T19" fmla="*/ 6317 h 99"/>
                  <a:gd name="T20" fmla="+- 0 15116 15098"/>
                  <a:gd name="T21" fmla="*/ T20 w 83"/>
                  <a:gd name="T22" fmla="+- 0 6317 6218"/>
                  <a:gd name="T23" fmla="*/ 6317 h 99"/>
                  <a:gd name="T24" fmla="+- 0 15116 15098"/>
                  <a:gd name="T25" fmla="*/ T24 w 83"/>
                  <a:gd name="T26" fmla="+- 0 6256 6218"/>
                  <a:gd name="T27" fmla="*/ 6256 h 99"/>
                  <a:gd name="T28" fmla="+- 0 15116 15098"/>
                  <a:gd name="T29" fmla="*/ T28 w 83"/>
                  <a:gd name="T30" fmla="+- 0 6253 6218"/>
                  <a:gd name="T31" fmla="*/ 6253 h 99"/>
                  <a:gd name="T32" fmla="+- 0 15117 15098"/>
                  <a:gd name="T33" fmla="*/ T32 w 83"/>
                  <a:gd name="T34" fmla="+- 0 6251 6218"/>
                  <a:gd name="T35" fmla="*/ 6251 h 99"/>
                  <a:gd name="T36" fmla="+- 0 15120 15098"/>
                  <a:gd name="T37" fmla="*/ T36 w 83"/>
                  <a:gd name="T38" fmla="+- 0 6241 6218"/>
                  <a:gd name="T39" fmla="*/ 6241 h 99"/>
                  <a:gd name="T40" fmla="+- 0 15125 15098"/>
                  <a:gd name="T41" fmla="*/ T40 w 83"/>
                  <a:gd name="T42" fmla="+- 0 6237 6218"/>
                  <a:gd name="T43" fmla="*/ 6237 h 99"/>
                  <a:gd name="T44" fmla="+- 0 15114 15098"/>
                  <a:gd name="T45" fmla="*/ T44 w 83"/>
                  <a:gd name="T46" fmla="+- 0 6237 6218"/>
                  <a:gd name="T47" fmla="*/ 6237 h 99"/>
                  <a:gd name="T48" fmla="+- 0 15113 15098"/>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0" y="15"/>
                    </a:lnTo>
                    <a:lnTo>
                      <a:pt x="0" y="99"/>
                    </a:lnTo>
                    <a:lnTo>
                      <a:pt x="18" y="99"/>
                    </a:lnTo>
                    <a:lnTo>
                      <a:pt x="18" y="38"/>
                    </a:lnTo>
                    <a:lnTo>
                      <a:pt x="18"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4" name="Freeform 149"/>
              <p:cNvSpPr>
                <a:spLocks/>
              </p:cNvSpPr>
              <p:nvPr/>
            </p:nvSpPr>
            <p:spPr bwMode="auto">
              <a:xfrm>
                <a:off x="15098" y="6218"/>
                <a:ext cx="83" cy="99"/>
              </a:xfrm>
              <a:custGeom>
                <a:avLst/>
                <a:gdLst>
                  <a:gd name="T0" fmla="+- 0 15172 15098"/>
                  <a:gd name="T1" fmla="*/ T0 w 83"/>
                  <a:gd name="T2" fmla="+- 0 6233 6218"/>
                  <a:gd name="T3" fmla="*/ 6233 h 99"/>
                  <a:gd name="T4" fmla="+- 0 15157 15098"/>
                  <a:gd name="T5" fmla="*/ T4 w 83"/>
                  <a:gd name="T6" fmla="+- 0 6233 6218"/>
                  <a:gd name="T7" fmla="*/ 6233 h 99"/>
                  <a:gd name="T8" fmla="+- 0 15163 15098"/>
                  <a:gd name="T9" fmla="*/ T8 w 83"/>
                  <a:gd name="T10" fmla="+- 0 6246 6218"/>
                  <a:gd name="T11" fmla="*/ 6246 h 99"/>
                  <a:gd name="T12" fmla="+- 0 15163 15098"/>
                  <a:gd name="T13" fmla="*/ T12 w 83"/>
                  <a:gd name="T14" fmla="+- 0 6317 6218"/>
                  <a:gd name="T15" fmla="*/ 6317 h 99"/>
                  <a:gd name="T16" fmla="+- 0 15181 15098"/>
                  <a:gd name="T17" fmla="*/ T16 w 83"/>
                  <a:gd name="T18" fmla="+- 0 6317 6218"/>
                  <a:gd name="T19" fmla="*/ 6317 h 99"/>
                  <a:gd name="T20" fmla="+- 0 15177 15098"/>
                  <a:gd name="T21" fmla="*/ T20 w 83"/>
                  <a:gd name="T22" fmla="+- 0 6239 6218"/>
                  <a:gd name="T23" fmla="*/ 6239 h 99"/>
                  <a:gd name="T24" fmla="+- 0 15172 15098"/>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59"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5" name="Freeform 150"/>
              <p:cNvSpPr>
                <a:spLocks/>
              </p:cNvSpPr>
              <p:nvPr/>
            </p:nvSpPr>
            <p:spPr bwMode="auto">
              <a:xfrm>
                <a:off x="15098" y="6218"/>
                <a:ext cx="83" cy="99"/>
              </a:xfrm>
              <a:custGeom>
                <a:avLst/>
                <a:gdLst>
                  <a:gd name="T0" fmla="+- 0 15147 15098"/>
                  <a:gd name="T1" fmla="*/ T0 w 83"/>
                  <a:gd name="T2" fmla="+- 0 6218 6218"/>
                  <a:gd name="T3" fmla="*/ 6218 h 99"/>
                  <a:gd name="T4" fmla="+- 0 15131 15098"/>
                  <a:gd name="T5" fmla="*/ T4 w 83"/>
                  <a:gd name="T6" fmla="+- 0 6218 6218"/>
                  <a:gd name="T7" fmla="*/ 6218 h 99"/>
                  <a:gd name="T8" fmla="+- 0 15119 15098"/>
                  <a:gd name="T9" fmla="*/ T8 w 83"/>
                  <a:gd name="T10" fmla="+- 0 6227 6218"/>
                  <a:gd name="T11" fmla="*/ 6227 h 99"/>
                  <a:gd name="T12" fmla="+- 0 15115 15098"/>
                  <a:gd name="T13" fmla="*/ T12 w 83"/>
                  <a:gd name="T14" fmla="+- 0 6237 6218"/>
                  <a:gd name="T15" fmla="*/ 6237 h 99"/>
                  <a:gd name="T16" fmla="+- 0 15125 15098"/>
                  <a:gd name="T17" fmla="*/ T16 w 83"/>
                  <a:gd name="T18" fmla="+- 0 6237 6218"/>
                  <a:gd name="T19" fmla="*/ 6237 h 99"/>
                  <a:gd name="T20" fmla="+- 0 15129 15098"/>
                  <a:gd name="T21" fmla="*/ T20 w 83"/>
                  <a:gd name="T22" fmla="+- 0 6233 6218"/>
                  <a:gd name="T23" fmla="*/ 6233 h 99"/>
                  <a:gd name="T24" fmla="+- 0 15172 15098"/>
                  <a:gd name="T25" fmla="*/ T24 w 83"/>
                  <a:gd name="T26" fmla="+- 0 6233 6218"/>
                  <a:gd name="T27" fmla="*/ 6233 h 99"/>
                  <a:gd name="T28" fmla="+- 0 15163 15098"/>
                  <a:gd name="T29" fmla="*/ T28 w 83"/>
                  <a:gd name="T30" fmla="+- 0 6223 6218"/>
                  <a:gd name="T31" fmla="*/ 6223 h 99"/>
                  <a:gd name="T32" fmla="+- 0 15147 15098"/>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1"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1" name="Group 151"/>
            <p:cNvGrpSpPr>
              <a:grpSpLocks/>
            </p:cNvGrpSpPr>
            <p:nvPr/>
          </p:nvGrpSpPr>
          <p:grpSpPr bwMode="auto">
            <a:xfrm>
              <a:off x="15206" y="6197"/>
              <a:ext cx="56" cy="122"/>
              <a:chOff x="15206" y="6197"/>
              <a:chExt cx="56" cy="122"/>
            </a:xfrm>
          </p:grpSpPr>
          <p:sp>
            <p:nvSpPr>
              <p:cNvPr id="5529" name="Freeform 152"/>
              <p:cNvSpPr>
                <a:spLocks/>
              </p:cNvSpPr>
              <p:nvPr/>
            </p:nvSpPr>
            <p:spPr bwMode="auto">
              <a:xfrm>
                <a:off x="15206" y="6197"/>
                <a:ext cx="56" cy="122"/>
              </a:xfrm>
              <a:custGeom>
                <a:avLst/>
                <a:gdLst>
                  <a:gd name="T0" fmla="+- 0 15238 15206"/>
                  <a:gd name="T1" fmla="*/ T0 w 56"/>
                  <a:gd name="T2" fmla="+- 0 6234 6197"/>
                  <a:gd name="T3" fmla="*/ 6234 h 122"/>
                  <a:gd name="T4" fmla="+- 0 15221 15206"/>
                  <a:gd name="T5" fmla="*/ T4 w 56"/>
                  <a:gd name="T6" fmla="+- 0 6234 6197"/>
                  <a:gd name="T7" fmla="*/ 6234 h 122"/>
                  <a:gd name="T8" fmla="+- 0 15221 15206"/>
                  <a:gd name="T9" fmla="*/ T8 w 56"/>
                  <a:gd name="T10" fmla="+- 0 6298 6197"/>
                  <a:gd name="T11" fmla="*/ 6298 h 122"/>
                  <a:gd name="T12" fmla="+- 0 15222 15206"/>
                  <a:gd name="T13" fmla="*/ T12 w 56"/>
                  <a:gd name="T14" fmla="+- 0 6307 6197"/>
                  <a:gd name="T15" fmla="*/ 6307 h 122"/>
                  <a:gd name="T16" fmla="+- 0 15227 15206"/>
                  <a:gd name="T17" fmla="*/ T16 w 56"/>
                  <a:gd name="T18" fmla="+- 0 6312 6197"/>
                  <a:gd name="T19" fmla="*/ 6312 h 122"/>
                  <a:gd name="T20" fmla="+- 0 15232 15206"/>
                  <a:gd name="T21" fmla="*/ T20 w 56"/>
                  <a:gd name="T22" fmla="+- 0 6317 6197"/>
                  <a:gd name="T23" fmla="*/ 6317 h 122"/>
                  <a:gd name="T24" fmla="+- 0 15238 15206"/>
                  <a:gd name="T25" fmla="*/ T24 w 56"/>
                  <a:gd name="T26" fmla="+- 0 6320 6197"/>
                  <a:gd name="T27" fmla="*/ 6320 h 122"/>
                  <a:gd name="T28" fmla="+- 0 15253 15206"/>
                  <a:gd name="T29" fmla="*/ T28 w 56"/>
                  <a:gd name="T30" fmla="+- 0 6320 6197"/>
                  <a:gd name="T31" fmla="*/ 6320 h 122"/>
                  <a:gd name="T32" fmla="+- 0 15259 15206"/>
                  <a:gd name="T33" fmla="*/ T32 w 56"/>
                  <a:gd name="T34" fmla="+- 0 6318 6197"/>
                  <a:gd name="T35" fmla="*/ 6318 h 122"/>
                  <a:gd name="T36" fmla="+- 0 15262 15206"/>
                  <a:gd name="T37" fmla="*/ T36 w 56"/>
                  <a:gd name="T38" fmla="+- 0 6317 6197"/>
                  <a:gd name="T39" fmla="*/ 6317 h 122"/>
                  <a:gd name="T40" fmla="+- 0 15261 15206"/>
                  <a:gd name="T41" fmla="*/ T40 w 56"/>
                  <a:gd name="T42" fmla="+- 0 6305 6197"/>
                  <a:gd name="T43" fmla="*/ 6305 h 122"/>
                  <a:gd name="T44" fmla="+- 0 15241 15206"/>
                  <a:gd name="T45" fmla="*/ T44 w 56"/>
                  <a:gd name="T46" fmla="+- 0 6305 6197"/>
                  <a:gd name="T47" fmla="*/ 6305 h 122"/>
                  <a:gd name="T48" fmla="+- 0 15238 15206"/>
                  <a:gd name="T49" fmla="*/ T48 w 56"/>
                  <a:gd name="T50" fmla="+- 0 6298 6197"/>
                  <a:gd name="T51" fmla="*/ 6298 h 122"/>
                  <a:gd name="T52" fmla="+- 0 15238 15206"/>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6" y="110"/>
                    </a:lnTo>
                    <a:lnTo>
                      <a:pt x="21"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0" name="Freeform 153"/>
              <p:cNvSpPr>
                <a:spLocks/>
              </p:cNvSpPr>
              <p:nvPr/>
            </p:nvSpPr>
            <p:spPr bwMode="auto">
              <a:xfrm>
                <a:off x="15206" y="6197"/>
                <a:ext cx="56" cy="122"/>
              </a:xfrm>
              <a:custGeom>
                <a:avLst/>
                <a:gdLst>
                  <a:gd name="T0" fmla="+- 0 15261 15206"/>
                  <a:gd name="T1" fmla="*/ T0 w 56"/>
                  <a:gd name="T2" fmla="+- 0 6304 6197"/>
                  <a:gd name="T3" fmla="*/ 6304 h 122"/>
                  <a:gd name="T4" fmla="+- 0 15259 15206"/>
                  <a:gd name="T5" fmla="*/ T4 w 56"/>
                  <a:gd name="T6" fmla="+- 0 6305 6197"/>
                  <a:gd name="T7" fmla="*/ 6305 h 122"/>
                  <a:gd name="T8" fmla="+- 0 15256 15206"/>
                  <a:gd name="T9" fmla="*/ T8 w 56"/>
                  <a:gd name="T10" fmla="+- 0 6305 6197"/>
                  <a:gd name="T11" fmla="*/ 6305 h 122"/>
                  <a:gd name="T12" fmla="+- 0 15261 15206"/>
                  <a:gd name="T13" fmla="*/ T12 w 56"/>
                  <a:gd name="T14" fmla="+- 0 6305 6197"/>
                  <a:gd name="T15" fmla="*/ 6305 h 122"/>
                  <a:gd name="T16" fmla="+- 0 15261 15206"/>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1" name="Freeform 154"/>
              <p:cNvSpPr>
                <a:spLocks/>
              </p:cNvSpPr>
              <p:nvPr/>
            </p:nvSpPr>
            <p:spPr bwMode="auto">
              <a:xfrm>
                <a:off x="15206" y="6197"/>
                <a:ext cx="56" cy="122"/>
              </a:xfrm>
              <a:custGeom>
                <a:avLst/>
                <a:gdLst>
                  <a:gd name="T0" fmla="+- 0 15263 15206"/>
                  <a:gd name="T1" fmla="*/ T0 w 56"/>
                  <a:gd name="T2" fmla="+- 0 6221 6197"/>
                  <a:gd name="T3" fmla="*/ 6221 h 122"/>
                  <a:gd name="T4" fmla="+- 0 15206 15206"/>
                  <a:gd name="T5" fmla="*/ T4 w 56"/>
                  <a:gd name="T6" fmla="+- 0 6221 6197"/>
                  <a:gd name="T7" fmla="*/ 6221 h 122"/>
                  <a:gd name="T8" fmla="+- 0 15206 15206"/>
                  <a:gd name="T9" fmla="*/ T8 w 56"/>
                  <a:gd name="T10" fmla="+- 0 6234 6197"/>
                  <a:gd name="T11" fmla="*/ 6234 h 122"/>
                  <a:gd name="T12" fmla="+- 0 15263 15206"/>
                  <a:gd name="T13" fmla="*/ T12 w 56"/>
                  <a:gd name="T14" fmla="+- 0 6234 6197"/>
                  <a:gd name="T15" fmla="*/ 6234 h 122"/>
                  <a:gd name="T16" fmla="+- 0 15263 15206"/>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2" name="Freeform 155"/>
              <p:cNvSpPr>
                <a:spLocks/>
              </p:cNvSpPr>
              <p:nvPr/>
            </p:nvSpPr>
            <p:spPr bwMode="auto">
              <a:xfrm>
                <a:off x="15206" y="6197"/>
                <a:ext cx="56" cy="122"/>
              </a:xfrm>
              <a:custGeom>
                <a:avLst/>
                <a:gdLst>
                  <a:gd name="T0" fmla="+- 0 15238 15206"/>
                  <a:gd name="T1" fmla="*/ T0 w 56"/>
                  <a:gd name="T2" fmla="+- 0 6197 6197"/>
                  <a:gd name="T3" fmla="*/ 6197 h 122"/>
                  <a:gd name="T4" fmla="+- 0 15221 15206"/>
                  <a:gd name="T5" fmla="*/ T4 w 56"/>
                  <a:gd name="T6" fmla="+- 0 6203 6197"/>
                  <a:gd name="T7" fmla="*/ 6203 h 122"/>
                  <a:gd name="T8" fmla="+- 0 15221 15206"/>
                  <a:gd name="T9" fmla="*/ T8 w 56"/>
                  <a:gd name="T10" fmla="+- 0 6221 6197"/>
                  <a:gd name="T11" fmla="*/ 6221 h 122"/>
                  <a:gd name="T12" fmla="+- 0 15238 15206"/>
                  <a:gd name="T13" fmla="*/ T12 w 56"/>
                  <a:gd name="T14" fmla="+- 0 6221 6197"/>
                  <a:gd name="T15" fmla="*/ 6221 h 122"/>
                  <a:gd name="T16" fmla="+- 0 15238 15206"/>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2" name="Group 156"/>
            <p:cNvGrpSpPr>
              <a:grpSpLocks/>
            </p:cNvGrpSpPr>
            <p:nvPr/>
          </p:nvGrpSpPr>
          <p:grpSpPr bwMode="auto">
            <a:xfrm>
              <a:off x="15283" y="6218"/>
              <a:ext cx="77" cy="101"/>
              <a:chOff x="15283" y="6218"/>
              <a:chExt cx="77" cy="101"/>
            </a:xfrm>
          </p:grpSpPr>
          <p:sp>
            <p:nvSpPr>
              <p:cNvPr id="5525" name="Freeform 157"/>
              <p:cNvSpPr>
                <a:spLocks/>
              </p:cNvSpPr>
              <p:nvPr/>
            </p:nvSpPr>
            <p:spPr bwMode="auto">
              <a:xfrm>
                <a:off x="15283" y="6218"/>
                <a:ext cx="77" cy="101"/>
              </a:xfrm>
              <a:custGeom>
                <a:avLst/>
                <a:gdLst>
                  <a:gd name="T0" fmla="+- 0 15350 15283"/>
                  <a:gd name="T1" fmla="*/ T0 w 77"/>
                  <a:gd name="T2" fmla="+- 0 6231 6218"/>
                  <a:gd name="T3" fmla="*/ 6231 h 101"/>
                  <a:gd name="T4" fmla="+- 0 15339 15283"/>
                  <a:gd name="T5" fmla="*/ T4 w 77"/>
                  <a:gd name="T6" fmla="+- 0 6231 6218"/>
                  <a:gd name="T7" fmla="*/ 6231 h 101"/>
                  <a:gd name="T8" fmla="+- 0 15341 15283"/>
                  <a:gd name="T9" fmla="*/ T8 w 77"/>
                  <a:gd name="T10" fmla="+- 0 6246 6218"/>
                  <a:gd name="T11" fmla="*/ 6246 h 101"/>
                  <a:gd name="T12" fmla="+- 0 15341 15283"/>
                  <a:gd name="T13" fmla="*/ T12 w 77"/>
                  <a:gd name="T14" fmla="+- 0 6254 6218"/>
                  <a:gd name="T15" fmla="*/ 6254 h 101"/>
                  <a:gd name="T16" fmla="+- 0 15328 15283"/>
                  <a:gd name="T17" fmla="*/ T16 w 77"/>
                  <a:gd name="T18" fmla="+- 0 6256 6218"/>
                  <a:gd name="T19" fmla="*/ 6256 h 101"/>
                  <a:gd name="T20" fmla="+- 0 15303 15283"/>
                  <a:gd name="T21" fmla="*/ T20 w 77"/>
                  <a:gd name="T22" fmla="+- 0 6262 6218"/>
                  <a:gd name="T23" fmla="*/ 6262 h 101"/>
                  <a:gd name="T24" fmla="+- 0 15288 15283"/>
                  <a:gd name="T25" fmla="*/ T24 w 77"/>
                  <a:gd name="T26" fmla="+- 0 6274 6218"/>
                  <a:gd name="T27" fmla="*/ 6274 h 101"/>
                  <a:gd name="T28" fmla="+- 0 15283 15283"/>
                  <a:gd name="T29" fmla="*/ T28 w 77"/>
                  <a:gd name="T30" fmla="+- 0 6293 6218"/>
                  <a:gd name="T31" fmla="*/ 6293 h 101"/>
                  <a:gd name="T32" fmla="+- 0 15291 15283"/>
                  <a:gd name="T33" fmla="*/ T32 w 77"/>
                  <a:gd name="T34" fmla="+- 0 6311 6218"/>
                  <a:gd name="T35" fmla="*/ 6311 h 101"/>
                  <a:gd name="T36" fmla="+- 0 15313 15283"/>
                  <a:gd name="T37" fmla="*/ T36 w 77"/>
                  <a:gd name="T38" fmla="+- 0 6320 6218"/>
                  <a:gd name="T39" fmla="*/ 6320 h 101"/>
                  <a:gd name="T40" fmla="+- 0 15327 15283"/>
                  <a:gd name="T41" fmla="*/ T40 w 77"/>
                  <a:gd name="T42" fmla="+- 0 6320 6218"/>
                  <a:gd name="T43" fmla="*/ 6320 h 101"/>
                  <a:gd name="T44" fmla="+- 0 15337 15283"/>
                  <a:gd name="T45" fmla="*/ T44 w 77"/>
                  <a:gd name="T46" fmla="+- 0 6313 6218"/>
                  <a:gd name="T47" fmla="*/ 6313 h 101"/>
                  <a:gd name="T48" fmla="+- 0 15341 15283"/>
                  <a:gd name="T49" fmla="*/ T48 w 77"/>
                  <a:gd name="T50" fmla="+- 0 6307 6218"/>
                  <a:gd name="T51" fmla="*/ 6307 h 101"/>
                  <a:gd name="T52" fmla="+- 0 15308 15283"/>
                  <a:gd name="T53" fmla="*/ T52 w 77"/>
                  <a:gd name="T54" fmla="+- 0 6307 6218"/>
                  <a:gd name="T55" fmla="*/ 6307 h 101"/>
                  <a:gd name="T56" fmla="+- 0 15301 15283"/>
                  <a:gd name="T57" fmla="*/ T56 w 77"/>
                  <a:gd name="T58" fmla="+- 0 6301 6218"/>
                  <a:gd name="T59" fmla="*/ 6301 h 101"/>
                  <a:gd name="T60" fmla="+- 0 15302 15283"/>
                  <a:gd name="T61" fmla="*/ T60 w 77"/>
                  <a:gd name="T62" fmla="+- 0 6283 6218"/>
                  <a:gd name="T63" fmla="*/ 6283 h 101"/>
                  <a:gd name="T64" fmla="+- 0 15318 15283"/>
                  <a:gd name="T65" fmla="*/ T64 w 77"/>
                  <a:gd name="T66" fmla="+- 0 6271 6218"/>
                  <a:gd name="T67" fmla="*/ 6271 h 101"/>
                  <a:gd name="T68" fmla="+- 0 15342 15283"/>
                  <a:gd name="T69" fmla="*/ T68 w 77"/>
                  <a:gd name="T70" fmla="+- 0 6268 6218"/>
                  <a:gd name="T71" fmla="*/ 6268 h 101"/>
                  <a:gd name="T72" fmla="+- 0 15358 15283"/>
                  <a:gd name="T73" fmla="*/ T72 w 77"/>
                  <a:gd name="T74" fmla="+- 0 6268 6218"/>
                  <a:gd name="T75" fmla="*/ 6268 h 101"/>
                  <a:gd name="T76" fmla="+- 0 15357 15283"/>
                  <a:gd name="T77" fmla="*/ T76 w 77"/>
                  <a:gd name="T78" fmla="+- 0 6243 6218"/>
                  <a:gd name="T79" fmla="*/ 6243 h 101"/>
                  <a:gd name="T80" fmla="+- 0 15350 1528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6" name="Freeform 158"/>
              <p:cNvSpPr>
                <a:spLocks/>
              </p:cNvSpPr>
              <p:nvPr/>
            </p:nvSpPr>
            <p:spPr bwMode="auto">
              <a:xfrm>
                <a:off x="15283" y="6218"/>
                <a:ext cx="77" cy="101"/>
              </a:xfrm>
              <a:custGeom>
                <a:avLst/>
                <a:gdLst>
                  <a:gd name="T0" fmla="+- 0 15359 15283"/>
                  <a:gd name="T1" fmla="*/ T0 w 77"/>
                  <a:gd name="T2" fmla="+- 0 6305 6218"/>
                  <a:gd name="T3" fmla="*/ 6305 h 101"/>
                  <a:gd name="T4" fmla="+- 0 15343 15283"/>
                  <a:gd name="T5" fmla="*/ T4 w 77"/>
                  <a:gd name="T6" fmla="+- 0 6305 6218"/>
                  <a:gd name="T7" fmla="*/ 6305 h 101"/>
                  <a:gd name="T8" fmla="+- 0 15344 15283"/>
                  <a:gd name="T9" fmla="*/ T8 w 77"/>
                  <a:gd name="T10" fmla="+- 0 6317 6218"/>
                  <a:gd name="T11" fmla="*/ 6317 h 101"/>
                  <a:gd name="T12" fmla="+- 0 15360 15283"/>
                  <a:gd name="T13" fmla="*/ T12 w 77"/>
                  <a:gd name="T14" fmla="+- 0 6317 6218"/>
                  <a:gd name="T15" fmla="*/ 6317 h 101"/>
                  <a:gd name="T16" fmla="+- 0 15359 15283"/>
                  <a:gd name="T17" fmla="*/ T16 w 77"/>
                  <a:gd name="T18" fmla="+- 0 6311 6218"/>
                  <a:gd name="T19" fmla="*/ 6311 h 101"/>
                  <a:gd name="T20" fmla="+- 0 15359 1528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7" name="Freeform 159"/>
              <p:cNvSpPr>
                <a:spLocks/>
              </p:cNvSpPr>
              <p:nvPr/>
            </p:nvSpPr>
            <p:spPr bwMode="auto">
              <a:xfrm>
                <a:off x="15283" y="6218"/>
                <a:ext cx="77" cy="101"/>
              </a:xfrm>
              <a:custGeom>
                <a:avLst/>
                <a:gdLst>
                  <a:gd name="T0" fmla="+- 0 15358 15283"/>
                  <a:gd name="T1" fmla="*/ T0 w 77"/>
                  <a:gd name="T2" fmla="+- 0 6268 6218"/>
                  <a:gd name="T3" fmla="*/ 6268 h 101"/>
                  <a:gd name="T4" fmla="+- 0 15342 15283"/>
                  <a:gd name="T5" fmla="*/ T4 w 77"/>
                  <a:gd name="T6" fmla="+- 0 6268 6218"/>
                  <a:gd name="T7" fmla="*/ 6268 h 101"/>
                  <a:gd name="T8" fmla="+- 0 15342 15283"/>
                  <a:gd name="T9" fmla="*/ T8 w 77"/>
                  <a:gd name="T10" fmla="+- 0 6287 6218"/>
                  <a:gd name="T11" fmla="*/ 6287 h 101"/>
                  <a:gd name="T12" fmla="+- 0 15341 15283"/>
                  <a:gd name="T13" fmla="*/ T12 w 77"/>
                  <a:gd name="T14" fmla="+- 0 6289 6218"/>
                  <a:gd name="T15" fmla="*/ 6289 h 101"/>
                  <a:gd name="T16" fmla="+- 0 15341 15283"/>
                  <a:gd name="T17" fmla="*/ T16 w 77"/>
                  <a:gd name="T18" fmla="+- 0 6290 6218"/>
                  <a:gd name="T19" fmla="*/ 6290 h 101"/>
                  <a:gd name="T20" fmla="+- 0 15338 15283"/>
                  <a:gd name="T21" fmla="*/ T20 w 77"/>
                  <a:gd name="T22" fmla="+- 0 6299 6218"/>
                  <a:gd name="T23" fmla="*/ 6299 h 101"/>
                  <a:gd name="T24" fmla="+- 0 15330 15283"/>
                  <a:gd name="T25" fmla="*/ T24 w 77"/>
                  <a:gd name="T26" fmla="+- 0 6307 6218"/>
                  <a:gd name="T27" fmla="*/ 6307 h 101"/>
                  <a:gd name="T28" fmla="+- 0 15341 15283"/>
                  <a:gd name="T29" fmla="*/ T28 w 77"/>
                  <a:gd name="T30" fmla="+- 0 6307 6218"/>
                  <a:gd name="T31" fmla="*/ 6307 h 101"/>
                  <a:gd name="T32" fmla="+- 0 15342 15283"/>
                  <a:gd name="T33" fmla="*/ T32 w 77"/>
                  <a:gd name="T34" fmla="+- 0 6305 6218"/>
                  <a:gd name="T35" fmla="*/ 6305 h 101"/>
                  <a:gd name="T36" fmla="+- 0 15359 15283"/>
                  <a:gd name="T37" fmla="*/ T36 w 77"/>
                  <a:gd name="T38" fmla="+- 0 6305 6218"/>
                  <a:gd name="T39" fmla="*/ 6305 h 101"/>
                  <a:gd name="T40" fmla="+- 0 15359 15283"/>
                  <a:gd name="T41" fmla="*/ T40 w 77"/>
                  <a:gd name="T42" fmla="+- 0 6293 6218"/>
                  <a:gd name="T43" fmla="*/ 6293 h 101"/>
                  <a:gd name="T44" fmla="+- 0 15358 15283"/>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8" name="Freeform 160"/>
              <p:cNvSpPr>
                <a:spLocks/>
              </p:cNvSpPr>
              <p:nvPr/>
            </p:nvSpPr>
            <p:spPr bwMode="auto">
              <a:xfrm>
                <a:off x="15283" y="6218"/>
                <a:ext cx="77" cy="101"/>
              </a:xfrm>
              <a:custGeom>
                <a:avLst/>
                <a:gdLst>
                  <a:gd name="T0" fmla="+- 0 15322 15283"/>
                  <a:gd name="T1" fmla="*/ T0 w 77"/>
                  <a:gd name="T2" fmla="+- 0 6218 6218"/>
                  <a:gd name="T3" fmla="*/ 6218 h 101"/>
                  <a:gd name="T4" fmla="+- 0 15310 15283"/>
                  <a:gd name="T5" fmla="*/ T4 w 77"/>
                  <a:gd name="T6" fmla="+- 0 6218 6218"/>
                  <a:gd name="T7" fmla="*/ 6218 h 101"/>
                  <a:gd name="T8" fmla="+- 0 15298 15283"/>
                  <a:gd name="T9" fmla="*/ T8 w 77"/>
                  <a:gd name="T10" fmla="+- 0 6222 6218"/>
                  <a:gd name="T11" fmla="*/ 6222 h 101"/>
                  <a:gd name="T12" fmla="+- 0 15290 15283"/>
                  <a:gd name="T13" fmla="*/ T12 w 77"/>
                  <a:gd name="T14" fmla="+- 0 6227 6218"/>
                  <a:gd name="T15" fmla="*/ 6227 h 101"/>
                  <a:gd name="T16" fmla="+- 0 15294 15283"/>
                  <a:gd name="T17" fmla="*/ T16 w 77"/>
                  <a:gd name="T18" fmla="+- 0 6239 6218"/>
                  <a:gd name="T19" fmla="*/ 6239 h 101"/>
                  <a:gd name="T20" fmla="+- 0 15301 15283"/>
                  <a:gd name="T21" fmla="*/ T20 w 77"/>
                  <a:gd name="T22" fmla="+- 0 6234 6218"/>
                  <a:gd name="T23" fmla="*/ 6234 h 101"/>
                  <a:gd name="T24" fmla="+- 0 15310 15283"/>
                  <a:gd name="T25" fmla="*/ T24 w 77"/>
                  <a:gd name="T26" fmla="+- 0 6231 6218"/>
                  <a:gd name="T27" fmla="*/ 6231 h 101"/>
                  <a:gd name="T28" fmla="+- 0 15350 15283"/>
                  <a:gd name="T29" fmla="*/ T28 w 77"/>
                  <a:gd name="T30" fmla="+- 0 6231 6218"/>
                  <a:gd name="T31" fmla="*/ 6231 h 101"/>
                  <a:gd name="T32" fmla="+- 0 15346 15283"/>
                  <a:gd name="T33" fmla="*/ T32 w 77"/>
                  <a:gd name="T34" fmla="+- 0 6226 6218"/>
                  <a:gd name="T35" fmla="*/ 6226 h 101"/>
                  <a:gd name="T36" fmla="+- 0 15322 1528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3" name="Group 161"/>
            <p:cNvGrpSpPr>
              <a:grpSpLocks/>
            </p:cNvGrpSpPr>
            <p:nvPr/>
          </p:nvGrpSpPr>
          <p:grpSpPr bwMode="auto">
            <a:xfrm>
              <a:off x="15394" y="6218"/>
              <a:ext cx="92" cy="139"/>
              <a:chOff x="15394" y="6218"/>
              <a:chExt cx="92" cy="139"/>
            </a:xfrm>
          </p:grpSpPr>
          <p:sp>
            <p:nvSpPr>
              <p:cNvPr id="5521" name="Freeform 162"/>
              <p:cNvSpPr>
                <a:spLocks/>
              </p:cNvSpPr>
              <p:nvPr/>
            </p:nvSpPr>
            <p:spPr bwMode="auto">
              <a:xfrm>
                <a:off x="15394" y="6218"/>
                <a:ext cx="92" cy="139"/>
              </a:xfrm>
              <a:custGeom>
                <a:avLst/>
                <a:gdLst>
                  <a:gd name="T0" fmla="+- 0 15410 15394"/>
                  <a:gd name="T1" fmla="*/ T0 w 92"/>
                  <a:gd name="T2" fmla="+- 0 6221 6218"/>
                  <a:gd name="T3" fmla="*/ 6221 h 139"/>
                  <a:gd name="T4" fmla="+- 0 15394 15394"/>
                  <a:gd name="T5" fmla="*/ T4 w 92"/>
                  <a:gd name="T6" fmla="+- 0 6221 6218"/>
                  <a:gd name="T7" fmla="*/ 6221 h 139"/>
                  <a:gd name="T8" fmla="+- 0 15395 15394"/>
                  <a:gd name="T9" fmla="*/ T8 w 92"/>
                  <a:gd name="T10" fmla="+- 0 6236 6218"/>
                  <a:gd name="T11" fmla="*/ 6236 h 139"/>
                  <a:gd name="T12" fmla="+- 0 15395 15394"/>
                  <a:gd name="T13" fmla="*/ T12 w 92"/>
                  <a:gd name="T14" fmla="+- 0 6357 6218"/>
                  <a:gd name="T15" fmla="*/ 6357 h 139"/>
                  <a:gd name="T16" fmla="+- 0 15413 15394"/>
                  <a:gd name="T17" fmla="*/ T16 w 92"/>
                  <a:gd name="T18" fmla="+- 0 6357 6218"/>
                  <a:gd name="T19" fmla="*/ 6357 h 139"/>
                  <a:gd name="T20" fmla="+- 0 15413 15394"/>
                  <a:gd name="T21" fmla="*/ T20 w 92"/>
                  <a:gd name="T22" fmla="+- 0 6304 6218"/>
                  <a:gd name="T23" fmla="*/ 6304 h 139"/>
                  <a:gd name="T24" fmla="+- 0 15425 15394"/>
                  <a:gd name="T25" fmla="*/ T24 w 92"/>
                  <a:gd name="T26" fmla="+- 0 6304 6218"/>
                  <a:gd name="T27" fmla="*/ 6304 h 139"/>
                  <a:gd name="T28" fmla="+- 0 15417 15394"/>
                  <a:gd name="T29" fmla="*/ T28 w 92"/>
                  <a:gd name="T30" fmla="+- 0 6297 6218"/>
                  <a:gd name="T31" fmla="*/ 6297 h 139"/>
                  <a:gd name="T32" fmla="+- 0 15413 15394"/>
                  <a:gd name="T33" fmla="*/ T32 w 92"/>
                  <a:gd name="T34" fmla="+- 0 6285 6218"/>
                  <a:gd name="T35" fmla="*/ 6285 h 139"/>
                  <a:gd name="T36" fmla="+- 0 15413 15394"/>
                  <a:gd name="T37" fmla="*/ T36 w 92"/>
                  <a:gd name="T38" fmla="+- 0 6281 6218"/>
                  <a:gd name="T39" fmla="*/ 6281 h 139"/>
                  <a:gd name="T40" fmla="+- 0 15413 15394"/>
                  <a:gd name="T41" fmla="*/ T40 w 92"/>
                  <a:gd name="T42" fmla="+- 0 6259 6218"/>
                  <a:gd name="T43" fmla="*/ 6259 h 139"/>
                  <a:gd name="T44" fmla="+- 0 15413 15394"/>
                  <a:gd name="T45" fmla="*/ T44 w 92"/>
                  <a:gd name="T46" fmla="+- 0 6256 6218"/>
                  <a:gd name="T47" fmla="*/ 6256 h 139"/>
                  <a:gd name="T48" fmla="+- 0 15416 15394"/>
                  <a:gd name="T49" fmla="*/ T48 w 92"/>
                  <a:gd name="T50" fmla="+- 0 6249 6218"/>
                  <a:gd name="T51" fmla="*/ 6249 h 139"/>
                  <a:gd name="T52" fmla="+- 0 15429 15394"/>
                  <a:gd name="T53" fmla="*/ T52 w 92"/>
                  <a:gd name="T54" fmla="+- 0 6237 6218"/>
                  <a:gd name="T55" fmla="*/ 6237 h 139"/>
                  <a:gd name="T56" fmla="+- 0 15432 15394"/>
                  <a:gd name="T57" fmla="*/ T56 w 92"/>
                  <a:gd name="T58" fmla="+- 0 6237 6218"/>
                  <a:gd name="T59" fmla="*/ 6237 h 139"/>
                  <a:gd name="T60" fmla="+- 0 15411 15394"/>
                  <a:gd name="T61" fmla="*/ T60 w 92"/>
                  <a:gd name="T62" fmla="+- 0 6237 6218"/>
                  <a:gd name="T63" fmla="*/ 6237 h 139"/>
                  <a:gd name="T64" fmla="+- 0 15410 15394"/>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9" y="139"/>
                    </a:lnTo>
                    <a:lnTo>
                      <a:pt x="19" y="86"/>
                    </a:lnTo>
                    <a:lnTo>
                      <a:pt x="31" y="86"/>
                    </a:lnTo>
                    <a:lnTo>
                      <a:pt x="23" y="79"/>
                    </a:lnTo>
                    <a:lnTo>
                      <a:pt x="19" y="67"/>
                    </a:lnTo>
                    <a:lnTo>
                      <a:pt x="19" y="63"/>
                    </a:lnTo>
                    <a:lnTo>
                      <a:pt x="19" y="41"/>
                    </a:lnTo>
                    <a:lnTo>
                      <a:pt x="19" y="38"/>
                    </a:lnTo>
                    <a:lnTo>
                      <a:pt x="22" y="31"/>
                    </a:lnTo>
                    <a:lnTo>
                      <a:pt x="35"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2" name="Freeform 163"/>
              <p:cNvSpPr>
                <a:spLocks/>
              </p:cNvSpPr>
              <p:nvPr/>
            </p:nvSpPr>
            <p:spPr bwMode="auto">
              <a:xfrm>
                <a:off x="15394" y="6218"/>
                <a:ext cx="92" cy="139"/>
              </a:xfrm>
              <a:custGeom>
                <a:avLst/>
                <a:gdLst>
                  <a:gd name="T0" fmla="+- 0 15425 15394"/>
                  <a:gd name="T1" fmla="*/ T0 w 92"/>
                  <a:gd name="T2" fmla="+- 0 6304 6218"/>
                  <a:gd name="T3" fmla="*/ 6304 h 139"/>
                  <a:gd name="T4" fmla="+- 0 15413 15394"/>
                  <a:gd name="T5" fmla="*/ T4 w 92"/>
                  <a:gd name="T6" fmla="+- 0 6304 6218"/>
                  <a:gd name="T7" fmla="*/ 6304 h 139"/>
                  <a:gd name="T8" fmla="+- 0 15415 15394"/>
                  <a:gd name="T9" fmla="*/ T8 w 92"/>
                  <a:gd name="T10" fmla="+- 0 6307 6218"/>
                  <a:gd name="T11" fmla="*/ 6307 h 139"/>
                  <a:gd name="T12" fmla="+- 0 15429 15394"/>
                  <a:gd name="T13" fmla="*/ T12 w 92"/>
                  <a:gd name="T14" fmla="+- 0 6316 6218"/>
                  <a:gd name="T15" fmla="*/ 6316 h 139"/>
                  <a:gd name="T16" fmla="+- 0 15454 15394"/>
                  <a:gd name="T17" fmla="*/ T16 w 92"/>
                  <a:gd name="T18" fmla="+- 0 6318 6218"/>
                  <a:gd name="T19" fmla="*/ 6318 h 139"/>
                  <a:gd name="T20" fmla="+- 0 15471 15394"/>
                  <a:gd name="T21" fmla="*/ T20 w 92"/>
                  <a:gd name="T22" fmla="+- 0 6309 6218"/>
                  <a:gd name="T23" fmla="*/ 6309 h 139"/>
                  <a:gd name="T24" fmla="+- 0 15473 15394"/>
                  <a:gd name="T25" fmla="*/ T24 w 92"/>
                  <a:gd name="T26" fmla="+- 0 6306 6218"/>
                  <a:gd name="T27" fmla="*/ 6306 h 139"/>
                  <a:gd name="T28" fmla="+- 0 15427 15394"/>
                  <a:gd name="T29" fmla="*/ T28 w 92"/>
                  <a:gd name="T30" fmla="+- 0 6306 6218"/>
                  <a:gd name="T31" fmla="*/ 6306 h 139"/>
                  <a:gd name="T32" fmla="+- 0 15425 15394"/>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9" y="86"/>
                    </a:lnTo>
                    <a:lnTo>
                      <a:pt x="21" y="89"/>
                    </a:lnTo>
                    <a:lnTo>
                      <a:pt x="35" y="98"/>
                    </a:lnTo>
                    <a:lnTo>
                      <a:pt x="60" y="100"/>
                    </a:lnTo>
                    <a:lnTo>
                      <a:pt x="77" y="91"/>
                    </a:lnTo>
                    <a:lnTo>
                      <a:pt x="79"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3" name="Freeform 164"/>
              <p:cNvSpPr>
                <a:spLocks/>
              </p:cNvSpPr>
              <p:nvPr/>
            </p:nvSpPr>
            <p:spPr bwMode="auto">
              <a:xfrm>
                <a:off x="15394" y="6218"/>
                <a:ext cx="92" cy="139"/>
              </a:xfrm>
              <a:custGeom>
                <a:avLst/>
                <a:gdLst>
                  <a:gd name="T0" fmla="+- 0 15477 15394"/>
                  <a:gd name="T1" fmla="*/ T0 w 92"/>
                  <a:gd name="T2" fmla="+- 0 6236 6218"/>
                  <a:gd name="T3" fmla="*/ 6236 h 139"/>
                  <a:gd name="T4" fmla="+- 0 15454 15394"/>
                  <a:gd name="T5" fmla="*/ T4 w 92"/>
                  <a:gd name="T6" fmla="+- 0 6236 6218"/>
                  <a:gd name="T7" fmla="*/ 6236 h 139"/>
                  <a:gd name="T8" fmla="+- 0 15465 15394"/>
                  <a:gd name="T9" fmla="*/ T8 w 92"/>
                  <a:gd name="T10" fmla="+- 0 6252 6218"/>
                  <a:gd name="T11" fmla="*/ 6252 h 139"/>
                  <a:gd name="T12" fmla="+- 0 15468 15394"/>
                  <a:gd name="T13" fmla="*/ T12 w 92"/>
                  <a:gd name="T14" fmla="+- 0 6278 6218"/>
                  <a:gd name="T15" fmla="*/ 6278 h 139"/>
                  <a:gd name="T16" fmla="+- 0 15459 15394"/>
                  <a:gd name="T17" fmla="*/ T16 w 92"/>
                  <a:gd name="T18" fmla="+- 0 6298 6218"/>
                  <a:gd name="T19" fmla="*/ 6298 h 139"/>
                  <a:gd name="T20" fmla="+- 0 15440 15394"/>
                  <a:gd name="T21" fmla="*/ T20 w 92"/>
                  <a:gd name="T22" fmla="+- 0 6306 6218"/>
                  <a:gd name="T23" fmla="*/ 6306 h 139"/>
                  <a:gd name="T24" fmla="+- 0 15473 15394"/>
                  <a:gd name="T25" fmla="*/ T24 w 92"/>
                  <a:gd name="T26" fmla="+- 0 6306 6218"/>
                  <a:gd name="T27" fmla="*/ 6306 h 139"/>
                  <a:gd name="T28" fmla="+- 0 15482 15394"/>
                  <a:gd name="T29" fmla="*/ T28 w 92"/>
                  <a:gd name="T30" fmla="+- 0 6290 6218"/>
                  <a:gd name="T31" fmla="*/ 6290 h 139"/>
                  <a:gd name="T32" fmla="+- 0 15487 15394"/>
                  <a:gd name="T33" fmla="*/ T32 w 92"/>
                  <a:gd name="T34" fmla="+- 0 6262 6218"/>
                  <a:gd name="T35" fmla="*/ 6262 h 139"/>
                  <a:gd name="T36" fmla="+- 0 15480 15394"/>
                  <a:gd name="T37" fmla="*/ T36 w 92"/>
                  <a:gd name="T38" fmla="+- 0 6239 6218"/>
                  <a:gd name="T39" fmla="*/ 6239 h 139"/>
                  <a:gd name="T40" fmla="+- 0 15477 15394"/>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60" y="18"/>
                    </a:lnTo>
                    <a:lnTo>
                      <a:pt x="71" y="34"/>
                    </a:lnTo>
                    <a:lnTo>
                      <a:pt x="74" y="60"/>
                    </a:lnTo>
                    <a:lnTo>
                      <a:pt x="65" y="80"/>
                    </a:lnTo>
                    <a:lnTo>
                      <a:pt x="46" y="88"/>
                    </a:lnTo>
                    <a:lnTo>
                      <a:pt x="79" y="88"/>
                    </a:lnTo>
                    <a:lnTo>
                      <a:pt x="88" y="72"/>
                    </a:lnTo>
                    <a:lnTo>
                      <a:pt x="93"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4" name="Freeform 165"/>
              <p:cNvSpPr>
                <a:spLocks/>
              </p:cNvSpPr>
              <p:nvPr/>
            </p:nvSpPr>
            <p:spPr bwMode="auto">
              <a:xfrm>
                <a:off x="15394" y="6218"/>
                <a:ext cx="92" cy="139"/>
              </a:xfrm>
              <a:custGeom>
                <a:avLst/>
                <a:gdLst>
                  <a:gd name="T0" fmla="+- 0 15446 15394"/>
                  <a:gd name="T1" fmla="*/ T0 w 92"/>
                  <a:gd name="T2" fmla="+- 0 6218 6218"/>
                  <a:gd name="T3" fmla="*/ 6218 h 139"/>
                  <a:gd name="T4" fmla="+- 0 15430 15394"/>
                  <a:gd name="T5" fmla="*/ T4 w 92"/>
                  <a:gd name="T6" fmla="+- 0 6218 6218"/>
                  <a:gd name="T7" fmla="*/ 6218 h 139"/>
                  <a:gd name="T8" fmla="+- 0 15419 15394"/>
                  <a:gd name="T9" fmla="*/ T8 w 92"/>
                  <a:gd name="T10" fmla="+- 0 6225 6218"/>
                  <a:gd name="T11" fmla="*/ 6225 h 139"/>
                  <a:gd name="T12" fmla="+- 0 15411 15394"/>
                  <a:gd name="T13" fmla="*/ T12 w 92"/>
                  <a:gd name="T14" fmla="+- 0 6237 6218"/>
                  <a:gd name="T15" fmla="*/ 6237 h 139"/>
                  <a:gd name="T16" fmla="+- 0 15432 15394"/>
                  <a:gd name="T17" fmla="*/ T16 w 92"/>
                  <a:gd name="T18" fmla="+- 0 6237 6218"/>
                  <a:gd name="T19" fmla="*/ 6237 h 139"/>
                  <a:gd name="T20" fmla="+- 0 15454 15394"/>
                  <a:gd name="T21" fmla="*/ T20 w 92"/>
                  <a:gd name="T22" fmla="+- 0 6236 6218"/>
                  <a:gd name="T23" fmla="*/ 6236 h 139"/>
                  <a:gd name="T24" fmla="+- 0 15477 15394"/>
                  <a:gd name="T25" fmla="*/ T24 w 92"/>
                  <a:gd name="T26" fmla="+- 0 6236 6218"/>
                  <a:gd name="T27" fmla="*/ 6236 h 139"/>
                  <a:gd name="T28" fmla="+- 0 15466 15394"/>
                  <a:gd name="T29" fmla="*/ T28 w 92"/>
                  <a:gd name="T30" fmla="+- 0 6224 6218"/>
                  <a:gd name="T31" fmla="*/ 6224 h 139"/>
                  <a:gd name="T32" fmla="+- 0 15446 15394"/>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5" y="7"/>
                    </a:lnTo>
                    <a:lnTo>
                      <a:pt x="17" y="19"/>
                    </a:lnTo>
                    <a:lnTo>
                      <a:pt x="38" y="19"/>
                    </a:lnTo>
                    <a:lnTo>
                      <a:pt x="60"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4" name="Group 166"/>
            <p:cNvGrpSpPr>
              <a:grpSpLocks/>
            </p:cNvGrpSpPr>
            <p:nvPr/>
          </p:nvGrpSpPr>
          <p:grpSpPr bwMode="auto">
            <a:xfrm>
              <a:off x="15516" y="6218"/>
              <a:ext cx="92" cy="139"/>
              <a:chOff x="15516" y="6218"/>
              <a:chExt cx="92" cy="139"/>
            </a:xfrm>
          </p:grpSpPr>
          <p:sp>
            <p:nvSpPr>
              <p:cNvPr id="5517" name="Freeform 167"/>
              <p:cNvSpPr>
                <a:spLocks/>
              </p:cNvSpPr>
              <p:nvPr/>
            </p:nvSpPr>
            <p:spPr bwMode="auto">
              <a:xfrm>
                <a:off x="15516" y="6218"/>
                <a:ext cx="92" cy="139"/>
              </a:xfrm>
              <a:custGeom>
                <a:avLst/>
                <a:gdLst>
                  <a:gd name="T0" fmla="+- 0 15532 15516"/>
                  <a:gd name="T1" fmla="*/ T0 w 92"/>
                  <a:gd name="T2" fmla="+- 0 6221 6218"/>
                  <a:gd name="T3" fmla="*/ 6221 h 139"/>
                  <a:gd name="T4" fmla="+- 0 15516 15516"/>
                  <a:gd name="T5" fmla="*/ T4 w 92"/>
                  <a:gd name="T6" fmla="+- 0 6221 6218"/>
                  <a:gd name="T7" fmla="*/ 6221 h 139"/>
                  <a:gd name="T8" fmla="+- 0 15517 15516"/>
                  <a:gd name="T9" fmla="*/ T8 w 92"/>
                  <a:gd name="T10" fmla="+- 0 6236 6218"/>
                  <a:gd name="T11" fmla="*/ 6236 h 139"/>
                  <a:gd name="T12" fmla="+- 0 15517 15516"/>
                  <a:gd name="T13" fmla="*/ T12 w 92"/>
                  <a:gd name="T14" fmla="+- 0 6357 6218"/>
                  <a:gd name="T15" fmla="*/ 6357 h 139"/>
                  <a:gd name="T16" fmla="+- 0 15534 15516"/>
                  <a:gd name="T17" fmla="*/ T16 w 92"/>
                  <a:gd name="T18" fmla="+- 0 6357 6218"/>
                  <a:gd name="T19" fmla="*/ 6357 h 139"/>
                  <a:gd name="T20" fmla="+- 0 15534 15516"/>
                  <a:gd name="T21" fmla="*/ T20 w 92"/>
                  <a:gd name="T22" fmla="+- 0 6304 6218"/>
                  <a:gd name="T23" fmla="*/ 6304 h 139"/>
                  <a:gd name="T24" fmla="+- 0 15547 15516"/>
                  <a:gd name="T25" fmla="*/ T24 w 92"/>
                  <a:gd name="T26" fmla="+- 0 6304 6218"/>
                  <a:gd name="T27" fmla="*/ 6304 h 139"/>
                  <a:gd name="T28" fmla="+- 0 15538 15516"/>
                  <a:gd name="T29" fmla="*/ T28 w 92"/>
                  <a:gd name="T30" fmla="+- 0 6297 6218"/>
                  <a:gd name="T31" fmla="*/ 6297 h 139"/>
                  <a:gd name="T32" fmla="+- 0 15535 15516"/>
                  <a:gd name="T33" fmla="*/ T32 w 92"/>
                  <a:gd name="T34" fmla="+- 0 6285 6218"/>
                  <a:gd name="T35" fmla="*/ 6285 h 139"/>
                  <a:gd name="T36" fmla="+- 0 15534 15516"/>
                  <a:gd name="T37" fmla="*/ T36 w 92"/>
                  <a:gd name="T38" fmla="+- 0 6281 6218"/>
                  <a:gd name="T39" fmla="*/ 6281 h 139"/>
                  <a:gd name="T40" fmla="+- 0 15534 15516"/>
                  <a:gd name="T41" fmla="*/ T40 w 92"/>
                  <a:gd name="T42" fmla="+- 0 6259 6218"/>
                  <a:gd name="T43" fmla="*/ 6259 h 139"/>
                  <a:gd name="T44" fmla="+- 0 15535 15516"/>
                  <a:gd name="T45" fmla="*/ T44 w 92"/>
                  <a:gd name="T46" fmla="+- 0 6256 6218"/>
                  <a:gd name="T47" fmla="*/ 6256 h 139"/>
                  <a:gd name="T48" fmla="+- 0 15538 15516"/>
                  <a:gd name="T49" fmla="*/ T48 w 92"/>
                  <a:gd name="T50" fmla="+- 0 6249 6218"/>
                  <a:gd name="T51" fmla="*/ 6249 h 139"/>
                  <a:gd name="T52" fmla="+- 0 15550 15516"/>
                  <a:gd name="T53" fmla="*/ T52 w 92"/>
                  <a:gd name="T54" fmla="+- 0 6237 6218"/>
                  <a:gd name="T55" fmla="*/ 6237 h 139"/>
                  <a:gd name="T56" fmla="+- 0 15554 15516"/>
                  <a:gd name="T57" fmla="*/ T56 w 92"/>
                  <a:gd name="T58" fmla="+- 0 6237 6218"/>
                  <a:gd name="T59" fmla="*/ 6237 h 139"/>
                  <a:gd name="T60" fmla="+- 0 15533 15516"/>
                  <a:gd name="T61" fmla="*/ T60 w 92"/>
                  <a:gd name="T62" fmla="+- 0 6237 6218"/>
                  <a:gd name="T63" fmla="*/ 6237 h 139"/>
                  <a:gd name="T64" fmla="+- 0 15532 15516"/>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6" y="3"/>
                    </a:moveTo>
                    <a:lnTo>
                      <a:pt x="0" y="3"/>
                    </a:lnTo>
                    <a:lnTo>
                      <a:pt x="1" y="18"/>
                    </a:lnTo>
                    <a:lnTo>
                      <a:pt x="1" y="139"/>
                    </a:lnTo>
                    <a:lnTo>
                      <a:pt x="18" y="139"/>
                    </a:lnTo>
                    <a:lnTo>
                      <a:pt x="18" y="86"/>
                    </a:lnTo>
                    <a:lnTo>
                      <a:pt x="31" y="86"/>
                    </a:lnTo>
                    <a:lnTo>
                      <a:pt x="22" y="79"/>
                    </a:lnTo>
                    <a:lnTo>
                      <a:pt x="19" y="67"/>
                    </a:lnTo>
                    <a:lnTo>
                      <a:pt x="18" y="63"/>
                    </a:lnTo>
                    <a:lnTo>
                      <a:pt x="18" y="41"/>
                    </a:lnTo>
                    <a:lnTo>
                      <a:pt x="19" y="38"/>
                    </a:lnTo>
                    <a:lnTo>
                      <a:pt x="22" y="31"/>
                    </a:lnTo>
                    <a:lnTo>
                      <a:pt x="34" y="19"/>
                    </a:lnTo>
                    <a:lnTo>
                      <a:pt x="3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8" name="Freeform 168"/>
              <p:cNvSpPr>
                <a:spLocks/>
              </p:cNvSpPr>
              <p:nvPr/>
            </p:nvSpPr>
            <p:spPr bwMode="auto">
              <a:xfrm>
                <a:off x="15516" y="6218"/>
                <a:ext cx="92" cy="139"/>
              </a:xfrm>
              <a:custGeom>
                <a:avLst/>
                <a:gdLst>
                  <a:gd name="T0" fmla="+- 0 15547 15516"/>
                  <a:gd name="T1" fmla="*/ T0 w 92"/>
                  <a:gd name="T2" fmla="+- 0 6304 6218"/>
                  <a:gd name="T3" fmla="*/ 6304 h 139"/>
                  <a:gd name="T4" fmla="+- 0 15534 15516"/>
                  <a:gd name="T5" fmla="*/ T4 w 92"/>
                  <a:gd name="T6" fmla="+- 0 6304 6218"/>
                  <a:gd name="T7" fmla="*/ 6304 h 139"/>
                  <a:gd name="T8" fmla="+- 0 15537 15516"/>
                  <a:gd name="T9" fmla="*/ T8 w 92"/>
                  <a:gd name="T10" fmla="+- 0 6307 6218"/>
                  <a:gd name="T11" fmla="*/ 6307 h 139"/>
                  <a:gd name="T12" fmla="+- 0 15551 15516"/>
                  <a:gd name="T13" fmla="*/ T12 w 92"/>
                  <a:gd name="T14" fmla="+- 0 6316 6218"/>
                  <a:gd name="T15" fmla="*/ 6316 h 139"/>
                  <a:gd name="T16" fmla="+- 0 15576 15516"/>
                  <a:gd name="T17" fmla="*/ T16 w 92"/>
                  <a:gd name="T18" fmla="+- 0 6318 6218"/>
                  <a:gd name="T19" fmla="*/ 6318 h 139"/>
                  <a:gd name="T20" fmla="+- 0 15593 15516"/>
                  <a:gd name="T21" fmla="*/ T20 w 92"/>
                  <a:gd name="T22" fmla="+- 0 6309 6218"/>
                  <a:gd name="T23" fmla="*/ 6309 h 139"/>
                  <a:gd name="T24" fmla="+- 0 15594 15516"/>
                  <a:gd name="T25" fmla="*/ T24 w 92"/>
                  <a:gd name="T26" fmla="+- 0 6306 6218"/>
                  <a:gd name="T27" fmla="*/ 6306 h 139"/>
                  <a:gd name="T28" fmla="+- 0 15549 15516"/>
                  <a:gd name="T29" fmla="*/ T28 w 92"/>
                  <a:gd name="T30" fmla="+- 0 6306 6218"/>
                  <a:gd name="T31" fmla="*/ 6306 h 139"/>
                  <a:gd name="T32" fmla="+- 0 15547 15516"/>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1" y="89"/>
                    </a:lnTo>
                    <a:lnTo>
                      <a:pt x="35" y="98"/>
                    </a:lnTo>
                    <a:lnTo>
                      <a:pt x="60" y="100"/>
                    </a:lnTo>
                    <a:lnTo>
                      <a:pt x="77" y="91"/>
                    </a:lnTo>
                    <a:lnTo>
                      <a:pt x="78" y="88"/>
                    </a:lnTo>
                    <a:lnTo>
                      <a:pt x="33"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9" name="Freeform 169"/>
              <p:cNvSpPr>
                <a:spLocks/>
              </p:cNvSpPr>
              <p:nvPr/>
            </p:nvSpPr>
            <p:spPr bwMode="auto">
              <a:xfrm>
                <a:off x="15516" y="6218"/>
                <a:ext cx="92" cy="139"/>
              </a:xfrm>
              <a:custGeom>
                <a:avLst/>
                <a:gdLst>
                  <a:gd name="T0" fmla="+- 0 15599 15516"/>
                  <a:gd name="T1" fmla="*/ T0 w 92"/>
                  <a:gd name="T2" fmla="+- 0 6236 6218"/>
                  <a:gd name="T3" fmla="*/ 6236 h 139"/>
                  <a:gd name="T4" fmla="+- 0 15575 15516"/>
                  <a:gd name="T5" fmla="*/ T4 w 92"/>
                  <a:gd name="T6" fmla="+- 0 6236 6218"/>
                  <a:gd name="T7" fmla="*/ 6236 h 139"/>
                  <a:gd name="T8" fmla="+- 0 15587 15516"/>
                  <a:gd name="T9" fmla="*/ T8 w 92"/>
                  <a:gd name="T10" fmla="+- 0 6252 6218"/>
                  <a:gd name="T11" fmla="*/ 6252 h 139"/>
                  <a:gd name="T12" fmla="+- 0 15590 15516"/>
                  <a:gd name="T13" fmla="*/ T12 w 92"/>
                  <a:gd name="T14" fmla="+- 0 6278 6218"/>
                  <a:gd name="T15" fmla="*/ 6278 h 139"/>
                  <a:gd name="T16" fmla="+- 0 15581 15516"/>
                  <a:gd name="T17" fmla="*/ T16 w 92"/>
                  <a:gd name="T18" fmla="+- 0 6298 6218"/>
                  <a:gd name="T19" fmla="*/ 6298 h 139"/>
                  <a:gd name="T20" fmla="+- 0 15562 15516"/>
                  <a:gd name="T21" fmla="*/ T20 w 92"/>
                  <a:gd name="T22" fmla="+- 0 6306 6218"/>
                  <a:gd name="T23" fmla="*/ 6306 h 139"/>
                  <a:gd name="T24" fmla="+- 0 15594 15516"/>
                  <a:gd name="T25" fmla="*/ T24 w 92"/>
                  <a:gd name="T26" fmla="+- 0 6306 6218"/>
                  <a:gd name="T27" fmla="*/ 6306 h 139"/>
                  <a:gd name="T28" fmla="+- 0 15604 15516"/>
                  <a:gd name="T29" fmla="*/ T28 w 92"/>
                  <a:gd name="T30" fmla="+- 0 6290 6218"/>
                  <a:gd name="T31" fmla="*/ 6290 h 139"/>
                  <a:gd name="T32" fmla="+- 0 15608 15516"/>
                  <a:gd name="T33" fmla="*/ T32 w 92"/>
                  <a:gd name="T34" fmla="+- 0 6262 6218"/>
                  <a:gd name="T35" fmla="*/ 6262 h 139"/>
                  <a:gd name="T36" fmla="+- 0 15602 15516"/>
                  <a:gd name="T37" fmla="*/ T36 w 92"/>
                  <a:gd name="T38" fmla="+- 0 6239 6218"/>
                  <a:gd name="T39" fmla="*/ 6239 h 139"/>
                  <a:gd name="T40" fmla="+- 0 15599 15516"/>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3" y="18"/>
                    </a:moveTo>
                    <a:lnTo>
                      <a:pt x="59" y="18"/>
                    </a:lnTo>
                    <a:lnTo>
                      <a:pt x="71" y="34"/>
                    </a:lnTo>
                    <a:lnTo>
                      <a:pt x="74" y="60"/>
                    </a:lnTo>
                    <a:lnTo>
                      <a:pt x="65" y="80"/>
                    </a:lnTo>
                    <a:lnTo>
                      <a:pt x="46" y="88"/>
                    </a:lnTo>
                    <a:lnTo>
                      <a:pt x="78" y="88"/>
                    </a:lnTo>
                    <a:lnTo>
                      <a:pt x="88" y="72"/>
                    </a:lnTo>
                    <a:lnTo>
                      <a:pt x="92" y="44"/>
                    </a:lnTo>
                    <a:lnTo>
                      <a:pt x="86" y="21"/>
                    </a:lnTo>
                    <a:lnTo>
                      <a:pt x="8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0" name="Freeform 170"/>
              <p:cNvSpPr>
                <a:spLocks/>
              </p:cNvSpPr>
              <p:nvPr/>
            </p:nvSpPr>
            <p:spPr bwMode="auto">
              <a:xfrm>
                <a:off x="15516" y="6218"/>
                <a:ext cx="92" cy="139"/>
              </a:xfrm>
              <a:custGeom>
                <a:avLst/>
                <a:gdLst>
                  <a:gd name="T0" fmla="+- 0 15568 15516"/>
                  <a:gd name="T1" fmla="*/ T0 w 92"/>
                  <a:gd name="T2" fmla="+- 0 6218 6218"/>
                  <a:gd name="T3" fmla="*/ 6218 h 139"/>
                  <a:gd name="T4" fmla="+- 0 15552 15516"/>
                  <a:gd name="T5" fmla="*/ T4 w 92"/>
                  <a:gd name="T6" fmla="+- 0 6218 6218"/>
                  <a:gd name="T7" fmla="*/ 6218 h 139"/>
                  <a:gd name="T8" fmla="+- 0 15540 15516"/>
                  <a:gd name="T9" fmla="*/ T8 w 92"/>
                  <a:gd name="T10" fmla="+- 0 6225 6218"/>
                  <a:gd name="T11" fmla="*/ 6225 h 139"/>
                  <a:gd name="T12" fmla="+- 0 15533 15516"/>
                  <a:gd name="T13" fmla="*/ T12 w 92"/>
                  <a:gd name="T14" fmla="+- 0 6237 6218"/>
                  <a:gd name="T15" fmla="*/ 6237 h 139"/>
                  <a:gd name="T16" fmla="+- 0 15554 15516"/>
                  <a:gd name="T17" fmla="*/ T16 w 92"/>
                  <a:gd name="T18" fmla="+- 0 6237 6218"/>
                  <a:gd name="T19" fmla="*/ 6237 h 139"/>
                  <a:gd name="T20" fmla="+- 0 15575 15516"/>
                  <a:gd name="T21" fmla="*/ T20 w 92"/>
                  <a:gd name="T22" fmla="+- 0 6236 6218"/>
                  <a:gd name="T23" fmla="*/ 6236 h 139"/>
                  <a:gd name="T24" fmla="+- 0 15599 15516"/>
                  <a:gd name="T25" fmla="*/ T24 w 92"/>
                  <a:gd name="T26" fmla="+- 0 6236 6218"/>
                  <a:gd name="T27" fmla="*/ 6236 h 139"/>
                  <a:gd name="T28" fmla="+- 0 15588 15516"/>
                  <a:gd name="T29" fmla="*/ T28 w 92"/>
                  <a:gd name="T30" fmla="+- 0 6224 6218"/>
                  <a:gd name="T31" fmla="*/ 6224 h 139"/>
                  <a:gd name="T32" fmla="+- 0 15568 15516"/>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2" y="0"/>
                    </a:moveTo>
                    <a:lnTo>
                      <a:pt x="36" y="0"/>
                    </a:lnTo>
                    <a:lnTo>
                      <a:pt x="24" y="7"/>
                    </a:lnTo>
                    <a:lnTo>
                      <a:pt x="17" y="19"/>
                    </a:lnTo>
                    <a:lnTo>
                      <a:pt x="38" y="19"/>
                    </a:lnTo>
                    <a:lnTo>
                      <a:pt x="59" y="18"/>
                    </a:lnTo>
                    <a:lnTo>
                      <a:pt x="83" y="18"/>
                    </a:lnTo>
                    <a:lnTo>
                      <a:pt x="72" y="6"/>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5" name="Group 171"/>
            <p:cNvGrpSpPr>
              <a:grpSpLocks/>
            </p:cNvGrpSpPr>
            <p:nvPr/>
          </p:nvGrpSpPr>
          <p:grpSpPr bwMode="auto">
            <a:xfrm>
              <a:off x="15633" y="6222"/>
              <a:ext cx="85" cy="98"/>
              <a:chOff x="15633" y="6222"/>
              <a:chExt cx="85" cy="98"/>
            </a:xfrm>
          </p:grpSpPr>
          <p:sp>
            <p:nvSpPr>
              <p:cNvPr id="5514" name="Freeform 172"/>
              <p:cNvSpPr>
                <a:spLocks/>
              </p:cNvSpPr>
              <p:nvPr/>
            </p:nvSpPr>
            <p:spPr bwMode="auto">
              <a:xfrm>
                <a:off x="15633" y="6222"/>
                <a:ext cx="85" cy="98"/>
              </a:xfrm>
              <a:custGeom>
                <a:avLst/>
                <a:gdLst>
                  <a:gd name="T0" fmla="+- 0 15660 15633"/>
                  <a:gd name="T1" fmla="*/ T0 w 85"/>
                  <a:gd name="T2" fmla="+- 0 6222 6222"/>
                  <a:gd name="T3" fmla="*/ 6222 h 98"/>
                  <a:gd name="T4" fmla="+- 0 15645 15633"/>
                  <a:gd name="T5" fmla="*/ T4 w 85"/>
                  <a:gd name="T6" fmla="+- 0 6234 6222"/>
                  <a:gd name="T7" fmla="*/ 6234 h 98"/>
                  <a:gd name="T8" fmla="+- 0 15635 15633"/>
                  <a:gd name="T9" fmla="*/ T8 w 85"/>
                  <a:gd name="T10" fmla="+- 0 6254 6222"/>
                  <a:gd name="T11" fmla="*/ 6254 h 98"/>
                  <a:gd name="T12" fmla="+- 0 15633 15633"/>
                  <a:gd name="T13" fmla="*/ T12 w 85"/>
                  <a:gd name="T14" fmla="+- 0 6281 6222"/>
                  <a:gd name="T15" fmla="*/ 6281 h 98"/>
                  <a:gd name="T16" fmla="+- 0 15641 15633"/>
                  <a:gd name="T17" fmla="*/ T16 w 85"/>
                  <a:gd name="T18" fmla="+- 0 6301 6222"/>
                  <a:gd name="T19" fmla="*/ 6301 h 98"/>
                  <a:gd name="T20" fmla="+- 0 15656 15633"/>
                  <a:gd name="T21" fmla="*/ T20 w 85"/>
                  <a:gd name="T22" fmla="+- 0 6315 6222"/>
                  <a:gd name="T23" fmla="*/ 6315 h 98"/>
                  <a:gd name="T24" fmla="+- 0 15679 15633"/>
                  <a:gd name="T25" fmla="*/ T24 w 85"/>
                  <a:gd name="T26" fmla="+- 0 6320 6222"/>
                  <a:gd name="T27" fmla="*/ 6320 h 98"/>
                  <a:gd name="T28" fmla="+- 0 15695 15633"/>
                  <a:gd name="T29" fmla="*/ T28 w 85"/>
                  <a:gd name="T30" fmla="+- 0 6320 6222"/>
                  <a:gd name="T31" fmla="*/ 6320 h 98"/>
                  <a:gd name="T32" fmla="+- 0 15705 15633"/>
                  <a:gd name="T33" fmla="*/ T32 w 85"/>
                  <a:gd name="T34" fmla="+- 0 6316 6222"/>
                  <a:gd name="T35" fmla="*/ 6316 h 98"/>
                  <a:gd name="T36" fmla="+- 0 15712 15633"/>
                  <a:gd name="T37" fmla="*/ T36 w 85"/>
                  <a:gd name="T38" fmla="+- 0 6313 6222"/>
                  <a:gd name="T39" fmla="*/ 6313 h 98"/>
                  <a:gd name="T40" fmla="+- 0 15710 15633"/>
                  <a:gd name="T41" fmla="*/ T40 w 85"/>
                  <a:gd name="T42" fmla="+- 0 6306 6222"/>
                  <a:gd name="T43" fmla="*/ 6306 h 98"/>
                  <a:gd name="T44" fmla="+- 0 15694 15633"/>
                  <a:gd name="T45" fmla="*/ T44 w 85"/>
                  <a:gd name="T46" fmla="+- 0 6306 6222"/>
                  <a:gd name="T47" fmla="*/ 6306 h 98"/>
                  <a:gd name="T48" fmla="+- 0 15674 15633"/>
                  <a:gd name="T49" fmla="*/ T48 w 85"/>
                  <a:gd name="T50" fmla="+- 0 6305 6222"/>
                  <a:gd name="T51" fmla="*/ 6305 h 98"/>
                  <a:gd name="T52" fmla="+- 0 15656 15633"/>
                  <a:gd name="T53" fmla="*/ T52 w 85"/>
                  <a:gd name="T54" fmla="+- 0 6295 6222"/>
                  <a:gd name="T55" fmla="*/ 6295 h 98"/>
                  <a:gd name="T56" fmla="+- 0 15649 15633"/>
                  <a:gd name="T57" fmla="*/ T56 w 85"/>
                  <a:gd name="T58" fmla="+- 0 6272 6222"/>
                  <a:gd name="T59" fmla="*/ 6272 h 98"/>
                  <a:gd name="T60" fmla="+- 0 15717 15633"/>
                  <a:gd name="T61" fmla="*/ T60 w 85"/>
                  <a:gd name="T62" fmla="+- 0 6272 6222"/>
                  <a:gd name="T63" fmla="*/ 6272 h 98"/>
                  <a:gd name="T64" fmla="+- 0 15717 15633"/>
                  <a:gd name="T65" fmla="*/ T64 w 85"/>
                  <a:gd name="T66" fmla="+- 0 6270 6222"/>
                  <a:gd name="T67" fmla="*/ 6270 h 98"/>
                  <a:gd name="T68" fmla="+- 0 15717 15633"/>
                  <a:gd name="T69" fmla="*/ T68 w 85"/>
                  <a:gd name="T70" fmla="+- 0 6268 6222"/>
                  <a:gd name="T71" fmla="*/ 6268 h 98"/>
                  <a:gd name="T72" fmla="+- 0 15717 15633"/>
                  <a:gd name="T73" fmla="*/ T72 w 85"/>
                  <a:gd name="T74" fmla="+- 0 6260 6222"/>
                  <a:gd name="T75" fmla="*/ 6260 h 98"/>
                  <a:gd name="T76" fmla="+- 0 15649 15633"/>
                  <a:gd name="T77" fmla="*/ T76 w 85"/>
                  <a:gd name="T78" fmla="+- 0 6260 6222"/>
                  <a:gd name="T79" fmla="*/ 6260 h 98"/>
                  <a:gd name="T80" fmla="+- 0 15650 15633"/>
                  <a:gd name="T81" fmla="*/ T80 w 85"/>
                  <a:gd name="T82" fmla="+- 0 6247 6222"/>
                  <a:gd name="T83" fmla="*/ 6247 h 98"/>
                  <a:gd name="T84" fmla="+- 0 15658 15633"/>
                  <a:gd name="T85" fmla="*/ T84 w 85"/>
                  <a:gd name="T86" fmla="+- 0 6231 6222"/>
                  <a:gd name="T87" fmla="*/ 6231 h 98"/>
                  <a:gd name="T88" fmla="+- 0 15700 15633"/>
                  <a:gd name="T89" fmla="*/ T88 w 85"/>
                  <a:gd name="T90" fmla="+- 0 6231 6222"/>
                  <a:gd name="T91" fmla="*/ 6231 h 98"/>
                  <a:gd name="T92" fmla="+- 0 15691 15633"/>
                  <a:gd name="T93" fmla="*/ T92 w 85"/>
                  <a:gd name="T94" fmla="+- 0 6225 6222"/>
                  <a:gd name="T95" fmla="*/ 6225 h 98"/>
                  <a:gd name="T96" fmla="+- 0 15660 15633"/>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2" y="32"/>
                    </a:lnTo>
                    <a:lnTo>
                      <a:pt x="0" y="59"/>
                    </a:lnTo>
                    <a:lnTo>
                      <a:pt x="8" y="79"/>
                    </a:lnTo>
                    <a:lnTo>
                      <a:pt x="23" y="93"/>
                    </a:lnTo>
                    <a:lnTo>
                      <a:pt x="46" y="98"/>
                    </a:lnTo>
                    <a:lnTo>
                      <a:pt x="62" y="98"/>
                    </a:lnTo>
                    <a:lnTo>
                      <a:pt x="72" y="94"/>
                    </a:lnTo>
                    <a:lnTo>
                      <a:pt x="79" y="91"/>
                    </a:lnTo>
                    <a:lnTo>
                      <a:pt x="77" y="84"/>
                    </a:lnTo>
                    <a:lnTo>
                      <a:pt x="61"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5" name="Freeform 173"/>
              <p:cNvSpPr>
                <a:spLocks/>
              </p:cNvSpPr>
              <p:nvPr/>
            </p:nvSpPr>
            <p:spPr bwMode="auto">
              <a:xfrm>
                <a:off x="15633" y="6222"/>
                <a:ext cx="85" cy="98"/>
              </a:xfrm>
              <a:custGeom>
                <a:avLst/>
                <a:gdLst>
                  <a:gd name="T0" fmla="+- 0 15709 15633"/>
                  <a:gd name="T1" fmla="*/ T0 w 85"/>
                  <a:gd name="T2" fmla="+- 0 6301 6222"/>
                  <a:gd name="T3" fmla="*/ 6301 h 98"/>
                  <a:gd name="T4" fmla="+- 0 15702 15633"/>
                  <a:gd name="T5" fmla="*/ T4 w 85"/>
                  <a:gd name="T6" fmla="+- 0 6304 6222"/>
                  <a:gd name="T7" fmla="*/ 6304 h 98"/>
                  <a:gd name="T8" fmla="+- 0 15694 15633"/>
                  <a:gd name="T9" fmla="*/ T8 w 85"/>
                  <a:gd name="T10" fmla="+- 0 6306 6222"/>
                  <a:gd name="T11" fmla="*/ 6306 h 98"/>
                  <a:gd name="T12" fmla="+- 0 15710 15633"/>
                  <a:gd name="T13" fmla="*/ T12 w 85"/>
                  <a:gd name="T14" fmla="+- 0 6306 6222"/>
                  <a:gd name="T15" fmla="*/ 6306 h 98"/>
                  <a:gd name="T16" fmla="+- 0 15709 15633"/>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1"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6" name="Freeform 174"/>
              <p:cNvSpPr>
                <a:spLocks/>
              </p:cNvSpPr>
              <p:nvPr/>
            </p:nvSpPr>
            <p:spPr bwMode="auto">
              <a:xfrm>
                <a:off x="15633" y="6222"/>
                <a:ext cx="85" cy="98"/>
              </a:xfrm>
              <a:custGeom>
                <a:avLst/>
                <a:gdLst>
                  <a:gd name="T0" fmla="+- 0 15700 15633"/>
                  <a:gd name="T1" fmla="*/ T0 w 85"/>
                  <a:gd name="T2" fmla="+- 0 6231 6222"/>
                  <a:gd name="T3" fmla="*/ 6231 h 98"/>
                  <a:gd name="T4" fmla="+- 0 15696 15633"/>
                  <a:gd name="T5" fmla="*/ T4 w 85"/>
                  <a:gd name="T6" fmla="+- 0 6231 6222"/>
                  <a:gd name="T7" fmla="*/ 6231 h 98"/>
                  <a:gd name="T8" fmla="+- 0 15700 15633"/>
                  <a:gd name="T9" fmla="*/ T8 w 85"/>
                  <a:gd name="T10" fmla="+- 0 6248 6222"/>
                  <a:gd name="T11" fmla="*/ 6248 h 98"/>
                  <a:gd name="T12" fmla="+- 0 15700 15633"/>
                  <a:gd name="T13" fmla="*/ T12 w 85"/>
                  <a:gd name="T14" fmla="+- 0 6260 6222"/>
                  <a:gd name="T15" fmla="*/ 6260 h 98"/>
                  <a:gd name="T16" fmla="+- 0 15717 15633"/>
                  <a:gd name="T17" fmla="*/ T16 w 85"/>
                  <a:gd name="T18" fmla="+- 0 6260 6222"/>
                  <a:gd name="T19" fmla="*/ 6260 h 98"/>
                  <a:gd name="T20" fmla="+- 0 15716 15633"/>
                  <a:gd name="T21" fmla="*/ T20 w 85"/>
                  <a:gd name="T22" fmla="+- 0 6252 6222"/>
                  <a:gd name="T23" fmla="*/ 6252 h 98"/>
                  <a:gd name="T24" fmla="+- 0 15708 15633"/>
                  <a:gd name="T25" fmla="*/ T24 w 85"/>
                  <a:gd name="T26" fmla="+- 0 6237 6222"/>
                  <a:gd name="T27" fmla="*/ 6237 h 98"/>
                  <a:gd name="T28" fmla="+- 0 15700 15633"/>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6" name="Group 175"/>
            <p:cNvGrpSpPr>
              <a:grpSpLocks/>
            </p:cNvGrpSpPr>
            <p:nvPr/>
          </p:nvGrpSpPr>
          <p:grpSpPr bwMode="auto">
            <a:xfrm>
              <a:off x="15740" y="6175"/>
              <a:ext cx="91" cy="144"/>
              <a:chOff x="15740" y="6175"/>
              <a:chExt cx="91" cy="144"/>
            </a:xfrm>
          </p:grpSpPr>
          <p:sp>
            <p:nvSpPr>
              <p:cNvPr id="5510" name="Freeform 176"/>
              <p:cNvSpPr>
                <a:spLocks/>
              </p:cNvSpPr>
              <p:nvPr/>
            </p:nvSpPr>
            <p:spPr bwMode="auto">
              <a:xfrm>
                <a:off x="15740" y="6175"/>
                <a:ext cx="91" cy="144"/>
              </a:xfrm>
              <a:custGeom>
                <a:avLst/>
                <a:gdLst>
                  <a:gd name="T0" fmla="+- 0 15772 15740"/>
                  <a:gd name="T1" fmla="*/ T0 w 91"/>
                  <a:gd name="T2" fmla="+- 0 6220 6175"/>
                  <a:gd name="T3" fmla="*/ 6220 h 144"/>
                  <a:gd name="T4" fmla="+- 0 15755 15740"/>
                  <a:gd name="T5" fmla="*/ T4 w 91"/>
                  <a:gd name="T6" fmla="+- 0 6230 6175"/>
                  <a:gd name="T7" fmla="*/ 6230 h 144"/>
                  <a:gd name="T8" fmla="+- 0 15744 15740"/>
                  <a:gd name="T9" fmla="*/ T8 w 91"/>
                  <a:gd name="T10" fmla="+- 0 6249 6175"/>
                  <a:gd name="T11" fmla="*/ 6249 h 144"/>
                  <a:gd name="T12" fmla="+- 0 15740 15740"/>
                  <a:gd name="T13" fmla="*/ T12 w 91"/>
                  <a:gd name="T14" fmla="+- 0 6276 6175"/>
                  <a:gd name="T15" fmla="*/ 6276 h 144"/>
                  <a:gd name="T16" fmla="+- 0 15747 15740"/>
                  <a:gd name="T17" fmla="*/ T16 w 91"/>
                  <a:gd name="T18" fmla="+- 0 6299 6175"/>
                  <a:gd name="T19" fmla="*/ 6299 h 144"/>
                  <a:gd name="T20" fmla="+- 0 15762 15740"/>
                  <a:gd name="T21" fmla="*/ T20 w 91"/>
                  <a:gd name="T22" fmla="+- 0 6314 6175"/>
                  <a:gd name="T23" fmla="*/ 6314 h 144"/>
                  <a:gd name="T24" fmla="+- 0 15781 15740"/>
                  <a:gd name="T25" fmla="*/ T24 w 91"/>
                  <a:gd name="T26" fmla="+- 0 6320 6175"/>
                  <a:gd name="T27" fmla="*/ 6320 h 144"/>
                  <a:gd name="T28" fmla="+- 0 15797 15740"/>
                  <a:gd name="T29" fmla="*/ T28 w 91"/>
                  <a:gd name="T30" fmla="+- 0 6320 6175"/>
                  <a:gd name="T31" fmla="*/ 6320 h 144"/>
                  <a:gd name="T32" fmla="+- 0 15809 15740"/>
                  <a:gd name="T33" fmla="*/ T32 w 91"/>
                  <a:gd name="T34" fmla="+- 0 6311 6175"/>
                  <a:gd name="T35" fmla="*/ 6311 h 144"/>
                  <a:gd name="T36" fmla="+- 0 15814 15740"/>
                  <a:gd name="T37" fmla="*/ T36 w 91"/>
                  <a:gd name="T38" fmla="+- 0 6302 6175"/>
                  <a:gd name="T39" fmla="*/ 6302 h 144"/>
                  <a:gd name="T40" fmla="+- 0 15774 15740"/>
                  <a:gd name="T41" fmla="*/ T40 w 91"/>
                  <a:gd name="T42" fmla="+- 0 6302 6175"/>
                  <a:gd name="T43" fmla="*/ 6302 h 144"/>
                  <a:gd name="T44" fmla="+- 0 15762 15740"/>
                  <a:gd name="T45" fmla="*/ T44 w 91"/>
                  <a:gd name="T46" fmla="+- 0 6287 6175"/>
                  <a:gd name="T47" fmla="*/ 6287 h 144"/>
                  <a:gd name="T48" fmla="+- 0 15759 15740"/>
                  <a:gd name="T49" fmla="*/ T48 w 91"/>
                  <a:gd name="T50" fmla="+- 0 6260 6175"/>
                  <a:gd name="T51" fmla="*/ 6260 h 144"/>
                  <a:gd name="T52" fmla="+- 0 15768 15740"/>
                  <a:gd name="T53" fmla="*/ T52 w 91"/>
                  <a:gd name="T54" fmla="+- 0 6240 6175"/>
                  <a:gd name="T55" fmla="*/ 6240 h 144"/>
                  <a:gd name="T56" fmla="+- 0 15787 15740"/>
                  <a:gd name="T57" fmla="*/ T56 w 91"/>
                  <a:gd name="T58" fmla="+- 0 6232 6175"/>
                  <a:gd name="T59" fmla="*/ 6232 h 144"/>
                  <a:gd name="T60" fmla="+- 0 15812 15740"/>
                  <a:gd name="T61" fmla="*/ T60 w 91"/>
                  <a:gd name="T62" fmla="+- 0 6232 6175"/>
                  <a:gd name="T63" fmla="*/ 6232 h 144"/>
                  <a:gd name="T64" fmla="+- 0 15811 15740"/>
                  <a:gd name="T65" fmla="*/ T64 w 91"/>
                  <a:gd name="T66" fmla="+- 0 6231 6175"/>
                  <a:gd name="T67" fmla="*/ 6231 h 144"/>
                  <a:gd name="T68" fmla="+- 0 15798 15740"/>
                  <a:gd name="T69" fmla="*/ T68 w 91"/>
                  <a:gd name="T70" fmla="+- 0 6222 6175"/>
                  <a:gd name="T71" fmla="*/ 6222 h 144"/>
                  <a:gd name="T72" fmla="+- 0 15772 15740"/>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1" y="145"/>
                    </a:lnTo>
                    <a:lnTo>
                      <a:pt x="57" y="145"/>
                    </a:lnTo>
                    <a:lnTo>
                      <a:pt x="69" y="136"/>
                    </a:lnTo>
                    <a:lnTo>
                      <a:pt x="74" y="127"/>
                    </a:lnTo>
                    <a:lnTo>
                      <a:pt x="34" y="127"/>
                    </a:lnTo>
                    <a:lnTo>
                      <a:pt x="22" y="112"/>
                    </a:lnTo>
                    <a:lnTo>
                      <a:pt x="19" y="85"/>
                    </a:lnTo>
                    <a:lnTo>
                      <a:pt x="28" y="65"/>
                    </a:lnTo>
                    <a:lnTo>
                      <a:pt x="47" y="57"/>
                    </a:lnTo>
                    <a:lnTo>
                      <a:pt x="72" y="57"/>
                    </a:lnTo>
                    <a:lnTo>
                      <a:pt x="71" y="56"/>
                    </a:lnTo>
                    <a:lnTo>
                      <a:pt x="58"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1" name="Freeform 177"/>
              <p:cNvSpPr>
                <a:spLocks/>
              </p:cNvSpPr>
              <p:nvPr/>
            </p:nvSpPr>
            <p:spPr bwMode="auto">
              <a:xfrm>
                <a:off x="15740" y="6175"/>
                <a:ext cx="91" cy="144"/>
              </a:xfrm>
              <a:custGeom>
                <a:avLst/>
                <a:gdLst>
                  <a:gd name="T0" fmla="+- 0 15831 15740"/>
                  <a:gd name="T1" fmla="*/ T0 w 91"/>
                  <a:gd name="T2" fmla="+- 0 6301 6175"/>
                  <a:gd name="T3" fmla="*/ 6301 h 144"/>
                  <a:gd name="T4" fmla="+- 0 15815 15740"/>
                  <a:gd name="T5" fmla="*/ T4 w 91"/>
                  <a:gd name="T6" fmla="+- 0 6301 6175"/>
                  <a:gd name="T7" fmla="*/ 6301 h 144"/>
                  <a:gd name="T8" fmla="+- 0 15816 15740"/>
                  <a:gd name="T9" fmla="*/ T8 w 91"/>
                  <a:gd name="T10" fmla="+- 0 6317 6175"/>
                  <a:gd name="T11" fmla="*/ 6317 h 144"/>
                  <a:gd name="T12" fmla="+- 0 15831 15740"/>
                  <a:gd name="T13" fmla="*/ T12 w 91"/>
                  <a:gd name="T14" fmla="+- 0 6317 6175"/>
                  <a:gd name="T15" fmla="*/ 6317 h 144"/>
                  <a:gd name="T16" fmla="+- 0 15831 15740"/>
                  <a:gd name="T17" fmla="*/ T16 w 91"/>
                  <a:gd name="T18" fmla="+- 0 6311 6175"/>
                  <a:gd name="T19" fmla="*/ 6311 h 144"/>
                  <a:gd name="T20" fmla="+- 0 15831 15740"/>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1"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2" name="Freeform 178"/>
              <p:cNvSpPr>
                <a:spLocks/>
              </p:cNvSpPr>
              <p:nvPr/>
            </p:nvSpPr>
            <p:spPr bwMode="auto">
              <a:xfrm>
                <a:off x="15740" y="6175"/>
                <a:ext cx="91" cy="144"/>
              </a:xfrm>
              <a:custGeom>
                <a:avLst/>
                <a:gdLst>
                  <a:gd name="T0" fmla="+- 0 15812 15740"/>
                  <a:gd name="T1" fmla="*/ T0 w 91"/>
                  <a:gd name="T2" fmla="+- 0 6232 6175"/>
                  <a:gd name="T3" fmla="*/ 6232 h 144"/>
                  <a:gd name="T4" fmla="+- 0 15800 15740"/>
                  <a:gd name="T5" fmla="*/ T4 w 91"/>
                  <a:gd name="T6" fmla="+- 0 6232 6175"/>
                  <a:gd name="T7" fmla="*/ 6232 h 144"/>
                  <a:gd name="T8" fmla="+- 0 15810 15740"/>
                  <a:gd name="T9" fmla="*/ T8 w 91"/>
                  <a:gd name="T10" fmla="+- 0 6241 6175"/>
                  <a:gd name="T11" fmla="*/ 6241 h 144"/>
                  <a:gd name="T12" fmla="+- 0 15812 15740"/>
                  <a:gd name="T13" fmla="*/ T12 w 91"/>
                  <a:gd name="T14" fmla="+- 0 6253 6175"/>
                  <a:gd name="T15" fmla="*/ 6253 h 144"/>
                  <a:gd name="T16" fmla="+- 0 15813 15740"/>
                  <a:gd name="T17" fmla="*/ T16 w 91"/>
                  <a:gd name="T18" fmla="+- 0 6255 6175"/>
                  <a:gd name="T19" fmla="*/ 6255 h 144"/>
                  <a:gd name="T20" fmla="+- 0 15813 15740"/>
                  <a:gd name="T21" fmla="*/ T20 w 91"/>
                  <a:gd name="T22" fmla="+- 0 6258 6175"/>
                  <a:gd name="T23" fmla="*/ 6258 h 144"/>
                  <a:gd name="T24" fmla="+- 0 15813 15740"/>
                  <a:gd name="T25" fmla="*/ T24 w 91"/>
                  <a:gd name="T26" fmla="+- 0 6280 6175"/>
                  <a:gd name="T27" fmla="*/ 6280 h 144"/>
                  <a:gd name="T28" fmla="+- 0 15813 15740"/>
                  <a:gd name="T29" fmla="*/ T28 w 91"/>
                  <a:gd name="T30" fmla="+- 0 6282 6175"/>
                  <a:gd name="T31" fmla="*/ 6282 h 144"/>
                  <a:gd name="T32" fmla="+- 0 15811 15740"/>
                  <a:gd name="T33" fmla="*/ T32 w 91"/>
                  <a:gd name="T34" fmla="+- 0 6289 6175"/>
                  <a:gd name="T35" fmla="*/ 6289 h 144"/>
                  <a:gd name="T36" fmla="+- 0 15799 15740"/>
                  <a:gd name="T37" fmla="*/ T36 w 91"/>
                  <a:gd name="T38" fmla="+- 0 6301 6175"/>
                  <a:gd name="T39" fmla="*/ 6301 h 144"/>
                  <a:gd name="T40" fmla="+- 0 15774 15740"/>
                  <a:gd name="T41" fmla="*/ T40 w 91"/>
                  <a:gd name="T42" fmla="+- 0 6302 6175"/>
                  <a:gd name="T43" fmla="*/ 6302 h 144"/>
                  <a:gd name="T44" fmla="+- 0 15814 15740"/>
                  <a:gd name="T45" fmla="*/ T44 w 91"/>
                  <a:gd name="T46" fmla="+- 0 6302 6175"/>
                  <a:gd name="T47" fmla="*/ 6302 h 144"/>
                  <a:gd name="T48" fmla="+- 0 15814 15740"/>
                  <a:gd name="T49" fmla="*/ T48 w 91"/>
                  <a:gd name="T50" fmla="+- 0 6301 6175"/>
                  <a:gd name="T51" fmla="*/ 6301 h 144"/>
                  <a:gd name="T52" fmla="+- 0 15831 15740"/>
                  <a:gd name="T53" fmla="*/ T52 w 91"/>
                  <a:gd name="T54" fmla="+- 0 6301 6175"/>
                  <a:gd name="T55" fmla="*/ 6301 h 144"/>
                  <a:gd name="T56" fmla="+- 0 15831 15740"/>
                  <a:gd name="T57" fmla="*/ T56 w 91"/>
                  <a:gd name="T58" fmla="+- 0 6233 6175"/>
                  <a:gd name="T59" fmla="*/ 6233 h 144"/>
                  <a:gd name="T60" fmla="+- 0 15813 15740"/>
                  <a:gd name="T61" fmla="*/ T60 w 91"/>
                  <a:gd name="T62" fmla="+- 0 6233 6175"/>
                  <a:gd name="T63" fmla="*/ 6233 h 144"/>
                  <a:gd name="T64" fmla="+- 0 15812 15740"/>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4"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3" name="Freeform 179"/>
              <p:cNvSpPr>
                <a:spLocks/>
              </p:cNvSpPr>
              <p:nvPr/>
            </p:nvSpPr>
            <p:spPr bwMode="auto">
              <a:xfrm>
                <a:off x="15740" y="6175"/>
                <a:ext cx="91" cy="144"/>
              </a:xfrm>
              <a:custGeom>
                <a:avLst/>
                <a:gdLst>
                  <a:gd name="T0" fmla="+- 0 15831 15740"/>
                  <a:gd name="T1" fmla="*/ T0 w 91"/>
                  <a:gd name="T2" fmla="+- 0 6175 6175"/>
                  <a:gd name="T3" fmla="*/ 6175 h 144"/>
                  <a:gd name="T4" fmla="+- 0 15813 15740"/>
                  <a:gd name="T5" fmla="*/ T4 w 91"/>
                  <a:gd name="T6" fmla="+- 0 6175 6175"/>
                  <a:gd name="T7" fmla="*/ 6175 h 144"/>
                  <a:gd name="T8" fmla="+- 0 15813 15740"/>
                  <a:gd name="T9" fmla="*/ T8 w 91"/>
                  <a:gd name="T10" fmla="+- 0 6233 6175"/>
                  <a:gd name="T11" fmla="*/ 6233 h 144"/>
                  <a:gd name="T12" fmla="+- 0 15831 15740"/>
                  <a:gd name="T13" fmla="*/ T12 w 91"/>
                  <a:gd name="T14" fmla="+- 0 6233 6175"/>
                  <a:gd name="T15" fmla="*/ 6233 h 144"/>
                  <a:gd name="T16" fmla="+- 0 15831 15740"/>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7" name="Group 180"/>
            <p:cNvGrpSpPr>
              <a:grpSpLocks/>
            </p:cNvGrpSpPr>
            <p:nvPr/>
          </p:nvGrpSpPr>
          <p:grpSpPr bwMode="auto">
            <a:xfrm>
              <a:off x="15945" y="6218"/>
              <a:ext cx="92" cy="139"/>
              <a:chOff x="15945" y="6218"/>
              <a:chExt cx="92" cy="139"/>
            </a:xfrm>
          </p:grpSpPr>
          <p:sp>
            <p:nvSpPr>
              <p:cNvPr id="5506" name="Freeform 181"/>
              <p:cNvSpPr>
                <a:spLocks/>
              </p:cNvSpPr>
              <p:nvPr/>
            </p:nvSpPr>
            <p:spPr bwMode="auto">
              <a:xfrm>
                <a:off x="15945" y="6218"/>
                <a:ext cx="92" cy="139"/>
              </a:xfrm>
              <a:custGeom>
                <a:avLst/>
                <a:gdLst>
                  <a:gd name="T0" fmla="+- 0 15960 15945"/>
                  <a:gd name="T1" fmla="*/ T0 w 92"/>
                  <a:gd name="T2" fmla="+- 0 6221 6218"/>
                  <a:gd name="T3" fmla="*/ 6221 h 139"/>
                  <a:gd name="T4" fmla="+- 0 15945 15945"/>
                  <a:gd name="T5" fmla="*/ T4 w 92"/>
                  <a:gd name="T6" fmla="+- 0 6221 6218"/>
                  <a:gd name="T7" fmla="*/ 6221 h 139"/>
                  <a:gd name="T8" fmla="+- 0 15945 15945"/>
                  <a:gd name="T9" fmla="*/ T8 w 92"/>
                  <a:gd name="T10" fmla="+- 0 6236 6218"/>
                  <a:gd name="T11" fmla="*/ 6236 h 139"/>
                  <a:gd name="T12" fmla="+- 0 15945 15945"/>
                  <a:gd name="T13" fmla="*/ T12 w 92"/>
                  <a:gd name="T14" fmla="+- 0 6357 6218"/>
                  <a:gd name="T15" fmla="*/ 6357 h 139"/>
                  <a:gd name="T16" fmla="+- 0 15963 15945"/>
                  <a:gd name="T17" fmla="*/ T16 w 92"/>
                  <a:gd name="T18" fmla="+- 0 6357 6218"/>
                  <a:gd name="T19" fmla="*/ 6357 h 139"/>
                  <a:gd name="T20" fmla="+- 0 15963 15945"/>
                  <a:gd name="T21" fmla="*/ T20 w 92"/>
                  <a:gd name="T22" fmla="+- 0 6304 6218"/>
                  <a:gd name="T23" fmla="*/ 6304 h 139"/>
                  <a:gd name="T24" fmla="+- 0 15976 15945"/>
                  <a:gd name="T25" fmla="*/ T24 w 92"/>
                  <a:gd name="T26" fmla="+- 0 6304 6218"/>
                  <a:gd name="T27" fmla="*/ 6304 h 139"/>
                  <a:gd name="T28" fmla="+- 0 15967 15945"/>
                  <a:gd name="T29" fmla="*/ T28 w 92"/>
                  <a:gd name="T30" fmla="+- 0 6297 6218"/>
                  <a:gd name="T31" fmla="*/ 6297 h 139"/>
                  <a:gd name="T32" fmla="+- 0 15964 15945"/>
                  <a:gd name="T33" fmla="*/ T32 w 92"/>
                  <a:gd name="T34" fmla="+- 0 6285 6218"/>
                  <a:gd name="T35" fmla="*/ 6285 h 139"/>
                  <a:gd name="T36" fmla="+- 0 15963 15945"/>
                  <a:gd name="T37" fmla="*/ T36 w 92"/>
                  <a:gd name="T38" fmla="+- 0 6281 6218"/>
                  <a:gd name="T39" fmla="*/ 6281 h 139"/>
                  <a:gd name="T40" fmla="+- 0 15963 15945"/>
                  <a:gd name="T41" fmla="*/ T40 w 92"/>
                  <a:gd name="T42" fmla="+- 0 6259 6218"/>
                  <a:gd name="T43" fmla="*/ 6259 h 139"/>
                  <a:gd name="T44" fmla="+- 0 15963 15945"/>
                  <a:gd name="T45" fmla="*/ T44 w 92"/>
                  <a:gd name="T46" fmla="+- 0 6256 6218"/>
                  <a:gd name="T47" fmla="*/ 6256 h 139"/>
                  <a:gd name="T48" fmla="+- 0 15966 15945"/>
                  <a:gd name="T49" fmla="*/ T48 w 92"/>
                  <a:gd name="T50" fmla="+- 0 6249 6218"/>
                  <a:gd name="T51" fmla="*/ 6249 h 139"/>
                  <a:gd name="T52" fmla="+- 0 15979 15945"/>
                  <a:gd name="T53" fmla="*/ T52 w 92"/>
                  <a:gd name="T54" fmla="+- 0 6237 6218"/>
                  <a:gd name="T55" fmla="*/ 6237 h 139"/>
                  <a:gd name="T56" fmla="+- 0 15982 15945"/>
                  <a:gd name="T57" fmla="*/ T56 w 92"/>
                  <a:gd name="T58" fmla="+- 0 6237 6218"/>
                  <a:gd name="T59" fmla="*/ 6237 h 139"/>
                  <a:gd name="T60" fmla="+- 0 15961 15945"/>
                  <a:gd name="T61" fmla="*/ T60 w 92"/>
                  <a:gd name="T62" fmla="+- 0 6237 6218"/>
                  <a:gd name="T63" fmla="*/ 6237 h 139"/>
                  <a:gd name="T64" fmla="+- 0 15960 15945"/>
                  <a:gd name="T65" fmla="*/ T64 w 92"/>
                  <a:gd name="T66" fmla="+- 0 6221 6218"/>
                  <a:gd name="T67" fmla="*/ 622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2" h="139">
                    <a:moveTo>
                      <a:pt x="15" y="3"/>
                    </a:moveTo>
                    <a:lnTo>
                      <a:pt x="0" y="3"/>
                    </a:lnTo>
                    <a:lnTo>
                      <a:pt x="0" y="18"/>
                    </a:lnTo>
                    <a:lnTo>
                      <a:pt x="0" y="139"/>
                    </a:lnTo>
                    <a:lnTo>
                      <a:pt x="18" y="139"/>
                    </a:lnTo>
                    <a:lnTo>
                      <a:pt x="18" y="86"/>
                    </a:lnTo>
                    <a:lnTo>
                      <a:pt x="31" y="86"/>
                    </a:lnTo>
                    <a:lnTo>
                      <a:pt x="22" y="79"/>
                    </a:lnTo>
                    <a:lnTo>
                      <a:pt x="19" y="67"/>
                    </a:lnTo>
                    <a:lnTo>
                      <a:pt x="18" y="63"/>
                    </a:lnTo>
                    <a:lnTo>
                      <a:pt x="18" y="41"/>
                    </a:lnTo>
                    <a:lnTo>
                      <a:pt x="18" y="38"/>
                    </a:lnTo>
                    <a:lnTo>
                      <a:pt x="21" y="31"/>
                    </a:lnTo>
                    <a:lnTo>
                      <a:pt x="34" y="19"/>
                    </a:lnTo>
                    <a:lnTo>
                      <a:pt x="3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7" name="Freeform 182"/>
              <p:cNvSpPr>
                <a:spLocks/>
              </p:cNvSpPr>
              <p:nvPr/>
            </p:nvSpPr>
            <p:spPr bwMode="auto">
              <a:xfrm>
                <a:off x="15945" y="6218"/>
                <a:ext cx="92" cy="139"/>
              </a:xfrm>
              <a:custGeom>
                <a:avLst/>
                <a:gdLst>
                  <a:gd name="T0" fmla="+- 0 15976 15945"/>
                  <a:gd name="T1" fmla="*/ T0 w 92"/>
                  <a:gd name="T2" fmla="+- 0 6304 6218"/>
                  <a:gd name="T3" fmla="*/ 6304 h 139"/>
                  <a:gd name="T4" fmla="+- 0 15963 15945"/>
                  <a:gd name="T5" fmla="*/ T4 w 92"/>
                  <a:gd name="T6" fmla="+- 0 6304 6218"/>
                  <a:gd name="T7" fmla="*/ 6304 h 139"/>
                  <a:gd name="T8" fmla="+- 0 15965 15945"/>
                  <a:gd name="T9" fmla="*/ T8 w 92"/>
                  <a:gd name="T10" fmla="+- 0 6307 6218"/>
                  <a:gd name="T11" fmla="*/ 6307 h 139"/>
                  <a:gd name="T12" fmla="+- 0 15979 15945"/>
                  <a:gd name="T13" fmla="*/ T12 w 92"/>
                  <a:gd name="T14" fmla="+- 0 6316 6218"/>
                  <a:gd name="T15" fmla="*/ 6316 h 139"/>
                  <a:gd name="T16" fmla="+- 0 16005 15945"/>
                  <a:gd name="T17" fmla="*/ T16 w 92"/>
                  <a:gd name="T18" fmla="+- 0 6318 6218"/>
                  <a:gd name="T19" fmla="*/ 6318 h 139"/>
                  <a:gd name="T20" fmla="+- 0 16021 15945"/>
                  <a:gd name="T21" fmla="*/ T20 w 92"/>
                  <a:gd name="T22" fmla="+- 0 6309 6218"/>
                  <a:gd name="T23" fmla="*/ 6309 h 139"/>
                  <a:gd name="T24" fmla="+- 0 16023 15945"/>
                  <a:gd name="T25" fmla="*/ T24 w 92"/>
                  <a:gd name="T26" fmla="+- 0 6306 6218"/>
                  <a:gd name="T27" fmla="*/ 6306 h 139"/>
                  <a:gd name="T28" fmla="+- 0 15977 15945"/>
                  <a:gd name="T29" fmla="*/ T28 w 92"/>
                  <a:gd name="T30" fmla="+- 0 6306 6218"/>
                  <a:gd name="T31" fmla="*/ 6306 h 139"/>
                  <a:gd name="T32" fmla="+- 0 15976 15945"/>
                  <a:gd name="T33" fmla="*/ T32 w 92"/>
                  <a:gd name="T34" fmla="+- 0 6304 6218"/>
                  <a:gd name="T35" fmla="*/ 6304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31" y="86"/>
                    </a:moveTo>
                    <a:lnTo>
                      <a:pt x="18" y="86"/>
                    </a:lnTo>
                    <a:lnTo>
                      <a:pt x="20" y="89"/>
                    </a:lnTo>
                    <a:lnTo>
                      <a:pt x="34" y="98"/>
                    </a:lnTo>
                    <a:lnTo>
                      <a:pt x="60" y="100"/>
                    </a:lnTo>
                    <a:lnTo>
                      <a:pt x="76" y="91"/>
                    </a:lnTo>
                    <a:lnTo>
                      <a:pt x="78" y="88"/>
                    </a:lnTo>
                    <a:lnTo>
                      <a:pt x="32" y="88"/>
                    </a:lnTo>
                    <a:lnTo>
                      <a:pt x="3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8" name="Freeform 183"/>
              <p:cNvSpPr>
                <a:spLocks/>
              </p:cNvSpPr>
              <p:nvPr/>
            </p:nvSpPr>
            <p:spPr bwMode="auto">
              <a:xfrm>
                <a:off x="15945" y="6218"/>
                <a:ext cx="92" cy="139"/>
              </a:xfrm>
              <a:custGeom>
                <a:avLst/>
                <a:gdLst>
                  <a:gd name="T0" fmla="+- 0 16027 15945"/>
                  <a:gd name="T1" fmla="*/ T0 w 92"/>
                  <a:gd name="T2" fmla="+- 0 6236 6218"/>
                  <a:gd name="T3" fmla="*/ 6236 h 139"/>
                  <a:gd name="T4" fmla="+- 0 16004 15945"/>
                  <a:gd name="T5" fmla="*/ T4 w 92"/>
                  <a:gd name="T6" fmla="+- 0 6236 6218"/>
                  <a:gd name="T7" fmla="*/ 6236 h 139"/>
                  <a:gd name="T8" fmla="+- 0 16015 15945"/>
                  <a:gd name="T9" fmla="*/ T8 w 92"/>
                  <a:gd name="T10" fmla="+- 0 6252 6218"/>
                  <a:gd name="T11" fmla="*/ 6252 h 139"/>
                  <a:gd name="T12" fmla="+- 0 16019 15945"/>
                  <a:gd name="T13" fmla="*/ T12 w 92"/>
                  <a:gd name="T14" fmla="+- 0 6278 6218"/>
                  <a:gd name="T15" fmla="*/ 6278 h 139"/>
                  <a:gd name="T16" fmla="+- 0 16009 15945"/>
                  <a:gd name="T17" fmla="*/ T16 w 92"/>
                  <a:gd name="T18" fmla="+- 0 6298 6218"/>
                  <a:gd name="T19" fmla="*/ 6298 h 139"/>
                  <a:gd name="T20" fmla="+- 0 15990 15945"/>
                  <a:gd name="T21" fmla="*/ T20 w 92"/>
                  <a:gd name="T22" fmla="+- 0 6306 6218"/>
                  <a:gd name="T23" fmla="*/ 6306 h 139"/>
                  <a:gd name="T24" fmla="+- 0 16023 15945"/>
                  <a:gd name="T25" fmla="*/ T24 w 92"/>
                  <a:gd name="T26" fmla="+- 0 6306 6218"/>
                  <a:gd name="T27" fmla="*/ 6306 h 139"/>
                  <a:gd name="T28" fmla="+- 0 16032 15945"/>
                  <a:gd name="T29" fmla="*/ T28 w 92"/>
                  <a:gd name="T30" fmla="+- 0 6290 6218"/>
                  <a:gd name="T31" fmla="*/ 6290 h 139"/>
                  <a:gd name="T32" fmla="+- 0 16037 15945"/>
                  <a:gd name="T33" fmla="*/ T32 w 92"/>
                  <a:gd name="T34" fmla="+- 0 6262 6218"/>
                  <a:gd name="T35" fmla="*/ 6262 h 139"/>
                  <a:gd name="T36" fmla="+- 0 16030 15945"/>
                  <a:gd name="T37" fmla="*/ T36 w 92"/>
                  <a:gd name="T38" fmla="+- 0 6239 6218"/>
                  <a:gd name="T39" fmla="*/ 6239 h 139"/>
                  <a:gd name="T40" fmla="+- 0 16027 15945"/>
                  <a:gd name="T41" fmla="*/ T40 w 92"/>
                  <a:gd name="T42" fmla="+- 0 6236 6218"/>
                  <a:gd name="T43" fmla="*/ 6236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2" h="139">
                    <a:moveTo>
                      <a:pt x="82" y="18"/>
                    </a:moveTo>
                    <a:lnTo>
                      <a:pt x="59" y="18"/>
                    </a:lnTo>
                    <a:lnTo>
                      <a:pt x="70" y="34"/>
                    </a:lnTo>
                    <a:lnTo>
                      <a:pt x="74" y="60"/>
                    </a:lnTo>
                    <a:lnTo>
                      <a:pt x="64" y="80"/>
                    </a:lnTo>
                    <a:lnTo>
                      <a:pt x="45" y="88"/>
                    </a:lnTo>
                    <a:lnTo>
                      <a:pt x="78" y="88"/>
                    </a:lnTo>
                    <a:lnTo>
                      <a:pt x="87" y="72"/>
                    </a:lnTo>
                    <a:lnTo>
                      <a:pt x="92" y="44"/>
                    </a:lnTo>
                    <a:lnTo>
                      <a:pt x="85" y="21"/>
                    </a:lnTo>
                    <a:lnTo>
                      <a:pt x="8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9" name="Freeform 184"/>
              <p:cNvSpPr>
                <a:spLocks/>
              </p:cNvSpPr>
              <p:nvPr/>
            </p:nvSpPr>
            <p:spPr bwMode="auto">
              <a:xfrm>
                <a:off x="15945" y="6218"/>
                <a:ext cx="92" cy="139"/>
              </a:xfrm>
              <a:custGeom>
                <a:avLst/>
                <a:gdLst>
                  <a:gd name="T0" fmla="+- 0 15996 15945"/>
                  <a:gd name="T1" fmla="*/ T0 w 92"/>
                  <a:gd name="T2" fmla="+- 0 6218 6218"/>
                  <a:gd name="T3" fmla="*/ 6218 h 139"/>
                  <a:gd name="T4" fmla="+- 0 15980 15945"/>
                  <a:gd name="T5" fmla="*/ T4 w 92"/>
                  <a:gd name="T6" fmla="+- 0 6218 6218"/>
                  <a:gd name="T7" fmla="*/ 6218 h 139"/>
                  <a:gd name="T8" fmla="+- 0 15969 15945"/>
                  <a:gd name="T9" fmla="*/ T8 w 92"/>
                  <a:gd name="T10" fmla="+- 0 6225 6218"/>
                  <a:gd name="T11" fmla="*/ 6225 h 139"/>
                  <a:gd name="T12" fmla="+- 0 15962 15945"/>
                  <a:gd name="T13" fmla="*/ T12 w 92"/>
                  <a:gd name="T14" fmla="+- 0 6237 6218"/>
                  <a:gd name="T15" fmla="*/ 6237 h 139"/>
                  <a:gd name="T16" fmla="+- 0 15982 15945"/>
                  <a:gd name="T17" fmla="*/ T16 w 92"/>
                  <a:gd name="T18" fmla="+- 0 6237 6218"/>
                  <a:gd name="T19" fmla="*/ 6237 h 139"/>
                  <a:gd name="T20" fmla="+- 0 16004 15945"/>
                  <a:gd name="T21" fmla="*/ T20 w 92"/>
                  <a:gd name="T22" fmla="+- 0 6236 6218"/>
                  <a:gd name="T23" fmla="*/ 6236 h 139"/>
                  <a:gd name="T24" fmla="+- 0 16027 15945"/>
                  <a:gd name="T25" fmla="*/ T24 w 92"/>
                  <a:gd name="T26" fmla="+- 0 6236 6218"/>
                  <a:gd name="T27" fmla="*/ 6236 h 139"/>
                  <a:gd name="T28" fmla="+- 0 16016 15945"/>
                  <a:gd name="T29" fmla="*/ T28 w 92"/>
                  <a:gd name="T30" fmla="+- 0 6224 6218"/>
                  <a:gd name="T31" fmla="*/ 6224 h 139"/>
                  <a:gd name="T32" fmla="+- 0 15996 15945"/>
                  <a:gd name="T33" fmla="*/ T32 w 92"/>
                  <a:gd name="T34" fmla="+- 0 6218 6218"/>
                  <a:gd name="T35" fmla="*/ 6218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 h="139">
                    <a:moveTo>
                      <a:pt x="51" y="0"/>
                    </a:moveTo>
                    <a:lnTo>
                      <a:pt x="35" y="0"/>
                    </a:lnTo>
                    <a:lnTo>
                      <a:pt x="24" y="7"/>
                    </a:lnTo>
                    <a:lnTo>
                      <a:pt x="17" y="19"/>
                    </a:lnTo>
                    <a:lnTo>
                      <a:pt x="37" y="19"/>
                    </a:lnTo>
                    <a:lnTo>
                      <a:pt x="59" y="18"/>
                    </a:lnTo>
                    <a:lnTo>
                      <a:pt x="82" y="18"/>
                    </a:lnTo>
                    <a:lnTo>
                      <a:pt x="71" y="6"/>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8" name="Group 185"/>
            <p:cNvGrpSpPr>
              <a:grpSpLocks/>
            </p:cNvGrpSpPr>
            <p:nvPr/>
          </p:nvGrpSpPr>
          <p:grpSpPr bwMode="auto">
            <a:xfrm>
              <a:off x="16063" y="6219"/>
              <a:ext cx="92" cy="100"/>
              <a:chOff x="16063" y="6219"/>
              <a:chExt cx="92" cy="100"/>
            </a:xfrm>
          </p:grpSpPr>
          <p:sp>
            <p:nvSpPr>
              <p:cNvPr id="5504" name="Freeform 186"/>
              <p:cNvSpPr>
                <a:spLocks/>
              </p:cNvSpPr>
              <p:nvPr/>
            </p:nvSpPr>
            <p:spPr bwMode="auto">
              <a:xfrm>
                <a:off x="16063" y="6219"/>
                <a:ext cx="92" cy="100"/>
              </a:xfrm>
              <a:custGeom>
                <a:avLst/>
                <a:gdLst>
                  <a:gd name="T0" fmla="+- 0 16103 16063"/>
                  <a:gd name="T1" fmla="*/ T0 w 92"/>
                  <a:gd name="T2" fmla="+- 0 6219 6219"/>
                  <a:gd name="T3" fmla="*/ 6219 h 100"/>
                  <a:gd name="T4" fmla="+- 0 16086 16063"/>
                  <a:gd name="T5" fmla="*/ T4 w 92"/>
                  <a:gd name="T6" fmla="+- 0 6224 6219"/>
                  <a:gd name="T7" fmla="*/ 6224 h 100"/>
                  <a:gd name="T8" fmla="+- 0 16073 16063"/>
                  <a:gd name="T9" fmla="*/ T8 w 92"/>
                  <a:gd name="T10" fmla="+- 0 6237 6219"/>
                  <a:gd name="T11" fmla="*/ 6237 h 100"/>
                  <a:gd name="T12" fmla="+- 0 16065 16063"/>
                  <a:gd name="T13" fmla="*/ T12 w 92"/>
                  <a:gd name="T14" fmla="+- 0 6258 6219"/>
                  <a:gd name="T15" fmla="*/ 6258 h 100"/>
                  <a:gd name="T16" fmla="+- 0 16063 16063"/>
                  <a:gd name="T17" fmla="*/ T16 w 92"/>
                  <a:gd name="T18" fmla="+- 0 6288 6219"/>
                  <a:gd name="T19" fmla="*/ 6288 h 100"/>
                  <a:gd name="T20" fmla="+- 0 16073 16063"/>
                  <a:gd name="T21" fmla="*/ T20 w 92"/>
                  <a:gd name="T22" fmla="+- 0 6305 6219"/>
                  <a:gd name="T23" fmla="*/ 6305 h 100"/>
                  <a:gd name="T24" fmla="+- 0 16092 16063"/>
                  <a:gd name="T25" fmla="*/ T24 w 92"/>
                  <a:gd name="T26" fmla="+- 0 6315 6219"/>
                  <a:gd name="T27" fmla="*/ 6315 h 100"/>
                  <a:gd name="T28" fmla="+- 0 16117 16063"/>
                  <a:gd name="T29" fmla="*/ T28 w 92"/>
                  <a:gd name="T30" fmla="+- 0 6319 6219"/>
                  <a:gd name="T31" fmla="*/ 6319 h 100"/>
                  <a:gd name="T32" fmla="+- 0 16136 16063"/>
                  <a:gd name="T33" fmla="*/ T32 w 92"/>
                  <a:gd name="T34" fmla="+- 0 6311 6219"/>
                  <a:gd name="T35" fmla="*/ 6311 h 100"/>
                  <a:gd name="T36" fmla="+- 0 16140 16063"/>
                  <a:gd name="T37" fmla="*/ T36 w 92"/>
                  <a:gd name="T38" fmla="+- 0 6305 6219"/>
                  <a:gd name="T39" fmla="*/ 6305 h 100"/>
                  <a:gd name="T40" fmla="+- 0 16100 16063"/>
                  <a:gd name="T41" fmla="*/ T40 w 92"/>
                  <a:gd name="T42" fmla="+- 0 6305 6219"/>
                  <a:gd name="T43" fmla="*/ 6305 h 100"/>
                  <a:gd name="T44" fmla="+- 0 16084 16063"/>
                  <a:gd name="T45" fmla="*/ T44 w 92"/>
                  <a:gd name="T46" fmla="+- 0 6293 6219"/>
                  <a:gd name="T47" fmla="*/ 6293 h 100"/>
                  <a:gd name="T48" fmla="+- 0 16078 16063"/>
                  <a:gd name="T49" fmla="*/ T48 w 92"/>
                  <a:gd name="T50" fmla="+- 0 6269 6219"/>
                  <a:gd name="T51" fmla="*/ 6269 h 100"/>
                  <a:gd name="T52" fmla="+- 0 16079 16063"/>
                  <a:gd name="T53" fmla="*/ T52 w 92"/>
                  <a:gd name="T54" fmla="+- 0 6259 6219"/>
                  <a:gd name="T55" fmla="*/ 6259 h 100"/>
                  <a:gd name="T56" fmla="+- 0 16088 16063"/>
                  <a:gd name="T57" fmla="*/ T56 w 92"/>
                  <a:gd name="T58" fmla="+- 0 6240 6219"/>
                  <a:gd name="T59" fmla="*/ 6240 h 100"/>
                  <a:gd name="T60" fmla="+- 0 16109 16063"/>
                  <a:gd name="T61" fmla="*/ T60 w 92"/>
                  <a:gd name="T62" fmla="+- 0 6232 6219"/>
                  <a:gd name="T63" fmla="*/ 6232 h 100"/>
                  <a:gd name="T64" fmla="+- 0 16139 16063"/>
                  <a:gd name="T65" fmla="*/ T64 w 92"/>
                  <a:gd name="T66" fmla="+- 0 6232 6219"/>
                  <a:gd name="T67" fmla="*/ 6232 h 100"/>
                  <a:gd name="T68" fmla="+- 0 16127 16063"/>
                  <a:gd name="T69" fmla="*/ T68 w 92"/>
                  <a:gd name="T70" fmla="+- 0 6223 6219"/>
                  <a:gd name="T71" fmla="*/ 6223 h 100"/>
                  <a:gd name="T72" fmla="+- 0 16103 16063"/>
                  <a:gd name="T73" fmla="*/ T72 w 92"/>
                  <a:gd name="T74" fmla="+- 0 6219 6219"/>
                  <a:gd name="T75" fmla="*/ 621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40" y="0"/>
                    </a:moveTo>
                    <a:lnTo>
                      <a:pt x="23" y="5"/>
                    </a:lnTo>
                    <a:lnTo>
                      <a:pt x="10" y="18"/>
                    </a:lnTo>
                    <a:lnTo>
                      <a:pt x="2" y="39"/>
                    </a:lnTo>
                    <a:lnTo>
                      <a:pt x="0" y="69"/>
                    </a:lnTo>
                    <a:lnTo>
                      <a:pt x="10" y="86"/>
                    </a:lnTo>
                    <a:lnTo>
                      <a:pt x="29" y="96"/>
                    </a:lnTo>
                    <a:lnTo>
                      <a:pt x="54" y="100"/>
                    </a:lnTo>
                    <a:lnTo>
                      <a:pt x="73" y="92"/>
                    </a:lnTo>
                    <a:lnTo>
                      <a:pt x="77" y="86"/>
                    </a:lnTo>
                    <a:lnTo>
                      <a:pt x="37" y="86"/>
                    </a:lnTo>
                    <a:lnTo>
                      <a:pt x="21" y="74"/>
                    </a:lnTo>
                    <a:lnTo>
                      <a:pt x="15" y="50"/>
                    </a:lnTo>
                    <a:lnTo>
                      <a:pt x="16" y="40"/>
                    </a:lnTo>
                    <a:lnTo>
                      <a:pt x="25" y="21"/>
                    </a:lnTo>
                    <a:lnTo>
                      <a:pt x="46" y="13"/>
                    </a:lnTo>
                    <a:lnTo>
                      <a:pt x="76" y="13"/>
                    </a:lnTo>
                    <a:lnTo>
                      <a:pt x="64"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5" name="Freeform 187"/>
              <p:cNvSpPr>
                <a:spLocks/>
              </p:cNvSpPr>
              <p:nvPr/>
            </p:nvSpPr>
            <p:spPr bwMode="auto">
              <a:xfrm>
                <a:off x="16063" y="6219"/>
                <a:ext cx="92" cy="100"/>
              </a:xfrm>
              <a:custGeom>
                <a:avLst/>
                <a:gdLst>
                  <a:gd name="T0" fmla="+- 0 16139 16063"/>
                  <a:gd name="T1" fmla="*/ T0 w 92"/>
                  <a:gd name="T2" fmla="+- 0 6232 6219"/>
                  <a:gd name="T3" fmla="*/ 6232 h 100"/>
                  <a:gd name="T4" fmla="+- 0 16109 16063"/>
                  <a:gd name="T5" fmla="*/ T4 w 92"/>
                  <a:gd name="T6" fmla="+- 0 6232 6219"/>
                  <a:gd name="T7" fmla="*/ 6232 h 100"/>
                  <a:gd name="T8" fmla="+- 0 16125 16063"/>
                  <a:gd name="T9" fmla="*/ T8 w 92"/>
                  <a:gd name="T10" fmla="+- 0 6239 6219"/>
                  <a:gd name="T11" fmla="*/ 6239 h 100"/>
                  <a:gd name="T12" fmla="+- 0 16133 16063"/>
                  <a:gd name="T13" fmla="*/ T12 w 92"/>
                  <a:gd name="T14" fmla="+- 0 6257 6219"/>
                  <a:gd name="T15" fmla="*/ 6257 h 100"/>
                  <a:gd name="T16" fmla="+- 0 16134 16063"/>
                  <a:gd name="T17" fmla="*/ T16 w 92"/>
                  <a:gd name="T18" fmla="+- 0 6284 6219"/>
                  <a:gd name="T19" fmla="*/ 6284 h 100"/>
                  <a:gd name="T20" fmla="+- 0 16122 16063"/>
                  <a:gd name="T21" fmla="*/ T20 w 92"/>
                  <a:gd name="T22" fmla="+- 0 6300 6219"/>
                  <a:gd name="T23" fmla="*/ 6300 h 100"/>
                  <a:gd name="T24" fmla="+- 0 16100 16063"/>
                  <a:gd name="T25" fmla="*/ T24 w 92"/>
                  <a:gd name="T26" fmla="+- 0 6305 6219"/>
                  <a:gd name="T27" fmla="*/ 6305 h 100"/>
                  <a:gd name="T28" fmla="+- 0 16140 16063"/>
                  <a:gd name="T29" fmla="*/ T28 w 92"/>
                  <a:gd name="T30" fmla="+- 0 6305 6219"/>
                  <a:gd name="T31" fmla="*/ 6305 h 100"/>
                  <a:gd name="T32" fmla="+- 0 16149 16063"/>
                  <a:gd name="T33" fmla="*/ T32 w 92"/>
                  <a:gd name="T34" fmla="+- 0 6294 6219"/>
                  <a:gd name="T35" fmla="*/ 6294 h 100"/>
                  <a:gd name="T36" fmla="+- 0 16155 16063"/>
                  <a:gd name="T37" fmla="*/ T36 w 92"/>
                  <a:gd name="T38" fmla="+- 0 6268 6219"/>
                  <a:gd name="T39" fmla="*/ 6268 h 100"/>
                  <a:gd name="T40" fmla="+- 0 16153 16063"/>
                  <a:gd name="T41" fmla="*/ T40 w 92"/>
                  <a:gd name="T42" fmla="+- 0 6254 6219"/>
                  <a:gd name="T43" fmla="*/ 6254 h 100"/>
                  <a:gd name="T44" fmla="+- 0 16144 16063"/>
                  <a:gd name="T45" fmla="*/ T44 w 92"/>
                  <a:gd name="T46" fmla="+- 0 6235 6219"/>
                  <a:gd name="T47" fmla="*/ 6235 h 100"/>
                  <a:gd name="T48" fmla="+- 0 16139 16063"/>
                  <a:gd name="T49" fmla="*/ T48 w 92"/>
                  <a:gd name="T50" fmla="+- 0 6232 6219"/>
                  <a:gd name="T51" fmla="*/ 623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7" y="86"/>
                    </a:lnTo>
                    <a:lnTo>
                      <a:pt x="77" y="86"/>
                    </a:lnTo>
                    <a:lnTo>
                      <a:pt x="86" y="75"/>
                    </a:lnTo>
                    <a:lnTo>
                      <a:pt x="92"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39" name="Group 188"/>
            <p:cNvGrpSpPr>
              <a:grpSpLocks/>
            </p:cNvGrpSpPr>
            <p:nvPr/>
          </p:nvGrpSpPr>
          <p:grpSpPr bwMode="auto">
            <a:xfrm>
              <a:off x="16174" y="6197"/>
              <a:ext cx="56" cy="122"/>
              <a:chOff x="16174" y="6197"/>
              <a:chExt cx="56" cy="122"/>
            </a:xfrm>
          </p:grpSpPr>
          <p:sp>
            <p:nvSpPr>
              <p:cNvPr id="5404" name="Freeform 189"/>
              <p:cNvSpPr>
                <a:spLocks/>
              </p:cNvSpPr>
              <p:nvPr/>
            </p:nvSpPr>
            <p:spPr bwMode="auto">
              <a:xfrm>
                <a:off x="16174" y="6197"/>
                <a:ext cx="56" cy="122"/>
              </a:xfrm>
              <a:custGeom>
                <a:avLst/>
                <a:gdLst>
                  <a:gd name="T0" fmla="+- 0 16206 16174"/>
                  <a:gd name="T1" fmla="*/ T0 w 56"/>
                  <a:gd name="T2" fmla="+- 0 6234 6197"/>
                  <a:gd name="T3" fmla="*/ 6234 h 122"/>
                  <a:gd name="T4" fmla="+- 0 16189 16174"/>
                  <a:gd name="T5" fmla="*/ T4 w 56"/>
                  <a:gd name="T6" fmla="+- 0 6234 6197"/>
                  <a:gd name="T7" fmla="*/ 6234 h 122"/>
                  <a:gd name="T8" fmla="+- 0 16189 16174"/>
                  <a:gd name="T9" fmla="*/ T8 w 56"/>
                  <a:gd name="T10" fmla="+- 0 6298 6197"/>
                  <a:gd name="T11" fmla="*/ 6298 h 122"/>
                  <a:gd name="T12" fmla="+- 0 16191 16174"/>
                  <a:gd name="T13" fmla="*/ T12 w 56"/>
                  <a:gd name="T14" fmla="+- 0 6307 6197"/>
                  <a:gd name="T15" fmla="*/ 6307 h 122"/>
                  <a:gd name="T16" fmla="+- 0 16196 16174"/>
                  <a:gd name="T17" fmla="*/ T16 w 56"/>
                  <a:gd name="T18" fmla="+- 0 6312 6197"/>
                  <a:gd name="T19" fmla="*/ 6312 h 122"/>
                  <a:gd name="T20" fmla="+- 0 16200 16174"/>
                  <a:gd name="T21" fmla="*/ T20 w 56"/>
                  <a:gd name="T22" fmla="+- 0 6317 6197"/>
                  <a:gd name="T23" fmla="*/ 6317 h 122"/>
                  <a:gd name="T24" fmla="+- 0 16207 16174"/>
                  <a:gd name="T25" fmla="*/ T24 w 56"/>
                  <a:gd name="T26" fmla="+- 0 6320 6197"/>
                  <a:gd name="T27" fmla="*/ 6320 h 122"/>
                  <a:gd name="T28" fmla="+- 0 16222 16174"/>
                  <a:gd name="T29" fmla="*/ T28 w 56"/>
                  <a:gd name="T30" fmla="+- 0 6320 6197"/>
                  <a:gd name="T31" fmla="*/ 6320 h 122"/>
                  <a:gd name="T32" fmla="+- 0 16227 16174"/>
                  <a:gd name="T33" fmla="*/ T32 w 56"/>
                  <a:gd name="T34" fmla="+- 0 6318 6197"/>
                  <a:gd name="T35" fmla="*/ 6318 h 122"/>
                  <a:gd name="T36" fmla="+- 0 16230 16174"/>
                  <a:gd name="T37" fmla="*/ T36 w 56"/>
                  <a:gd name="T38" fmla="+- 0 6317 6197"/>
                  <a:gd name="T39" fmla="*/ 6317 h 122"/>
                  <a:gd name="T40" fmla="+- 0 16230 16174"/>
                  <a:gd name="T41" fmla="*/ T40 w 56"/>
                  <a:gd name="T42" fmla="+- 0 6305 6197"/>
                  <a:gd name="T43" fmla="*/ 6305 h 122"/>
                  <a:gd name="T44" fmla="+- 0 16210 16174"/>
                  <a:gd name="T45" fmla="*/ T44 w 56"/>
                  <a:gd name="T46" fmla="+- 0 6305 6197"/>
                  <a:gd name="T47" fmla="*/ 6305 h 122"/>
                  <a:gd name="T48" fmla="+- 0 16206 16174"/>
                  <a:gd name="T49" fmla="*/ T48 w 56"/>
                  <a:gd name="T50" fmla="+- 0 6298 6197"/>
                  <a:gd name="T51" fmla="*/ 6298 h 122"/>
                  <a:gd name="T52" fmla="+- 0 16206 16174"/>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3" y="123"/>
                    </a:lnTo>
                    <a:lnTo>
                      <a:pt x="48" y="123"/>
                    </a:lnTo>
                    <a:lnTo>
                      <a:pt x="53" y="121"/>
                    </a:lnTo>
                    <a:lnTo>
                      <a:pt x="56" y="120"/>
                    </a:lnTo>
                    <a:lnTo>
                      <a:pt x="56" y="108"/>
                    </a:lnTo>
                    <a:lnTo>
                      <a:pt x="36"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5" name="Freeform 190"/>
              <p:cNvSpPr>
                <a:spLocks/>
              </p:cNvSpPr>
              <p:nvPr/>
            </p:nvSpPr>
            <p:spPr bwMode="auto">
              <a:xfrm>
                <a:off x="16174" y="6197"/>
                <a:ext cx="56" cy="122"/>
              </a:xfrm>
              <a:custGeom>
                <a:avLst/>
                <a:gdLst>
                  <a:gd name="T0" fmla="+- 0 16230 16174"/>
                  <a:gd name="T1" fmla="*/ T0 w 56"/>
                  <a:gd name="T2" fmla="+- 0 6304 6197"/>
                  <a:gd name="T3" fmla="*/ 6304 h 122"/>
                  <a:gd name="T4" fmla="+- 0 16227 16174"/>
                  <a:gd name="T5" fmla="*/ T4 w 56"/>
                  <a:gd name="T6" fmla="+- 0 6305 6197"/>
                  <a:gd name="T7" fmla="*/ 6305 h 122"/>
                  <a:gd name="T8" fmla="+- 0 16224 16174"/>
                  <a:gd name="T9" fmla="*/ T8 w 56"/>
                  <a:gd name="T10" fmla="+- 0 6305 6197"/>
                  <a:gd name="T11" fmla="*/ 6305 h 122"/>
                  <a:gd name="T12" fmla="+- 0 16230 16174"/>
                  <a:gd name="T13" fmla="*/ T12 w 56"/>
                  <a:gd name="T14" fmla="+- 0 6305 6197"/>
                  <a:gd name="T15" fmla="*/ 6305 h 122"/>
                  <a:gd name="T16" fmla="+- 0 16230 16174"/>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0"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6" name="Freeform 191"/>
              <p:cNvSpPr>
                <a:spLocks/>
              </p:cNvSpPr>
              <p:nvPr/>
            </p:nvSpPr>
            <p:spPr bwMode="auto">
              <a:xfrm>
                <a:off x="16174" y="6197"/>
                <a:ext cx="56" cy="122"/>
              </a:xfrm>
              <a:custGeom>
                <a:avLst/>
                <a:gdLst>
                  <a:gd name="T0" fmla="+- 0 16231 16174"/>
                  <a:gd name="T1" fmla="*/ T0 w 56"/>
                  <a:gd name="T2" fmla="+- 0 6221 6197"/>
                  <a:gd name="T3" fmla="*/ 6221 h 122"/>
                  <a:gd name="T4" fmla="+- 0 16174 16174"/>
                  <a:gd name="T5" fmla="*/ T4 w 56"/>
                  <a:gd name="T6" fmla="+- 0 6221 6197"/>
                  <a:gd name="T7" fmla="*/ 6221 h 122"/>
                  <a:gd name="T8" fmla="+- 0 16174 16174"/>
                  <a:gd name="T9" fmla="*/ T8 w 56"/>
                  <a:gd name="T10" fmla="+- 0 6234 6197"/>
                  <a:gd name="T11" fmla="*/ 6234 h 122"/>
                  <a:gd name="T12" fmla="+- 0 16231 16174"/>
                  <a:gd name="T13" fmla="*/ T12 w 56"/>
                  <a:gd name="T14" fmla="+- 0 6234 6197"/>
                  <a:gd name="T15" fmla="*/ 6234 h 122"/>
                  <a:gd name="T16" fmla="+- 0 16231 16174"/>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7" name="Freeform 192"/>
              <p:cNvSpPr>
                <a:spLocks/>
              </p:cNvSpPr>
              <p:nvPr/>
            </p:nvSpPr>
            <p:spPr bwMode="auto">
              <a:xfrm>
                <a:off x="16174" y="6197"/>
                <a:ext cx="56" cy="122"/>
              </a:xfrm>
              <a:custGeom>
                <a:avLst/>
                <a:gdLst>
                  <a:gd name="T0" fmla="+- 0 16206 16174"/>
                  <a:gd name="T1" fmla="*/ T0 w 56"/>
                  <a:gd name="T2" fmla="+- 0 6197 6197"/>
                  <a:gd name="T3" fmla="*/ 6197 h 122"/>
                  <a:gd name="T4" fmla="+- 0 16189 16174"/>
                  <a:gd name="T5" fmla="*/ T4 w 56"/>
                  <a:gd name="T6" fmla="+- 0 6203 6197"/>
                  <a:gd name="T7" fmla="*/ 6203 h 122"/>
                  <a:gd name="T8" fmla="+- 0 16189 16174"/>
                  <a:gd name="T9" fmla="*/ T8 w 56"/>
                  <a:gd name="T10" fmla="+- 0 6221 6197"/>
                  <a:gd name="T11" fmla="*/ 6221 h 122"/>
                  <a:gd name="T12" fmla="+- 0 16206 16174"/>
                  <a:gd name="T13" fmla="*/ T12 w 56"/>
                  <a:gd name="T14" fmla="+- 0 6221 6197"/>
                  <a:gd name="T15" fmla="*/ 6221 h 122"/>
                  <a:gd name="T16" fmla="+- 0 16206 16174"/>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0" name="Group 193"/>
            <p:cNvGrpSpPr>
              <a:grpSpLocks/>
            </p:cNvGrpSpPr>
            <p:nvPr/>
          </p:nvGrpSpPr>
          <p:grpSpPr bwMode="auto">
            <a:xfrm>
              <a:off x="16252" y="6222"/>
              <a:ext cx="85" cy="98"/>
              <a:chOff x="16252" y="6222"/>
              <a:chExt cx="85" cy="98"/>
            </a:xfrm>
          </p:grpSpPr>
          <p:sp>
            <p:nvSpPr>
              <p:cNvPr id="5401" name="Freeform 194"/>
              <p:cNvSpPr>
                <a:spLocks/>
              </p:cNvSpPr>
              <p:nvPr/>
            </p:nvSpPr>
            <p:spPr bwMode="auto">
              <a:xfrm>
                <a:off x="16252" y="6222"/>
                <a:ext cx="85" cy="98"/>
              </a:xfrm>
              <a:custGeom>
                <a:avLst/>
                <a:gdLst>
                  <a:gd name="T0" fmla="+- 0 16279 16252"/>
                  <a:gd name="T1" fmla="*/ T0 w 85"/>
                  <a:gd name="T2" fmla="+- 0 6222 6222"/>
                  <a:gd name="T3" fmla="*/ 6222 h 98"/>
                  <a:gd name="T4" fmla="+- 0 16264 16252"/>
                  <a:gd name="T5" fmla="*/ T4 w 85"/>
                  <a:gd name="T6" fmla="+- 0 6234 6222"/>
                  <a:gd name="T7" fmla="*/ 6234 h 98"/>
                  <a:gd name="T8" fmla="+- 0 16255 16252"/>
                  <a:gd name="T9" fmla="*/ T8 w 85"/>
                  <a:gd name="T10" fmla="+- 0 6254 6222"/>
                  <a:gd name="T11" fmla="*/ 6254 h 98"/>
                  <a:gd name="T12" fmla="+- 0 16252 16252"/>
                  <a:gd name="T13" fmla="*/ T12 w 85"/>
                  <a:gd name="T14" fmla="+- 0 6281 6222"/>
                  <a:gd name="T15" fmla="*/ 6281 h 98"/>
                  <a:gd name="T16" fmla="+- 0 16260 16252"/>
                  <a:gd name="T17" fmla="*/ T16 w 85"/>
                  <a:gd name="T18" fmla="+- 0 6301 6222"/>
                  <a:gd name="T19" fmla="*/ 6301 h 98"/>
                  <a:gd name="T20" fmla="+- 0 16276 16252"/>
                  <a:gd name="T21" fmla="*/ T20 w 85"/>
                  <a:gd name="T22" fmla="+- 0 6315 6222"/>
                  <a:gd name="T23" fmla="*/ 6315 h 98"/>
                  <a:gd name="T24" fmla="+- 0 16299 16252"/>
                  <a:gd name="T25" fmla="*/ T24 w 85"/>
                  <a:gd name="T26" fmla="+- 0 6320 6222"/>
                  <a:gd name="T27" fmla="*/ 6320 h 98"/>
                  <a:gd name="T28" fmla="+- 0 16314 16252"/>
                  <a:gd name="T29" fmla="*/ T28 w 85"/>
                  <a:gd name="T30" fmla="+- 0 6320 6222"/>
                  <a:gd name="T31" fmla="*/ 6320 h 98"/>
                  <a:gd name="T32" fmla="+- 0 16325 16252"/>
                  <a:gd name="T33" fmla="*/ T32 w 85"/>
                  <a:gd name="T34" fmla="+- 0 6316 6222"/>
                  <a:gd name="T35" fmla="*/ 6316 h 98"/>
                  <a:gd name="T36" fmla="+- 0 16331 16252"/>
                  <a:gd name="T37" fmla="*/ T36 w 85"/>
                  <a:gd name="T38" fmla="+- 0 6313 6222"/>
                  <a:gd name="T39" fmla="*/ 6313 h 98"/>
                  <a:gd name="T40" fmla="+- 0 16329 16252"/>
                  <a:gd name="T41" fmla="*/ T40 w 85"/>
                  <a:gd name="T42" fmla="+- 0 6306 6222"/>
                  <a:gd name="T43" fmla="*/ 6306 h 98"/>
                  <a:gd name="T44" fmla="+- 0 16314 16252"/>
                  <a:gd name="T45" fmla="*/ T44 w 85"/>
                  <a:gd name="T46" fmla="+- 0 6306 6222"/>
                  <a:gd name="T47" fmla="*/ 6306 h 98"/>
                  <a:gd name="T48" fmla="+- 0 16293 16252"/>
                  <a:gd name="T49" fmla="*/ T48 w 85"/>
                  <a:gd name="T50" fmla="+- 0 6305 6222"/>
                  <a:gd name="T51" fmla="*/ 6305 h 98"/>
                  <a:gd name="T52" fmla="+- 0 16275 16252"/>
                  <a:gd name="T53" fmla="*/ T52 w 85"/>
                  <a:gd name="T54" fmla="+- 0 6295 6222"/>
                  <a:gd name="T55" fmla="*/ 6295 h 98"/>
                  <a:gd name="T56" fmla="+- 0 16268 16252"/>
                  <a:gd name="T57" fmla="*/ T56 w 85"/>
                  <a:gd name="T58" fmla="+- 0 6272 6222"/>
                  <a:gd name="T59" fmla="*/ 6272 h 98"/>
                  <a:gd name="T60" fmla="+- 0 16336 16252"/>
                  <a:gd name="T61" fmla="*/ T60 w 85"/>
                  <a:gd name="T62" fmla="+- 0 6272 6222"/>
                  <a:gd name="T63" fmla="*/ 6272 h 98"/>
                  <a:gd name="T64" fmla="+- 0 16336 16252"/>
                  <a:gd name="T65" fmla="*/ T64 w 85"/>
                  <a:gd name="T66" fmla="+- 0 6270 6222"/>
                  <a:gd name="T67" fmla="*/ 6270 h 98"/>
                  <a:gd name="T68" fmla="+- 0 16336 16252"/>
                  <a:gd name="T69" fmla="*/ T68 w 85"/>
                  <a:gd name="T70" fmla="+- 0 6268 6222"/>
                  <a:gd name="T71" fmla="*/ 6268 h 98"/>
                  <a:gd name="T72" fmla="+- 0 16336 16252"/>
                  <a:gd name="T73" fmla="*/ T72 w 85"/>
                  <a:gd name="T74" fmla="+- 0 6260 6222"/>
                  <a:gd name="T75" fmla="*/ 6260 h 98"/>
                  <a:gd name="T76" fmla="+- 0 16268 16252"/>
                  <a:gd name="T77" fmla="*/ T76 w 85"/>
                  <a:gd name="T78" fmla="+- 0 6260 6222"/>
                  <a:gd name="T79" fmla="*/ 6260 h 98"/>
                  <a:gd name="T80" fmla="+- 0 16269 16252"/>
                  <a:gd name="T81" fmla="*/ T80 w 85"/>
                  <a:gd name="T82" fmla="+- 0 6247 6222"/>
                  <a:gd name="T83" fmla="*/ 6247 h 98"/>
                  <a:gd name="T84" fmla="+- 0 16277 16252"/>
                  <a:gd name="T85" fmla="*/ T84 w 85"/>
                  <a:gd name="T86" fmla="+- 0 6231 6222"/>
                  <a:gd name="T87" fmla="*/ 6231 h 98"/>
                  <a:gd name="T88" fmla="+- 0 16319 16252"/>
                  <a:gd name="T89" fmla="*/ T88 w 85"/>
                  <a:gd name="T90" fmla="+- 0 6231 6222"/>
                  <a:gd name="T91" fmla="*/ 6231 h 98"/>
                  <a:gd name="T92" fmla="+- 0 16310 16252"/>
                  <a:gd name="T93" fmla="*/ T92 w 85"/>
                  <a:gd name="T94" fmla="+- 0 6225 6222"/>
                  <a:gd name="T95" fmla="*/ 6225 h 98"/>
                  <a:gd name="T96" fmla="+- 0 16279 16252"/>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3" y="73"/>
                    </a:lnTo>
                    <a:lnTo>
                      <a:pt x="16" y="50"/>
                    </a:lnTo>
                    <a:lnTo>
                      <a:pt x="84" y="50"/>
                    </a:lnTo>
                    <a:lnTo>
                      <a:pt x="84" y="48"/>
                    </a:lnTo>
                    <a:lnTo>
                      <a:pt x="84" y="46"/>
                    </a:lnTo>
                    <a:lnTo>
                      <a:pt x="84" y="38"/>
                    </a:lnTo>
                    <a:lnTo>
                      <a:pt x="16" y="38"/>
                    </a:lnTo>
                    <a:lnTo>
                      <a:pt x="17"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2" name="Freeform 195"/>
              <p:cNvSpPr>
                <a:spLocks/>
              </p:cNvSpPr>
              <p:nvPr/>
            </p:nvSpPr>
            <p:spPr bwMode="auto">
              <a:xfrm>
                <a:off x="16252" y="6222"/>
                <a:ext cx="85" cy="98"/>
              </a:xfrm>
              <a:custGeom>
                <a:avLst/>
                <a:gdLst>
                  <a:gd name="T0" fmla="+- 0 16328 16252"/>
                  <a:gd name="T1" fmla="*/ T0 w 85"/>
                  <a:gd name="T2" fmla="+- 0 6301 6222"/>
                  <a:gd name="T3" fmla="*/ 6301 h 98"/>
                  <a:gd name="T4" fmla="+- 0 16321 16252"/>
                  <a:gd name="T5" fmla="*/ T4 w 85"/>
                  <a:gd name="T6" fmla="+- 0 6304 6222"/>
                  <a:gd name="T7" fmla="*/ 6304 h 98"/>
                  <a:gd name="T8" fmla="+- 0 16314 16252"/>
                  <a:gd name="T9" fmla="*/ T8 w 85"/>
                  <a:gd name="T10" fmla="+- 0 6306 6222"/>
                  <a:gd name="T11" fmla="*/ 6306 h 98"/>
                  <a:gd name="T12" fmla="+- 0 16329 16252"/>
                  <a:gd name="T13" fmla="*/ T12 w 85"/>
                  <a:gd name="T14" fmla="+- 0 6306 6222"/>
                  <a:gd name="T15" fmla="*/ 6306 h 98"/>
                  <a:gd name="T16" fmla="+- 0 16328 16252"/>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3" name="Freeform 196"/>
              <p:cNvSpPr>
                <a:spLocks/>
              </p:cNvSpPr>
              <p:nvPr/>
            </p:nvSpPr>
            <p:spPr bwMode="auto">
              <a:xfrm>
                <a:off x="16252" y="6222"/>
                <a:ext cx="85" cy="98"/>
              </a:xfrm>
              <a:custGeom>
                <a:avLst/>
                <a:gdLst>
                  <a:gd name="T0" fmla="+- 0 16319 16252"/>
                  <a:gd name="T1" fmla="*/ T0 w 85"/>
                  <a:gd name="T2" fmla="+- 0 6231 6222"/>
                  <a:gd name="T3" fmla="*/ 6231 h 98"/>
                  <a:gd name="T4" fmla="+- 0 16315 16252"/>
                  <a:gd name="T5" fmla="*/ T4 w 85"/>
                  <a:gd name="T6" fmla="+- 0 6231 6222"/>
                  <a:gd name="T7" fmla="*/ 6231 h 98"/>
                  <a:gd name="T8" fmla="+- 0 16320 16252"/>
                  <a:gd name="T9" fmla="*/ T8 w 85"/>
                  <a:gd name="T10" fmla="+- 0 6248 6222"/>
                  <a:gd name="T11" fmla="*/ 6248 h 98"/>
                  <a:gd name="T12" fmla="+- 0 16319 16252"/>
                  <a:gd name="T13" fmla="*/ T12 w 85"/>
                  <a:gd name="T14" fmla="+- 0 6260 6222"/>
                  <a:gd name="T15" fmla="*/ 6260 h 98"/>
                  <a:gd name="T16" fmla="+- 0 16336 16252"/>
                  <a:gd name="T17" fmla="*/ T16 w 85"/>
                  <a:gd name="T18" fmla="+- 0 6260 6222"/>
                  <a:gd name="T19" fmla="*/ 6260 h 98"/>
                  <a:gd name="T20" fmla="+- 0 16335 16252"/>
                  <a:gd name="T21" fmla="*/ T20 w 85"/>
                  <a:gd name="T22" fmla="+- 0 6252 6222"/>
                  <a:gd name="T23" fmla="*/ 6252 h 98"/>
                  <a:gd name="T24" fmla="+- 0 16327 16252"/>
                  <a:gd name="T25" fmla="*/ T24 w 85"/>
                  <a:gd name="T26" fmla="+- 0 6237 6222"/>
                  <a:gd name="T27" fmla="*/ 6237 h 98"/>
                  <a:gd name="T28" fmla="+- 0 16319 16252"/>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8" y="26"/>
                    </a:lnTo>
                    <a:lnTo>
                      <a:pt x="67" y="38"/>
                    </a:lnTo>
                    <a:lnTo>
                      <a:pt x="84" y="38"/>
                    </a:lnTo>
                    <a:lnTo>
                      <a:pt x="83" y="30"/>
                    </a:lnTo>
                    <a:lnTo>
                      <a:pt x="75"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1" name="Group 197"/>
            <p:cNvGrpSpPr>
              <a:grpSpLocks/>
            </p:cNvGrpSpPr>
            <p:nvPr/>
          </p:nvGrpSpPr>
          <p:grpSpPr bwMode="auto">
            <a:xfrm>
              <a:off x="16365" y="6218"/>
              <a:ext cx="83" cy="99"/>
              <a:chOff x="16365" y="6218"/>
              <a:chExt cx="83" cy="99"/>
            </a:xfrm>
          </p:grpSpPr>
          <p:sp>
            <p:nvSpPr>
              <p:cNvPr id="5398" name="Freeform 198"/>
              <p:cNvSpPr>
                <a:spLocks/>
              </p:cNvSpPr>
              <p:nvPr/>
            </p:nvSpPr>
            <p:spPr bwMode="auto">
              <a:xfrm>
                <a:off x="16365" y="6218"/>
                <a:ext cx="83" cy="99"/>
              </a:xfrm>
              <a:custGeom>
                <a:avLst/>
                <a:gdLst>
                  <a:gd name="T0" fmla="+- 0 16381 16365"/>
                  <a:gd name="T1" fmla="*/ T0 w 83"/>
                  <a:gd name="T2" fmla="+- 0 6221 6218"/>
                  <a:gd name="T3" fmla="*/ 6221 h 99"/>
                  <a:gd name="T4" fmla="+- 0 16365 16365"/>
                  <a:gd name="T5" fmla="*/ T4 w 83"/>
                  <a:gd name="T6" fmla="+- 0 6221 6218"/>
                  <a:gd name="T7" fmla="*/ 6221 h 99"/>
                  <a:gd name="T8" fmla="+- 0 16366 16365"/>
                  <a:gd name="T9" fmla="*/ T8 w 83"/>
                  <a:gd name="T10" fmla="+- 0 6229 6218"/>
                  <a:gd name="T11" fmla="*/ 6229 h 99"/>
                  <a:gd name="T12" fmla="+- 0 16366 16365"/>
                  <a:gd name="T13" fmla="*/ T12 w 83"/>
                  <a:gd name="T14" fmla="+- 0 6233 6218"/>
                  <a:gd name="T15" fmla="*/ 6233 h 99"/>
                  <a:gd name="T16" fmla="+- 0 16366 16365"/>
                  <a:gd name="T17" fmla="*/ T16 w 83"/>
                  <a:gd name="T18" fmla="+- 0 6317 6218"/>
                  <a:gd name="T19" fmla="*/ 6317 h 99"/>
                  <a:gd name="T20" fmla="+- 0 16384 16365"/>
                  <a:gd name="T21" fmla="*/ T20 w 83"/>
                  <a:gd name="T22" fmla="+- 0 6317 6218"/>
                  <a:gd name="T23" fmla="*/ 6317 h 99"/>
                  <a:gd name="T24" fmla="+- 0 16384 16365"/>
                  <a:gd name="T25" fmla="*/ T24 w 83"/>
                  <a:gd name="T26" fmla="+- 0 6256 6218"/>
                  <a:gd name="T27" fmla="*/ 6256 h 99"/>
                  <a:gd name="T28" fmla="+- 0 16384 16365"/>
                  <a:gd name="T29" fmla="*/ T28 w 83"/>
                  <a:gd name="T30" fmla="+- 0 6253 6218"/>
                  <a:gd name="T31" fmla="*/ 6253 h 99"/>
                  <a:gd name="T32" fmla="+- 0 16385 16365"/>
                  <a:gd name="T33" fmla="*/ T32 w 83"/>
                  <a:gd name="T34" fmla="+- 0 6251 6218"/>
                  <a:gd name="T35" fmla="*/ 6251 h 99"/>
                  <a:gd name="T36" fmla="+- 0 16388 16365"/>
                  <a:gd name="T37" fmla="*/ T36 w 83"/>
                  <a:gd name="T38" fmla="+- 0 6241 6218"/>
                  <a:gd name="T39" fmla="*/ 6241 h 99"/>
                  <a:gd name="T40" fmla="+- 0 16393 16365"/>
                  <a:gd name="T41" fmla="*/ T40 w 83"/>
                  <a:gd name="T42" fmla="+- 0 6237 6218"/>
                  <a:gd name="T43" fmla="*/ 6237 h 99"/>
                  <a:gd name="T44" fmla="+- 0 16382 16365"/>
                  <a:gd name="T45" fmla="*/ T44 w 83"/>
                  <a:gd name="T46" fmla="+- 0 6237 6218"/>
                  <a:gd name="T47" fmla="*/ 6237 h 99"/>
                  <a:gd name="T48" fmla="+- 0 16381 16365"/>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9" y="99"/>
                    </a:lnTo>
                    <a:lnTo>
                      <a:pt x="19"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9" name="Freeform 199"/>
              <p:cNvSpPr>
                <a:spLocks/>
              </p:cNvSpPr>
              <p:nvPr/>
            </p:nvSpPr>
            <p:spPr bwMode="auto">
              <a:xfrm>
                <a:off x="16365" y="6218"/>
                <a:ext cx="83" cy="99"/>
              </a:xfrm>
              <a:custGeom>
                <a:avLst/>
                <a:gdLst>
                  <a:gd name="T0" fmla="+- 0 16440 16365"/>
                  <a:gd name="T1" fmla="*/ T0 w 83"/>
                  <a:gd name="T2" fmla="+- 0 6233 6218"/>
                  <a:gd name="T3" fmla="*/ 6233 h 99"/>
                  <a:gd name="T4" fmla="+- 0 16425 16365"/>
                  <a:gd name="T5" fmla="*/ T4 w 83"/>
                  <a:gd name="T6" fmla="+- 0 6233 6218"/>
                  <a:gd name="T7" fmla="*/ 6233 h 99"/>
                  <a:gd name="T8" fmla="+- 0 16431 16365"/>
                  <a:gd name="T9" fmla="*/ T8 w 83"/>
                  <a:gd name="T10" fmla="+- 0 6246 6218"/>
                  <a:gd name="T11" fmla="*/ 6246 h 99"/>
                  <a:gd name="T12" fmla="+- 0 16431 16365"/>
                  <a:gd name="T13" fmla="*/ T12 w 83"/>
                  <a:gd name="T14" fmla="+- 0 6317 6218"/>
                  <a:gd name="T15" fmla="*/ 6317 h 99"/>
                  <a:gd name="T16" fmla="+- 0 16449 16365"/>
                  <a:gd name="T17" fmla="*/ T16 w 83"/>
                  <a:gd name="T18" fmla="+- 0 6317 6218"/>
                  <a:gd name="T19" fmla="*/ 6317 h 99"/>
                  <a:gd name="T20" fmla="+- 0 16445 16365"/>
                  <a:gd name="T21" fmla="*/ T20 w 83"/>
                  <a:gd name="T22" fmla="+- 0 6239 6218"/>
                  <a:gd name="T23" fmla="*/ 6239 h 99"/>
                  <a:gd name="T24" fmla="+- 0 16440 16365"/>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4"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0" name="Freeform 200"/>
              <p:cNvSpPr>
                <a:spLocks/>
              </p:cNvSpPr>
              <p:nvPr/>
            </p:nvSpPr>
            <p:spPr bwMode="auto">
              <a:xfrm>
                <a:off x="16365" y="6218"/>
                <a:ext cx="83" cy="99"/>
              </a:xfrm>
              <a:custGeom>
                <a:avLst/>
                <a:gdLst>
                  <a:gd name="T0" fmla="+- 0 16414 16365"/>
                  <a:gd name="T1" fmla="*/ T0 w 83"/>
                  <a:gd name="T2" fmla="+- 0 6218 6218"/>
                  <a:gd name="T3" fmla="*/ 6218 h 99"/>
                  <a:gd name="T4" fmla="+- 0 16398 16365"/>
                  <a:gd name="T5" fmla="*/ T4 w 83"/>
                  <a:gd name="T6" fmla="+- 0 6218 6218"/>
                  <a:gd name="T7" fmla="*/ 6218 h 99"/>
                  <a:gd name="T8" fmla="+- 0 16387 16365"/>
                  <a:gd name="T9" fmla="*/ T8 w 83"/>
                  <a:gd name="T10" fmla="+- 0 6227 6218"/>
                  <a:gd name="T11" fmla="*/ 6227 h 99"/>
                  <a:gd name="T12" fmla="+- 0 16382 16365"/>
                  <a:gd name="T13" fmla="*/ T12 w 83"/>
                  <a:gd name="T14" fmla="+- 0 6237 6218"/>
                  <a:gd name="T15" fmla="*/ 6237 h 99"/>
                  <a:gd name="T16" fmla="+- 0 16393 16365"/>
                  <a:gd name="T17" fmla="*/ T16 w 83"/>
                  <a:gd name="T18" fmla="+- 0 6237 6218"/>
                  <a:gd name="T19" fmla="*/ 6237 h 99"/>
                  <a:gd name="T20" fmla="+- 0 16397 16365"/>
                  <a:gd name="T21" fmla="*/ T20 w 83"/>
                  <a:gd name="T22" fmla="+- 0 6233 6218"/>
                  <a:gd name="T23" fmla="*/ 6233 h 99"/>
                  <a:gd name="T24" fmla="+- 0 16440 16365"/>
                  <a:gd name="T25" fmla="*/ T24 w 83"/>
                  <a:gd name="T26" fmla="+- 0 6233 6218"/>
                  <a:gd name="T27" fmla="*/ 6233 h 99"/>
                  <a:gd name="T28" fmla="+- 0 16431 16365"/>
                  <a:gd name="T29" fmla="*/ T28 w 83"/>
                  <a:gd name="T30" fmla="+- 0 6223 6218"/>
                  <a:gd name="T31" fmla="*/ 6223 h 99"/>
                  <a:gd name="T32" fmla="+- 0 16414 16365"/>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2" name="Group 201"/>
            <p:cNvGrpSpPr>
              <a:grpSpLocks/>
            </p:cNvGrpSpPr>
            <p:nvPr/>
          </p:nvGrpSpPr>
          <p:grpSpPr bwMode="auto">
            <a:xfrm>
              <a:off x="16473" y="6197"/>
              <a:ext cx="56" cy="122"/>
              <a:chOff x="16473" y="6197"/>
              <a:chExt cx="56" cy="122"/>
            </a:xfrm>
          </p:grpSpPr>
          <p:sp>
            <p:nvSpPr>
              <p:cNvPr id="5394" name="Freeform 202"/>
              <p:cNvSpPr>
                <a:spLocks/>
              </p:cNvSpPr>
              <p:nvPr/>
            </p:nvSpPr>
            <p:spPr bwMode="auto">
              <a:xfrm>
                <a:off x="16473" y="6197"/>
                <a:ext cx="56" cy="122"/>
              </a:xfrm>
              <a:custGeom>
                <a:avLst/>
                <a:gdLst>
                  <a:gd name="T0" fmla="+- 0 16506 16473"/>
                  <a:gd name="T1" fmla="*/ T0 w 56"/>
                  <a:gd name="T2" fmla="+- 0 6234 6197"/>
                  <a:gd name="T3" fmla="*/ 6234 h 122"/>
                  <a:gd name="T4" fmla="+- 0 16488 16473"/>
                  <a:gd name="T5" fmla="*/ T4 w 56"/>
                  <a:gd name="T6" fmla="+- 0 6234 6197"/>
                  <a:gd name="T7" fmla="*/ 6234 h 122"/>
                  <a:gd name="T8" fmla="+- 0 16488 16473"/>
                  <a:gd name="T9" fmla="*/ T8 w 56"/>
                  <a:gd name="T10" fmla="+- 0 6298 6197"/>
                  <a:gd name="T11" fmla="*/ 6298 h 122"/>
                  <a:gd name="T12" fmla="+- 0 16490 16473"/>
                  <a:gd name="T13" fmla="*/ T12 w 56"/>
                  <a:gd name="T14" fmla="+- 0 6307 6197"/>
                  <a:gd name="T15" fmla="*/ 6307 h 122"/>
                  <a:gd name="T16" fmla="+- 0 16495 16473"/>
                  <a:gd name="T17" fmla="*/ T16 w 56"/>
                  <a:gd name="T18" fmla="+- 0 6312 6197"/>
                  <a:gd name="T19" fmla="*/ 6312 h 122"/>
                  <a:gd name="T20" fmla="+- 0 16499 16473"/>
                  <a:gd name="T21" fmla="*/ T20 w 56"/>
                  <a:gd name="T22" fmla="+- 0 6317 6197"/>
                  <a:gd name="T23" fmla="*/ 6317 h 122"/>
                  <a:gd name="T24" fmla="+- 0 16506 16473"/>
                  <a:gd name="T25" fmla="*/ T24 w 56"/>
                  <a:gd name="T26" fmla="+- 0 6320 6197"/>
                  <a:gd name="T27" fmla="*/ 6320 h 122"/>
                  <a:gd name="T28" fmla="+- 0 16521 16473"/>
                  <a:gd name="T29" fmla="*/ T28 w 56"/>
                  <a:gd name="T30" fmla="+- 0 6320 6197"/>
                  <a:gd name="T31" fmla="*/ 6320 h 122"/>
                  <a:gd name="T32" fmla="+- 0 16526 16473"/>
                  <a:gd name="T33" fmla="*/ T32 w 56"/>
                  <a:gd name="T34" fmla="+- 0 6318 6197"/>
                  <a:gd name="T35" fmla="*/ 6318 h 122"/>
                  <a:gd name="T36" fmla="+- 0 16530 16473"/>
                  <a:gd name="T37" fmla="*/ T36 w 56"/>
                  <a:gd name="T38" fmla="+- 0 6317 6197"/>
                  <a:gd name="T39" fmla="*/ 6317 h 122"/>
                  <a:gd name="T40" fmla="+- 0 16529 16473"/>
                  <a:gd name="T41" fmla="*/ T40 w 56"/>
                  <a:gd name="T42" fmla="+- 0 6305 6197"/>
                  <a:gd name="T43" fmla="*/ 6305 h 122"/>
                  <a:gd name="T44" fmla="+- 0 16509 16473"/>
                  <a:gd name="T45" fmla="*/ T44 w 56"/>
                  <a:gd name="T46" fmla="+- 0 6305 6197"/>
                  <a:gd name="T47" fmla="*/ 6305 h 122"/>
                  <a:gd name="T48" fmla="+- 0 16506 16473"/>
                  <a:gd name="T49" fmla="*/ T48 w 56"/>
                  <a:gd name="T50" fmla="+- 0 6298 6197"/>
                  <a:gd name="T51" fmla="*/ 6298 h 122"/>
                  <a:gd name="T52" fmla="+- 0 16506 16473"/>
                  <a:gd name="T53" fmla="*/ T52 w 56"/>
                  <a:gd name="T54" fmla="+- 0 6234 6197"/>
                  <a:gd name="T55" fmla="*/ 623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3" y="37"/>
                    </a:moveTo>
                    <a:lnTo>
                      <a:pt x="15" y="37"/>
                    </a:lnTo>
                    <a:lnTo>
                      <a:pt x="15" y="101"/>
                    </a:lnTo>
                    <a:lnTo>
                      <a:pt x="17" y="110"/>
                    </a:lnTo>
                    <a:lnTo>
                      <a:pt x="22" y="115"/>
                    </a:lnTo>
                    <a:lnTo>
                      <a:pt x="26" y="120"/>
                    </a:lnTo>
                    <a:lnTo>
                      <a:pt x="33" y="123"/>
                    </a:lnTo>
                    <a:lnTo>
                      <a:pt x="48" y="123"/>
                    </a:lnTo>
                    <a:lnTo>
                      <a:pt x="53" y="121"/>
                    </a:lnTo>
                    <a:lnTo>
                      <a:pt x="57" y="120"/>
                    </a:lnTo>
                    <a:lnTo>
                      <a:pt x="56" y="108"/>
                    </a:lnTo>
                    <a:lnTo>
                      <a:pt x="36" y="108"/>
                    </a:lnTo>
                    <a:lnTo>
                      <a:pt x="33" y="101"/>
                    </a:lnTo>
                    <a:lnTo>
                      <a:pt x="3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5" name="Freeform 203"/>
              <p:cNvSpPr>
                <a:spLocks/>
              </p:cNvSpPr>
              <p:nvPr/>
            </p:nvSpPr>
            <p:spPr bwMode="auto">
              <a:xfrm>
                <a:off x="16473" y="6197"/>
                <a:ext cx="56" cy="122"/>
              </a:xfrm>
              <a:custGeom>
                <a:avLst/>
                <a:gdLst>
                  <a:gd name="T0" fmla="+- 0 16529 16473"/>
                  <a:gd name="T1" fmla="*/ T0 w 56"/>
                  <a:gd name="T2" fmla="+- 0 6304 6197"/>
                  <a:gd name="T3" fmla="*/ 6304 h 122"/>
                  <a:gd name="T4" fmla="+- 0 16526 16473"/>
                  <a:gd name="T5" fmla="*/ T4 w 56"/>
                  <a:gd name="T6" fmla="+- 0 6305 6197"/>
                  <a:gd name="T7" fmla="*/ 6305 h 122"/>
                  <a:gd name="T8" fmla="+- 0 16524 16473"/>
                  <a:gd name="T9" fmla="*/ T8 w 56"/>
                  <a:gd name="T10" fmla="+- 0 6305 6197"/>
                  <a:gd name="T11" fmla="*/ 6305 h 122"/>
                  <a:gd name="T12" fmla="+- 0 16529 16473"/>
                  <a:gd name="T13" fmla="*/ T12 w 56"/>
                  <a:gd name="T14" fmla="+- 0 6305 6197"/>
                  <a:gd name="T15" fmla="*/ 6305 h 122"/>
                  <a:gd name="T16" fmla="+- 0 16529 16473"/>
                  <a:gd name="T17" fmla="*/ T16 w 56"/>
                  <a:gd name="T18" fmla="+- 0 6304 6197"/>
                  <a:gd name="T19" fmla="*/ 6304 h 122"/>
                </a:gdLst>
                <a:ahLst/>
                <a:cxnLst>
                  <a:cxn ang="0">
                    <a:pos x="T1" y="T3"/>
                  </a:cxn>
                  <a:cxn ang="0">
                    <a:pos x="T5" y="T7"/>
                  </a:cxn>
                  <a:cxn ang="0">
                    <a:pos x="T9" y="T11"/>
                  </a:cxn>
                  <a:cxn ang="0">
                    <a:pos x="T13" y="T15"/>
                  </a:cxn>
                  <a:cxn ang="0">
                    <a:pos x="T17" y="T19"/>
                  </a:cxn>
                </a:cxnLst>
                <a:rect l="0" t="0" r="r" b="b"/>
                <a:pathLst>
                  <a:path w="56" h="122">
                    <a:moveTo>
                      <a:pt x="56" y="107"/>
                    </a:moveTo>
                    <a:lnTo>
                      <a:pt x="53" y="108"/>
                    </a:lnTo>
                    <a:lnTo>
                      <a:pt x="51" y="108"/>
                    </a:lnTo>
                    <a:lnTo>
                      <a:pt x="56" y="108"/>
                    </a:lnTo>
                    <a:lnTo>
                      <a:pt x="5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6" name="Freeform 204"/>
              <p:cNvSpPr>
                <a:spLocks/>
              </p:cNvSpPr>
              <p:nvPr/>
            </p:nvSpPr>
            <p:spPr bwMode="auto">
              <a:xfrm>
                <a:off x="16473" y="6197"/>
                <a:ext cx="56" cy="122"/>
              </a:xfrm>
              <a:custGeom>
                <a:avLst/>
                <a:gdLst>
                  <a:gd name="T0" fmla="+- 0 16531 16473"/>
                  <a:gd name="T1" fmla="*/ T0 w 56"/>
                  <a:gd name="T2" fmla="+- 0 6221 6197"/>
                  <a:gd name="T3" fmla="*/ 6221 h 122"/>
                  <a:gd name="T4" fmla="+- 0 16473 16473"/>
                  <a:gd name="T5" fmla="*/ T4 w 56"/>
                  <a:gd name="T6" fmla="+- 0 6221 6197"/>
                  <a:gd name="T7" fmla="*/ 6221 h 122"/>
                  <a:gd name="T8" fmla="+- 0 16473 16473"/>
                  <a:gd name="T9" fmla="*/ T8 w 56"/>
                  <a:gd name="T10" fmla="+- 0 6234 6197"/>
                  <a:gd name="T11" fmla="*/ 6234 h 122"/>
                  <a:gd name="T12" fmla="+- 0 16531 16473"/>
                  <a:gd name="T13" fmla="*/ T12 w 56"/>
                  <a:gd name="T14" fmla="+- 0 6234 6197"/>
                  <a:gd name="T15" fmla="*/ 6234 h 122"/>
                  <a:gd name="T16" fmla="+- 0 16531 16473"/>
                  <a:gd name="T17" fmla="*/ T16 w 56"/>
                  <a:gd name="T18" fmla="+- 0 6221 6197"/>
                  <a:gd name="T19" fmla="*/ 6221 h 122"/>
                </a:gdLst>
                <a:ahLst/>
                <a:cxnLst>
                  <a:cxn ang="0">
                    <a:pos x="T1" y="T3"/>
                  </a:cxn>
                  <a:cxn ang="0">
                    <a:pos x="T5" y="T7"/>
                  </a:cxn>
                  <a:cxn ang="0">
                    <a:pos x="T9" y="T11"/>
                  </a:cxn>
                  <a:cxn ang="0">
                    <a:pos x="T13" y="T15"/>
                  </a:cxn>
                  <a:cxn ang="0">
                    <a:pos x="T17" y="T19"/>
                  </a:cxn>
                </a:cxnLst>
                <a:rect l="0" t="0" r="r" b="b"/>
                <a:pathLst>
                  <a:path w="56" h="122">
                    <a:moveTo>
                      <a:pt x="58" y="24"/>
                    </a:moveTo>
                    <a:lnTo>
                      <a:pt x="0" y="24"/>
                    </a:lnTo>
                    <a:lnTo>
                      <a:pt x="0" y="37"/>
                    </a:lnTo>
                    <a:lnTo>
                      <a:pt x="58" y="37"/>
                    </a:ln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7" name="Freeform 205"/>
              <p:cNvSpPr>
                <a:spLocks/>
              </p:cNvSpPr>
              <p:nvPr/>
            </p:nvSpPr>
            <p:spPr bwMode="auto">
              <a:xfrm>
                <a:off x="16473" y="6197"/>
                <a:ext cx="56" cy="122"/>
              </a:xfrm>
              <a:custGeom>
                <a:avLst/>
                <a:gdLst>
                  <a:gd name="T0" fmla="+- 0 16506 16473"/>
                  <a:gd name="T1" fmla="*/ T0 w 56"/>
                  <a:gd name="T2" fmla="+- 0 6197 6197"/>
                  <a:gd name="T3" fmla="*/ 6197 h 122"/>
                  <a:gd name="T4" fmla="+- 0 16488 16473"/>
                  <a:gd name="T5" fmla="*/ T4 w 56"/>
                  <a:gd name="T6" fmla="+- 0 6203 6197"/>
                  <a:gd name="T7" fmla="*/ 6203 h 122"/>
                  <a:gd name="T8" fmla="+- 0 16488 16473"/>
                  <a:gd name="T9" fmla="*/ T8 w 56"/>
                  <a:gd name="T10" fmla="+- 0 6221 6197"/>
                  <a:gd name="T11" fmla="*/ 6221 h 122"/>
                  <a:gd name="T12" fmla="+- 0 16506 16473"/>
                  <a:gd name="T13" fmla="*/ T12 w 56"/>
                  <a:gd name="T14" fmla="+- 0 6221 6197"/>
                  <a:gd name="T15" fmla="*/ 6221 h 122"/>
                  <a:gd name="T16" fmla="+- 0 16506 16473"/>
                  <a:gd name="T17" fmla="*/ T16 w 56"/>
                  <a:gd name="T18" fmla="+- 0 6197 6197"/>
                  <a:gd name="T19" fmla="*/ 6197 h 122"/>
                </a:gdLst>
                <a:ahLst/>
                <a:cxnLst>
                  <a:cxn ang="0">
                    <a:pos x="T1" y="T3"/>
                  </a:cxn>
                  <a:cxn ang="0">
                    <a:pos x="T5" y="T7"/>
                  </a:cxn>
                  <a:cxn ang="0">
                    <a:pos x="T9" y="T11"/>
                  </a:cxn>
                  <a:cxn ang="0">
                    <a:pos x="T13" y="T15"/>
                  </a:cxn>
                  <a:cxn ang="0">
                    <a:pos x="T17" y="T19"/>
                  </a:cxn>
                </a:cxnLst>
                <a:rect l="0" t="0" r="r" b="b"/>
                <a:pathLst>
                  <a:path w="56" h="122">
                    <a:moveTo>
                      <a:pt x="33" y="0"/>
                    </a:moveTo>
                    <a:lnTo>
                      <a:pt x="15" y="6"/>
                    </a:lnTo>
                    <a:lnTo>
                      <a:pt x="15" y="24"/>
                    </a:lnTo>
                    <a:lnTo>
                      <a:pt x="33"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3" name="Group 206"/>
            <p:cNvGrpSpPr>
              <a:grpSpLocks/>
            </p:cNvGrpSpPr>
            <p:nvPr/>
          </p:nvGrpSpPr>
          <p:grpSpPr bwMode="auto">
            <a:xfrm>
              <a:off x="16556" y="6182"/>
              <a:ext cx="20" cy="135"/>
              <a:chOff x="16556" y="6182"/>
              <a:chExt cx="20" cy="135"/>
            </a:xfrm>
          </p:grpSpPr>
          <p:sp>
            <p:nvSpPr>
              <p:cNvPr id="5392" name="Freeform 207"/>
              <p:cNvSpPr>
                <a:spLocks/>
              </p:cNvSpPr>
              <p:nvPr/>
            </p:nvSpPr>
            <p:spPr bwMode="auto">
              <a:xfrm>
                <a:off x="16556" y="6182"/>
                <a:ext cx="20" cy="135"/>
              </a:xfrm>
              <a:custGeom>
                <a:avLst/>
                <a:gdLst>
                  <a:gd name="T0" fmla="+- 0 16576 16556"/>
                  <a:gd name="T1" fmla="*/ T0 w 20"/>
                  <a:gd name="T2" fmla="+- 0 6221 6182"/>
                  <a:gd name="T3" fmla="*/ 6221 h 135"/>
                  <a:gd name="T4" fmla="+- 0 16559 16556"/>
                  <a:gd name="T5" fmla="*/ T4 w 20"/>
                  <a:gd name="T6" fmla="+- 0 6221 6182"/>
                  <a:gd name="T7" fmla="*/ 6221 h 135"/>
                  <a:gd name="T8" fmla="+- 0 16559 16556"/>
                  <a:gd name="T9" fmla="*/ T8 w 20"/>
                  <a:gd name="T10" fmla="+- 0 6317 6182"/>
                  <a:gd name="T11" fmla="*/ 6317 h 135"/>
                  <a:gd name="T12" fmla="+- 0 16576 16556"/>
                  <a:gd name="T13" fmla="*/ T12 w 20"/>
                  <a:gd name="T14" fmla="+- 0 6317 6182"/>
                  <a:gd name="T15" fmla="*/ 6317 h 135"/>
                  <a:gd name="T16" fmla="+- 0 16576 16556"/>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3" name="Freeform 208"/>
              <p:cNvSpPr>
                <a:spLocks/>
              </p:cNvSpPr>
              <p:nvPr/>
            </p:nvSpPr>
            <p:spPr bwMode="auto">
              <a:xfrm>
                <a:off x="16556" y="6182"/>
                <a:ext cx="20" cy="135"/>
              </a:xfrm>
              <a:custGeom>
                <a:avLst/>
                <a:gdLst>
                  <a:gd name="T0" fmla="+- 0 16574 16556"/>
                  <a:gd name="T1" fmla="*/ T0 w 20"/>
                  <a:gd name="T2" fmla="+- 0 6182 6182"/>
                  <a:gd name="T3" fmla="*/ 6182 h 135"/>
                  <a:gd name="T4" fmla="+- 0 16561 16556"/>
                  <a:gd name="T5" fmla="*/ T4 w 20"/>
                  <a:gd name="T6" fmla="+- 0 6182 6182"/>
                  <a:gd name="T7" fmla="*/ 6182 h 135"/>
                  <a:gd name="T8" fmla="+- 0 16556 16556"/>
                  <a:gd name="T9" fmla="*/ T8 w 20"/>
                  <a:gd name="T10" fmla="+- 0 6187 6182"/>
                  <a:gd name="T11" fmla="*/ 6187 h 135"/>
                  <a:gd name="T12" fmla="+- 0 16556 16556"/>
                  <a:gd name="T13" fmla="*/ T12 w 20"/>
                  <a:gd name="T14" fmla="+- 0 6199 6182"/>
                  <a:gd name="T15" fmla="*/ 6199 h 135"/>
                  <a:gd name="T16" fmla="+- 0 16561 16556"/>
                  <a:gd name="T17" fmla="*/ T16 w 20"/>
                  <a:gd name="T18" fmla="+- 0 6204 6182"/>
                  <a:gd name="T19" fmla="*/ 6204 h 135"/>
                  <a:gd name="T20" fmla="+- 0 16574 16556"/>
                  <a:gd name="T21" fmla="*/ T20 w 20"/>
                  <a:gd name="T22" fmla="+- 0 6204 6182"/>
                  <a:gd name="T23" fmla="*/ 6204 h 135"/>
                  <a:gd name="T24" fmla="+- 0 16578 16556"/>
                  <a:gd name="T25" fmla="*/ T24 w 20"/>
                  <a:gd name="T26" fmla="+- 0 6199 6182"/>
                  <a:gd name="T27" fmla="*/ 6199 h 135"/>
                  <a:gd name="T28" fmla="+- 0 16578 16556"/>
                  <a:gd name="T29" fmla="*/ T28 w 20"/>
                  <a:gd name="T30" fmla="+- 0 6187 6182"/>
                  <a:gd name="T31" fmla="*/ 6187 h 135"/>
                  <a:gd name="T32" fmla="+- 0 16574 16556"/>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4" name="Group 209"/>
            <p:cNvGrpSpPr>
              <a:grpSpLocks/>
            </p:cNvGrpSpPr>
            <p:nvPr/>
          </p:nvGrpSpPr>
          <p:grpSpPr bwMode="auto">
            <a:xfrm>
              <a:off x="16606" y="6218"/>
              <a:ext cx="77" cy="101"/>
              <a:chOff x="16606" y="6218"/>
              <a:chExt cx="77" cy="101"/>
            </a:xfrm>
          </p:grpSpPr>
          <p:sp>
            <p:nvSpPr>
              <p:cNvPr id="5388" name="Freeform 210"/>
              <p:cNvSpPr>
                <a:spLocks/>
              </p:cNvSpPr>
              <p:nvPr/>
            </p:nvSpPr>
            <p:spPr bwMode="auto">
              <a:xfrm>
                <a:off x="16606" y="6218"/>
                <a:ext cx="77" cy="101"/>
              </a:xfrm>
              <a:custGeom>
                <a:avLst/>
                <a:gdLst>
                  <a:gd name="T0" fmla="+- 0 16672 16606"/>
                  <a:gd name="T1" fmla="*/ T0 w 77"/>
                  <a:gd name="T2" fmla="+- 0 6231 6218"/>
                  <a:gd name="T3" fmla="*/ 6231 h 101"/>
                  <a:gd name="T4" fmla="+- 0 16662 16606"/>
                  <a:gd name="T5" fmla="*/ T4 w 77"/>
                  <a:gd name="T6" fmla="+- 0 6231 6218"/>
                  <a:gd name="T7" fmla="*/ 6231 h 101"/>
                  <a:gd name="T8" fmla="+- 0 16664 16606"/>
                  <a:gd name="T9" fmla="*/ T8 w 77"/>
                  <a:gd name="T10" fmla="+- 0 6246 6218"/>
                  <a:gd name="T11" fmla="*/ 6246 h 101"/>
                  <a:gd name="T12" fmla="+- 0 16664 16606"/>
                  <a:gd name="T13" fmla="*/ T12 w 77"/>
                  <a:gd name="T14" fmla="+- 0 6254 6218"/>
                  <a:gd name="T15" fmla="*/ 6254 h 101"/>
                  <a:gd name="T16" fmla="+- 0 16650 16606"/>
                  <a:gd name="T17" fmla="*/ T16 w 77"/>
                  <a:gd name="T18" fmla="+- 0 6256 6218"/>
                  <a:gd name="T19" fmla="*/ 6256 h 101"/>
                  <a:gd name="T20" fmla="+- 0 16626 16606"/>
                  <a:gd name="T21" fmla="*/ T20 w 77"/>
                  <a:gd name="T22" fmla="+- 0 6262 6218"/>
                  <a:gd name="T23" fmla="*/ 6262 h 101"/>
                  <a:gd name="T24" fmla="+- 0 16611 16606"/>
                  <a:gd name="T25" fmla="*/ T24 w 77"/>
                  <a:gd name="T26" fmla="+- 0 6274 6218"/>
                  <a:gd name="T27" fmla="*/ 6274 h 101"/>
                  <a:gd name="T28" fmla="+- 0 16606 16606"/>
                  <a:gd name="T29" fmla="*/ T28 w 77"/>
                  <a:gd name="T30" fmla="+- 0 6293 6218"/>
                  <a:gd name="T31" fmla="*/ 6293 h 101"/>
                  <a:gd name="T32" fmla="+- 0 16613 16606"/>
                  <a:gd name="T33" fmla="*/ T32 w 77"/>
                  <a:gd name="T34" fmla="+- 0 6311 6218"/>
                  <a:gd name="T35" fmla="*/ 6311 h 101"/>
                  <a:gd name="T36" fmla="+- 0 16635 16606"/>
                  <a:gd name="T37" fmla="*/ T36 w 77"/>
                  <a:gd name="T38" fmla="+- 0 6320 6218"/>
                  <a:gd name="T39" fmla="*/ 6320 h 101"/>
                  <a:gd name="T40" fmla="+- 0 16649 16606"/>
                  <a:gd name="T41" fmla="*/ T40 w 77"/>
                  <a:gd name="T42" fmla="+- 0 6320 6218"/>
                  <a:gd name="T43" fmla="*/ 6320 h 101"/>
                  <a:gd name="T44" fmla="+- 0 16660 16606"/>
                  <a:gd name="T45" fmla="*/ T44 w 77"/>
                  <a:gd name="T46" fmla="+- 0 6313 6218"/>
                  <a:gd name="T47" fmla="*/ 6313 h 101"/>
                  <a:gd name="T48" fmla="+- 0 16664 16606"/>
                  <a:gd name="T49" fmla="*/ T48 w 77"/>
                  <a:gd name="T50" fmla="+- 0 6307 6218"/>
                  <a:gd name="T51" fmla="*/ 6307 h 101"/>
                  <a:gd name="T52" fmla="+- 0 16631 16606"/>
                  <a:gd name="T53" fmla="*/ T52 w 77"/>
                  <a:gd name="T54" fmla="+- 0 6307 6218"/>
                  <a:gd name="T55" fmla="*/ 6307 h 101"/>
                  <a:gd name="T56" fmla="+- 0 16623 16606"/>
                  <a:gd name="T57" fmla="*/ T56 w 77"/>
                  <a:gd name="T58" fmla="+- 0 6301 6218"/>
                  <a:gd name="T59" fmla="*/ 6301 h 101"/>
                  <a:gd name="T60" fmla="+- 0 16625 16606"/>
                  <a:gd name="T61" fmla="*/ T60 w 77"/>
                  <a:gd name="T62" fmla="+- 0 6283 6218"/>
                  <a:gd name="T63" fmla="*/ 6283 h 101"/>
                  <a:gd name="T64" fmla="+- 0 16640 16606"/>
                  <a:gd name="T65" fmla="*/ T64 w 77"/>
                  <a:gd name="T66" fmla="+- 0 6271 6218"/>
                  <a:gd name="T67" fmla="*/ 6271 h 101"/>
                  <a:gd name="T68" fmla="+- 0 16664 16606"/>
                  <a:gd name="T69" fmla="*/ T68 w 77"/>
                  <a:gd name="T70" fmla="+- 0 6268 6218"/>
                  <a:gd name="T71" fmla="*/ 6268 h 101"/>
                  <a:gd name="T72" fmla="+- 0 16680 16606"/>
                  <a:gd name="T73" fmla="*/ T72 w 77"/>
                  <a:gd name="T74" fmla="+- 0 6268 6218"/>
                  <a:gd name="T75" fmla="*/ 6268 h 101"/>
                  <a:gd name="T76" fmla="+- 0 16680 16606"/>
                  <a:gd name="T77" fmla="*/ T76 w 77"/>
                  <a:gd name="T78" fmla="+- 0 6243 6218"/>
                  <a:gd name="T79" fmla="*/ 6243 h 101"/>
                  <a:gd name="T80" fmla="+- 0 16672 16606"/>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6" y="13"/>
                    </a:moveTo>
                    <a:lnTo>
                      <a:pt x="56" y="13"/>
                    </a:lnTo>
                    <a:lnTo>
                      <a:pt x="58" y="28"/>
                    </a:lnTo>
                    <a:lnTo>
                      <a:pt x="58" y="36"/>
                    </a:lnTo>
                    <a:lnTo>
                      <a:pt x="44" y="38"/>
                    </a:lnTo>
                    <a:lnTo>
                      <a:pt x="20" y="44"/>
                    </a:lnTo>
                    <a:lnTo>
                      <a:pt x="5" y="56"/>
                    </a:lnTo>
                    <a:lnTo>
                      <a:pt x="0" y="75"/>
                    </a:lnTo>
                    <a:lnTo>
                      <a:pt x="7" y="93"/>
                    </a:lnTo>
                    <a:lnTo>
                      <a:pt x="29" y="102"/>
                    </a:lnTo>
                    <a:lnTo>
                      <a:pt x="43" y="102"/>
                    </a:lnTo>
                    <a:lnTo>
                      <a:pt x="54" y="95"/>
                    </a:lnTo>
                    <a:lnTo>
                      <a:pt x="58" y="89"/>
                    </a:lnTo>
                    <a:lnTo>
                      <a:pt x="25" y="89"/>
                    </a:lnTo>
                    <a:lnTo>
                      <a:pt x="17" y="83"/>
                    </a:lnTo>
                    <a:lnTo>
                      <a:pt x="19" y="65"/>
                    </a:lnTo>
                    <a:lnTo>
                      <a:pt x="34" y="53"/>
                    </a:lnTo>
                    <a:lnTo>
                      <a:pt x="58" y="50"/>
                    </a:lnTo>
                    <a:lnTo>
                      <a:pt x="74" y="50"/>
                    </a:lnTo>
                    <a:lnTo>
                      <a:pt x="74" y="25"/>
                    </a:lnTo>
                    <a:lnTo>
                      <a:pt x="6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9" name="Freeform 211"/>
              <p:cNvSpPr>
                <a:spLocks/>
              </p:cNvSpPr>
              <p:nvPr/>
            </p:nvSpPr>
            <p:spPr bwMode="auto">
              <a:xfrm>
                <a:off x="16606" y="6218"/>
                <a:ext cx="77" cy="101"/>
              </a:xfrm>
              <a:custGeom>
                <a:avLst/>
                <a:gdLst>
                  <a:gd name="T0" fmla="+- 0 16681 16606"/>
                  <a:gd name="T1" fmla="*/ T0 w 77"/>
                  <a:gd name="T2" fmla="+- 0 6305 6218"/>
                  <a:gd name="T3" fmla="*/ 6305 h 101"/>
                  <a:gd name="T4" fmla="+- 0 16666 16606"/>
                  <a:gd name="T5" fmla="*/ T4 w 77"/>
                  <a:gd name="T6" fmla="+- 0 6305 6218"/>
                  <a:gd name="T7" fmla="*/ 6305 h 101"/>
                  <a:gd name="T8" fmla="+- 0 16667 16606"/>
                  <a:gd name="T9" fmla="*/ T8 w 77"/>
                  <a:gd name="T10" fmla="+- 0 6317 6218"/>
                  <a:gd name="T11" fmla="*/ 6317 h 101"/>
                  <a:gd name="T12" fmla="+- 0 16683 16606"/>
                  <a:gd name="T13" fmla="*/ T12 w 77"/>
                  <a:gd name="T14" fmla="+- 0 6317 6218"/>
                  <a:gd name="T15" fmla="*/ 6317 h 101"/>
                  <a:gd name="T16" fmla="+- 0 16682 16606"/>
                  <a:gd name="T17" fmla="*/ T16 w 77"/>
                  <a:gd name="T18" fmla="+- 0 6311 6218"/>
                  <a:gd name="T19" fmla="*/ 6311 h 101"/>
                  <a:gd name="T20" fmla="+- 0 16681 16606"/>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5" y="87"/>
                    </a:moveTo>
                    <a:lnTo>
                      <a:pt x="60" y="87"/>
                    </a:lnTo>
                    <a:lnTo>
                      <a:pt x="61" y="99"/>
                    </a:lnTo>
                    <a:lnTo>
                      <a:pt x="77" y="99"/>
                    </a:lnTo>
                    <a:lnTo>
                      <a:pt x="76" y="93"/>
                    </a:lnTo>
                    <a:lnTo>
                      <a:pt x="7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0" name="Freeform 212"/>
              <p:cNvSpPr>
                <a:spLocks/>
              </p:cNvSpPr>
              <p:nvPr/>
            </p:nvSpPr>
            <p:spPr bwMode="auto">
              <a:xfrm>
                <a:off x="16606" y="6218"/>
                <a:ext cx="77" cy="101"/>
              </a:xfrm>
              <a:custGeom>
                <a:avLst/>
                <a:gdLst>
                  <a:gd name="T0" fmla="+- 0 16680 16606"/>
                  <a:gd name="T1" fmla="*/ T0 w 77"/>
                  <a:gd name="T2" fmla="+- 0 6268 6218"/>
                  <a:gd name="T3" fmla="*/ 6268 h 101"/>
                  <a:gd name="T4" fmla="+- 0 16664 16606"/>
                  <a:gd name="T5" fmla="*/ T4 w 77"/>
                  <a:gd name="T6" fmla="+- 0 6268 6218"/>
                  <a:gd name="T7" fmla="*/ 6268 h 101"/>
                  <a:gd name="T8" fmla="+- 0 16664 16606"/>
                  <a:gd name="T9" fmla="*/ T8 w 77"/>
                  <a:gd name="T10" fmla="+- 0 6287 6218"/>
                  <a:gd name="T11" fmla="*/ 6287 h 101"/>
                  <a:gd name="T12" fmla="+- 0 16664 16606"/>
                  <a:gd name="T13" fmla="*/ T12 w 77"/>
                  <a:gd name="T14" fmla="+- 0 6289 6218"/>
                  <a:gd name="T15" fmla="*/ 6289 h 101"/>
                  <a:gd name="T16" fmla="+- 0 16663 16606"/>
                  <a:gd name="T17" fmla="*/ T16 w 77"/>
                  <a:gd name="T18" fmla="+- 0 6290 6218"/>
                  <a:gd name="T19" fmla="*/ 6290 h 101"/>
                  <a:gd name="T20" fmla="+- 0 16661 16606"/>
                  <a:gd name="T21" fmla="*/ T20 w 77"/>
                  <a:gd name="T22" fmla="+- 0 6299 6218"/>
                  <a:gd name="T23" fmla="*/ 6299 h 101"/>
                  <a:gd name="T24" fmla="+- 0 16653 16606"/>
                  <a:gd name="T25" fmla="*/ T24 w 77"/>
                  <a:gd name="T26" fmla="+- 0 6307 6218"/>
                  <a:gd name="T27" fmla="*/ 6307 h 101"/>
                  <a:gd name="T28" fmla="+- 0 16664 16606"/>
                  <a:gd name="T29" fmla="*/ T28 w 77"/>
                  <a:gd name="T30" fmla="+- 0 6307 6218"/>
                  <a:gd name="T31" fmla="*/ 6307 h 101"/>
                  <a:gd name="T32" fmla="+- 0 16665 16606"/>
                  <a:gd name="T33" fmla="*/ T32 w 77"/>
                  <a:gd name="T34" fmla="+- 0 6305 6218"/>
                  <a:gd name="T35" fmla="*/ 6305 h 101"/>
                  <a:gd name="T36" fmla="+- 0 16681 16606"/>
                  <a:gd name="T37" fmla="*/ T36 w 77"/>
                  <a:gd name="T38" fmla="+- 0 6305 6218"/>
                  <a:gd name="T39" fmla="*/ 6305 h 101"/>
                  <a:gd name="T40" fmla="+- 0 16681 16606"/>
                  <a:gd name="T41" fmla="*/ T40 w 77"/>
                  <a:gd name="T42" fmla="+- 0 6293 6218"/>
                  <a:gd name="T43" fmla="*/ 6293 h 101"/>
                  <a:gd name="T44" fmla="+- 0 16680 16606"/>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4" y="50"/>
                    </a:moveTo>
                    <a:lnTo>
                      <a:pt x="58" y="50"/>
                    </a:lnTo>
                    <a:lnTo>
                      <a:pt x="58" y="69"/>
                    </a:lnTo>
                    <a:lnTo>
                      <a:pt x="58" y="71"/>
                    </a:lnTo>
                    <a:lnTo>
                      <a:pt x="57" y="72"/>
                    </a:lnTo>
                    <a:lnTo>
                      <a:pt x="55" y="81"/>
                    </a:lnTo>
                    <a:lnTo>
                      <a:pt x="47" y="89"/>
                    </a:lnTo>
                    <a:lnTo>
                      <a:pt x="58" y="89"/>
                    </a:lnTo>
                    <a:lnTo>
                      <a:pt x="59" y="87"/>
                    </a:lnTo>
                    <a:lnTo>
                      <a:pt x="75" y="87"/>
                    </a:lnTo>
                    <a:lnTo>
                      <a:pt x="75" y="75"/>
                    </a:lnTo>
                    <a:lnTo>
                      <a:pt x="7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1" name="Freeform 213"/>
              <p:cNvSpPr>
                <a:spLocks/>
              </p:cNvSpPr>
              <p:nvPr/>
            </p:nvSpPr>
            <p:spPr bwMode="auto">
              <a:xfrm>
                <a:off x="16606" y="6218"/>
                <a:ext cx="77" cy="101"/>
              </a:xfrm>
              <a:custGeom>
                <a:avLst/>
                <a:gdLst>
                  <a:gd name="T0" fmla="+- 0 16645 16606"/>
                  <a:gd name="T1" fmla="*/ T0 w 77"/>
                  <a:gd name="T2" fmla="+- 0 6218 6218"/>
                  <a:gd name="T3" fmla="*/ 6218 h 101"/>
                  <a:gd name="T4" fmla="+- 0 16632 16606"/>
                  <a:gd name="T5" fmla="*/ T4 w 77"/>
                  <a:gd name="T6" fmla="+- 0 6218 6218"/>
                  <a:gd name="T7" fmla="*/ 6218 h 101"/>
                  <a:gd name="T8" fmla="+- 0 16621 16606"/>
                  <a:gd name="T9" fmla="*/ T8 w 77"/>
                  <a:gd name="T10" fmla="+- 0 6222 6218"/>
                  <a:gd name="T11" fmla="*/ 6222 h 101"/>
                  <a:gd name="T12" fmla="+- 0 16613 16606"/>
                  <a:gd name="T13" fmla="*/ T12 w 77"/>
                  <a:gd name="T14" fmla="+- 0 6227 6218"/>
                  <a:gd name="T15" fmla="*/ 6227 h 101"/>
                  <a:gd name="T16" fmla="+- 0 16617 16606"/>
                  <a:gd name="T17" fmla="*/ T16 w 77"/>
                  <a:gd name="T18" fmla="+- 0 6239 6218"/>
                  <a:gd name="T19" fmla="*/ 6239 h 101"/>
                  <a:gd name="T20" fmla="+- 0 16624 16606"/>
                  <a:gd name="T21" fmla="*/ T20 w 77"/>
                  <a:gd name="T22" fmla="+- 0 6234 6218"/>
                  <a:gd name="T23" fmla="*/ 6234 h 101"/>
                  <a:gd name="T24" fmla="+- 0 16633 16606"/>
                  <a:gd name="T25" fmla="*/ T24 w 77"/>
                  <a:gd name="T26" fmla="+- 0 6231 6218"/>
                  <a:gd name="T27" fmla="*/ 6231 h 101"/>
                  <a:gd name="T28" fmla="+- 0 16672 16606"/>
                  <a:gd name="T29" fmla="*/ T28 w 77"/>
                  <a:gd name="T30" fmla="+- 0 6231 6218"/>
                  <a:gd name="T31" fmla="*/ 6231 h 101"/>
                  <a:gd name="T32" fmla="+- 0 16669 16606"/>
                  <a:gd name="T33" fmla="*/ T32 w 77"/>
                  <a:gd name="T34" fmla="+- 0 6226 6218"/>
                  <a:gd name="T35" fmla="*/ 6226 h 101"/>
                  <a:gd name="T36" fmla="+- 0 16645 16606"/>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6"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5" name="Group 214"/>
            <p:cNvGrpSpPr>
              <a:grpSpLocks/>
            </p:cNvGrpSpPr>
            <p:nvPr/>
          </p:nvGrpSpPr>
          <p:grpSpPr bwMode="auto">
            <a:xfrm>
              <a:off x="16727" y="6175"/>
              <a:ext cx="2" cy="142"/>
              <a:chOff x="16727" y="6175"/>
              <a:chExt cx="2" cy="142"/>
            </a:xfrm>
          </p:grpSpPr>
          <p:sp>
            <p:nvSpPr>
              <p:cNvPr id="5387" name="Freeform 215"/>
              <p:cNvSpPr>
                <a:spLocks/>
              </p:cNvSpPr>
              <p:nvPr/>
            </p:nvSpPr>
            <p:spPr bwMode="auto">
              <a:xfrm>
                <a:off x="16727"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6" name="Group 216"/>
            <p:cNvGrpSpPr>
              <a:grpSpLocks/>
            </p:cNvGrpSpPr>
            <p:nvPr/>
          </p:nvGrpSpPr>
          <p:grpSpPr bwMode="auto">
            <a:xfrm>
              <a:off x="16843" y="6218"/>
              <a:ext cx="77" cy="101"/>
              <a:chOff x="16843" y="6218"/>
              <a:chExt cx="77" cy="101"/>
            </a:xfrm>
          </p:grpSpPr>
          <p:sp>
            <p:nvSpPr>
              <p:cNvPr id="5383" name="Freeform 217"/>
              <p:cNvSpPr>
                <a:spLocks/>
              </p:cNvSpPr>
              <p:nvPr/>
            </p:nvSpPr>
            <p:spPr bwMode="auto">
              <a:xfrm>
                <a:off x="16843" y="6218"/>
                <a:ext cx="77" cy="101"/>
              </a:xfrm>
              <a:custGeom>
                <a:avLst/>
                <a:gdLst>
                  <a:gd name="T0" fmla="+- 0 16910 16843"/>
                  <a:gd name="T1" fmla="*/ T0 w 77"/>
                  <a:gd name="T2" fmla="+- 0 6231 6218"/>
                  <a:gd name="T3" fmla="*/ 6231 h 101"/>
                  <a:gd name="T4" fmla="+- 0 16899 16843"/>
                  <a:gd name="T5" fmla="*/ T4 w 77"/>
                  <a:gd name="T6" fmla="+- 0 6231 6218"/>
                  <a:gd name="T7" fmla="*/ 6231 h 101"/>
                  <a:gd name="T8" fmla="+- 0 16901 16843"/>
                  <a:gd name="T9" fmla="*/ T8 w 77"/>
                  <a:gd name="T10" fmla="+- 0 6246 6218"/>
                  <a:gd name="T11" fmla="*/ 6246 h 101"/>
                  <a:gd name="T12" fmla="+- 0 16901 16843"/>
                  <a:gd name="T13" fmla="*/ T12 w 77"/>
                  <a:gd name="T14" fmla="+- 0 6254 6218"/>
                  <a:gd name="T15" fmla="*/ 6254 h 101"/>
                  <a:gd name="T16" fmla="+- 0 16887 16843"/>
                  <a:gd name="T17" fmla="*/ T16 w 77"/>
                  <a:gd name="T18" fmla="+- 0 6256 6218"/>
                  <a:gd name="T19" fmla="*/ 6256 h 101"/>
                  <a:gd name="T20" fmla="+- 0 16863 16843"/>
                  <a:gd name="T21" fmla="*/ T20 w 77"/>
                  <a:gd name="T22" fmla="+- 0 6262 6218"/>
                  <a:gd name="T23" fmla="*/ 6262 h 101"/>
                  <a:gd name="T24" fmla="+- 0 16848 16843"/>
                  <a:gd name="T25" fmla="*/ T24 w 77"/>
                  <a:gd name="T26" fmla="+- 0 6274 6218"/>
                  <a:gd name="T27" fmla="*/ 6274 h 101"/>
                  <a:gd name="T28" fmla="+- 0 16843 16843"/>
                  <a:gd name="T29" fmla="*/ T28 w 77"/>
                  <a:gd name="T30" fmla="+- 0 6292 6218"/>
                  <a:gd name="T31" fmla="*/ 6292 h 101"/>
                  <a:gd name="T32" fmla="+- 0 16851 16843"/>
                  <a:gd name="T33" fmla="*/ T32 w 77"/>
                  <a:gd name="T34" fmla="+- 0 6311 6218"/>
                  <a:gd name="T35" fmla="*/ 6311 h 101"/>
                  <a:gd name="T36" fmla="+- 0 16872 16843"/>
                  <a:gd name="T37" fmla="*/ T36 w 77"/>
                  <a:gd name="T38" fmla="+- 0 6320 6218"/>
                  <a:gd name="T39" fmla="*/ 6320 h 101"/>
                  <a:gd name="T40" fmla="+- 0 16886 16843"/>
                  <a:gd name="T41" fmla="*/ T40 w 77"/>
                  <a:gd name="T42" fmla="+- 0 6320 6218"/>
                  <a:gd name="T43" fmla="*/ 6320 h 101"/>
                  <a:gd name="T44" fmla="+- 0 16897 16843"/>
                  <a:gd name="T45" fmla="*/ T44 w 77"/>
                  <a:gd name="T46" fmla="+- 0 6313 6218"/>
                  <a:gd name="T47" fmla="*/ 6313 h 101"/>
                  <a:gd name="T48" fmla="+- 0 16901 16843"/>
                  <a:gd name="T49" fmla="*/ T48 w 77"/>
                  <a:gd name="T50" fmla="+- 0 6307 6218"/>
                  <a:gd name="T51" fmla="*/ 6307 h 101"/>
                  <a:gd name="T52" fmla="+- 0 16868 16843"/>
                  <a:gd name="T53" fmla="*/ T52 w 77"/>
                  <a:gd name="T54" fmla="+- 0 6307 6218"/>
                  <a:gd name="T55" fmla="*/ 6307 h 101"/>
                  <a:gd name="T56" fmla="+- 0 16860 16843"/>
                  <a:gd name="T57" fmla="*/ T56 w 77"/>
                  <a:gd name="T58" fmla="+- 0 6301 6218"/>
                  <a:gd name="T59" fmla="*/ 6301 h 101"/>
                  <a:gd name="T60" fmla="+- 0 16862 16843"/>
                  <a:gd name="T61" fmla="*/ T60 w 77"/>
                  <a:gd name="T62" fmla="+- 0 6283 6218"/>
                  <a:gd name="T63" fmla="*/ 6283 h 101"/>
                  <a:gd name="T64" fmla="+- 0 16877 16843"/>
                  <a:gd name="T65" fmla="*/ T64 w 77"/>
                  <a:gd name="T66" fmla="+- 0 6271 6218"/>
                  <a:gd name="T67" fmla="*/ 6271 h 101"/>
                  <a:gd name="T68" fmla="+- 0 16901 16843"/>
                  <a:gd name="T69" fmla="*/ T68 w 77"/>
                  <a:gd name="T70" fmla="+- 0 6268 6218"/>
                  <a:gd name="T71" fmla="*/ 6268 h 101"/>
                  <a:gd name="T72" fmla="+- 0 16918 16843"/>
                  <a:gd name="T73" fmla="*/ T72 w 77"/>
                  <a:gd name="T74" fmla="+- 0 6268 6218"/>
                  <a:gd name="T75" fmla="*/ 6268 h 101"/>
                  <a:gd name="T76" fmla="+- 0 16917 16843"/>
                  <a:gd name="T77" fmla="*/ T76 w 77"/>
                  <a:gd name="T78" fmla="+- 0 6243 6218"/>
                  <a:gd name="T79" fmla="*/ 6243 h 101"/>
                  <a:gd name="T80" fmla="+- 0 16910 16843"/>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4" y="38"/>
                    </a:lnTo>
                    <a:lnTo>
                      <a:pt x="20" y="44"/>
                    </a:lnTo>
                    <a:lnTo>
                      <a:pt x="5" y="56"/>
                    </a:lnTo>
                    <a:lnTo>
                      <a:pt x="0" y="74"/>
                    </a:lnTo>
                    <a:lnTo>
                      <a:pt x="8" y="93"/>
                    </a:lnTo>
                    <a:lnTo>
                      <a:pt x="29" y="102"/>
                    </a:lnTo>
                    <a:lnTo>
                      <a:pt x="43" y="102"/>
                    </a:lnTo>
                    <a:lnTo>
                      <a:pt x="54" y="95"/>
                    </a:lnTo>
                    <a:lnTo>
                      <a:pt x="58" y="89"/>
                    </a:lnTo>
                    <a:lnTo>
                      <a:pt x="25" y="89"/>
                    </a:lnTo>
                    <a:lnTo>
                      <a:pt x="17" y="83"/>
                    </a:lnTo>
                    <a:lnTo>
                      <a:pt x="19" y="65"/>
                    </a:lnTo>
                    <a:lnTo>
                      <a:pt x="34" y="53"/>
                    </a:lnTo>
                    <a:lnTo>
                      <a:pt x="58"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4" name="Freeform 218"/>
              <p:cNvSpPr>
                <a:spLocks/>
              </p:cNvSpPr>
              <p:nvPr/>
            </p:nvSpPr>
            <p:spPr bwMode="auto">
              <a:xfrm>
                <a:off x="16843" y="6218"/>
                <a:ext cx="77" cy="101"/>
              </a:xfrm>
              <a:custGeom>
                <a:avLst/>
                <a:gdLst>
                  <a:gd name="T0" fmla="+- 0 16919 16843"/>
                  <a:gd name="T1" fmla="*/ T0 w 77"/>
                  <a:gd name="T2" fmla="+- 0 6305 6218"/>
                  <a:gd name="T3" fmla="*/ 6305 h 101"/>
                  <a:gd name="T4" fmla="+- 0 16903 16843"/>
                  <a:gd name="T5" fmla="*/ T4 w 77"/>
                  <a:gd name="T6" fmla="+- 0 6305 6218"/>
                  <a:gd name="T7" fmla="*/ 6305 h 101"/>
                  <a:gd name="T8" fmla="+- 0 16904 16843"/>
                  <a:gd name="T9" fmla="*/ T8 w 77"/>
                  <a:gd name="T10" fmla="+- 0 6317 6218"/>
                  <a:gd name="T11" fmla="*/ 6317 h 101"/>
                  <a:gd name="T12" fmla="+- 0 16920 16843"/>
                  <a:gd name="T13" fmla="*/ T12 w 77"/>
                  <a:gd name="T14" fmla="+- 0 6317 6218"/>
                  <a:gd name="T15" fmla="*/ 6317 h 101"/>
                  <a:gd name="T16" fmla="+- 0 16919 16843"/>
                  <a:gd name="T17" fmla="*/ T16 w 77"/>
                  <a:gd name="T18" fmla="+- 0 6311 6218"/>
                  <a:gd name="T19" fmla="*/ 6311 h 101"/>
                  <a:gd name="T20" fmla="+- 0 16919 16843"/>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5" name="Freeform 219"/>
              <p:cNvSpPr>
                <a:spLocks/>
              </p:cNvSpPr>
              <p:nvPr/>
            </p:nvSpPr>
            <p:spPr bwMode="auto">
              <a:xfrm>
                <a:off x="16843" y="6218"/>
                <a:ext cx="77" cy="101"/>
              </a:xfrm>
              <a:custGeom>
                <a:avLst/>
                <a:gdLst>
                  <a:gd name="T0" fmla="+- 0 16918 16843"/>
                  <a:gd name="T1" fmla="*/ T0 w 77"/>
                  <a:gd name="T2" fmla="+- 0 6268 6218"/>
                  <a:gd name="T3" fmla="*/ 6268 h 101"/>
                  <a:gd name="T4" fmla="+- 0 16901 16843"/>
                  <a:gd name="T5" fmla="*/ T4 w 77"/>
                  <a:gd name="T6" fmla="+- 0 6268 6218"/>
                  <a:gd name="T7" fmla="*/ 6268 h 101"/>
                  <a:gd name="T8" fmla="+- 0 16901 16843"/>
                  <a:gd name="T9" fmla="*/ T8 w 77"/>
                  <a:gd name="T10" fmla="+- 0 6287 6218"/>
                  <a:gd name="T11" fmla="*/ 6287 h 101"/>
                  <a:gd name="T12" fmla="+- 0 16901 16843"/>
                  <a:gd name="T13" fmla="*/ T12 w 77"/>
                  <a:gd name="T14" fmla="+- 0 6289 6218"/>
                  <a:gd name="T15" fmla="*/ 6289 h 101"/>
                  <a:gd name="T16" fmla="+- 0 16898 16843"/>
                  <a:gd name="T17" fmla="*/ T16 w 77"/>
                  <a:gd name="T18" fmla="+- 0 6299 6218"/>
                  <a:gd name="T19" fmla="*/ 6299 h 101"/>
                  <a:gd name="T20" fmla="+- 0 16890 16843"/>
                  <a:gd name="T21" fmla="*/ T20 w 77"/>
                  <a:gd name="T22" fmla="+- 0 6307 6218"/>
                  <a:gd name="T23" fmla="*/ 6307 h 101"/>
                  <a:gd name="T24" fmla="+- 0 16901 16843"/>
                  <a:gd name="T25" fmla="*/ T24 w 77"/>
                  <a:gd name="T26" fmla="+- 0 6307 6218"/>
                  <a:gd name="T27" fmla="*/ 6307 h 101"/>
                  <a:gd name="T28" fmla="+- 0 16902 16843"/>
                  <a:gd name="T29" fmla="*/ T28 w 77"/>
                  <a:gd name="T30" fmla="+- 0 6305 6218"/>
                  <a:gd name="T31" fmla="*/ 6305 h 101"/>
                  <a:gd name="T32" fmla="+- 0 16919 16843"/>
                  <a:gd name="T33" fmla="*/ T32 w 77"/>
                  <a:gd name="T34" fmla="+- 0 6305 6218"/>
                  <a:gd name="T35" fmla="*/ 6305 h 101"/>
                  <a:gd name="T36" fmla="+- 0 16918 16843"/>
                  <a:gd name="T37" fmla="*/ T36 w 77"/>
                  <a:gd name="T38" fmla="+- 0 6292 6218"/>
                  <a:gd name="T39" fmla="*/ 6292 h 101"/>
                  <a:gd name="T40" fmla="+- 0 16918 16843"/>
                  <a:gd name="T41" fmla="*/ T40 w 77"/>
                  <a:gd name="T42" fmla="+- 0 6268 6218"/>
                  <a:gd name="T43"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101">
                    <a:moveTo>
                      <a:pt x="75" y="50"/>
                    </a:moveTo>
                    <a:lnTo>
                      <a:pt x="58" y="50"/>
                    </a:lnTo>
                    <a:lnTo>
                      <a:pt x="58" y="69"/>
                    </a:lnTo>
                    <a:lnTo>
                      <a:pt x="58" y="71"/>
                    </a:lnTo>
                    <a:lnTo>
                      <a:pt x="55" y="81"/>
                    </a:lnTo>
                    <a:lnTo>
                      <a:pt x="47" y="89"/>
                    </a:lnTo>
                    <a:lnTo>
                      <a:pt x="58" y="89"/>
                    </a:lnTo>
                    <a:lnTo>
                      <a:pt x="59" y="87"/>
                    </a:lnTo>
                    <a:lnTo>
                      <a:pt x="76" y="87"/>
                    </a:lnTo>
                    <a:lnTo>
                      <a:pt x="75" y="74"/>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6" name="Freeform 220"/>
              <p:cNvSpPr>
                <a:spLocks/>
              </p:cNvSpPr>
              <p:nvPr/>
            </p:nvSpPr>
            <p:spPr bwMode="auto">
              <a:xfrm>
                <a:off x="16843" y="6218"/>
                <a:ext cx="77" cy="101"/>
              </a:xfrm>
              <a:custGeom>
                <a:avLst/>
                <a:gdLst>
                  <a:gd name="T0" fmla="+- 0 16882 16843"/>
                  <a:gd name="T1" fmla="*/ T0 w 77"/>
                  <a:gd name="T2" fmla="+- 0 6218 6218"/>
                  <a:gd name="T3" fmla="*/ 6218 h 101"/>
                  <a:gd name="T4" fmla="+- 0 16869 16843"/>
                  <a:gd name="T5" fmla="*/ T4 w 77"/>
                  <a:gd name="T6" fmla="+- 0 6218 6218"/>
                  <a:gd name="T7" fmla="*/ 6218 h 101"/>
                  <a:gd name="T8" fmla="+- 0 16858 16843"/>
                  <a:gd name="T9" fmla="*/ T8 w 77"/>
                  <a:gd name="T10" fmla="+- 0 6222 6218"/>
                  <a:gd name="T11" fmla="*/ 6222 h 101"/>
                  <a:gd name="T12" fmla="+- 0 16850 16843"/>
                  <a:gd name="T13" fmla="*/ T12 w 77"/>
                  <a:gd name="T14" fmla="+- 0 6227 6218"/>
                  <a:gd name="T15" fmla="*/ 6227 h 101"/>
                  <a:gd name="T16" fmla="+- 0 16854 16843"/>
                  <a:gd name="T17" fmla="*/ T16 w 77"/>
                  <a:gd name="T18" fmla="+- 0 6239 6218"/>
                  <a:gd name="T19" fmla="*/ 6239 h 101"/>
                  <a:gd name="T20" fmla="+- 0 16861 16843"/>
                  <a:gd name="T21" fmla="*/ T20 w 77"/>
                  <a:gd name="T22" fmla="+- 0 6234 6218"/>
                  <a:gd name="T23" fmla="*/ 6234 h 101"/>
                  <a:gd name="T24" fmla="+- 0 16870 16843"/>
                  <a:gd name="T25" fmla="*/ T24 w 77"/>
                  <a:gd name="T26" fmla="+- 0 6231 6218"/>
                  <a:gd name="T27" fmla="*/ 6231 h 101"/>
                  <a:gd name="T28" fmla="+- 0 16910 16843"/>
                  <a:gd name="T29" fmla="*/ T28 w 77"/>
                  <a:gd name="T30" fmla="+- 0 6231 6218"/>
                  <a:gd name="T31" fmla="*/ 6231 h 101"/>
                  <a:gd name="T32" fmla="+- 0 16906 16843"/>
                  <a:gd name="T33" fmla="*/ T32 w 77"/>
                  <a:gd name="T34" fmla="+- 0 6226 6218"/>
                  <a:gd name="T35" fmla="*/ 6226 h 101"/>
                  <a:gd name="T36" fmla="+- 0 16882 16843"/>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6"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7" name="Group 221"/>
            <p:cNvGrpSpPr>
              <a:grpSpLocks/>
            </p:cNvGrpSpPr>
            <p:nvPr/>
          </p:nvGrpSpPr>
          <p:grpSpPr bwMode="auto">
            <a:xfrm>
              <a:off x="16954" y="6218"/>
              <a:ext cx="83" cy="99"/>
              <a:chOff x="16954" y="6218"/>
              <a:chExt cx="83" cy="99"/>
            </a:xfrm>
          </p:grpSpPr>
          <p:sp>
            <p:nvSpPr>
              <p:cNvPr id="5380" name="Freeform 222"/>
              <p:cNvSpPr>
                <a:spLocks/>
              </p:cNvSpPr>
              <p:nvPr/>
            </p:nvSpPr>
            <p:spPr bwMode="auto">
              <a:xfrm>
                <a:off x="16954" y="6218"/>
                <a:ext cx="83" cy="99"/>
              </a:xfrm>
              <a:custGeom>
                <a:avLst/>
                <a:gdLst>
                  <a:gd name="T0" fmla="+- 0 16970 16954"/>
                  <a:gd name="T1" fmla="*/ T0 w 83"/>
                  <a:gd name="T2" fmla="+- 0 6221 6218"/>
                  <a:gd name="T3" fmla="*/ 6221 h 99"/>
                  <a:gd name="T4" fmla="+- 0 16954 16954"/>
                  <a:gd name="T5" fmla="*/ T4 w 83"/>
                  <a:gd name="T6" fmla="+- 0 6221 6218"/>
                  <a:gd name="T7" fmla="*/ 6221 h 99"/>
                  <a:gd name="T8" fmla="+- 0 16955 16954"/>
                  <a:gd name="T9" fmla="*/ T8 w 83"/>
                  <a:gd name="T10" fmla="+- 0 6229 6218"/>
                  <a:gd name="T11" fmla="*/ 6229 h 99"/>
                  <a:gd name="T12" fmla="+- 0 16955 16954"/>
                  <a:gd name="T13" fmla="*/ T12 w 83"/>
                  <a:gd name="T14" fmla="+- 0 6233 6218"/>
                  <a:gd name="T15" fmla="*/ 6233 h 99"/>
                  <a:gd name="T16" fmla="+- 0 16955 16954"/>
                  <a:gd name="T17" fmla="*/ T16 w 83"/>
                  <a:gd name="T18" fmla="+- 0 6317 6218"/>
                  <a:gd name="T19" fmla="*/ 6317 h 99"/>
                  <a:gd name="T20" fmla="+- 0 16972 16954"/>
                  <a:gd name="T21" fmla="*/ T20 w 83"/>
                  <a:gd name="T22" fmla="+- 0 6317 6218"/>
                  <a:gd name="T23" fmla="*/ 6317 h 99"/>
                  <a:gd name="T24" fmla="+- 0 16972 16954"/>
                  <a:gd name="T25" fmla="*/ T24 w 83"/>
                  <a:gd name="T26" fmla="+- 0 6256 6218"/>
                  <a:gd name="T27" fmla="*/ 6256 h 99"/>
                  <a:gd name="T28" fmla="+- 0 16973 16954"/>
                  <a:gd name="T29" fmla="*/ T28 w 83"/>
                  <a:gd name="T30" fmla="+- 0 6253 6218"/>
                  <a:gd name="T31" fmla="*/ 6253 h 99"/>
                  <a:gd name="T32" fmla="+- 0 16974 16954"/>
                  <a:gd name="T33" fmla="*/ T32 w 83"/>
                  <a:gd name="T34" fmla="+- 0 6251 6218"/>
                  <a:gd name="T35" fmla="*/ 6251 h 99"/>
                  <a:gd name="T36" fmla="+- 0 16977 16954"/>
                  <a:gd name="T37" fmla="*/ T36 w 83"/>
                  <a:gd name="T38" fmla="+- 0 6241 6218"/>
                  <a:gd name="T39" fmla="*/ 6241 h 99"/>
                  <a:gd name="T40" fmla="+- 0 16982 16954"/>
                  <a:gd name="T41" fmla="*/ T40 w 83"/>
                  <a:gd name="T42" fmla="+- 0 6237 6218"/>
                  <a:gd name="T43" fmla="*/ 6237 h 99"/>
                  <a:gd name="T44" fmla="+- 0 16971 16954"/>
                  <a:gd name="T45" fmla="*/ T44 w 83"/>
                  <a:gd name="T46" fmla="+- 0 6237 6218"/>
                  <a:gd name="T47" fmla="*/ 6237 h 99"/>
                  <a:gd name="T48" fmla="+- 0 16970 16954"/>
                  <a:gd name="T49" fmla="*/ T48 w 83"/>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6" y="3"/>
                    </a:moveTo>
                    <a:lnTo>
                      <a:pt x="0" y="3"/>
                    </a:lnTo>
                    <a:lnTo>
                      <a:pt x="1" y="11"/>
                    </a:lnTo>
                    <a:lnTo>
                      <a:pt x="1" y="15"/>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1" name="Freeform 223"/>
              <p:cNvSpPr>
                <a:spLocks/>
              </p:cNvSpPr>
              <p:nvPr/>
            </p:nvSpPr>
            <p:spPr bwMode="auto">
              <a:xfrm>
                <a:off x="16954" y="6218"/>
                <a:ext cx="83" cy="99"/>
              </a:xfrm>
              <a:custGeom>
                <a:avLst/>
                <a:gdLst>
                  <a:gd name="T0" fmla="+- 0 17029 16954"/>
                  <a:gd name="T1" fmla="*/ T0 w 83"/>
                  <a:gd name="T2" fmla="+- 0 6233 6218"/>
                  <a:gd name="T3" fmla="*/ 6233 h 99"/>
                  <a:gd name="T4" fmla="+- 0 17014 16954"/>
                  <a:gd name="T5" fmla="*/ T4 w 83"/>
                  <a:gd name="T6" fmla="+- 0 6233 6218"/>
                  <a:gd name="T7" fmla="*/ 6233 h 99"/>
                  <a:gd name="T8" fmla="+- 0 17020 16954"/>
                  <a:gd name="T9" fmla="*/ T8 w 83"/>
                  <a:gd name="T10" fmla="+- 0 6246 6218"/>
                  <a:gd name="T11" fmla="*/ 6246 h 99"/>
                  <a:gd name="T12" fmla="+- 0 17020 16954"/>
                  <a:gd name="T13" fmla="*/ T12 w 83"/>
                  <a:gd name="T14" fmla="+- 0 6317 6218"/>
                  <a:gd name="T15" fmla="*/ 6317 h 99"/>
                  <a:gd name="T16" fmla="+- 0 17037 16954"/>
                  <a:gd name="T17" fmla="*/ T16 w 83"/>
                  <a:gd name="T18" fmla="+- 0 6317 6218"/>
                  <a:gd name="T19" fmla="*/ 6317 h 99"/>
                  <a:gd name="T20" fmla="+- 0 17034 16954"/>
                  <a:gd name="T21" fmla="*/ T20 w 83"/>
                  <a:gd name="T22" fmla="+- 0 6239 6218"/>
                  <a:gd name="T23" fmla="*/ 6239 h 99"/>
                  <a:gd name="T24" fmla="+- 0 17029 16954"/>
                  <a:gd name="T25" fmla="*/ T24 w 83"/>
                  <a:gd name="T26" fmla="+- 0 6233 6218"/>
                  <a:gd name="T27" fmla="*/ 623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2" name="Freeform 224"/>
              <p:cNvSpPr>
                <a:spLocks/>
              </p:cNvSpPr>
              <p:nvPr/>
            </p:nvSpPr>
            <p:spPr bwMode="auto">
              <a:xfrm>
                <a:off x="16954" y="6218"/>
                <a:ext cx="83" cy="99"/>
              </a:xfrm>
              <a:custGeom>
                <a:avLst/>
                <a:gdLst>
                  <a:gd name="T0" fmla="+- 0 17003 16954"/>
                  <a:gd name="T1" fmla="*/ T0 w 83"/>
                  <a:gd name="T2" fmla="+- 0 6218 6218"/>
                  <a:gd name="T3" fmla="*/ 6218 h 99"/>
                  <a:gd name="T4" fmla="+- 0 16987 16954"/>
                  <a:gd name="T5" fmla="*/ T4 w 83"/>
                  <a:gd name="T6" fmla="+- 0 6218 6218"/>
                  <a:gd name="T7" fmla="*/ 6218 h 99"/>
                  <a:gd name="T8" fmla="+- 0 16976 16954"/>
                  <a:gd name="T9" fmla="*/ T8 w 83"/>
                  <a:gd name="T10" fmla="+- 0 6227 6218"/>
                  <a:gd name="T11" fmla="*/ 6227 h 99"/>
                  <a:gd name="T12" fmla="+- 0 16971 16954"/>
                  <a:gd name="T13" fmla="*/ T12 w 83"/>
                  <a:gd name="T14" fmla="+- 0 6237 6218"/>
                  <a:gd name="T15" fmla="*/ 6237 h 99"/>
                  <a:gd name="T16" fmla="+- 0 16982 16954"/>
                  <a:gd name="T17" fmla="*/ T16 w 83"/>
                  <a:gd name="T18" fmla="+- 0 6237 6218"/>
                  <a:gd name="T19" fmla="*/ 6237 h 99"/>
                  <a:gd name="T20" fmla="+- 0 16986 16954"/>
                  <a:gd name="T21" fmla="*/ T20 w 83"/>
                  <a:gd name="T22" fmla="+- 0 6233 6218"/>
                  <a:gd name="T23" fmla="*/ 6233 h 99"/>
                  <a:gd name="T24" fmla="+- 0 17029 16954"/>
                  <a:gd name="T25" fmla="*/ T24 w 83"/>
                  <a:gd name="T26" fmla="+- 0 6233 6218"/>
                  <a:gd name="T27" fmla="*/ 6233 h 99"/>
                  <a:gd name="T28" fmla="+- 0 17020 16954"/>
                  <a:gd name="T29" fmla="*/ T28 w 83"/>
                  <a:gd name="T30" fmla="+- 0 6223 6218"/>
                  <a:gd name="T31" fmla="*/ 6223 h 99"/>
                  <a:gd name="T32" fmla="+- 0 17003 16954"/>
                  <a:gd name="T33" fmla="*/ T32 w 83"/>
                  <a:gd name="T34" fmla="+- 0 6218 6218"/>
                  <a:gd name="T35"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8" name="Group 225"/>
            <p:cNvGrpSpPr>
              <a:grpSpLocks/>
            </p:cNvGrpSpPr>
            <p:nvPr/>
          </p:nvGrpSpPr>
          <p:grpSpPr bwMode="auto">
            <a:xfrm>
              <a:off x="17067" y="6175"/>
              <a:ext cx="91" cy="144"/>
              <a:chOff x="17067" y="6175"/>
              <a:chExt cx="91" cy="144"/>
            </a:xfrm>
          </p:grpSpPr>
          <p:sp>
            <p:nvSpPr>
              <p:cNvPr id="5503" name="Freeform 226"/>
              <p:cNvSpPr>
                <a:spLocks/>
              </p:cNvSpPr>
              <p:nvPr/>
            </p:nvSpPr>
            <p:spPr bwMode="auto">
              <a:xfrm>
                <a:off x="17067" y="6175"/>
                <a:ext cx="91" cy="144"/>
              </a:xfrm>
              <a:custGeom>
                <a:avLst/>
                <a:gdLst>
                  <a:gd name="T0" fmla="+- 0 17098 17067"/>
                  <a:gd name="T1" fmla="*/ T0 w 91"/>
                  <a:gd name="T2" fmla="+- 0 6220 6175"/>
                  <a:gd name="T3" fmla="*/ 6220 h 144"/>
                  <a:gd name="T4" fmla="+- 0 17082 17067"/>
                  <a:gd name="T5" fmla="*/ T4 w 91"/>
                  <a:gd name="T6" fmla="+- 0 6230 6175"/>
                  <a:gd name="T7" fmla="*/ 6230 h 144"/>
                  <a:gd name="T8" fmla="+- 0 17071 17067"/>
                  <a:gd name="T9" fmla="*/ T8 w 91"/>
                  <a:gd name="T10" fmla="+- 0 6249 6175"/>
                  <a:gd name="T11" fmla="*/ 6249 h 144"/>
                  <a:gd name="T12" fmla="+- 0 17067 17067"/>
                  <a:gd name="T13" fmla="*/ T12 w 91"/>
                  <a:gd name="T14" fmla="+- 0 6276 6175"/>
                  <a:gd name="T15" fmla="*/ 6276 h 144"/>
                  <a:gd name="T16" fmla="+- 0 17074 17067"/>
                  <a:gd name="T17" fmla="*/ T16 w 91"/>
                  <a:gd name="T18" fmla="+- 0 6299 6175"/>
                  <a:gd name="T19" fmla="*/ 6299 h 144"/>
                  <a:gd name="T20" fmla="+- 0 17088 17067"/>
                  <a:gd name="T21" fmla="*/ T20 w 91"/>
                  <a:gd name="T22" fmla="+- 0 6314 6175"/>
                  <a:gd name="T23" fmla="*/ 6314 h 144"/>
                  <a:gd name="T24" fmla="+- 0 17108 17067"/>
                  <a:gd name="T25" fmla="*/ T24 w 91"/>
                  <a:gd name="T26" fmla="+- 0 6320 6175"/>
                  <a:gd name="T27" fmla="*/ 6320 h 144"/>
                  <a:gd name="T28" fmla="+- 0 17124 17067"/>
                  <a:gd name="T29" fmla="*/ T28 w 91"/>
                  <a:gd name="T30" fmla="+- 0 6320 6175"/>
                  <a:gd name="T31" fmla="*/ 6320 h 144"/>
                  <a:gd name="T32" fmla="+- 0 17136 17067"/>
                  <a:gd name="T33" fmla="*/ T32 w 91"/>
                  <a:gd name="T34" fmla="+- 0 6311 6175"/>
                  <a:gd name="T35" fmla="*/ 6311 h 144"/>
                  <a:gd name="T36" fmla="+- 0 17140 17067"/>
                  <a:gd name="T37" fmla="*/ T36 w 91"/>
                  <a:gd name="T38" fmla="+- 0 6302 6175"/>
                  <a:gd name="T39" fmla="*/ 6302 h 144"/>
                  <a:gd name="T40" fmla="+- 0 17100 17067"/>
                  <a:gd name="T41" fmla="*/ T40 w 91"/>
                  <a:gd name="T42" fmla="+- 0 6302 6175"/>
                  <a:gd name="T43" fmla="*/ 6302 h 144"/>
                  <a:gd name="T44" fmla="+- 0 17089 17067"/>
                  <a:gd name="T45" fmla="*/ T44 w 91"/>
                  <a:gd name="T46" fmla="+- 0 6287 6175"/>
                  <a:gd name="T47" fmla="*/ 6287 h 144"/>
                  <a:gd name="T48" fmla="+- 0 17085 17067"/>
                  <a:gd name="T49" fmla="*/ T48 w 91"/>
                  <a:gd name="T50" fmla="+- 0 6260 6175"/>
                  <a:gd name="T51" fmla="*/ 6260 h 144"/>
                  <a:gd name="T52" fmla="+- 0 17095 17067"/>
                  <a:gd name="T53" fmla="*/ T52 w 91"/>
                  <a:gd name="T54" fmla="+- 0 6240 6175"/>
                  <a:gd name="T55" fmla="*/ 6240 h 144"/>
                  <a:gd name="T56" fmla="+- 0 17114 17067"/>
                  <a:gd name="T57" fmla="*/ T56 w 91"/>
                  <a:gd name="T58" fmla="+- 0 6232 6175"/>
                  <a:gd name="T59" fmla="*/ 6232 h 144"/>
                  <a:gd name="T60" fmla="+- 0 17139 17067"/>
                  <a:gd name="T61" fmla="*/ T60 w 91"/>
                  <a:gd name="T62" fmla="+- 0 6232 6175"/>
                  <a:gd name="T63" fmla="*/ 6232 h 144"/>
                  <a:gd name="T64" fmla="+- 0 17138 17067"/>
                  <a:gd name="T65" fmla="*/ T64 w 91"/>
                  <a:gd name="T66" fmla="+- 0 6231 6175"/>
                  <a:gd name="T67" fmla="*/ 6231 h 144"/>
                  <a:gd name="T68" fmla="+- 0 17125 17067"/>
                  <a:gd name="T69" fmla="*/ T68 w 91"/>
                  <a:gd name="T70" fmla="+- 0 6222 6175"/>
                  <a:gd name="T71" fmla="*/ 6222 h 144"/>
                  <a:gd name="T72" fmla="+- 0 17098 17067"/>
                  <a:gd name="T73" fmla="*/ T72 w 91"/>
                  <a:gd name="T74" fmla="+- 0 6220 6175"/>
                  <a:gd name="T75" fmla="*/ 622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7" y="124"/>
                    </a:lnTo>
                    <a:lnTo>
                      <a:pt x="21" y="139"/>
                    </a:lnTo>
                    <a:lnTo>
                      <a:pt x="41" y="145"/>
                    </a:lnTo>
                    <a:lnTo>
                      <a:pt x="57" y="145"/>
                    </a:lnTo>
                    <a:lnTo>
                      <a:pt x="69" y="136"/>
                    </a:lnTo>
                    <a:lnTo>
                      <a:pt x="73" y="127"/>
                    </a:lnTo>
                    <a:lnTo>
                      <a:pt x="33" y="127"/>
                    </a:lnTo>
                    <a:lnTo>
                      <a:pt x="22" y="112"/>
                    </a:lnTo>
                    <a:lnTo>
                      <a:pt x="18" y="85"/>
                    </a:lnTo>
                    <a:lnTo>
                      <a:pt x="28" y="65"/>
                    </a:lnTo>
                    <a:lnTo>
                      <a:pt x="47"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7" name="Freeform 227"/>
              <p:cNvSpPr>
                <a:spLocks/>
              </p:cNvSpPr>
              <p:nvPr/>
            </p:nvSpPr>
            <p:spPr bwMode="auto">
              <a:xfrm>
                <a:off x="17067" y="6175"/>
                <a:ext cx="91" cy="144"/>
              </a:xfrm>
              <a:custGeom>
                <a:avLst/>
                <a:gdLst>
                  <a:gd name="T0" fmla="+- 0 17157 17067"/>
                  <a:gd name="T1" fmla="*/ T0 w 91"/>
                  <a:gd name="T2" fmla="+- 0 6301 6175"/>
                  <a:gd name="T3" fmla="*/ 6301 h 144"/>
                  <a:gd name="T4" fmla="+- 0 17142 17067"/>
                  <a:gd name="T5" fmla="*/ T4 w 91"/>
                  <a:gd name="T6" fmla="+- 0 6301 6175"/>
                  <a:gd name="T7" fmla="*/ 6301 h 144"/>
                  <a:gd name="T8" fmla="+- 0 17142 17067"/>
                  <a:gd name="T9" fmla="*/ T8 w 91"/>
                  <a:gd name="T10" fmla="+- 0 6317 6175"/>
                  <a:gd name="T11" fmla="*/ 6317 h 144"/>
                  <a:gd name="T12" fmla="+- 0 17158 17067"/>
                  <a:gd name="T13" fmla="*/ T12 w 91"/>
                  <a:gd name="T14" fmla="+- 0 6317 6175"/>
                  <a:gd name="T15" fmla="*/ 6317 h 144"/>
                  <a:gd name="T16" fmla="+- 0 17158 17067"/>
                  <a:gd name="T17" fmla="*/ T16 w 91"/>
                  <a:gd name="T18" fmla="+- 0 6311 6175"/>
                  <a:gd name="T19" fmla="*/ 6311 h 144"/>
                  <a:gd name="T20" fmla="+- 0 17157 17067"/>
                  <a:gd name="T21" fmla="*/ T20 w 91"/>
                  <a:gd name="T22" fmla="+- 0 6301 6175"/>
                  <a:gd name="T23" fmla="*/ 630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5" y="126"/>
                    </a:lnTo>
                    <a:lnTo>
                      <a:pt x="75" y="142"/>
                    </a:lnTo>
                    <a:lnTo>
                      <a:pt x="91" y="142"/>
                    </a:lnTo>
                    <a:lnTo>
                      <a:pt x="91"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8" name="Freeform 228"/>
              <p:cNvSpPr>
                <a:spLocks/>
              </p:cNvSpPr>
              <p:nvPr/>
            </p:nvSpPr>
            <p:spPr bwMode="auto">
              <a:xfrm>
                <a:off x="17067" y="6175"/>
                <a:ext cx="91" cy="144"/>
              </a:xfrm>
              <a:custGeom>
                <a:avLst/>
                <a:gdLst>
                  <a:gd name="T0" fmla="+- 0 17139 17067"/>
                  <a:gd name="T1" fmla="*/ T0 w 91"/>
                  <a:gd name="T2" fmla="+- 0 6232 6175"/>
                  <a:gd name="T3" fmla="*/ 6232 h 144"/>
                  <a:gd name="T4" fmla="+- 0 17127 17067"/>
                  <a:gd name="T5" fmla="*/ T4 w 91"/>
                  <a:gd name="T6" fmla="+- 0 6232 6175"/>
                  <a:gd name="T7" fmla="*/ 6232 h 144"/>
                  <a:gd name="T8" fmla="+- 0 17136 17067"/>
                  <a:gd name="T9" fmla="*/ T8 w 91"/>
                  <a:gd name="T10" fmla="+- 0 6241 6175"/>
                  <a:gd name="T11" fmla="*/ 6241 h 144"/>
                  <a:gd name="T12" fmla="+- 0 17139 17067"/>
                  <a:gd name="T13" fmla="*/ T12 w 91"/>
                  <a:gd name="T14" fmla="+- 0 6253 6175"/>
                  <a:gd name="T15" fmla="*/ 6253 h 144"/>
                  <a:gd name="T16" fmla="+- 0 17140 17067"/>
                  <a:gd name="T17" fmla="*/ T16 w 91"/>
                  <a:gd name="T18" fmla="+- 0 6255 6175"/>
                  <a:gd name="T19" fmla="*/ 6255 h 144"/>
                  <a:gd name="T20" fmla="+- 0 17140 17067"/>
                  <a:gd name="T21" fmla="*/ T20 w 91"/>
                  <a:gd name="T22" fmla="+- 0 6258 6175"/>
                  <a:gd name="T23" fmla="*/ 6258 h 144"/>
                  <a:gd name="T24" fmla="+- 0 17140 17067"/>
                  <a:gd name="T25" fmla="*/ T24 w 91"/>
                  <a:gd name="T26" fmla="+- 0 6280 6175"/>
                  <a:gd name="T27" fmla="*/ 6280 h 144"/>
                  <a:gd name="T28" fmla="+- 0 17140 17067"/>
                  <a:gd name="T29" fmla="*/ T28 w 91"/>
                  <a:gd name="T30" fmla="+- 0 6282 6175"/>
                  <a:gd name="T31" fmla="*/ 6282 h 144"/>
                  <a:gd name="T32" fmla="+- 0 17138 17067"/>
                  <a:gd name="T33" fmla="*/ T32 w 91"/>
                  <a:gd name="T34" fmla="+- 0 6289 6175"/>
                  <a:gd name="T35" fmla="*/ 6289 h 144"/>
                  <a:gd name="T36" fmla="+- 0 17125 17067"/>
                  <a:gd name="T37" fmla="*/ T36 w 91"/>
                  <a:gd name="T38" fmla="+- 0 6301 6175"/>
                  <a:gd name="T39" fmla="*/ 6301 h 144"/>
                  <a:gd name="T40" fmla="+- 0 17100 17067"/>
                  <a:gd name="T41" fmla="*/ T40 w 91"/>
                  <a:gd name="T42" fmla="+- 0 6302 6175"/>
                  <a:gd name="T43" fmla="*/ 6302 h 144"/>
                  <a:gd name="T44" fmla="+- 0 17140 17067"/>
                  <a:gd name="T45" fmla="*/ T44 w 91"/>
                  <a:gd name="T46" fmla="+- 0 6302 6175"/>
                  <a:gd name="T47" fmla="*/ 6302 h 144"/>
                  <a:gd name="T48" fmla="+- 0 17141 17067"/>
                  <a:gd name="T49" fmla="*/ T48 w 91"/>
                  <a:gd name="T50" fmla="+- 0 6301 6175"/>
                  <a:gd name="T51" fmla="*/ 6301 h 144"/>
                  <a:gd name="T52" fmla="+- 0 17157 17067"/>
                  <a:gd name="T53" fmla="*/ T52 w 91"/>
                  <a:gd name="T54" fmla="+- 0 6301 6175"/>
                  <a:gd name="T55" fmla="*/ 6301 h 144"/>
                  <a:gd name="T56" fmla="+- 0 17157 17067"/>
                  <a:gd name="T57" fmla="*/ T56 w 91"/>
                  <a:gd name="T58" fmla="+- 0 6233 6175"/>
                  <a:gd name="T59" fmla="*/ 6233 h 144"/>
                  <a:gd name="T60" fmla="+- 0 17140 17067"/>
                  <a:gd name="T61" fmla="*/ T60 w 91"/>
                  <a:gd name="T62" fmla="+- 0 6233 6175"/>
                  <a:gd name="T63" fmla="*/ 6233 h 144"/>
                  <a:gd name="T64" fmla="+- 0 17139 17067"/>
                  <a:gd name="T65" fmla="*/ T64 w 91"/>
                  <a:gd name="T66" fmla="+- 0 6232 6175"/>
                  <a:gd name="T67" fmla="*/ 623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69" y="66"/>
                    </a:lnTo>
                    <a:lnTo>
                      <a:pt x="72" y="78"/>
                    </a:lnTo>
                    <a:lnTo>
                      <a:pt x="73" y="80"/>
                    </a:lnTo>
                    <a:lnTo>
                      <a:pt x="73" y="83"/>
                    </a:lnTo>
                    <a:lnTo>
                      <a:pt x="73" y="105"/>
                    </a:lnTo>
                    <a:lnTo>
                      <a:pt x="73" y="107"/>
                    </a:lnTo>
                    <a:lnTo>
                      <a:pt x="71" y="114"/>
                    </a:lnTo>
                    <a:lnTo>
                      <a:pt x="58" y="126"/>
                    </a:lnTo>
                    <a:lnTo>
                      <a:pt x="33" y="127"/>
                    </a:lnTo>
                    <a:lnTo>
                      <a:pt x="73" y="127"/>
                    </a:lnTo>
                    <a:lnTo>
                      <a:pt x="74" y="126"/>
                    </a:lnTo>
                    <a:lnTo>
                      <a:pt x="90" y="126"/>
                    </a:lnTo>
                    <a:lnTo>
                      <a:pt x="90"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9" name="Freeform 229"/>
              <p:cNvSpPr>
                <a:spLocks/>
              </p:cNvSpPr>
              <p:nvPr/>
            </p:nvSpPr>
            <p:spPr bwMode="auto">
              <a:xfrm>
                <a:off x="17067" y="6175"/>
                <a:ext cx="91" cy="144"/>
              </a:xfrm>
              <a:custGeom>
                <a:avLst/>
                <a:gdLst>
                  <a:gd name="T0" fmla="+- 0 17157 17067"/>
                  <a:gd name="T1" fmla="*/ T0 w 91"/>
                  <a:gd name="T2" fmla="+- 0 6175 6175"/>
                  <a:gd name="T3" fmla="*/ 6175 h 144"/>
                  <a:gd name="T4" fmla="+- 0 17140 17067"/>
                  <a:gd name="T5" fmla="*/ T4 w 91"/>
                  <a:gd name="T6" fmla="+- 0 6175 6175"/>
                  <a:gd name="T7" fmla="*/ 6175 h 144"/>
                  <a:gd name="T8" fmla="+- 0 17140 17067"/>
                  <a:gd name="T9" fmla="*/ T8 w 91"/>
                  <a:gd name="T10" fmla="+- 0 6233 6175"/>
                  <a:gd name="T11" fmla="*/ 6233 h 144"/>
                  <a:gd name="T12" fmla="+- 0 17157 17067"/>
                  <a:gd name="T13" fmla="*/ T12 w 91"/>
                  <a:gd name="T14" fmla="+- 0 6233 6175"/>
                  <a:gd name="T15" fmla="*/ 6233 h 144"/>
                  <a:gd name="T16" fmla="+- 0 17157 17067"/>
                  <a:gd name="T17" fmla="*/ T16 w 91"/>
                  <a:gd name="T18" fmla="+- 0 6175 6175"/>
                  <a:gd name="T19" fmla="*/ 6175 h 144"/>
                </a:gdLst>
                <a:ahLst/>
                <a:cxnLst>
                  <a:cxn ang="0">
                    <a:pos x="T1" y="T3"/>
                  </a:cxn>
                  <a:cxn ang="0">
                    <a:pos x="T5" y="T7"/>
                  </a:cxn>
                  <a:cxn ang="0">
                    <a:pos x="T9" y="T11"/>
                  </a:cxn>
                  <a:cxn ang="0">
                    <a:pos x="T13" y="T15"/>
                  </a:cxn>
                  <a:cxn ang="0">
                    <a:pos x="T17" y="T19"/>
                  </a:cxn>
                </a:cxnLst>
                <a:rect l="0" t="0" r="r" b="b"/>
                <a:pathLst>
                  <a:path w="91" h="144">
                    <a:moveTo>
                      <a:pt x="90" y="0"/>
                    </a:moveTo>
                    <a:lnTo>
                      <a:pt x="73" y="0"/>
                    </a:lnTo>
                    <a:lnTo>
                      <a:pt x="73"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49" name="Group 230"/>
            <p:cNvGrpSpPr>
              <a:grpSpLocks/>
            </p:cNvGrpSpPr>
            <p:nvPr/>
          </p:nvGrpSpPr>
          <p:grpSpPr bwMode="auto">
            <a:xfrm>
              <a:off x="17271" y="6218"/>
              <a:ext cx="49" cy="99"/>
              <a:chOff x="17271" y="6218"/>
              <a:chExt cx="49" cy="99"/>
            </a:xfrm>
          </p:grpSpPr>
          <p:sp>
            <p:nvSpPr>
              <p:cNvPr id="5500" name="Freeform 231"/>
              <p:cNvSpPr>
                <a:spLocks/>
              </p:cNvSpPr>
              <p:nvPr/>
            </p:nvSpPr>
            <p:spPr bwMode="auto">
              <a:xfrm>
                <a:off x="17271" y="6218"/>
                <a:ext cx="49" cy="99"/>
              </a:xfrm>
              <a:custGeom>
                <a:avLst/>
                <a:gdLst>
                  <a:gd name="T0" fmla="+- 0 17287 17271"/>
                  <a:gd name="T1" fmla="*/ T0 w 49"/>
                  <a:gd name="T2" fmla="+- 0 6221 6218"/>
                  <a:gd name="T3" fmla="*/ 6221 h 99"/>
                  <a:gd name="T4" fmla="+- 0 17271 17271"/>
                  <a:gd name="T5" fmla="*/ T4 w 49"/>
                  <a:gd name="T6" fmla="+- 0 6221 6218"/>
                  <a:gd name="T7" fmla="*/ 6221 h 99"/>
                  <a:gd name="T8" fmla="+- 0 17272 17271"/>
                  <a:gd name="T9" fmla="*/ T8 w 49"/>
                  <a:gd name="T10" fmla="+- 0 6230 6218"/>
                  <a:gd name="T11" fmla="*/ 6230 h 99"/>
                  <a:gd name="T12" fmla="+- 0 17272 17271"/>
                  <a:gd name="T13" fmla="*/ T12 w 49"/>
                  <a:gd name="T14" fmla="+- 0 6235 6218"/>
                  <a:gd name="T15" fmla="*/ 6235 h 99"/>
                  <a:gd name="T16" fmla="+- 0 17272 17271"/>
                  <a:gd name="T17" fmla="*/ T16 w 49"/>
                  <a:gd name="T18" fmla="+- 0 6317 6218"/>
                  <a:gd name="T19" fmla="*/ 6317 h 99"/>
                  <a:gd name="T20" fmla="+- 0 17290 17271"/>
                  <a:gd name="T21" fmla="*/ T20 w 49"/>
                  <a:gd name="T22" fmla="+- 0 6317 6218"/>
                  <a:gd name="T23" fmla="*/ 6317 h 99"/>
                  <a:gd name="T24" fmla="+- 0 17290 17271"/>
                  <a:gd name="T25" fmla="*/ T24 w 49"/>
                  <a:gd name="T26" fmla="+- 0 6263 6218"/>
                  <a:gd name="T27" fmla="*/ 6263 h 99"/>
                  <a:gd name="T28" fmla="+- 0 17290 17271"/>
                  <a:gd name="T29" fmla="*/ T28 w 49"/>
                  <a:gd name="T30" fmla="+- 0 6260 6218"/>
                  <a:gd name="T31" fmla="*/ 6260 h 99"/>
                  <a:gd name="T32" fmla="+- 0 17290 17271"/>
                  <a:gd name="T33" fmla="*/ T32 w 49"/>
                  <a:gd name="T34" fmla="+- 0 6258 6218"/>
                  <a:gd name="T35" fmla="*/ 6258 h 99"/>
                  <a:gd name="T36" fmla="+- 0 17293 17271"/>
                  <a:gd name="T37" fmla="*/ T36 w 49"/>
                  <a:gd name="T38" fmla="+- 0 6244 6218"/>
                  <a:gd name="T39" fmla="*/ 6244 h 99"/>
                  <a:gd name="T40" fmla="+- 0 17297 17271"/>
                  <a:gd name="T41" fmla="*/ T40 w 49"/>
                  <a:gd name="T42" fmla="+- 0 6240 6218"/>
                  <a:gd name="T43" fmla="*/ 6240 h 99"/>
                  <a:gd name="T44" fmla="+- 0 17287 17271"/>
                  <a:gd name="T45" fmla="*/ T44 w 49"/>
                  <a:gd name="T46" fmla="+- 0 6240 6218"/>
                  <a:gd name="T47" fmla="*/ 6240 h 99"/>
                  <a:gd name="T48" fmla="+- 0 17287 17271"/>
                  <a:gd name="T49" fmla="*/ T48 w 49"/>
                  <a:gd name="T50" fmla="+- 0 6221 6218"/>
                  <a:gd name="T51" fmla="*/ 622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99">
                    <a:moveTo>
                      <a:pt x="16" y="3"/>
                    </a:moveTo>
                    <a:lnTo>
                      <a:pt x="0" y="3"/>
                    </a:lnTo>
                    <a:lnTo>
                      <a:pt x="1" y="12"/>
                    </a:lnTo>
                    <a:lnTo>
                      <a:pt x="1" y="17"/>
                    </a:lnTo>
                    <a:lnTo>
                      <a:pt x="1" y="99"/>
                    </a:lnTo>
                    <a:lnTo>
                      <a:pt x="19" y="99"/>
                    </a:lnTo>
                    <a:lnTo>
                      <a:pt x="19" y="45"/>
                    </a:lnTo>
                    <a:lnTo>
                      <a:pt x="19" y="42"/>
                    </a:lnTo>
                    <a:lnTo>
                      <a:pt x="19" y="40"/>
                    </a:lnTo>
                    <a:lnTo>
                      <a:pt x="22" y="26"/>
                    </a:lnTo>
                    <a:lnTo>
                      <a:pt x="26" y="22"/>
                    </a:lnTo>
                    <a:lnTo>
                      <a:pt x="16" y="22"/>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1" name="Freeform 232"/>
              <p:cNvSpPr>
                <a:spLocks/>
              </p:cNvSpPr>
              <p:nvPr/>
            </p:nvSpPr>
            <p:spPr bwMode="auto">
              <a:xfrm>
                <a:off x="17271" y="6218"/>
                <a:ext cx="49" cy="99"/>
              </a:xfrm>
              <a:custGeom>
                <a:avLst/>
                <a:gdLst>
                  <a:gd name="T0" fmla="+- 0 17317 17271"/>
                  <a:gd name="T1" fmla="*/ T0 w 49"/>
                  <a:gd name="T2" fmla="+- 0 6218 6218"/>
                  <a:gd name="T3" fmla="*/ 6218 h 99"/>
                  <a:gd name="T4" fmla="+- 0 17303 17271"/>
                  <a:gd name="T5" fmla="*/ T4 w 49"/>
                  <a:gd name="T6" fmla="+- 0 6218 6218"/>
                  <a:gd name="T7" fmla="*/ 6218 h 99"/>
                  <a:gd name="T8" fmla="+- 0 17293 17271"/>
                  <a:gd name="T9" fmla="*/ T8 w 49"/>
                  <a:gd name="T10" fmla="+- 0 6227 6218"/>
                  <a:gd name="T11" fmla="*/ 6227 h 99"/>
                  <a:gd name="T12" fmla="+- 0 17288 17271"/>
                  <a:gd name="T13" fmla="*/ T12 w 49"/>
                  <a:gd name="T14" fmla="+- 0 6240 6218"/>
                  <a:gd name="T15" fmla="*/ 6240 h 99"/>
                  <a:gd name="T16" fmla="+- 0 17297 17271"/>
                  <a:gd name="T17" fmla="*/ T16 w 49"/>
                  <a:gd name="T18" fmla="+- 0 6240 6218"/>
                  <a:gd name="T19" fmla="*/ 6240 h 99"/>
                  <a:gd name="T20" fmla="+- 0 17302 17271"/>
                  <a:gd name="T21" fmla="*/ T20 w 49"/>
                  <a:gd name="T22" fmla="+- 0 6235 6218"/>
                  <a:gd name="T23" fmla="*/ 6235 h 99"/>
                  <a:gd name="T24" fmla="+- 0 17320 17271"/>
                  <a:gd name="T25" fmla="*/ T24 w 49"/>
                  <a:gd name="T26" fmla="+- 0 6235 6218"/>
                  <a:gd name="T27" fmla="*/ 6235 h 99"/>
                  <a:gd name="T28" fmla="+- 0 17320 17271"/>
                  <a:gd name="T29" fmla="*/ T28 w 49"/>
                  <a:gd name="T30" fmla="+- 0 6219 6218"/>
                  <a:gd name="T31" fmla="*/ 6219 h 99"/>
                  <a:gd name="T32" fmla="+- 0 17318 17271"/>
                  <a:gd name="T33" fmla="*/ T32 w 49"/>
                  <a:gd name="T34" fmla="+- 0 6219 6218"/>
                  <a:gd name="T35" fmla="*/ 6219 h 99"/>
                  <a:gd name="T36" fmla="+- 0 17317 17271"/>
                  <a:gd name="T37" fmla="*/ T36 w 49"/>
                  <a:gd name="T38" fmla="+- 0 6218 6218"/>
                  <a:gd name="T39" fmla="*/ 621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99">
                    <a:moveTo>
                      <a:pt x="46" y="0"/>
                    </a:moveTo>
                    <a:lnTo>
                      <a:pt x="32" y="0"/>
                    </a:lnTo>
                    <a:lnTo>
                      <a:pt x="22" y="9"/>
                    </a:lnTo>
                    <a:lnTo>
                      <a:pt x="17" y="22"/>
                    </a:lnTo>
                    <a:lnTo>
                      <a:pt x="26" y="22"/>
                    </a:lnTo>
                    <a:lnTo>
                      <a:pt x="31" y="17"/>
                    </a:lnTo>
                    <a:lnTo>
                      <a:pt x="49" y="17"/>
                    </a:lnTo>
                    <a:lnTo>
                      <a:pt x="49" y="1"/>
                    </a:lnTo>
                    <a:lnTo>
                      <a:pt x="47" y="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2" name="Freeform 233"/>
              <p:cNvSpPr>
                <a:spLocks/>
              </p:cNvSpPr>
              <p:nvPr/>
            </p:nvSpPr>
            <p:spPr bwMode="auto">
              <a:xfrm>
                <a:off x="17271" y="6218"/>
                <a:ext cx="49" cy="99"/>
              </a:xfrm>
              <a:custGeom>
                <a:avLst/>
                <a:gdLst>
                  <a:gd name="T0" fmla="+- 0 17320 17271"/>
                  <a:gd name="T1" fmla="*/ T0 w 49"/>
                  <a:gd name="T2" fmla="+- 0 6235 6218"/>
                  <a:gd name="T3" fmla="*/ 6235 h 99"/>
                  <a:gd name="T4" fmla="+- 0 17316 17271"/>
                  <a:gd name="T5" fmla="*/ T4 w 49"/>
                  <a:gd name="T6" fmla="+- 0 6235 6218"/>
                  <a:gd name="T7" fmla="*/ 6235 h 99"/>
                  <a:gd name="T8" fmla="+- 0 17318 17271"/>
                  <a:gd name="T9" fmla="*/ T8 w 49"/>
                  <a:gd name="T10" fmla="+- 0 6235 6218"/>
                  <a:gd name="T11" fmla="*/ 6235 h 99"/>
                  <a:gd name="T12" fmla="+- 0 17320 17271"/>
                  <a:gd name="T13" fmla="*/ T12 w 49"/>
                  <a:gd name="T14" fmla="+- 0 6236 6218"/>
                  <a:gd name="T15" fmla="*/ 6236 h 99"/>
                  <a:gd name="T16" fmla="+- 0 17320 17271"/>
                  <a:gd name="T17" fmla="*/ T16 w 49"/>
                  <a:gd name="T18" fmla="+- 0 6235 6218"/>
                  <a:gd name="T19" fmla="*/ 6235 h 99"/>
                </a:gdLst>
                <a:ahLst/>
                <a:cxnLst>
                  <a:cxn ang="0">
                    <a:pos x="T1" y="T3"/>
                  </a:cxn>
                  <a:cxn ang="0">
                    <a:pos x="T5" y="T7"/>
                  </a:cxn>
                  <a:cxn ang="0">
                    <a:pos x="T9" y="T11"/>
                  </a:cxn>
                  <a:cxn ang="0">
                    <a:pos x="T13" y="T15"/>
                  </a:cxn>
                  <a:cxn ang="0">
                    <a:pos x="T17" y="T19"/>
                  </a:cxn>
                </a:cxnLst>
                <a:rect l="0" t="0" r="r" b="b"/>
                <a:pathLst>
                  <a:path w="49" h="99">
                    <a:moveTo>
                      <a:pt x="49" y="17"/>
                    </a:moveTo>
                    <a:lnTo>
                      <a:pt x="45" y="17"/>
                    </a:lnTo>
                    <a:lnTo>
                      <a:pt x="47" y="17"/>
                    </a:lnTo>
                    <a:lnTo>
                      <a:pt x="49" y="18"/>
                    </a:lnTo>
                    <a:lnTo>
                      <a:pt x="4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0" name="Group 234"/>
            <p:cNvGrpSpPr>
              <a:grpSpLocks/>
            </p:cNvGrpSpPr>
            <p:nvPr/>
          </p:nvGrpSpPr>
          <p:grpSpPr bwMode="auto">
            <a:xfrm>
              <a:off x="17337" y="6222"/>
              <a:ext cx="85" cy="98"/>
              <a:chOff x="17337" y="6222"/>
              <a:chExt cx="85" cy="98"/>
            </a:xfrm>
          </p:grpSpPr>
          <p:sp>
            <p:nvSpPr>
              <p:cNvPr id="5497" name="Freeform 235"/>
              <p:cNvSpPr>
                <a:spLocks/>
              </p:cNvSpPr>
              <p:nvPr/>
            </p:nvSpPr>
            <p:spPr bwMode="auto">
              <a:xfrm>
                <a:off x="17337" y="6222"/>
                <a:ext cx="85" cy="98"/>
              </a:xfrm>
              <a:custGeom>
                <a:avLst/>
                <a:gdLst>
                  <a:gd name="T0" fmla="+- 0 17365 17337"/>
                  <a:gd name="T1" fmla="*/ T0 w 85"/>
                  <a:gd name="T2" fmla="+- 0 6222 6222"/>
                  <a:gd name="T3" fmla="*/ 6222 h 98"/>
                  <a:gd name="T4" fmla="+- 0 17350 17337"/>
                  <a:gd name="T5" fmla="*/ T4 w 85"/>
                  <a:gd name="T6" fmla="+- 0 6234 6222"/>
                  <a:gd name="T7" fmla="*/ 6234 h 98"/>
                  <a:gd name="T8" fmla="+- 0 17340 17337"/>
                  <a:gd name="T9" fmla="*/ T8 w 85"/>
                  <a:gd name="T10" fmla="+- 0 6254 6222"/>
                  <a:gd name="T11" fmla="*/ 6254 h 98"/>
                  <a:gd name="T12" fmla="+- 0 17337 17337"/>
                  <a:gd name="T13" fmla="*/ T12 w 85"/>
                  <a:gd name="T14" fmla="+- 0 6281 6222"/>
                  <a:gd name="T15" fmla="*/ 6281 h 98"/>
                  <a:gd name="T16" fmla="+- 0 17345 17337"/>
                  <a:gd name="T17" fmla="*/ T16 w 85"/>
                  <a:gd name="T18" fmla="+- 0 6301 6222"/>
                  <a:gd name="T19" fmla="*/ 6301 h 98"/>
                  <a:gd name="T20" fmla="+- 0 17361 17337"/>
                  <a:gd name="T21" fmla="*/ T20 w 85"/>
                  <a:gd name="T22" fmla="+- 0 6315 6222"/>
                  <a:gd name="T23" fmla="*/ 6315 h 98"/>
                  <a:gd name="T24" fmla="+- 0 17384 17337"/>
                  <a:gd name="T25" fmla="*/ T24 w 85"/>
                  <a:gd name="T26" fmla="+- 0 6320 6222"/>
                  <a:gd name="T27" fmla="*/ 6320 h 98"/>
                  <a:gd name="T28" fmla="+- 0 17400 17337"/>
                  <a:gd name="T29" fmla="*/ T28 w 85"/>
                  <a:gd name="T30" fmla="+- 0 6320 6222"/>
                  <a:gd name="T31" fmla="*/ 6320 h 98"/>
                  <a:gd name="T32" fmla="+- 0 17410 17337"/>
                  <a:gd name="T33" fmla="*/ T32 w 85"/>
                  <a:gd name="T34" fmla="+- 0 6316 6222"/>
                  <a:gd name="T35" fmla="*/ 6316 h 98"/>
                  <a:gd name="T36" fmla="+- 0 17416 17337"/>
                  <a:gd name="T37" fmla="*/ T36 w 85"/>
                  <a:gd name="T38" fmla="+- 0 6313 6222"/>
                  <a:gd name="T39" fmla="*/ 6313 h 98"/>
                  <a:gd name="T40" fmla="+- 0 17415 17337"/>
                  <a:gd name="T41" fmla="*/ T40 w 85"/>
                  <a:gd name="T42" fmla="+- 0 6306 6222"/>
                  <a:gd name="T43" fmla="*/ 6306 h 98"/>
                  <a:gd name="T44" fmla="+- 0 17399 17337"/>
                  <a:gd name="T45" fmla="*/ T44 w 85"/>
                  <a:gd name="T46" fmla="+- 0 6306 6222"/>
                  <a:gd name="T47" fmla="*/ 6306 h 98"/>
                  <a:gd name="T48" fmla="+- 0 17379 17337"/>
                  <a:gd name="T49" fmla="*/ T48 w 85"/>
                  <a:gd name="T50" fmla="+- 0 6305 6222"/>
                  <a:gd name="T51" fmla="*/ 6305 h 98"/>
                  <a:gd name="T52" fmla="+- 0 17361 17337"/>
                  <a:gd name="T53" fmla="*/ T52 w 85"/>
                  <a:gd name="T54" fmla="+- 0 6295 6222"/>
                  <a:gd name="T55" fmla="*/ 6295 h 98"/>
                  <a:gd name="T56" fmla="+- 0 17353 17337"/>
                  <a:gd name="T57" fmla="*/ T56 w 85"/>
                  <a:gd name="T58" fmla="+- 0 6272 6222"/>
                  <a:gd name="T59" fmla="*/ 6272 h 98"/>
                  <a:gd name="T60" fmla="+- 0 17421 17337"/>
                  <a:gd name="T61" fmla="*/ T60 w 85"/>
                  <a:gd name="T62" fmla="+- 0 6272 6222"/>
                  <a:gd name="T63" fmla="*/ 6272 h 98"/>
                  <a:gd name="T64" fmla="+- 0 17422 17337"/>
                  <a:gd name="T65" fmla="*/ T64 w 85"/>
                  <a:gd name="T66" fmla="+- 0 6270 6222"/>
                  <a:gd name="T67" fmla="*/ 6270 h 98"/>
                  <a:gd name="T68" fmla="+- 0 17422 17337"/>
                  <a:gd name="T69" fmla="*/ T68 w 85"/>
                  <a:gd name="T70" fmla="+- 0 6268 6222"/>
                  <a:gd name="T71" fmla="*/ 6268 h 98"/>
                  <a:gd name="T72" fmla="+- 0 17421 17337"/>
                  <a:gd name="T73" fmla="*/ T72 w 85"/>
                  <a:gd name="T74" fmla="+- 0 6260 6222"/>
                  <a:gd name="T75" fmla="*/ 6260 h 98"/>
                  <a:gd name="T76" fmla="+- 0 17354 17337"/>
                  <a:gd name="T77" fmla="*/ T76 w 85"/>
                  <a:gd name="T78" fmla="+- 0 6260 6222"/>
                  <a:gd name="T79" fmla="*/ 6260 h 98"/>
                  <a:gd name="T80" fmla="+- 0 17355 17337"/>
                  <a:gd name="T81" fmla="*/ T80 w 85"/>
                  <a:gd name="T82" fmla="+- 0 6247 6222"/>
                  <a:gd name="T83" fmla="*/ 6247 h 98"/>
                  <a:gd name="T84" fmla="+- 0 17363 17337"/>
                  <a:gd name="T85" fmla="*/ T84 w 85"/>
                  <a:gd name="T86" fmla="+- 0 6231 6222"/>
                  <a:gd name="T87" fmla="*/ 6231 h 98"/>
                  <a:gd name="T88" fmla="+- 0 17405 17337"/>
                  <a:gd name="T89" fmla="*/ T88 w 85"/>
                  <a:gd name="T90" fmla="+- 0 6231 6222"/>
                  <a:gd name="T91" fmla="*/ 6231 h 98"/>
                  <a:gd name="T92" fmla="+- 0 17396 17337"/>
                  <a:gd name="T93" fmla="*/ T92 w 85"/>
                  <a:gd name="T94" fmla="+- 0 6225 6222"/>
                  <a:gd name="T95" fmla="*/ 6225 h 98"/>
                  <a:gd name="T96" fmla="+- 0 17365 1733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8" name="Freeform 236"/>
              <p:cNvSpPr>
                <a:spLocks/>
              </p:cNvSpPr>
              <p:nvPr/>
            </p:nvSpPr>
            <p:spPr bwMode="auto">
              <a:xfrm>
                <a:off x="17337" y="6222"/>
                <a:ext cx="85" cy="98"/>
              </a:xfrm>
              <a:custGeom>
                <a:avLst/>
                <a:gdLst>
                  <a:gd name="T0" fmla="+- 0 17413 17337"/>
                  <a:gd name="T1" fmla="*/ T0 w 85"/>
                  <a:gd name="T2" fmla="+- 0 6301 6222"/>
                  <a:gd name="T3" fmla="*/ 6301 h 98"/>
                  <a:gd name="T4" fmla="+- 0 17407 17337"/>
                  <a:gd name="T5" fmla="*/ T4 w 85"/>
                  <a:gd name="T6" fmla="+- 0 6304 6222"/>
                  <a:gd name="T7" fmla="*/ 6304 h 98"/>
                  <a:gd name="T8" fmla="+- 0 17399 17337"/>
                  <a:gd name="T9" fmla="*/ T8 w 85"/>
                  <a:gd name="T10" fmla="+- 0 6306 6222"/>
                  <a:gd name="T11" fmla="*/ 6306 h 98"/>
                  <a:gd name="T12" fmla="+- 0 17415 17337"/>
                  <a:gd name="T13" fmla="*/ T12 w 85"/>
                  <a:gd name="T14" fmla="+- 0 6306 6222"/>
                  <a:gd name="T15" fmla="*/ 6306 h 98"/>
                  <a:gd name="T16" fmla="+- 0 17413 1733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9" name="Freeform 237"/>
              <p:cNvSpPr>
                <a:spLocks/>
              </p:cNvSpPr>
              <p:nvPr/>
            </p:nvSpPr>
            <p:spPr bwMode="auto">
              <a:xfrm>
                <a:off x="17337" y="6222"/>
                <a:ext cx="85" cy="98"/>
              </a:xfrm>
              <a:custGeom>
                <a:avLst/>
                <a:gdLst>
                  <a:gd name="T0" fmla="+- 0 17405 17337"/>
                  <a:gd name="T1" fmla="*/ T0 w 85"/>
                  <a:gd name="T2" fmla="+- 0 6231 6222"/>
                  <a:gd name="T3" fmla="*/ 6231 h 98"/>
                  <a:gd name="T4" fmla="+- 0 17400 17337"/>
                  <a:gd name="T5" fmla="*/ T4 w 85"/>
                  <a:gd name="T6" fmla="+- 0 6231 6222"/>
                  <a:gd name="T7" fmla="*/ 6231 h 98"/>
                  <a:gd name="T8" fmla="+- 0 17405 17337"/>
                  <a:gd name="T9" fmla="*/ T8 w 85"/>
                  <a:gd name="T10" fmla="+- 0 6248 6222"/>
                  <a:gd name="T11" fmla="*/ 6248 h 98"/>
                  <a:gd name="T12" fmla="+- 0 17405 17337"/>
                  <a:gd name="T13" fmla="*/ T12 w 85"/>
                  <a:gd name="T14" fmla="+- 0 6260 6222"/>
                  <a:gd name="T15" fmla="*/ 6260 h 98"/>
                  <a:gd name="T16" fmla="+- 0 17421 17337"/>
                  <a:gd name="T17" fmla="*/ T16 w 85"/>
                  <a:gd name="T18" fmla="+- 0 6260 6222"/>
                  <a:gd name="T19" fmla="*/ 6260 h 98"/>
                  <a:gd name="T20" fmla="+- 0 17421 17337"/>
                  <a:gd name="T21" fmla="*/ T20 w 85"/>
                  <a:gd name="T22" fmla="+- 0 6252 6222"/>
                  <a:gd name="T23" fmla="*/ 6252 h 98"/>
                  <a:gd name="T24" fmla="+- 0 17413 17337"/>
                  <a:gd name="T25" fmla="*/ T24 w 85"/>
                  <a:gd name="T26" fmla="+- 0 6237 6222"/>
                  <a:gd name="T27" fmla="*/ 6237 h 98"/>
                  <a:gd name="T28" fmla="+- 0 17405 1733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1" name="Group 238"/>
            <p:cNvGrpSpPr>
              <a:grpSpLocks/>
            </p:cNvGrpSpPr>
            <p:nvPr/>
          </p:nvGrpSpPr>
          <p:grpSpPr bwMode="auto">
            <a:xfrm>
              <a:off x="17444" y="6218"/>
              <a:ext cx="77" cy="101"/>
              <a:chOff x="17444" y="6218"/>
              <a:chExt cx="77" cy="101"/>
            </a:xfrm>
          </p:grpSpPr>
          <p:sp>
            <p:nvSpPr>
              <p:cNvPr id="5493" name="Freeform 239"/>
              <p:cNvSpPr>
                <a:spLocks/>
              </p:cNvSpPr>
              <p:nvPr/>
            </p:nvSpPr>
            <p:spPr bwMode="auto">
              <a:xfrm>
                <a:off x="17444" y="6218"/>
                <a:ext cx="77" cy="101"/>
              </a:xfrm>
              <a:custGeom>
                <a:avLst/>
                <a:gdLst>
                  <a:gd name="T0" fmla="+- 0 17511 17444"/>
                  <a:gd name="T1" fmla="*/ T0 w 77"/>
                  <a:gd name="T2" fmla="+- 0 6231 6218"/>
                  <a:gd name="T3" fmla="*/ 6231 h 101"/>
                  <a:gd name="T4" fmla="+- 0 17500 17444"/>
                  <a:gd name="T5" fmla="*/ T4 w 77"/>
                  <a:gd name="T6" fmla="+- 0 6231 6218"/>
                  <a:gd name="T7" fmla="*/ 6231 h 101"/>
                  <a:gd name="T8" fmla="+- 0 17502 17444"/>
                  <a:gd name="T9" fmla="*/ T8 w 77"/>
                  <a:gd name="T10" fmla="+- 0 6246 6218"/>
                  <a:gd name="T11" fmla="*/ 6246 h 101"/>
                  <a:gd name="T12" fmla="+- 0 17502 17444"/>
                  <a:gd name="T13" fmla="*/ T12 w 77"/>
                  <a:gd name="T14" fmla="+- 0 6254 6218"/>
                  <a:gd name="T15" fmla="*/ 6254 h 101"/>
                  <a:gd name="T16" fmla="+- 0 17489 17444"/>
                  <a:gd name="T17" fmla="*/ T16 w 77"/>
                  <a:gd name="T18" fmla="+- 0 6256 6218"/>
                  <a:gd name="T19" fmla="*/ 6256 h 101"/>
                  <a:gd name="T20" fmla="+- 0 17464 17444"/>
                  <a:gd name="T21" fmla="*/ T20 w 77"/>
                  <a:gd name="T22" fmla="+- 0 6262 6218"/>
                  <a:gd name="T23" fmla="*/ 6262 h 101"/>
                  <a:gd name="T24" fmla="+- 0 17449 17444"/>
                  <a:gd name="T25" fmla="*/ T24 w 77"/>
                  <a:gd name="T26" fmla="+- 0 6274 6218"/>
                  <a:gd name="T27" fmla="*/ 6274 h 101"/>
                  <a:gd name="T28" fmla="+- 0 17444 17444"/>
                  <a:gd name="T29" fmla="*/ T28 w 77"/>
                  <a:gd name="T30" fmla="+- 0 6293 6218"/>
                  <a:gd name="T31" fmla="*/ 6293 h 101"/>
                  <a:gd name="T32" fmla="+- 0 17452 17444"/>
                  <a:gd name="T33" fmla="*/ T32 w 77"/>
                  <a:gd name="T34" fmla="+- 0 6311 6218"/>
                  <a:gd name="T35" fmla="*/ 6311 h 101"/>
                  <a:gd name="T36" fmla="+- 0 17474 17444"/>
                  <a:gd name="T37" fmla="*/ T36 w 77"/>
                  <a:gd name="T38" fmla="+- 0 6320 6218"/>
                  <a:gd name="T39" fmla="*/ 6320 h 101"/>
                  <a:gd name="T40" fmla="+- 0 17488 17444"/>
                  <a:gd name="T41" fmla="*/ T40 w 77"/>
                  <a:gd name="T42" fmla="+- 0 6320 6218"/>
                  <a:gd name="T43" fmla="*/ 6320 h 101"/>
                  <a:gd name="T44" fmla="+- 0 17498 17444"/>
                  <a:gd name="T45" fmla="*/ T44 w 77"/>
                  <a:gd name="T46" fmla="+- 0 6313 6218"/>
                  <a:gd name="T47" fmla="*/ 6313 h 101"/>
                  <a:gd name="T48" fmla="+- 0 17502 17444"/>
                  <a:gd name="T49" fmla="*/ T48 w 77"/>
                  <a:gd name="T50" fmla="+- 0 6307 6218"/>
                  <a:gd name="T51" fmla="*/ 6307 h 101"/>
                  <a:gd name="T52" fmla="+- 0 17469 17444"/>
                  <a:gd name="T53" fmla="*/ T52 w 77"/>
                  <a:gd name="T54" fmla="+- 0 6307 6218"/>
                  <a:gd name="T55" fmla="*/ 6307 h 101"/>
                  <a:gd name="T56" fmla="+- 0 17462 17444"/>
                  <a:gd name="T57" fmla="*/ T56 w 77"/>
                  <a:gd name="T58" fmla="+- 0 6301 6218"/>
                  <a:gd name="T59" fmla="*/ 6301 h 101"/>
                  <a:gd name="T60" fmla="+- 0 17463 17444"/>
                  <a:gd name="T61" fmla="*/ T60 w 77"/>
                  <a:gd name="T62" fmla="+- 0 6283 6218"/>
                  <a:gd name="T63" fmla="*/ 6283 h 101"/>
                  <a:gd name="T64" fmla="+- 0 17479 17444"/>
                  <a:gd name="T65" fmla="*/ T64 w 77"/>
                  <a:gd name="T66" fmla="+- 0 6271 6218"/>
                  <a:gd name="T67" fmla="*/ 6271 h 101"/>
                  <a:gd name="T68" fmla="+- 0 17503 17444"/>
                  <a:gd name="T69" fmla="*/ T68 w 77"/>
                  <a:gd name="T70" fmla="+- 0 6268 6218"/>
                  <a:gd name="T71" fmla="*/ 6268 h 101"/>
                  <a:gd name="T72" fmla="+- 0 17519 17444"/>
                  <a:gd name="T73" fmla="*/ T72 w 77"/>
                  <a:gd name="T74" fmla="+- 0 6268 6218"/>
                  <a:gd name="T75" fmla="*/ 6268 h 101"/>
                  <a:gd name="T76" fmla="+- 0 17518 17444"/>
                  <a:gd name="T77" fmla="*/ T76 w 77"/>
                  <a:gd name="T78" fmla="+- 0 6243 6218"/>
                  <a:gd name="T79" fmla="*/ 6243 h 101"/>
                  <a:gd name="T80" fmla="+- 0 17511 17444"/>
                  <a:gd name="T81" fmla="*/ T80 w 77"/>
                  <a:gd name="T82" fmla="+- 0 6231 6218"/>
                  <a:gd name="T83" fmla="*/ 623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8" y="28"/>
                    </a:lnTo>
                    <a:lnTo>
                      <a:pt x="58" y="36"/>
                    </a:lnTo>
                    <a:lnTo>
                      <a:pt x="45" y="38"/>
                    </a:lnTo>
                    <a:lnTo>
                      <a:pt x="20" y="44"/>
                    </a:lnTo>
                    <a:lnTo>
                      <a:pt x="5" y="56"/>
                    </a:lnTo>
                    <a:lnTo>
                      <a:pt x="0" y="75"/>
                    </a:lnTo>
                    <a:lnTo>
                      <a:pt x="8" y="93"/>
                    </a:lnTo>
                    <a:lnTo>
                      <a:pt x="30" y="102"/>
                    </a:lnTo>
                    <a:lnTo>
                      <a:pt x="44" y="102"/>
                    </a:lnTo>
                    <a:lnTo>
                      <a:pt x="54" y="95"/>
                    </a:lnTo>
                    <a:lnTo>
                      <a:pt x="58" y="89"/>
                    </a:lnTo>
                    <a:lnTo>
                      <a:pt x="25"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4" name="Freeform 240"/>
              <p:cNvSpPr>
                <a:spLocks/>
              </p:cNvSpPr>
              <p:nvPr/>
            </p:nvSpPr>
            <p:spPr bwMode="auto">
              <a:xfrm>
                <a:off x="17444" y="6218"/>
                <a:ext cx="77" cy="101"/>
              </a:xfrm>
              <a:custGeom>
                <a:avLst/>
                <a:gdLst>
                  <a:gd name="T0" fmla="+- 0 17520 17444"/>
                  <a:gd name="T1" fmla="*/ T0 w 77"/>
                  <a:gd name="T2" fmla="+- 0 6305 6218"/>
                  <a:gd name="T3" fmla="*/ 6305 h 101"/>
                  <a:gd name="T4" fmla="+- 0 17504 17444"/>
                  <a:gd name="T5" fmla="*/ T4 w 77"/>
                  <a:gd name="T6" fmla="+- 0 6305 6218"/>
                  <a:gd name="T7" fmla="*/ 6305 h 101"/>
                  <a:gd name="T8" fmla="+- 0 17505 17444"/>
                  <a:gd name="T9" fmla="*/ T8 w 77"/>
                  <a:gd name="T10" fmla="+- 0 6317 6218"/>
                  <a:gd name="T11" fmla="*/ 6317 h 101"/>
                  <a:gd name="T12" fmla="+- 0 17521 17444"/>
                  <a:gd name="T13" fmla="*/ T12 w 77"/>
                  <a:gd name="T14" fmla="+- 0 6317 6218"/>
                  <a:gd name="T15" fmla="*/ 6317 h 101"/>
                  <a:gd name="T16" fmla="+- 0 17520 17444"/>
                  <a:gd name="T17" fmla="*/ T16 w 77"/>
                  <a:gd name="T18" fmla="+- 0 6311 6218"/>
                  <a:gd name="T19" fmla="*/ 6311 h 101"/>
                  <a:gd name="T20" fmla="+- 0 17520 17444"/>
                  <a:gd name="T21" fmla="*/ T20 w 77"/>
                  <a:gd name="T22" fmla="+- 0 6305 6218"/>
                  <a:gd name="T23" fmla="*/ 630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1" y="99"/>
                    </a:lnTo>
                    <a:lnTo>
                      <a:pt x="77"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5" name="Freeform 241"/>
              <p:cNvSpPr>
                <a:spLocks/>
              </p:cNvSpPr>
              <p:nvPr/>
            </p:nvSpPr>
            <p:spPr bwMode="auto">
              <a:xfrm>
                <a:off x="17444" y="6218"/>
                <a:ext cx="77" cy="101"/>
              </a:xfrm>
              <a:custGeom>
                <a:avLst/>
                <a:gdLst>
                  <a:gd name="T0" fmla="+- 0 17519 17444"/>
                  <a:gd name="T1" fmla="*/ T0 w 77"/>
                  <a:gd name="T2" fmla="+- 0 6268 6218"/>
                  <a:gd name="T3" fmla="*/ 6268 h 101"/>
                  <a:gd name="T4" fmla="+- 0 17503 17444"/>
                  <a:gd name="T5" fmla="*/ T4 w 77"/>
                  <a:gd name="T6" fmla="+- 0 6268 6218"/>
                  <a:gd name="T7" fmla="*/ 6268 h 101"/>
                  <a:gd name="T8" fmla="+- 0 17503 17444"/>
                  <a:gd name="T9" fmla="*/ T8 w 77"/>
                  <a:gd name="T10" fmla="+- 0 6287 6218"/>
                  <a:gd name="T11" fmla="*/ 6287 h 101"/>
                  <a:gd name="T12" fmla="+- 0 17502 17444"/>
                  <a:gd name="T13" fmla="*/ T12 w 77"/>
                  <a:gd name="T14" fmla="+- 0 6289 6218"/>
                  <a:gd name="T15" fmla="*/ 6289 h 101"/>
                  <a:gd name="T16" fmla="+- 0 17502 17444"/>
                  <a:gd name="T17" fmla="*/ T16 w 77"/>
                  <a:gd name="T18" fmla="+- 0 6290 6218"/>
                  <a:gd name="T19" fmla="*/ 6290 h 101"/>
                  <a:gd name="T20" fmla="+- 0 17499 17444"/>
                  <a:gd name="T21" fmla="*/ T20 w 77"/>
                  <a:gd name="T22" fmla="+- 0 6299 6218"/>
                  <a:gd name="T23" fmla="*/ 6299 h 101"/>
                  <a:gd name="T24" fmla="+- 0 17491 17444"/>
                  <a:gd name="T25" fmla="*/ T24 w 77"/>
                  <a:gd name="T26" fmla="+- 0 6307 6218"/>
                  <a:gd name="T27" fmla="*/ 6307 h 101"/>
                  <a:gd name="T28" fmla="+- 0 17502 17444"/>
                  <a:gd name="T29" fmla="*/ T28 w 77"/>
                  <a:gd name="T30" fmla="+- 0 6307 6218"/>
                  <a:gd name="T31" fmla="*/ 6307 h 101"/>
                  <a:gd name="T32" fmla="+- 0 17503 17444"/>
                  <a:gd name="T33" fmla="*/ T32 w 77"/>
                  <a:gd name="T34" fmla="+- 0 6305 6218"/>
                  <a:gd name="T35" fmla="*/ 6305 h 101"/>
                  <a:gd name="T36" fmla="+- 0 17520 17444"/>
                  <a:gd name="T37" fmla="*/ T36 w 77"/>
                  <a:gd name="T38" fmla="+- 0 6305 6218"/>
                  <a:gd name="T39" fmla="*/ 6305 h 101"/>
                  <a:gd name="T40" fmla="+- 0 17520 17444"/>
                  <a:gd name="T41" fmla="*/ T40 w 77"/>
                  <a:gd name="T42" fmla="+- 0 6293 6218"/>
                  <a:gd name="T43" fmla="*/ 6293 h 101"/>
                  <a:gd name="T44" fmla="+- 0 17519 17444"/>
                  <a:gd name="T45" fmla="*/ T44 w 77"/>
                  <a:gd name="T46" fmla="+- 0 6268 6218"/>
                  <a:gd name="T47" fmla="*/ 626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8" y="71"/>
                    </a:lnTo>
                    <a:lnTo>
                      <a:pt x="58" y="72"/>
                    </a:lnTo>
                    <a:lnTo>
                      <a:pt x="55" y="81"/>
                    </a:lnTo>
                    <a:lnTo>
                      <a:pt x="47" y="89"/>
                    </a:lnTo>
                    <a:lnTo>
                      <a:pt x="58" y="89"/>
                    </a:lnTo>
                    <a:lnTo>
                      <a:pt x="59"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6" name="Freeform 242"/>
              <p:cNvSpPr>
                <a:spLocks/>
              </p:cNvSpPr>
              <p:nvPr/>
            </p:nvSpPr>
            <p:spPr bwMode="auto">
              <a:xfrm>
                <a:off x="17444" y="6218"/>
                <a:ext cx="77" cy="101"/>
              </a:xfrm>
              <a:custGeom>
                <a:avLst/>
                <a:gdLst>
                  <a:gd name="T0" fmla="+- 0 17483 17444"/>
                  <a:gd name="T1" fmla="*/ T0 w 77"/>
                  <a:gd name="T2" fmla="+- 0 6218 6218"/>
                  <a:gd name="T3" fmla="*/ 6218 h 101"/>
                  <a:gd name="T4" fmla="+- 0 17471 17444"/>
                  <a:gd name="T5" fmla="*/ T4 w 77"/>
                  <a:gd name="T6" fmla="+- 0 6218 6218"/>
                  <a:gd name="T7" fmla="*/ 6218 h 101"/>
                  <a:gd name="T8" fmla="+- 0 17459 17444"/>
                  <a:gd name="T9" fmla="*/ T8 w 77"/>
                  <a:gd name="T10" fmla="+- 0 6222 6218"/>
                  <a:gd name="T11" fmla="*/ 6222 h 101"/>
                  <a:gd name="T12" fmla="+- 0 17451 17444"/>
                  <a:gd name="T13" fmla="*/ T12 w 77"/>
                  <a:gd name="T14" fmla="+- 0 6227 6218"/>
                  <a:gd name="T15" fmla="*/ 6227 h 101"/>
                  <a:gd name="T16" fmla="+- 0 17455 17444"/>
                  <a:gd name="T17" fmla="*/ T16 w 77"/>
                  <a:gd name="T18" fmla="+- 0 6239 6218"/>
                  <a:gd name="T19" fmla="*/ 6239 h 101"/>
                  <a:gd name="T20" fmla="+- 0 17462 17444"/>
                  <a:gd name="T21" fmla="*/ T20 w 77"/>
                  <a:gd name="T22" fmla="+- 0 6234 6218"/>
                  <a:gd name="T23" fmla="*/ 6234 h 101"/>
                  <a:gd name="T24" fmla="+- 0 17471 17444"/>
                  <a:gd name="T25" fmla="*/ T24 w 77"/>
                  <a:gd name="T26" fmla="+- 0 6231 6218"/>
                  <a:gd name="T27" fmla="*/ 6231 h 101"/>
                  <a:gd name="T28" fmla="+- 0 17511 17444"/>
                  <a:gd name="T29" fmla="*/ T28 w 77"/>
                  <a:gd name="T30" fmla="+- 0 6231 6218"/>
                  <a:gd name="T31" fmla="*/ 6231 h 101"/>
                  <a:gd name="T32" fmla="+- 0 17507 17444"/>
                  <a:gd name="T33" fmla="*/ T32 w 77"/>
                  <a:gd name="T34" fmla="+- 0 6226 6218"/>
                  <a:gd name="T35" fmla="*/ 6226 h 101"/>
                  <a:gd name="T36" fmla="+- 0 17483 17444"/>
                  <a:gd name="T37" fmla="*/ T36 w 77"/>
                  <a:gd name="T38" fmla="+- 0 6218 6218"/>
                  <a:gd name="T39"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7" y="13"/>
                    </a:lnTo>
                    <a:lnTo>
                      <a:pt x="67" y="13"/>
                    </a:lnTo>
                    <a:lnTo>
                      <a:pt x="63"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2" name="Group 243"/>
            <p:cNvGrpSpPr>
              <a:grpSpLocks/>
            </p:cNvGrpSpPr>
            <p:nvPr/>
          </p:nvGrpSpPr>
          <p:grpSpPr bwMode="auto">
            <a:xfrm>
              <a:off x="17565" y="6175"/>
              <a:ext cx="2" cy="142"/>
              <a:chOff x="17565" y="6175"/>
              <a:chExt cx="2" cy="142"/>
            </a:xfrm>
          </p:grpSpPr>
          <p:sp>
            <p:nvSpPr>
              <p:cNvPr id="5492" name="Freeform 244"/>
              <p:cNvSpPr>
                <a:spLocks/>
              </p:cNvSpPr>
              <p:nvPr/>
            </p:nvSpPr>
            <p:spPr bwMode="auto">
              <a:xfrm>
                <a:off x="17565" y="6175"/>
                <a:ext cx="2" cy="142"/>
              </a:xfrm>
              <a:custGeom>
                <a:avLst/>
                <a:gdLst>
                  <a:gd name="T0" fmla="+- 0 6175 6175"/>
                  <a:gd name="T1" fmla="*/ 6175 h 142"/>
                  <a:gd name="T2" fmla="+- 0 6317 6175"/>
                  <a:gd name="T3" fmla="*/ 631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3" name="Group 245"/>
            <p:cNvGrpSpPr>
              <a:grpSpLocks/>
            </p:cNvGrpSpPr>
            <p:nvPr/>
          </p:nvGrpSpPr>
          <p:grpSpPr bwMode="auto">
            <a:xfrm>
              <a:off x="17609" y="6182"/>
              <a:ext cx="20" cy="135"/>
              <a:chOff x="17609" y="6182"/>
              <a:chExt cx="20" cy="135"/>
            </a:xfrm>
          </p:grpSpPr>
          <p:sp>
            <p:nvSpPr>
              <p:cNvPr id="5490" name="Freeform 246"/>
              <p:cNvSpPr>
                <a:spLocks/>
              </p:cNvSpPr>
              <p:nvPr/>
            </p:nvSpPr>
            <p:spPr bwMode="auto">
              <a:xfrm>
                <a:off x="17609" y="6182"/>
                <a:ext cx="20" cy="135"/>
              </a:xfrm>
              <a:custGeom>
                <a:avLst/>
                <a:gdLst>
                  <a:gd name="T0" fmla="+- 0 17629 17609"/>
                  <a:gd name="T1" fmla="*/ T0 w 20"/>
                  <a:gd name="T2" fmla="+- 0 6221 6182"/>
                  <a:gd name="T3" fmla="*/ 6221 h 135"/>
                  <a:gd name="T4" fmla="+- 0 17611 17609"/>
                  <a:gd name="T5" fmla="*/ T4 w 20"/>
                  <a:gd name="T6" fmla="+- 0 6221 6182"/>
                  <a:gd name="T7" fmla="*/ 6221 h 135"/>
                  <a:gd name="T8" fmla="+- 0 17611 17609"/>
                  <a:gd name="T9" fmla="*/ T8 w 20"/>
                  <a:gd name="T10" fmla="+- 0 6317 6182"/>
                  <a:gd name="T11" fmla="*/ 6317 h 135"/>
                  <a:gd name="T12" fmla="+- 0 17629 17609"/>
                  <a:gd name="T13" fmla="*/ T12 w 20"/>
                  <a:gd name="T14" fmla="+- 0 6317 6182"/>
                  <a:gd name="T15" fmla="*/ 6317 h 135"/>
                  <a:gd name="T16" fmla="+- 0 17629 17609"/>
                  <a:gd name="T17" fmla="*/ T16 w 20"/>
                  <a:gd name="T18" fmla="+- 0 6221 6182"/>
                  <a:gd name="T19" fmla="*/ 622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1" name="Freeform 247"/>
              <p:cNvSpPr>
                <a:spLocks/>
              </p:cNvSpPr>
              <p:nvPr/>
            </p:nvSpPr>
            <p:spPr bwMode="auto">
              <a:xfrm>
                <a:off x="17609" y="6182"/>
                <a:ext cx="20" cy="135"/>
              </a:xfrm>
              <a:custGeom>
                <a:avLst/>
                <a:gdLst>
                  <a:gd name="T0" fmla="+- 0 17627 17609"/>
                  <a:gd name="T1" fmla="*/ T0 w 20"/>
                  <a:gd name="T2" fmla="+- 0 6182 6182"/>
                  <a:gd name="T3" fmla="*/ 6182 h 135"/>
                  <a:gd name="T4" fmla="+- 0 17614 17609"/>
                  <a:gd name="T5" fmla="*/ T4 w 20"/>
                  <a:gd name="T6" fmla="+- 0 6182 6182"/>
                  <a:gd name="T7" fmla="*/ 6182 h 135"/>
                  <a:gd name="T8" fmla="+- 0 17609 17609"/>
                  <a:gd name="T9" fmla="*/ T8 w 20"/>
                  <a:gd name="T10" fmla="+- 0 6187 6182"/>
                  <a:gd name="T11" fmla="*/ 6187 h 135"/>
                  <a:gd name="T12" fmla="+- 0 17609 17609"/>
                  <a:gd name="T13" fmla="*/ T12 w 20"/>
                  <a:gd name="T14" fmla="+- 0 6199 6182"/>
                  <a:gd name="T15" fmla="*/ 6199 h 135"/>
                  <a:gd name="T16" fmla="+- 0 17614 17609"/>
                  <a:gd name="T17" fmla="*/ T16 w 20"/>
                  <a:gd name="T18" fmla="+- 0 6204 6182"/>
                  <a:gd name="T19" fmla="*/ 6204 h 135"/>
                  <a:gd name="T20" fmla="+- 0 17627 17609"/>
                  <a:gd name="T21" fmla="*/ T20 w 20"/>
                  <a:gd name="T22" fmla="+- 0 6204 6182"/>
                  <a:gd name="T23" fmla="*/ 6204 h 135"/>
                  <a:gd name="T24" fmla="+- 0 17631 17609"/>
                  <a:gd name="T25" fmla="*/ T24 w 20"/>
                  <a:gd name="T26" fmla="+- 0 6199 6182"/>
                  <a:gd name="T27" fmla="*/ 6199 h 135"/>
                  <a:gd name="T28" fmla="+- 0 17631 17609"/>
                  <a:gd name="T29" fmla="*/ T28 w 20"/>
                  <a:gd name="T30" fmla="+- 0 6187 6182"/>
                  <a:gd name="T31" fmla="*/ 6187 h 135"/>
                  <a:gd name="T32" fmla="+- 0 17627 17609"/>
                  <a:gd name="T33" fmla="*/ T32 w 20"/>
                  <a:gd name="T34" fmla="+- 0 6182 6182"/>
                  <a:gd name="T35" fmla="*/ 618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8" y="0"/>
                    </a:moveTo>
                    <a:lnTo>
                      <a:pt x="5" y="0"/>
                    </a:lnTo>
                    <a:lnTo>
                      <a:pt x="0" y="5"/>
                    </a:lnTo>
                    <a:lnTo>
                      <a:pt x="0" y="17"/>
                    </a:lnTo>
                    <a:lnTo>
                      <a:pt x="5" y="22"/>
                    </a:lnTo>
                    <a:lnTo>
                      <a:pt x="18" y="22"/>
                    </a:lnTo>
                    <a:lnTo>
                      <a:pt x="22" y="17"/>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4" name="Group 248"/>
            <p:cNvGrpSpPr>
              <a:grpSpLocks/>
            </p:cNvGrpSpPr>
            <p:nvPr/>
          </p:nvGrpSpPr>
          <p:grpSpPr bwMode="auto">
            <a:xfrm>
              <a:off x="17659" y="6218"/>
              <a:ext cx="63" cy="101"/>
              <a:chOff x="17659" y="6218"/>
              <a:chExt cx="63" cy="101"/>
            </a:xfrm>
          </p:grpSpPr>
          <p:sp>
            <p:nvSpPr>
              <p:cNvPr id="5487" name="Freeform 249"/>
              <p:cNvSpPr>
                <a:spLocks/>
              </p:cNvSpPr>
              <p:nvPr/>
            </p:nvSpPr>
            <p:spPr bwMode="auto">
              <a:xfrm>
                <a:off x="17659" y="6218"/>
                <a:ext cx="63" cy="101"/>
              </a:xfrm>
              <a:custGeom>
                <a:avLst/>
                <a:gdLst>
                  <a:gd name="T0" fmla="+- 0 17664 17659"/>
                  <a:gd name="T1" fmla="*/ T0 w 63"/>
                  <a:gd name="T2" fmla="+- 0 6299 6218"/>
                  <a:gd name="T3" fmla="*/ 6299 h 101"/>
                  <a:gd name="T4" fmla="+- 0 17659 17659"/>
                  <a:gd name="T5" fmla="*/ T4 w 63"/>
                  <a:gd name="T6" fmla="+- 0 6313 6218"/>
                  <a:gd name="T7" fmla="*/ 6313 h 101"/>
                  <a:gd name="T8" fmla="+- 0 17666 17659"/>
                  <a:gd name="T9" fmla="*/ T8 w 63"/>
                  <a:gd name="T10" fmla="+- 0 6317 6218"/>
                  <a:gd name="T11" fmla="*/ 6317 h 101"/>
                  <a:gd name="T12" fmla="+- 0 17676 17659"/>
                  <a:gd name="T13" fmla="*/ T12 w 63"/>
                  <a:gd name="T14" fmla="+- 0 6320 6218"/>
                  <a:gd name="T15" fmla="*/ 6320 h 101"/>
                  <a:gd name="T16" fmla="+- 0 17696 17659"/>
                  <a:gd name="T17" fmla="*/ T16 w 63"/>
                  <a:gd name="T18" fmla="+- 0 6319 6218"/>
                  <a:gd name="T19" fmla="*/ 6319 h 101"/>
                  <a:gd name="T20" fmla="+- 0 17716 17659"/>
                  <a:gd name="T21" fmla="*/ T20 w 63"/>
                  <a:gd name="T22" fmla="+- 0 6309 6218"/>
                  <a:gd name="T23" fmla="*/ 6309 h 101"/>
                  <a:gd name="T24" fmla="+- 0 17717 17659"/>
                  <a:gd name="T25" fmla="*/ T24 w 63"/>
                  <a:gd name="T26" fmla="+- 0 6306 6218"/>
                  <a:gd name="T27" fmla="*/ 6306 h 101"/>
                  <a:gd name="T28" fmla="+- 0 17678 17659"/>
                  <a:gd name="T29" fmla="*/ T28 w 63"/>
                  <a:gd name="T30" fmla="+- 0 6306 6218"/>
                  <a:gd name="T31" fmla="*/ 6306 h 101"/>
                  <a:gd name="T32" fmla="+- 0 17669 17659"/>
                  <a:gd name="T33" fmla="*/ T32 w 63"/>
                  <a:gd name="T34" fmla="+- 0 6303 6218"/>
                  <a:gd name="T35" fmla="*/ 6303 h 101"/>
                  <a:gd name="T36" fmla="+- 0 17664 17659"/>
                  <a:gd name="T37" fmla="*/ T36 w 63"/>
                  <a:gd name="T38" fmla="+- 0 6299 6218"/>
                  <a:gd name="T39" fmla="*/ 629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101">
                    <a:moveTo>
                      <a:pt x="5" y="81"/>
                    </a:moveTo>
                    <a:lnTo>
                      <a:pt x="0" y="95"/>
                    </a:lnTo>
                    <a:lnTo>
                      <a:pt x="7" y="99"/>
                    </a:lnTo>
                    <a:lnTo>
                      <a:pt x="17" y="102"/>
                    </a:lnTo>
                    <a:lnTo>
                      <a:pt x="37" y="101"/>
                    </a:lnTo>
                    <a:lnTo>
                      <a:pt x="57" y="91"/>
                    </a:lnTo>
                    <a:lnTo>
                      <a:pt x="58" y="88"/>
                    </a:lnTo>
                    <a:lnTo>
                      <a:pt x="19" y="88"/>
                    </a:lnTo>
                    <a:lnTo>
                      <a:pt x="10" y="85"/>
                    </a:lnTo>
                    <a:lnTo>
                      <a:pt x="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8" name="Freeform 250"/>
              <p:cNvSpPr>
                <a:spLocks/>
              </p:cNvSpPr>
              <p:nvPr/>
            </p:nvSpPr>
            <p:spPr bwMode="auto">
              <a:xfrm>
                <a:off x="17659" y="6218"/>
                <a:ext cx="63" cy="101"/>
              </a:xfrm>
              <a:custGeom>
                <a:avLst/>
                <a:gdLst>
                  <a:gd name="T0" fmla="+- 0 17705 17659"/>
                  <a:gd name="T1" fmla="*/ T0 w 63"/>
                  <a:gd name="T2" fmla="+- 0 6218 6218"/>
                  <a:gd name="T3" fmla="*/ 6218 h 101"/>
                  <a:gd name="T4" fmla="+- 0 17690 17659"/>
                  <a:gd name="T5" fmla="*/ T4 w 63"/>
                  <a:gd name="T6" fmla="+- 0 6219 6218"/>
                  <a:gd name="T7" fmla="*/ 6219 h 101"/>
                  <a:gd name="T8" fmla="+- 0 17670 17659"/>
                  <a:gd name="T9" fmla="*/ T8 w 63"/>
                  <a:gd name="T10" fmla="+- 0 6228 6218"/>
                  <a:gd name="T11" fmla="*/ 6228 h 101"/>
                  <a:gd name="T12" fmla="+- 0 17662 17659"/>
                  <a:gd name="T13" fmla="*/ T12 w 63"/>
                  <a:gd name="T14" fmla="+- 0 6247 6218"/>
                  <a:gd name="T15" fmla="*/ 6247 h 101"/>
                  <a:gd name="T16" fmla="+- 0 17662 17659"/>
                  <a:gd name="T17" fmla="*/ T16 w 63"/>
                  <a:gd name="T18" fmla="+- 0 6258 6218"/>
                  <a:gd name="T19" fmla="*/ 6258 h 101"/>
                  <a:gd name="T20" fmla="+- 0 17670 17659"/>
                  <a:gd name="T21" fmla="*/ T20 w 63"/>
                  <a:gd name="T22" fmla="+- 0 6268 6218"/>
                  <a:gd name="T23" fmla="*/ 6268 h 101"/>
                  <a:gd name="T24" fmla="+- 0 17688 17659"/>
                  <a:gd name="T25" fmla="*/ T24 w 63"/>
                  <a:gd name="T26" fmla="+- 0 6274 6218"/>
                  <a:gd name="T27" fmla="*/ 6274 h 101"/>
                  <a:gd name="T28" fmla="+- 0 17701 17659"/>
                  <a:gd name="T29" fmla="*/ T28 w 63"/>
                  <a:gd name="T30" fmla="+- 0 6279 6218"/>
                  <a:gd name="T31" fmla="*/ 6279 h 101"/>
                  <a:gd name="T32" fmla="+- 0 17706 17659"/>
                  <a:gd name="T33" fmla="*/ T32 w 63"/>
                  <a:gd name="T34" fmla="+- 0 6284 6218"/>
                  <a:gd name="T35" fmla="*/ 6284 h 101"/>
                  <a:gd name="T36" fmla="+- 0 17706 17659"/>
                  <a:gd name="T37" fmla="*/ T36 w 63"/>
                  <a:gd name="T38" fmla="+- 0 6300 6218"/>
                  <a:gd name="T39" fmla="*/ 6300 h 101"/>
                  <a:gd name="T40" fmla="+- 0 17700 17659"/>
                  <a:gd name="T41" fmla="*/ T40 w 63"/>
                  <a:gd name="T42" fmla="+- 0 6306 6218"/>
                  <a:gd name="T43" fmla="*/ 6306 h 101"/>
                  <a:gd name="T44" fmla="+- 0 17717 17659"/>
                  <a:gd name="T45" fmla="*/ T44 w 63"/>
                  <a:gd name="T46" fmla="+- 0 6306 6218"/>
                  <a:gd name="T47" fmla="*/ 6306 h 101"/>
                  <a:gd name="T48" fmla="+- 0 17723 17659"/>
                  <a:gd name="T49" fmla="*/ T48 w 63"/>
                  <a:gd name="T50" fmla="+- 0 6290 6218"/>
                  <a:gd name="T51" fmla="*/ 6290 h 101"/>
                  <a:gd name="T52" fmla="+- 0 17723 17659"/>
                  <a:gd name="T53" fmla="*/ T52 w 63"/>
                  <a:gd name="T54" fmla="+- 0 6276 6218"/>
                  <a:gd name="T55" fmla="*/ 6276 h 101"/>
                  <a:gd name="T56" fmla="+- 0 17714 17659"/>
                  <a:gd name="T57" fmla="*/ T56 w 63"/>
                  <a:gd name="T58" fmla="+- 0 6268 6218"/>
                  <a:gd name="T59" fmla="*/ 6268 h 101"/>
                  <a:gd name="T60" fmla="+- 0 17685 17659"/>
                  <a:gd name="T61" fmla="*/ T60 w 63"/>
                  <a:gd name="T62" fmla="+- 0 6256 6218"/>
                  <a:gd name="T63" fmla="*/ 6256 h 101"/>
                  <a:gd name="T64" fmla="+- 0 17679 17659"/>
                  <a:gd name="T65" fmla="*/ T64 w 63"/>
                  <a:gd name="T66" fmla="+- 0 6253 6218"/>
                  <a:gd name="T67" fmla="*/ 6253 h 101"/>
                  <a:gd name="T68" fmla="+- 0 17679 17659"/>
                  <a:gd name="T69" fmla="*/ T68 w 63"/>
                  <a:gd name="T70" fmla="+- 0 6238 6218"/>
                  <a:gd name="T71" fmla="*/ 6238 h 101"/>
                  <a:gd name="T72" fmla="+- 0 17685 17659"/>
                  <a:gd name="T73" fmla="*/ T72 w 63"/>
                  <a:gd name="T74" fmla="+- 0 6232 6218"/>
                  <a:gd name="T75" fmla="*/ 6232 h 101"/>
                  <a:gd name="T76" fmla="+- 0 17717 17659"/>
                  <a:gd name="T77" fmla="*/ T76 w 63"/>
                  <a:gd name="T78" fmla="+- 0 6232 6218"/>
                  <a:gd name="T79" fmla="*/ 6232 h 101"/>
                  <a:gd name="T80" fmla="+- 0 17719 17659"/>
                  <a:gd name="T81" fmla="*/ T80 w 63"/>
                  <a:gd name="T82" fmla="+- 0 6224 6218"/>
                  <a:gd name="T83" fmla="*/ 6224 h 101"/>
                  <a:gd name="T84" fmla="+- 0 17714 17659"/>
                  <a:gd name="T85" fmla="*/ T84 w 63"/>
                  <a:gd name="T86" fmla="+- 0 6221 6218"/>
                  <a:gd name="T87" fmla="*/ 6221 h 101"/>
                  <a:gd name="T88" fmla="+- 0 17705 17659"/>
                  <a:gd name="T89" fmla="*/ T88 w 63"/>
                  <a:gd name="T90" fmla="+- 0 6218 6218"/>
                  <a:gd name="T91" fmla="*/ 621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 h="101">
                    <a:moveTo>
                      <a:pt x="46" y="0"/>
                    </a:moveTo>
                    <a:lnTo>
                      <a:pt x="31" y="1"/>
                    </a:lnTo>
                    <a:lnTo>
                      <a:pt x="11" y="10"/>
                    </a:lnTo>
                    <a:lnTo>
                      <a:pt x="3" y="29"/>
                    </a:lnTo>
                    <a:lnTo>
                      <a:pt x="3" y="40"/>
                    </a:lnTo>
                    <a:lnTo>
                      <a:pt x="11" y="50"/>
                    </a:lnTo>
                    <a:lnTo>
                      <a:pt x="29" y="56"/>
                    </a:lnTo>
                    <a:lnTo>
                      <a:pt x="42" y="61"/>
                    </a:lnTo>
                    <a:lnTo>
                      <a:pt x="47" y="66"/>
                    </a:lnTo>
                    <a:lnTo>
                      <a:pt x="47" y="82"/>
                    </a:lnTo>
                    <a:lnTo>
                      <a:pt x="41" y="88"/>
                    </a:lnTo>
                    <a:lnTo>
                      <a:pt x="58" y="88"/>
                    </a:lnTo>
                    <a:lnTo>
                      <a:pt x="64" y="72"/>
                    </a:lnTo>
                    <a:lnTo>
                      <a:pt x="64" y="58"/>
                    </a:lnTo>
                    <a:lnTo>
                      <a:pt x="55" y="50"/>
                    </a:lnTo>
                    <a:lnTo>
                      <a:pt x="26" y="38"/>
                    </a:lnTo>
                    <a:lnTo>
                      <a:pt x="20" y="35"/>
                    </a:lnTo>
                    <a:lnTo>
                      <a:pt x="20" y="20"/>
                    </a:lnTo>
                    <a:lnTo>
                      <a:pt x="26" y="14"/>
                    </a:lnTo>
                    <a:lnTo>
                      <a:pt x="58" y="14"/>
                    </a:lnTo>
                    <a:lnTo>
                      <a:pt x="60" y="6"/>
                    </a:lnTo>
                    <a:lnTo>
                      <a:pt x="55"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9" name="Freeform 251"/>
              <p:cNvSpPr>
                <a:spLocks/>
              </p:cNvSpPr>
              <p:nvPr/>
            </p:nvSpPr>
            <p:spPr bwMode="auto">
              <a:xfrm>
                <a:off x="17659" y="6218"/>
                <a:ext cx="63" cy="101"/>
              </a:xfrm>
              <a:custGeom>
                <a:avLst/>
                <a:gdLst>
                  <a:gd name="T0" fmla="+- 0 17717 17659"/>
                  <a:gd name="T1" fmla="*/ T0 w 63"/>
                  <a:gd name="T2" fmla="+- 0 6232 6218"/>
                  <a:gd name="T3" fmla="*/ 6232 h 101"/>
                  <a:gd name="T4" fmla="+- 0 17704 17659"/>
                  <a:gd name="T5" fmla="*/ T4 w 63"/>
                  <a:gd name="T6" fmla="+- 0 6232 6218"/>
                  <a:gd name="T7" fmla="*/ 6232 h 101"/>
                  <a:gd name="T8" fmla="+- 0 17711 17659"/>
                  <a:gd name="T9" fmla="*/ T8 w 63"/>
                  <a:gd name="T10" fmla="+- 0 6235 6218"/>
                  <a:gd name="T11" fmla="*/ 6235 h 101"/>
                  <a:gd name="T12" fmla="+- 0 17715 17659"/>
                  <a:gd name="T13" fmla="*/ T12 w 63"/>
                  <a:gd name="T14" fmla="+- 0 6237 6218"/>
                  <a:gd name="T15" fmla="*/ 6237 h 101"/>
                  <a:gd name="T16" fmla="+- 0 17717 17659"/>
                  <a:gd name="T17" fmla="*/ T16 w 63"/>
                  <a:gd name="T18" fmla="+- 0 6232 6218"/>
                  <a:gd name="T19" fmla="*/ 6232 h 101"/>
                </a:gdLst>
                <a:ahLst/>
                <a:cxnLst>
                  <a:cxn ang="0">
                    <a:pos x="T1" y="T3"/>
                  </a:cxn>
                  <a:cxn ang="0">
                    <a:pos x="T5" y="T7"/>
                  </a:cxn>
                  <a:cxn ang="0">
                    <a:pos x="T9" y="T11"/>
                  </a:cxn>
                  <a:cxn ang="0">
                    <a:pos x="T13" y="T15"/>
                  </a:cxn>
                  <a:cxn ang="0">
                    <a:pos x="T17" y="T19"/>
                  </a:cxn>
                </a:cxnLst>
                <a:rect l="0" t="0" r="r" b="b"/>
                <a:pathLst>
                  <a:path w="63" h="101">
                    <a:moveTo>
                      <a:pt x="58" y="14"/>
                    </a:moveTo>
                    <a:lnTo>
                      <a:pt x="45" y="14"/>
                    </a:lnTo>
                    <a:lnTo>
                      <a:pt x="52" y="17"/>
                    </a:lnTo>
                    <a:lnTo>
                      <a:pt x="56" y="19"/>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5" name="Group 252"/>
            <p:cNvGrpSpPr>
              <a:grpSpLocks/>
            </p:cNvGrpSpPr>
            <p:nvPr/>
          </p:nvGrpSpPr>
          <p:grpSpPr bwMode="auto">
            <a:xfrm>
              <a:off x="17747" y="6222"/>
              <a:ext cx="85" cy="98"/>
              <a:chOff x="17747" y="6222"/>
              <a:chExt cx="85" cy="98"/>
            </a:xfrm>
          </p:grpSpPr>
          <p:sp>
            <p:nvSpPr>
              <p:cNvPr id="5484" name="Freeform 253"/>
              <p:cNvSpPr>
                <a:spLocks/>
              </p:cNvSpPr>
              <p:nvPr/>
            </p:nvSpPr>
            <p:spPr bwMode="auto">
              <a:xfrm>
                <a:off x="17747" y="6222"/>
                <a:ext cx="85" cy="98"/>
              </a:xfrm>
              <a:custGeom>
                <a:avLst/>
                <a:gdLst>
                  <a:gd name="T0" fmla="+- 0 17774 17747"/>
                  <a:gd name="T1" fmla="*/ T0 w 85"/>
                  <a:gd name="T2" fmla="+- 0 6222 6222"/>
                  <a:gd name="T3" fmla="*/ 6222 h 98"/>
                  <a:gd name="T4" fmla="+- 0 17759 17747"/>
                  <a:gd name="T5" fmla="*/ T4 w 85"/>
                  <a:gd name="T6" fmla="+- 0 6234 6222"/>
                  <a:gd name="T7" fmla="*/ 6234 h 98"/>
                  <a:gd name="T8" fmla="+- 0 17750 17747"/>
                  <a:gd name="T9" fmla="*/ T8 w 85"/>
                  <a:gd name="T10" fmla="+- 0 6254 6222"/>
                  <a:gd name="T11" fmla="*/ 6254 h 98"/>
                  <a:gd name="T12" fmla="+- 0 17747 17747"/>
                  <a:gd name="T13" fmla="*/ T12 w 85"/>
                  <a:gd name="T14" fmla="+- 0 6281 6222"/>
                  <a:gd name="T15" fmla="*/ 6281 h 98"/>
                  <a:gd name="T16" fmla="+- 0 17755 17747"/>
                  <a:gd name="T17" fmla="*/ T16 w 85"/>
                  <a:gd name="T18" fmla="+- 0 6301 6222"/>
                  <a:gd name="T19" fmla="*/ 6301 h 98"/>
                  <a:gd name="T20" fmla="+- 0 17771 17747"/>
                  <a:gd name="T21" fmla="*/ T20 w 85"/>
                  <a:gd name="T22" fmla="+- 0 6315 6222"/>
                  <a:gd name="T23" fmla="*/ 6315 h 98"/>
                  <a:gd name="T24" fmla="+- 0 17794 17747"/>
                  <a:gd name="T25" fmla="*/ T24 w 85"/>
                  <a:gd name="T26" fmla="+- 0 6320 6222"/>
                  <a:gd name="T27" fmla="*/ 6320 h 98"/>
                  <a:gd name="T28" fmla="+- 0 17809 17747"/>
                  <a:gd name="T29" fmla="*/ T28 w 85"/>
                  <a:gd name="T30" fmla="+- 0 6320 6222"/>
                  <a:gd name="T31" fmla="*/ 6320 h 98"/>
                  <a:gd name="T32" fmla="+- 0 17820 17747"/>
                  <a:gd name="T33" fmla="*/ T32 w 85"/>
                  <a:gd name="T34" fmla="+- 0 6316 6222"/>
                  <a:gd name="T35" fmla="*/ 6316 h 98"/>
                  <a:gd name="T36" fmla="+- 0 17826 17747"/>
                  <a:gd name="T37" fmla="*/ T36 w 85"/>
                  <a:gd name="T38" fmla="+- 0 6313 6222"/>
                  <a:gd name="T39" fmla="*/ 6313 h 98"/>
                  <a:gd name="T40" fmla="+- 0 17824 17747"/>
                  <a:gd name="T41" fmla="*/ T40 w 85"/>
                  <a:gd name="T42" fmla="+- 0 6306 6222"/>
                  <a:gd name="T43" fmla="*/ 6306 h 98"/>
                  <a:gd name="T44" fmla="+- 0 17809 17747"/>
                  <a:gd name="T45" fmla="*/ T44 w 85"/>
                  <a:gd name="T46" fmla="+- 0 6306 6222"/>
                  <a:gd name="T47" fmla="*/ 6306 h 98"/>
                  <a:gd name="T48" fmla="+- 0 17789 17747"/>
                  <a:gd name="T49" fmla="*/ T48 w 85"/>
                  <a:gd name="T50" fmla="+- 0 6305 6222"/>
                  <a:gd name="T51" fmla="*/ 6305 h 98"/>
                  <a:gd name="T52" fmla="+- 0 17771 17747"/>
                  <a:gd name="T53" fmla="*/ T52 w 85"/>
                  <a:gd name="T54" fmla="+- 0 6295 6222"/>
                  <a:gd name="T55" fmla="*/ 6295 h 98"/>
                  <a:gd name="T56" fmla="+- 0 17763 17747"/>
                  <a:gd name="T57" fmla="*/ T56 w 85"/>
                  <a:gd name="T58" fmla="+- 0 6272 6222"/>
                  <a:gd name="T59" fmla="*/ 6272 h 98"/>
                  <a:gd name="T60" fmla="+- 0 17831 17747"/>
                  <a:gd name="T61" fmla="*/ T60 w 85"/>
                  <a:gd name="T62" fmla="+- 0 6272 6222"/>
                  <a:gd name="T63" fmla="*/ 6272 h 98"/>
                  <a:gd name="T64" fmla="+- 0 17831 17747"/>
                  <a:gd name="T65" fmla="*/ T64 w 85"/>
                  <a:gd name="T66" fmla="+- 0 6270 6222"/>
                  <a:gd name="T67" fmla="*/ 6270 h 98"/>
                  <a:gd name="T68" fmla="+- 0 17832 17747"/>
                  <a:gd name="T69" fmla="*/ T68 w 85"/>
                  <a:gd name="T70" fmla="+- 0 6268 6222"/>
                  <a:gd name="T71" fmla="*/ 6268 h 98"/>
                  <a:gd name="T72" fmla="+- 0 17831 17747"/>
                  <a:gd name="T73" fmla="*/ T72 w 85"/>
                  <a:gd name="T74" fmla="+- 0 6260 6222"/>
                  <a:gd name="T75" fmla="*/ 6260 h 98"/>
                  <a:gd name="T76" fmla="+- 0 17763 17747"/>
                  <a:gd name="T77" fmla="*/ T76 w 85"/>
                  <a:gd name="T78" fmla="+- 0 6260 6222"/>
                  <a:gd name="T79" fmla="*/ 6260 h 98"/>
                  <a:gd name="T80" fmla="+- 0 17765 17747"/>
                  <a:gd name="T81" fmla="*/ T80 w 85"/>
                  <a:gd name="T82" fmla="+- 0 6247 6222"/>
                  <a:gd name="T83" fmla="*/ 6247 h 98"/>
                  <a:gd name="T84" fmla="+- 0 17773 17747"/>
                  <a:gd name="T85" fmla="*/ T84 w 85"/>
                  <a:gd name="T86" fmla="+- 0 6231 6222"/>
                  <a:gd name="T87" fmla="*/ 6231 h 98"/>
                  <a:gd name="T88" fmla="+- 0 17815 17747"/>
                  <a:gd name="T89" fmla="*/ T88 w 85"/>
                  <a:gd name="T90" fmla="+- 0 6231 6222"/>
                  <a:gd name="T91" fmla="*/ 6231 h 98"/>
                  <a:gd name="T92" fmla="+- 0 17805 17747"/>
                  <a:gd name="T93" fmla="*/ T92 w 85"/>
                  <a:gd name="T94" fmla="+- 0 6225 6222"/>
                  <a:gd name="T95" fmla="*/ 6225 h 98"/>
                  <a:gd name="T96" fmla="+- 0 17774 17747"/>
                  <a:gd name="T97" fmla="*/ T96 w 85"/>
                  <a:gd name="T98" fmla="+- 0 6222 6222"/>
                  <a:gd name="T99" fmla="*/ 622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2" y="83"/>
                    </a:lnTo>
                    <a:lnTo>
                      <a:pt x="24" y="73"/>
                    </a:lnTo>
                    <a:lnTo>
                      <a:pt x="16" y="50"/>
                    </a:lnTo>
                    <a:lnTo>
                      <a:pt x="84" y="50"/>
                    </a:lnTo>
                    <a:lnTo>
                      <a:pt x="84" y="48"/>
                    </a:lnTo>
                    <a:lnTo>
                      <a:pt x="85" y="46"/>
                    </a:lnTo>
                    <a:lnTo>
                      <a:pt x="84" y="38"/>
                    </a:lnTo>
                    <a:lnTo>
                      <a:pt x="16" y="38"/>
                    </a:lnTo>
                    <a:lnTo>
                      <a:pt x="18" y="25"/>
                    </a:lnTo>
                    <a:lnTo>
                      <a:pt x="26" y="9"/>
                    </a:lnTo>
                    <a:lnTo>
                      <a:pt x="68"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5" name="Freeform 254"/>
              <p:cNvSpPr>
                <a:spLocks/>
              </p:cNvSpPr>
              <p:nvPr/>
            </p:nvSpPr>
            <p:spPr bwMode="auto">
              <a:xfrm>
                <a:off x="17747" y="6222"/>
                <a:ext cx="85" cy="98"/>
              </a:xfrm>
              <a:custGeom>
                <a:avLst/>
                <a:gdLst>
                  <a:gd name="T0" fmla="+- 0 17823 17747"/>
                  <a:gd name="T1" fmla="*/ T0 w 85"/>
                  <a:gd name="T2" fmla="+- 0 6301 6222"/>
                  <a:gd name="T3" fmla="*/ 6301 h 98"/>
                  <a:gd name="T4" fmla="+- 0 17817 17747"/>
                  <a:gd name="T5" fmla="*/ T4 w 85"/>
                  <a:gd name="T6" fmla="+- 0 6304 6222"/>
                  <a:gd name="T7" fmla="*/ 6304 h 98"/>
                  <a:gd name="T8" fmla="+- 0 17809 17747"/>
                  <a:gd name="T9" fmla="*/ T8 w 85"/>
                  <a:gd name="T10" fmla="+- 0 6306 6222"/>
                  <a:gd name="T11" fmla="*/ 6306 h 98"/>
                  <a:gd name="T12" fmla="+- 0 17824 17747"/>
                  <a:gd name="T13" fmla="*/ T12 w 85"/>
                  <a:gd name="T14" fmla="+- 0 6306 6222"/>
                  <a:gd name="T15" fmla="*/ 6306 h 98"/>
                  <a:gd name="T16" fmla="+- 0 17823 17747"/>
                  <a:gd name="T17" fmla="*/ T16 w 85"/>
                  <a:gd name="T18" fmla="+- 0 6301 6222"/>
                  <a:gd name="T19" fmla="*/ 630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6" name="Freeform 255"/>
              <p:cNvSpPr>
                <a:spLocks/>
              </p:cNvSpPr>
              <p:nvPr/>
            </p:nvSpPr>
            <p:spPr bwMode="auto">
              <a:xfrm>
                <a:off x="17747" y="6222"/>
                <a:ext cx="85" cy="98"/>
              </a:xfrm>
              <a:custGeom>
                <a:avLst/>
                <a:gdLst>
                  <a:gd name="T0" fmla="+- 0 17815 17747"/>
                  <a:gd name="T1" fmla="*/ T0 w 85"/>
                  <a:gd name="T2" fmla="+- 0 6231 6222"/>
                  <a:gd name="T3" fmla="*/ 6231 h 98"/>
                  <a:gd name="T4" fmla="+- 0 17810 17747"/>
                  <a:gd name="T5" fmla="*/ T4 w 85"/>
                  <a:gd name="T6" fmla="+- 0 6231 6222"/>
                  <a:gd name="T7" fmla="*/ 6231 h 98"/>
                  <a:gd name="T8" fmla="+- 0 17815 17747"/>
                  <a:gd name="T9" fmla="*/ T8 w 85"/>
                  <a:gd name="T10" fmla="+- 0 6248 6222"/>
                  <a:gd name="T11" fmla="*/ 6248 h 98"/>
                  <a:gd name="T12" fmla="+- 0 17815 17747"/>
                  <a:gd name="T13" fmla="*/ T12 w 85"/>
                  <a:gd name="T14" fmla="+- 0 6260 6222"/>
                  <a:gd name="T15" fmla="*/ 6260 h 98"/>
                  <a:gd name="T16" fmla="+- 0 17831 17747"/>
                  <a:gd name="T17" fmla="*/ T16 w 85"/>
                  <a:gd name="T18" fmla="+- 0 6260 6222"/>
                  <a:gd name="T19" fmla="*/ 6260 h 98"/>
                  <a:gd name="T20" fmla="+- 0 17830 17747"/>
                  <a:gd name="T21" fmla="*/ T20 w 85"/>
                  <a:gd name="T22" fmla="+- 0 6252 6222"/>
                  <a:gd name="T23" fmla="*/ 6252 h 98"/>
                  <a:gd name="T24" fmla="+- 0 17823 17747"/>
                  <a:gd name="T25" fmla="*/ T24 w 85"/>
                  <a:gd name="T26" fmla="+- 0 6237 6222"/>
                  <a:gd name="T27" fmla="*/ 6237 h 98"/>
                  <a:gd name="T28" fmla="+- 0 17815 17747"/>
                  <a:gd name="T29" fmla="*/ T28 w 85"/>
                  <a:gd name="T30" fmla="+- 0 6231 6222"/>
                  <a:gd name="T31" fmla="*/ 623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6"/>
                    </a:lnTo>
                    <a:lnTo>
                      <a:pt x="68" y="38"/>
                    </a:lnTo>
                    <a:lnTo>
                      <a:pt x="84" y="38"/>
                    </a:lnTo>
                    <a:lnTo>
                      <a:pt x="83"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376" name="Picture 2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6" y="6583"/>
                <a:ext cx="11282"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56" name="Group 257"/>
            <p:cNvGrpSpPr>
              <a:grpSpLocks/>
            </p:cNvGrpSpPr>
            <p:nvPr/>
          </p:nvGrpSpPr>
          <p:grpSpPr bwMode="auto">
            <a:xfrm>
              <a:off x="16073" y="6595"/>
              <a:ext cx="2" cy="142"/>
              <a:chOff x="16073" y="6595"/>
              <a:chExt cx="2" cy="142"/>
            </a:xfrm>
          </p:grpSpPr>
          <p:sp>
            <p:nvSpPr>
              <p:cNvPr id="5483" name="Freeform 258"/>
              <p:cNvSpPr>
                <a:spLocks/>
              </p:cNvSpPr>
              <p:nvPr/>
            </p:nvSpPr>
            <p:spPr bwMode="auto">
              <a:xfrm>
                <a:off x="16073"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7" name="Group 259"/>
            <p:cNvGrpSpPr>
              <a:grpSpLocks/>
            </p:cNvGrpSpPr>
            <p:nvPr/>
          </p:nvGrpSpPr>
          <p:grpSpPr bwMode="auto">
            <a:xfrm>
              <a:off x="16117" y="6602"/>
              <a:ext cx="20" cy="135"/>
              <a:chOff x="16117" y="6602"/>
              <a:chExt cx="20" cy="135"/>
            </a:xfrm>
          </p:grpSpPr>
          <p:sp>
            <p:nvSpPr>
              <p:cNvPr id="5481" name="Freeform 260"/>
              <p:cNvSpPr>
                <a:spLocks/>
              </p:cNvSpPr>
              <p:nvPr/>
            </p:nvSpPr>
            <p:spPr bwMode="auto">
              <a:xfrm>
                <a:off x="16117" y="6602"/>
                <a:ext cx="20" cy="135"/>
              </a:xfrm>
              <a:custGeom>
                <a:avLst/>
                <a:gdLst>
                  <a:gd name="T0" fmla="+- 0 16137 16117"/>
                  <a:gd name="T1" fmla="*/ T0 w 20"/>
                  <a:gd name="T2" fmla="+- 0 6641 6602"/>
                  <a:gd name="T3" fmla="*/ 6641 h 135"/>
                  <a:gd name="T4" fmla="+- 0 16120 16117"/>
                  <a:gd name="T5" fmla="*/ T4 w 20"/>
                  <a:gd name="T6" fmla="+- 0 6641 6602"/>
                  <a:gd name="T7" fmla="*/ 6641 h 135"/>
                  <a:gd name="T8" fmla="+- 0 16120 16117"/>
                  <a:gd name="T9" fmla="*/ T8 w 20"/>
                  <a:gd name="T10" fmla="+- 0 6737 6602"/>
                  <a:gd name="T11" fmla="*/ 6737 h 135"/>
                  <a:gd name="T12" fmla="+- 0 16137 16117"/>
                  <a:gd name="T13" fmla="*/ T12 w 20"/>
                  <a:gd name="T14" fmla="+- 0 6737 6602"/>
                  <a:gd name="T15" fmla="*/ 6737 h 135"/>
                  <a:gd name="T16" fmla="+- 0 16137 16117"/>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3" y="39"/>
                    </a:lnTo>
                    <a:lnTo>
                      <a:pt x="3"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2" name="Freeform 261"/>
              <p:cNvSpPr>
                <a:spLocks/>
              </p:cNvSpPr>
              <p:nvPr/>
            </p:nvSpPr>
            <p:spPr bwMode="auto">
              <a:xfrm>
                <a:off x="16117" y="6602"/>
                <a:ext cx="20" cy="135"/>
              </a:xfrm>
              <a:custGeom>
                <a:avLst/>
                <a:gdLst>
                  <a:gd name="T0" fmla="+- 0 16135 16117"/>
                  <a:gd name="T1" fmla="*/ T0 w 20"/>
                  <a:gd name="T2" fmla="+- 0 6602 6602"/>
                  <a:gd name="T3" fmla="*/ 6602 h 135"/>
                  <a:gd name="T4" fmla="+- 0 16122 16117"/>
                  <a:gd name="T5" fmla="*/ T4 w 20"/>
                  <a:gd name="T6" fmla="+- 0 6602 6602"/>
                  <a:gd name="T7" fmla="*/ 6602 h 135"/>
                  <a:gd name="T8" fmla="+- 0 16117 16117"/>
                  <a:gd name="T9" fmla="*/ T8 w 20"/>
                  <a:gd name="T10" fmla="+- 0 6607 6602"/>
                  <a:gd name="T11" fmla="*/ 6607 h 135"/>
                  <a:gd name="T12" fmla="+- 0 16117 16117"/>
                  <a:gd name="T13" fmla="*/ T12 w 20"/>
                  <a:gd name="T14" fmla="+- 0 6619 6602"/>
                  <a:gd name="T15" fmla="*/ 6619 h 135"/>
                  <a:gd name="T16" fmla="+- 0 16122 16117"/>
                  <a:gd name="T17" fmla="*/ T16 w 20"/>
                  <a:gd name="T18" fmla="+- 0 6624 6602"/>
                  <a:gd name="T19" fmla="*/ 6624 h 135"/>
                  <a:gd name="T20" fmla="+- 0 16135 16117"/>
                  <a:gd name="T21" fmla="*/ T20 w 20"/>
                  <a:gd name="T22" fmla="+- 0 6624 6602"/>
                  <a:gd name="T23" fmla="*/ 6624 h 135"/>
                  <a:gd name="T24" fmla="+- 0 16139 16117"/>
                  <a:gd name="T25" fmla="*/ T24 w 20"/>
                  <a:gd name="T26" fmla="+- 0 6619 6602"/>
                  <a:gd name="T27" fmla="*/ 6619 h 135"/>
                  <a:gd name="T28" fmla="+- 0 16139 16117"/>
                  <a:gd name="T29" fmla="*/ T28 w 20"/>
                  <a:gd name="T30" fmla="+- 0 6613 6602"/>
                  <a:gd name="T31" fmla="*/ 6613 h 135"/>
                  <a:gd name="T32" fmla="+- 0 16139 16117"/>
                  <a:gd name="T33" fmla="*/ T32 w 20"/>
                  <a:gd name="T34" fmla="+- 0 6607 6602"/>
                  <a:gd name="T35" fmla="*/ 6607 h 135"/>
                  <a:gd name="T36" fmla="+- 0 16135 16117"/>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8" y="0"/>
                    </a:moveTo>
                    <a:lnTo>
                      <a:pt x="5" y="0"/>
                    </a:lnTo>
                    <a:lnTo>
                      <a:pt x="0" y="5"/>
                    </a:lnTo>
                    <a:lnTo>
                      <a:pt x="0" y="17"/>
                    </a:lnTo>
                    <a:lnTo>
                      <a:pt x="5" y="22"/>
                    </a:lnTo>
                    <a:lnTo>
                      <a:pt x="18" y="22"/>
                    </a:lnTo>
                    <a:lnTo>
                      <a:pt x="22" y="17"/>
                    </a:lnTo>
                    <a:lnTo>
                      <a:pt x="22" y="11"/>
                    </a:lnTo>
                    <a:lnTo>
                      <a:pt x="22"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8" name="Group 262"/>
            <p:cNvGrpSpPr>
              <a:grpSpLocks/>
            </p:cNvGrpSpPr>
            <p:nvPr/>
          </p:nvGrpSpPr>
          <p:grpSpPr bwMode="auto">
            <a:xfrm>
              <a:off x="16163" y="6593"/>
              <a:ext cx="63" cy="144"/>
              <a:chOff x="16163" y="6593"/>
              <a:chExt cx="63" cy="144"/>
            </a:xfrm>
          </p:grpSpPr>
          <p:sp>
            <p:nvSpPr>
              <p:cNvPr id="5476" name="Freeform 263"/>
              <p:cNvSpPr>
                <a:spLocks/>
              </p:cNvSpPr>
              <p:nvPr/>
            </p:nvSpPr>
            <p:spPr bwMode="auto">
              <a:xfrm>
                <a:off x="16163" y="6593"/>
                <a:ext cx="63" cy="144"/>
              </a:xfrm>
              <a:custGeom>
                <a:avLst/>
                <a:gdLst>
                  <a:gd name="T0" fmla="+- 0 16194 16163"/>
                  <a:gd name="T1" fmla="*/ T0 w 63"/>
                  <a:gd name="T2" fmla="+- 0 6654 6593"/>
                  <a:gd name="T3" fmla="*/ 6654 h 144"/>
                  <a:gd name="T4" fmla="+- 0 16176 16163"/>
                  <a:gd name="T5" fmla="*/ T4 w 63"/>
                  <a:gd name="T6" fmla="+- 0 6654 6593"/>
                  <a:gd name="T7" fmla="*/ 6654 h 144"/>
                  <a:gd name="T8" fmla="+- 0 16176 16163"/>
                  <a:gd name="T9" fmla="*/ T8 w 63"/>
                  <a:gd name="T10" fmla="+- 0 6737 6593"/>
                  <a:gd name="T11" fmla="*/ 6737 h 144"/>
                  <a:gd name="T12" fmla="+- 0 16194 16163"/>
                  <a:gd name="T13" fmla="*/ T12 w 63"/>
                  <a:gd name="T14" fmla="+- 0 6737 6593"/>
                  <a:gd name="T15" fmla="*/ 6737 h 144"/>
                  <a:gd name="T16" fmla="+- 0 16194 16163"/>
                  <a:gd name="T17" fmla="*/ T16 w 63"/>
                  <a:gd name="T18" fmla="+- 0 6654 6593"/>
                  <a:gd name="T19" fmla="*/ 6654 h 144"/>
                </a:gdLst>
                <a:ahLst/>
                <a:cxnLst>
                  <a:cxn ang="0">
                    <a:pos x="T1" y="T3"/>
                  </a:cxn>
                  <a:cxn ang="0">
                    <a:pos x="T5" y="T7"/>
                  </a:cxn>
                  <a:cxn ang="0">
                    <a:pos x="T9" y="T11"/>
                  </a:cxn>
                  <a:cxn ang="0">
                    <a:pos x="T13" y="T15"/>
                  </a:cxn>
                  <a:cxn ang="0">
                    <a:pos x="T17" y="T19"/>
                  </a:cxn>
                </a:cxnLst>
                <a:rect l="0" t="0" r="r" b="b"/>
                <a:pathLst>
                  <a:path w="63" h="144">
                    <a:moveTo>
                      <a:pt x="31" y="61"/>
                    </a:moveTo>
                    <a:lnTo>
                      <a:pt x="13" y="61"/>
                    </a:lnTo>
                    <a:lnTo>
                      <a:pt x="13" y="144"/>
                    </a:lnTo>
                    <a:lnTo>
                      <a:pt x="31" y="144"/>
                    </a:lnTo>
                    <a:lnTo>
                      <a:pt x="3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7" name="Freeform 264"/>
              <p:cNvSpPr>
                <a:spLocks/>
              </p:cNvSpPr>
              <p:nvPr/>
            </p:nvSpPr>
            <p:spPr bwMode="auto">
              <a:xfrm>
                <a:off x="16163" y="6593"/>
                <a:ext cx="63" cy="144"/>
              </a:xfrm>
              <a:custGeom>
                <a:avLst/>
                <a:gdLst>
                  <a:gd name="T0" fmla="+- 0 16217 16163"/>
                  <a:gd name="T1" fmla="*/ T0 w 63"/>
                  <a:gd name="T2" fmla="+- 0 6641 6593"/>
                  <a:gd name="T3" fmla="*/ 6641 h 144"/>
                  <a:gd name="T4" fmla="+- 0 16163 16163"/>
                  <a:gd name="T5" fmla="*/ T4 w 63"/>
                  <a:gd name="T6" fmla="+- 0 6641 6593"/>
                  <a:gd name="T7" fmla="*/ 6641 h 144"/>
                  <a:gd name="T8" fmla="+- 0 16163 16163"/>
                  <a:gd name="T9" fmla="*/ T8 w 63"/>
                  <a:gd name="T10" fmla="+- 0 6654 6593"/>
                  <a:gd name="T11" fmla="*/ 6654 h 144"/>
                  <a:gd name="T12" fmla="+- 0 16217 16163"/>
                  <a:gd name="T13" fmla="*/ T12 w 63"/>
                  <a:gd name="T14" fmla="+- 0 6654 6593"/>
                  <a:gd name="T15" fmla="*/ 6654 h 144"/>
                  <a:gd name="T16" fmla="+- 0 16217 16163"/>
                  <a:gd name="T17" fmla="*/ T16 w 63"/>
                  <a:gd name="T18" fmla="+- 0 6641 6593"/>
                  <a:gd name="T19" fmla="*/ 6641 h 144"/>
                </a:gdLst>
                <a:ahLst/>
                <a:cxnLst>
                  <a:cxn ang="0">
                    <a:pos x="T1" y="T3"/>
                  </a:cxn>
                  <a:cxn ang="0">
                    <a:pos x="T5" y="T7"/>
                  </a:cxn>
                  <a:cxn ang="0">
                    <a:pos x="T9" y="T11"/>
                  </a:cxn>
                  <a:cxn ang="0">
                    <a:pos x="T13" y="T15"/>
                  </a:cxn>
                  <a:cxn ang="0">
                    <a:pos x="T17" y="T19"/>
                  </a:cxn>
                </a:cxnLst>
                <a:rect l="0" t="0" r="r" b="b"/>
                <a:pathLst>
                  <a:path w="63" h="144">
                    <a:moveTo>
                      <a:pt x="54" y="48"/>
                    </a:moveTo>
                    <a:lnTo>
                      <a:pt x="0" y="48"/>
                    </a:lnTo>
                    <a:lnTo>
                      <a:pt x="0" y="61"/>
                    </a:lnTo>
                    <a:lnTo>
                      <a:pt x="54" y="61"/>
                    </a:lnTo>
                    <a:lnTo>
                      <a:pt x="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8" name="Freeform 265"/>
              <p:cNvSpPr>
                <a:spLocks/>
              </p:cNvSpPr>
              <p:nvPr/>
            </p:nvSpPr>
            <p:spPr bwMode="auto">
              <a:xfrm>
                <a:off x="16163" y="6593"/>
                <a:ext cx="63" cy="144"/>
              </a:xfrm>
              <a:custGeom>
                <a:avLst/>
                <a:gdLst>
                  <a:gd name="T0" fmla="+- 0 16217 16163"/>
                  <a:gd name="T1" fmla="*/ T0 w 63"/>
                  <a:gd name="T2" fmla="+- 0 6593 6593"/>
                  <a:gd name="T3" fmla="*/ 6593 h 144"/>
                  <a:gd name="T4" fmla="+- 0 16203 16163"/>
                  <a:gd name="T5" fmla="*/ T4 w 63"/>
                  <a:gd name="T6" fmla="+- 0 6593 6593"/>
                  <a:gd name="T7" fmla="*/ 6593 h 144"/>
                  <a:gd name="T8" fmla="+- 0 16194 16163"/>
                  <a:gd name="T9" fmla="*/ T8 w 63"/>
                  <a:gd name="T10" fmla="+- 0 6596 6593"/>
                  <a:gd name="T11" fmla="*/ 6596 h 144"/>
                  <a:gd name="T12" fmla="+- 0 16187 16163"/>
                  <a:gd name="T13" fmla="*/ T12 w 63"/>
                  <a:gd name="T14" fmla="+- 0 6602 6593"/>
                  <a:gd name="T15" fmla="*/ 6602 h 144"/>
                  <a:gd name="T16" fmla="+- 0 16179 16163"/>
                  <a:gd name="T17" fmla="*/ T16 w 63"/>
                  <a:gd name="T18" fmla="+- 0 6610 6593"/>
                  <a:gd name="T19" fmla="*/ 6610 h 144"/>
                  <a:gd name="T20" fmla="+- 0 16176 16163"/>
                  <a:gd name="T21" fmla="*/ T20 w 63"/>
                  <a:gd name="T22" fmla="+- 0 6622 6593"/>
                  <a:gd name="T23" fmla="*/ 6622 h 144"/>
                  <a:gd name="T24" fmla="+- 0 16176 16163"/>
                  <a:gd name="T25" fmla="*/ T24 w 63"/>
                  <a:gd name="T26" fmla="+- 0 6641 6593"/>
                  <a:gd name="T27" fmla="*/ 6641 h 144"/>
                  <a:gd name="T28" fmla="+- 0 16194 16163"/>
                  <a:gd name="T29" fmla="*/ T28 w 63"/>
                  <a:gd name="T30" fmla="+- 0 6641 6593"/>
                  <a:gd name="T31" fmla="*/ 6641 h 144"/>
                  <a:gd name="T32" fmla="+- 0 16194 16163"/>
                  <a:gd name="T33" fmla="*/ T32 w 63"/>
                  <a:gd name="T34" fmla="+- 0 6621 6593"/>
                  <a:gd name="T35" fmla="*/ 6621 h 144"/>
                  <a:gd name="T36" fmla="+- 0 16197 16163"/>
                  <a:gd name="T37" fmla="*/ T36 w 63"/>
                  <a:gd name="T38" fmla="+- 0 6607 6593"/>
                  <a:gd name="T39" fmla="*/ 6607 h 144"/>
                  <a:gd name="T40" fmla="+- 0 16224 16163"/>
                  <a:gd name="T41" fmla="*/ T40 w 63"/>
                  <a:gd name="T42" fmla="+- 0 6607 6593"/>
                  <a:gd name="T43" fmla="*/ 6607 h 144"/>
                  <a:gd name="T44" fmla="+- 0 16226 16163"/>
                  <a:gd name="T45" fmla="*/ T44 w 63"/>
                  <a:gd name="T46" fmla="+- 0 6596 6593"/>
                  <a:gd name="T47" fmla="*/ 6596 h 144"/>
                  <a:gd name="T48" fmla="+- 0 16223 16163"/>
                  <a:gd name="T49" fmla="*/ T48 w 63"/>
                  <a:gd name="T50" fmla="+- 0 6595 6593"/>
                  <a:gd name="T51" fmla="*/ 6595 h 144"/>
                  <a:gd name="T52" fmla="+- 0 16217 16163"/>
                  <a:gd name="T53" fmla="*/ T52 w 63"/>
                  <a:gd name="T54" fmla="+- 0 6593 6593"/>
                  <a:gd name="T55" fmla="*/ 6593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3" h="144">
                    <a:moveTo>
                      <a:pt x="54" y="0"/>
                    </a:moveTo>
                    <a:lnTo>
                      <a:pt x="40" y="0"/>
                    </a:lnTo>
                    <a:lnTo>
                      <a:pt x="31" y="3"/>
                    </a:lnTo>
                    <a:lnTo>
                      <a:pt x="24" y="9"/>
                    </a:lnTo>
                    <a:lnTo>
                      <a:pt x="16" y="17"/>
                    </a:lnTo>
                    <a:lnTo>
                      <a:pt x="13" y="29"/>
                    </a:lnTo>
                    <a:lnTo>
                      <a:pt x="13" y="48"/>
                    </a:lnTo>
                    <a:lnTo>
                      <a:pt x="31" y="48"/>
                    </a:lnTo>
                    <a:lnTo>
                      <a:pt x="31" y="28"/>
                    </a:lnTo>
                    <a:lnTo>
                      <a:pt x="34" y="14"/>
                    </a:lnTo>
                    <a:lnTo>
                      <a:pt x="61" y="14"/>
                    </a:lnTo>
                    <a:lnTo>
                      <a:pt x="63" y="3"/>
                    </a:lnTo>
                    <a:lnTo>
                      <a:pt x="60" y="2"/>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9" name="Freeform 266"/>
              <p:cNvSpPr>
                <a:spLocks/>
              </p:cNvSpPr>
              <p:nvPr/>
            </p:nvSpPr>
            <p:spPr bwMode="auto">
              <a:xfrm>
                <a:off x="16163" y="6593"/>
                <a:ext cx="63" cy="144"/>
              </a:xfrm>
              <a:custGeom>
                <a:avLst/>
                <a:gdLst>
                  <a:gd name="T0" fmla="+- 0 16224 16163"/>
                  <a:gd name="T1" fmla="*/ T0 w 63"/>
                  <a:gd name="T2" fmla="+- 0 6607 6593"/>
                  <a:gd name="T3" fmla="*/ 6607 h 144"/>
                  <a:gd name="T4" fmla="+- 0 16217 16163"/>
                  <a:gd name="T5" fmla="*/ T4 w 63"/>
                  <a:gd name="T6" fmla="+- 0 6607 6593"/>
                  <a:gd name="T7" fmla="*/ 6607 h 144"/>
                  <a:gd name="T8" fmla="+- 0 16221 16163"/>
                  <a:gd name="T9" fmla="*/ T8 w 63"/>
                  <a:gd name="T10" fmla="+- 0 6608 6593"/>
                  <a:gd name="T11" fmla="*/ 6608 h 144"/>
                  <a:gd name="T12" fmla="+- 0 16224 16163"/>
                  <a:gd name="T13" fmla="*/ T12 w 63"/>
                  <a:gd name="T14" fmla="+- 0 6610 6593"/>
                  <a:gd name="T15" fmla="*/ 6610 h 144"/>
                  <a:gd name="T16" fmla="+- 0 16224 16163"/>
                  <a:gd name="T17" fmla="*/ T16 w 63"/>
                  <a:gd name="T18" fmla="+- 0 6607 6593"/>
                  <a:gd name="T19" fmla="*/ 6607 h 144"/>
                </a:gdLst>
                <a:ahLst/>
                <a:cxnLst>
                  <a:cxn ang="0">
                    <a:pos x="T1" y="T3"/>
                  </a:cxn>
                  <a:cxn ang="0">
                    <a:pos x="T5" y="T7"/>
                  </a:cxn>
                  <a:cxn ang="0">
                    <a:pos x="T9" y="T11"/>
                  </a:cxn>
                  <a:cxn ang="0">
                    <a:pos x="T13" y="T15"/>
                  </a:cxn>
                  <a:cxn ang="0">
                    <a:pos x="T17" y="T19"/>
                  </a:cxn>
                </a:cxnLst>
                <a:rect l="0" t="0" r="r" b="b"/>
                <a:pathLst>
                  <a:path w="63" h="144">
                    <a:moveTo>
                      <a:pt x="61" y="14"/>
                    </a:moveTo>
                    <a:lnTo>
                      <a:pt x="54" y="14"/>
                    </a:lnTo>
                    <a:lnTo>
                      <a:pt x="58" y="15"/>
                    </a:lnTo>
                    <a:lnTo>
                      <a:pt x="61" y="17"/>
                    </a:lnTo>
                    <a:lnTo>
                      <a:pt x="6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59" name="Group 267"/>
            <p:cNvGrpSpPr>
              <a:grpSpLocks/>
            </p:cNvGrpSpPr>
            <p:nvPr/>
          </p:nvGrpSpPr>
          <p:grpSpPr bwMode="auto">
            <a:xfrm>
              <a:off x="16232" y="6642"/>
              <a:ext cx="85" cy="98"/>
              <a:chOff x="16232" y="6642"/>
              <a:chExt cx="85" cy="98"/>
            </a:xfrm>
          </p:grpSpPr>
          <p:sp>
            <p:nvSpPr>
              <p:cNvPr id="5473" name="Freeform 268"/>
              <p:cNvSpPr>
                <a:spLocks/>
              </p:cNvSpPr>
              <p:nvPr/>
            </p:nvSpPr>
            <p:spPr bwMode="auto">
              <a:xfrm>
                <a:off x="16232" y="6642"/>
                <a:ext cx="85" cy="98"/>
              </a:xfrm>
              <a:custGeom>
                <a:avLst/>
                <a:gdLst>
                  <a:gd name="T0" fmla="+- 0 16259 16232"/>
                  <a:gd name="T1" fmla="*/ T0 w 85"/>
                  <a:gd name="T2" fmla="+- 0 6642 6642"/>
                  <a:gd name="T3" fmla="*/ 6642 h 98"/>
                  <a:gd name="T4" fmla="+- 0 16244 16232"/>
                  <a:gd name="T5" fmla="*/ T4 w 85"/>
                  <a:gd name="T6" fmla="+- 0 6654 6642"/>
                  <a:gd name="T7" fmla="*/ 6654 h 98"/>
                  <a:gd name="T8" fmla="+- 0 16235 16232"/>
                  <a:gd name="T9" fmla="*/ T8 w 85"/>
                  <a:gd name="T10" fmla="+- 0 6674 6642"/>
                  <a:gd name="T11" fmla="*/ 6674 h 98"/>
                  <a:gd name="T12" fmla="+- 0 16232 16232"/>
                  <a:gd name="T13" fmla="*/ T12 w 85"/>
                  <a:gd name="T14" fmla="+- 0 6701 6642"/>
                  <a:gd name="T15" fmla="*/ 6701 h 98"/>
                  <a:gd name="T16" fmla="+- 0 16240 16232"/>
                  <a:gd name="T17" fmla="*/ T16 w 85"/>
                  <a:gd name="T18" fmla="+- 0 6721 6642"/>
                  <a:gd name="T19" fmla="*/ 6721 h 98"/>
                  <a:gd name="T20" fmla="+- 0 16256 16232"/>
                  <a:gd name="T21" fmla="*/ T20 w 85"/>
                  <a:gd name="T22" fmla="+- 0 6735 6642"/>
                  <a:gd name="T23" fmla="*/ 6735 h 98"/>
                  <a:gd name="T24" fmla="+- 0 16279 16232"/>
                  <a:gd name="T25" fmla="*/ T24 w 85"/>
                  <a:gd name="T26" fmla="+- 0 6740 6642"/>
                  <a:gd name="T27" fmla="*/ 6740 h 98"/>
                  <a:gd name="T28" fmla="+- 0 16294 16232"/>
                  <a:gd name="T29" fmla="*/ T28 w 85"/>
                  <a:gd name="T30" fmla="+- 0 6740 6642"/>
                  <a:gd name="T31" fmla="*/ 6740 h 98"/>
                  <a:gd name="T32" fmla="+- 0 16305 16232"/>
                  <a:gd name="T33" fmla="*/ T32 w 85"/>
                  <a:gd name="T34" fmla="+- 0 6736 6642"/>
                  <a:gd name="T35" fmla="*/ 6736 h 98"/>
                  <a:gd name="T36" fmla="+- 0 16311 16232"/>
                  <a:gd name="T37" fmla="*/ T36 w 85"/>
                  <a:gd name="T38" fmla="+- 0 6733 6642"/>
                  <a:gd name="T39" fmla="*/ 6733 h 98"/>
                  <a:gd name="T40" fmla="+- 0 16309 16232"/>
                  <a:gd name="T41" fmla="*/ T40 w 85"/>
                  <a:gd name="T42" fmla="+- 0 6726 6642"/>
                  <a:gd name="T43" fmla="*/ 6726 h 98"/>
                  <a:gd name="T44" fmla="+- 0 16294 16232"/>
                  <a:gd name="T45" fmla="*/ T44 w 85"/>
                  <a:gd name="T46" fmla="+- 0 6726 6642"/>
                  <a:gd name="T47" fmla="*/ 6726 h 98"/>
                  <a:gd name="T48" fmla="+- 0 16273 16232"/>
                  <a:gd name="T49" fmla="*/ T48 w 85"/>
                  <a:gd name="T50" fmla="+- 0 6725 6642"/>
                  <a:gd name="T51" fmla="*/ 6725 h 98"/>
                  <a:gd name="T52" fmla="+- 0 16256 16232"/>
                  <a:gd name="T53" fmla="*/ T52 w 85"/>
                  <a:gd name="T54" fmla="+- 0 6715 6642"/>
                  <a:gd name="T55" fmla="*/ 6715 h 98"/>
                  <a:gd name="T56" fmla="+- 0 16248 16232"/>
                  <a:gd name="T57" fmla="*/ T56 w 85"/>
                  <a:gd name="T58" fmla="+- 0 6692 6642"/>
                  <a:gd name="T59" fmla="*/ 6692 h 98"/>
                  <a:gd name="T60" fmla="+- 0 16316 16232"/>
                  <a:gd name="T61" fmla="*/ T60 w 85"/>
                  <a:gd name="T62" fmla="+- 0 6692 6642"/>
                  <a:gd name="T63" fmla="*/ 6692 h 98"/>
                  <a:gd name="T64" fmla="+- 0 16316 16232"/>
                  <a:gd name="T65" fmla="*/ T64 w 85"/>
                  <a:gd name="T66" fmla="+- 0 6690 6642"/>
                  <a:gd name="T67" fmla="*/ 6690 h 98"/>
                  <a:gd name="T68" fmla="+- 0 16317 16232"/>
                  <a:gd name="T69" fmla="*/ T68 w 85"/>
                  <a:gd name="T70" fmla="+- 0 6688 6642"/>
                  <a:gd name="T71" fmla="*/ 6688 h 98"/>
                  <a:gd name="T72" fmla="+- 0 16316 16232"/>
                  <a:gd name="T73" fmla="*/ T72 w 85"/>
                  <a:gd name="T74" fmla="+- 0 6680 6642"/>
                  <a:gd name="T75" fmla="*/ 6680 h 98"/>
                  <a:gd name="T76" fmla="+- 0 16248 16232"/>
                  <a:gd name="T77" fmla="*/ T76 w 85"/>
                  <a:gd name="T78" fmla="+- 0 6680 6642"/>
                  <a:gd name="T79" fmla="*/ 6680 h 98"/>
                  <a:gd name="T80" fmla="+- 0 16250 16232"/>
                  <a:gd name="T81" fmla="*/ T80 w 85"/>
                  <a:gd name="T82" fmla="+- 0 6667 6642"/>
                  <a:gd name="T83" fmla="*/ 6667 h 98"/>
                  <a:gd name="T84" fmla="+- 0 16257 16232"/>
                  <a:gd name="T85" fmla="*/ T84 w 85"/>
                  <a:gd name="T86" fmla="+- 0 6651 6642"/>
                  <a:gd name="T87" fmla="*/ 6651 h 98"/>
                  <a:gd name="T88" fmla="+- 0 16299 16232"/>
                  <a:gd name="T89" fmla="*/ T88 w 85"/>
                  <a:gd name="T90" fmla="+- 0 6651 6642"/>
                  <a:gd name="T91" fmla="*/ 6651 h 98"/>
                  <a:gd name="T92" fmla="+- 0 16290 16232"/>
                  <a:gd name="T93" fmla="*/ T92 w 85"/>
                  <a:gd name="T94" fmla="+- 0 6645 6642"/>
                  <a:gd name="T95" fmla="*/ 6645 h 98"/>
                  <a:gd name="T96" fmla="+- 0 16259 16232"/>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7" y="0"/>
                    </a:moveTo>
                    <a:lnTo>
                      <a:pt x="12" y="12"/>
                    </a:lnTo>
                    <a:lnTo>
                      <a:pt x="3" y="32"/>
                    </a:lnTo>
                    <a:lnTo>
                      <a:pt x="0" y="59"/>
                    </a:lnTo>
                    <a:lnTo>
                      <a:pt x="8" y="79"/>
                    </a:lnTo>
                    <a:lnTo>
                      <a:pt x="24" y="93"/>
                    </a:lnTo>
                    <a:lnTo>
                      <a:pt x="47" y="98"/>
                    </a:lnTo>
                    <a:lnTo>
                      <a:pt x="62" y="98"/>
                    </a:lnTo>
                    <a:lnTo>
                      <a:pt x="73" y="94"/>
                    </a:lnTo>
                    <a:lnTo>
                      <a:pt x="79" y="91"/>
                    </a:lnTo>
                    <a:lnTo>
                      <a:pt x="77" y="84"/>
                    </a:lnTo>
                    <a:lnTo>
                      <a:pt x="62" y="84"/>
                    </a:lnTo>
                    <a:lnTo>
                      <a:pt x="41" y="83"/>
                    </a:lnTo>
                    <a:lnTo>
                      <a:pt x="24" y="73"/>
                    </a:lnTo>
                    <a:lnTo>
                      <a:pt x="16" y="50"/>
                    </a:lnTo>
                    <a:lnTo>
                      <a:pt x="84" y="50"/>
                    </a:lnTo>
                    <a:lnTo>
                      <a:pt x="84" y="48"/>
                    </a:lnTo>
                    <a:lnTo>
                      <a:pt x="85" y="46"/>
                    </a:lnTo>
                    <a:lnTo>
                      <a:pt x="84" y="38"/>
                    </a:lnTo>
                    <a:lnTo>
                      <a:pt x="16" y="38"/>
                    </a:lnTo>
                    <a:lnTo>
                      <a:pt x="18" y="25"/>
                    </a:lnTo>
                    <a:lnTo>
                      <a:pt x="25" y="9"/>
                    </a:lnTo>
                    <a:lnTo>
                      <a:pt x="67" y="9"/>
                    </a:lnTo>
                    <a:lnTo>
                      <a:pt x="58" y="3"/>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4" name="Freeform 269"/>
              <p:cNvSpPr>
                <a:spLocks/>
              </p:cNvSpPr>
              <p:nvPr/>
            </p:nvSpPr>
            <p:spPr bwMode="auto">
              <a:xfrm>
                <a:off x="16232" y="6642"/>
                <a:ext cx="85" cy="98"/>
              </a:xfrm>
              <a:custGeom>
                <a:avLst/>
                <a:gdLst>
                  <a:gd name="T0" fmla="+- 0 16308 16232"/>
                  <a:gd name="T1" fmla="*/ T0 w 85"/>
                  <a:gd name="T2" fmla="+- 0 6721 6642"/>
                  <a:gd name="T3" fmla="*/ 6721 h 98"/>
                  <a:gd name="T4" fmla="+- 0 16301 16232"/>
                  <a:gd name="T5" fmla="*/ T4 w 85"/>
                  <a:gd name="T6" fmla="+- 0 6724 6642"/>
                  <a:gd name="T7" fmla="*/ 6724 h 98"/>
                  <a:gd name="T8" fmla="+- 0 16294 16232"/>
                  <a:gd name="T9" fmla="*/ T8 w 85"/>
                  <a:gd name="T10" fmla="+- 0 6726 6642"/>
                  <a:gd name="T11" fmla="*/ 6726 h 98"/>
                  <a:gd name="T12" fmla="+- 0 16309 16232"/>
                  <a:gd name="T13" fmla="*/ T12 w 85"/>
                  <a:gd name="T14" fmla="+- 0 6726 6642"/>
                  <a:gd name="T15" fmla="*/ 6726 h 98"/>
                  <a:gd name="T16" fmla="+- 0 16308 16232"/>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69" y="82"/>
                    </a:lnTo>
                    <a:lnTo>
                      <a:pt x="62" y="84"/>
                    </a:lnTo>
                    <a:lnTo>
                      <a:pt x="77"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5" name="Freeform 270"/>
              <p:cNvSpPr>
                <a:spLocks/>
              </p:cNvSpPr>
              <p:nvPr/>
            </p:nvSpPr>
            <p:spPr bwMode="auto">
              <a:xfrm>
                <a:off x="16232" y="6642"/>
                <a:ext cx="85" cy="98"/>
              </a:xfrm>
              <a:custGeom>
                <a:avLst/>
                <a:gdLst>
                  <a:gd name="T0" fmla="+- 0 16299 16232"/>
                  <a:gd name="T1" fmla="*/ T0 w 85"/>
                  <a:gd name="T2" fmla="+- 0 6651 6642"/>
                  <a:gd name="T3" fmla="*/ 6651 h 98"/>
                  <a:gd name="T4" fmla="+- 0 16295 16232"/>
                  <a:gd name="T5" fmla="*/ T4 w 85"/>
                  <a:gd name="T6" fmla="+- 0 6651 6642"/>
                  <a:gd name="T7" fmla="*/ 6651 h 98"/>
                  <a:gd name="T8" fmla="+- 0 16299 16232"/>
                  <a:gd name="T9" fmla="*/ T8 w 85"/>
                  <a:gd name="T10" fmla="+- 0 6667 6642"/>
                  <a:gd name="T11" fmla="*/ 6667 h 98"/>
                  <a:gd name="T12" fmla="+- 0 16300 16232"/>
                  <a:gd name="T13" fmla="*/ T12 w 85"/>
                  <a:gd name="T14" fmla="+- 0 6680 6642"/>
                  <a:gd name="T15" fmla="*/ 6680 h 98"/>
                  <a:gd name="T16" fmla="+- 0 16316 16232"/>
                  <a:gd name="T17" fmla="*/ T16 w 85"/>
                  <a:gd name="T18" fmla="+- 0 6680 6642"/>
                  <a:gd name="T19" fmla="*/ 6680 h 98"/>
                  <a:gd name="T20" fmla="+- 0 16315 16232"/>
                  <a:gd name="T21" fmla="*/ T20 w 85"/>
                  <a:gd name="T22" fmla="+- 0 6672 6642"/>
                  <a:gd name="T23" fmla="*/ 6672 h 98"/>
                  <a:gd name="T24" fmla="+- 0 16308 16232"/>
                  <a:gd name="T25" fmla="*/ T24 w 85"/>
                  <a:gd name="T26" fmla="+- 0 6657 6642"/>
                  <a:gd name="T27" fmla="*/ 6657 h 98"/>
                  <a:gd name="T28" fmla="+- 0 16299 16232"/>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7" y="9"/>
                    </a:moveTo>
                    <a:lnTo>
                      <a:pt x="63" y="9"/>
                    </a:lnTo>
                    <a:lnTo>
                      <a:pt x="67" y="25"/>
                    </a:lnTo>
                    <a:lnTo>
                      <a:pt x="68" y="38"/>
                    </a:lnTo>
                    <a:lnTo>
                      <a:pt x="84" y="38"/>
                    </a:lnTo>
                    <a:lnTo>
                      <a:pt x="83" y="30"/>
                    </a:lnTo>
                    <a:lnTo>
                      <a:pt x="76" y="15"/>
                    </a:ln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0" name="Group 271"/>
            <p:cNvGrpSpPr>
              <a:grpSpLocks/>
            </p:cNvGrpSpPr>
            <p:nvPr/>
          </p:nvGrpSpPr>
          <p:grpSpPr bwMode="auto">
            <a:xfrm>
              <a:off x="16340" y="6639"/>
              <a:ext cx="75" cy="101"/>
              <a:chOff x="16340" y="6639"/>
              <a:chExt cx="75" cy="101"/>
            </a:xfrm>
          </p:grpSpPr>
          <p:sp>
            <p:nvSpPr>
              <p:cNvPr id="5470" name="Freeform 272"/>
              <p:cNvSpPr>
                <a:spLocks/>
              </p:cNvSpPr>
              <p:nvPr/>
            </p:nvSpPr>
            <p:spPr bwMode="auto">
              <a:xfrm>
                <a:off x="16340" y="6639"/>
                <a:ext cx="75" cy="101"/>
              </a:xfrm>
              <a:custGeom>
                <a:avLst/>
                <a:gdLst>
                  <a:gd name="T0" fmla="+- 0 16402 16340"/>
                  <a:gd name="T1" fmla="*/ T0 w 75"/>
                  <a:gd name="T2" fmla="+- 0 6639 6639"/>
                  <a:gd name="T3" fmla="*/ 6639 h 101"/>
                  <a:gd name="T4" fmla="+- 0 16343 16340"/>
                  <a:gd name="T5" fmla="*/ T4 w 75"/>
                  <a:gd name="T6" fmla="+- 0 6675 6639"/>
                  <a:gd name="T7" fmla="*/ 6675 h 101"/>
                  <a:gd name="T8" fmla="+- 0 16340 16340"/>
                  <a:gd name="T9" fmla="*/ T8 w 75"/>
                  <a:gd name="T10" fmla="+- 0 6701 6639"/>
                  <a:gd name="T11" fmla="*/ 6701 h 101"/>
                  <a:gd name="T12" fmla="+- 0 16349 16340"/>
                  <a:gd name="T13" fmla="*/ T12 w 75"/>
                  <a:gd name="T14" fmla="+- 0 6722 6639"/>
                  <a:gd name="T15" fmla="*/ 6722 h 101"/>
                  <a:gd name="T16" fmla="+- 0 16365 16340"/>
                  <a:gd name="T17" fmla="*/ T16 w 75"/>
                  <a:gd name="T18" fmla="+- 0 6735 6639"/>
                  <a:gd name="T19" fmla="*/ 6735 h 101"/>
                  <a:gd name="T20" fmla="+- 0 16388 16340"/>
                  <a:gd name="T21" fmla="*/ T20 w 75"/>
                  <a:gd name="T22" fmla="+- 0 6740 6639"/>
                  <a:gd name="T23" fmla="*/ 6740 h 101"/>
                  <a:gd name="T24" fmla="+- 0 16401 16340"/>
                  <a:gd name="T25" fmla="*/ T24 w 75"/>
                  <a:gd name="T26" fmla="+- 0 6740 6639"/>
                  <a:gd name="T27" fmla="*/ 6740 h 101"/>
                  <a:gd name="T28" fmla="+- 0 16411 16340"/>
                  <a:gd name="T29" fmla="*/ T28 w 75"/>
                  <a:gd name="T30" fmla="+- 0 6736 6639"/>
                  <a:gd name="T31" fmla="*/ 6736 h 101"/>
                  <a:gd name="T32" fmla="+- 0 16415 16340"/>
                  <a:gd name="T33" fmla="*/ T32 w 75"/>
                  <a:gd name="T34" fmla="+- 0 6734 6639"/>
                  <a:gd name="T35" fmla="*/ 6734 h 101"/>
                  <a:gd name="T36" fmla="+- 0 16413 16340"/>
                  <a:gd name="T37" fmla="*/ T36 w 75"/>
                  <a:gd name="T38" fmla="+- 0 6725 6639"/>
                  <a:gd name="T39" fmla="*/ 6725 h 101"/>
                  <a:gd name="T40" fmla="+- 0 16401 16340"/>
                  <a:gd name="T41" fmla="*/ T40 w 75"/>
                  <a:gd name="T42" fmla="+- 0 6725 6639"/>
                  <a:gd name="T43" fmla="*/ 6725 h 101"/>
                  <a:gd name="T44" fmla="+- 0 16374 16340"/>
                  <a:gd name="T45" fmla="*/ T44 w 75"/>
                  <a:gd name="T46" fmla="+- 0 6721 6639"/>
                  <a:gd name="T47" fmla="*/ 6721 h 101"/>
                  <a:gd name="T48" fmla="+- 0 16362 16340"/>
                  <a:gd name="T49" fmla="*/ T48 w 75"/>
                  <a:gd name="T50" fmla="+- 0 6705 6639"/>
                  <a:gd name="T51" fmla="*/ 6705 h 101"/>
                  <a:gd name="T52" fmla="+- 0 16359 16340"/>
                  <a:gd name="T53" fmla="*/ T52 w 75"/>
                  <a:gd name="T54" fmla="+- 0 6678 6639"/>
                  <a:gd name="T55" fmla="*/ 6678 h 101"/>
                  <a:gd name="T56" fmla="+- 0 16370 16340"/>
                  <a:gd name="T57" fmla="*/ T56 w 75"/>
                  <a:gd name="T58" fmla="+- 0 6660 6639"/>
                  <a:gd name="T59" fmla="*/ 6660 h 101"/>
                  <a:gd name="T60" fmla="+- 0 16391 16340"/>
                  <a:gd name="T61" fmla="*/ T60 w 75"/>
                  <a:gd name="T62" fmla="+- 0 6653 6639"/>
                  <a:gd name="T63" fmla="*/ 6653 h 101"/>
                  <a:gd name="T64" fmla="+- 0 16413 16340"/>
                  <a:gd name="T65" fmla="*/ T64 w 75"/>
                  <a:gd name="T66" fmla="+- 0 6653 6639"/>
                  <a:gd name="T67" fmla="*/ 6653 h 101"/>
                  <a:gd name="T68" fmla="+- 0 16416 16340"/>
                  <a:gd name="T69" fmla="*/ T68 w 75"/>
                  <a:gd name="T70" fmla="+- 0 6644 6639"/>
                  <a:gd name="T71" fmla="*/ 6644 h 101"/>
                  <a:gd name="T72" fmla="+- 0 16411 16340"/>
                  <a:gd name="T73" fmla="*/ T72 w 75"/>
                  <a:gd name="T74" fmla="+- 0 6641 6639"/>
                  <a:gd name="T75" fmla="*/ 6641 h 101"/>
                  <a:gd name="T76" fmla="+- 0 16402 16340"/>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2" y="0"/>
                    </a:moveTo>
                    <a:lnTo>
                      <a:pt x="3" y="36"/>
                    </a:lnTo>
                    <a:lnTo>
                      <a:pt x="0" y="62"/>
                    </a:lnTo>
                    <a:lnTo>
                      <a:pt x="9" y="83"/>
                    </a:lnTo>
                    <a:lnTo>
                      <a:pt x="25" y="96"/>
                    </a:lnTo>
                    <a:lnTo>
                      <a:pt x="48" y="101"/>
                    </a:lnTo>
                    <a:lnTo>
                      <a:pt x="61" y="101"/>
                    </a:lnTo>
                    <a:lnTo>
                      <a:pt x="71" y="97"/>
                    </a:lnTo>
                    <a:lnTo>
                      <a:pt x="75" y="95"/>
                    </a:lnTo>
                    <a:lnTo>
                      <a:pt x="73" y="86"/>
                    </a:lnTo>
                    <a:lnTo>
                      <a:pt x="61" y="86"/>
                    </a:lnTo>
                    <a:lnTo>
                      <a:pt x="34" y="82"/>
                    </a:lnTo>
                    <a:lnTo>
                      <a:pt x="22" y="66"/>
                    </a:lnTo>
                    <a:lnTo>
                      <a:pt x="19" y="39"/>
                    </a:lnTo>
                    <a:lnTo>
                      <a:pt x="30" y="21"/>
                    </a:lnTo>
                    <a:lnTo>
                      <a:pt x="51" y="14"/>
                    </a:lnTo>
                    <a:lnTo>
                      <a:pt x="73" y="14"/>
                    </a:lnTo>
                    <a:lnTo>
                      <a:pt x="76" y="5"/>
                    </a:lnTo>
                    <a:lnTo>
                      <a:pt x="7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1" name="Freeform 273"/>
              <p:cNvSpPr>
                <a:spLocks/>
              </p:cNvSpPr>
              <p:nvPr/>
            </p:nvSpPr>
            <p:spPr bwMode="auto">
              <a:xfrm>
                <a:off x="16340" y="6639"/>
                <a:ext cx="75" cy="101"/>
              </a:xfrm>
              <a:custGeom>
                <a:avLst/>
                <a:gdLst>
                  <a:gd name="T0" fmla="+- 0 16412 16340"/>
                  <a:gd name="T1" fmla="*/ T0 w 75"/>
                  <a:gd name="T2" fmla="+- 0 6721 6639"/>
                  <a:gd name="T3" fmla="*/ 6721 h 101"/>
                  <a:gd name="T4" fmla="+- 0 16407 16340"/>
                  <a:gd name="T5" fmla="*/ T4 w 75"/>
                  <a:gd name="T6" fmla="+- 0 6723 6639"/>
                  <a:gd name="T7" fmla="*/ 6723 h 101"/>
                  <a:gd name="T8" fmla="+- 0 16401 16340"/>
                  <a:gd name="T9" fmla="*/ T8 w 75"/>
                  <a:gd name="T10" fmla="+- 0 6725 6639"/>
                  <a:gd name="T11" fmla="*/ 6725 h 101"/>
                  <a:gd name="T12" fmla="+- 0 16413 16340"/>
                  <a:gd name="T13" fmla="*/ T12 w 75"/>
                  <a:gd name="T14" fmla="+- 0 6725 6639"/>
                  <a:gd name="T15" fmla="*/ 6725 h 101"/>
                  <a:gd name="T16" fmla="+- 0 16412 16340"/>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1"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2" name="Freeform 274"/>
              <p:cNvSpPr>
                <a:spLocks/>
              </p:cNvSpPr>
              <p:nvPr/>
            </p:nvSpPr>
            <p:spPr bwMode="auto">
              <a:xfrm>
                <a:off x="16340" y="6639"/>
                <a:ext cx="75" cy="101"/>
              </a:xfrm>
              <a:custGeom>
                <a:avLst/>
                <a:gdLst>
                  <a:gd name="T0" fmla="+- 0 16413 16340"/>
                  <a:gd name="T1" fmla="*/ T0 w 75"/>
                  <a:gd name="T2" fmla="+- 0 6653 6639"/>
                  <a:gd name="T3" fmla="*/ 6653 h 101"/>
                  <a:gd name="T4" fmla="+- 0 16401 16340"/>
                  <a:gd name="T5" fmla="*/ T4 w 75"/>
                  <a:gd name="T6" fmla="+- 0 6653 6639"/>
                  <a:gd name="T7" fmla="*/ 6653 h 101"/>
                  <a:gd name="T8" fmla="+- 0 16408 16340"/>
                  <a:gd name="T9" fmla="*/ T8 w 75"/>
                  <a:gd name="T10" fmla="+- 0 6655 6639"/>
                  <a:gd name="T11" fmla="*/ 6655 h 101"/>
                  <a:gd name="T12" fmla="+- 0 16412 16340"/>
                  <a:gd name="T13" fmla="*/ T12 w 75"/>
                  <a:gd name="T14" fmla="+- 0 6657 6639"/>
                  <a:gd name="T15" fmla="*/ 6657 h 101"/>
                  <a:gd name="T16" fmla="+- 0 16413 16340"/>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1" y="14"/>
                    </a:lnTo>
                    <a:lnTo>
                      <a:pt x="68" y="16"/>
                    </a:lnTo>
                    <a:lnTo>
                      <a:pt x="72"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1" name="Group 275"/>
            <p:cNvGrpSpPr>
              <a:grpSpLocks/>
            </p:cNvGrpSpPr>
            <p:nvPr/>
          </p:nvGrpSpPr>
          <p:grpSpPr bwMode="auto">
            <a:xfrm>
              <a:off x="16435" y="6641"/>
              <a:ext cx="91" cy="141"/>
              <a:chOff x="16435" y="6641"/>
              <a:chExt cx="91" cy="141"/>
            </a:xfrm>
          </p:grpSpPr>
          <p:sp>
            <p:nvSpPr>
              <p:cNvPr id="5468" name="Freeform 276"/>
              <p:cNvSpPr>
                <a:spLocks/>
              </p:cNvSpPr>
              <p:nvPr/>
            </p:nvSpPr>
            <p:spPr bwMode="auto">
              <a:xfrm>
                <a:off x="16435" y="6641"/>
                <a:ext cx="91" cy="141"/>
              </a:xfrm>
              <a:custGeom>
                <a:avLst/>
                <a:gdLst>
                  <a:gd name="T0" fmla="+- 0 16454 16435"/>
                  <a:gd name="T1" fmla="*/ T0 w 91"/>
                  <a:gd name="T2" fmla="+- 0 6641 6641"/>
                  <a:gd name="T3" fmla="*/ 6641 h 141"/>
                  <a:gd name="T4" fmla="+- 0 16435 16435"/>
                  <a:gd name="T5" fmla="*/ T4 w 91"/>
                  <a:gd name="T6" fmla="+- 0 6641 6641"/>
                  <a:gd name="T7" fmla="*/ 6641 h 141"/>
                  <a:gd name="T8" fmla="+- 0 16471 16435"/>
                  <a:gd name="T9" fmla="*/ T8 w 91"/>
                  <a:gd name="T10" fmla="+- 0 6730 6641"/>
                  <a:gd name="T11" fmla="*/ 6730 h 141"/>
                  <a:gd name="T12" fmla="+- 0 16471 16435"/>
                  <a:gd name="T13" fmla="*/ T12 w 91"/>
                  <a:gd name="T14" fmla="+- 0 6732 6641"/>
                  <a:gd name="T15" fmla="*/ 6732 h 141"/>
                  <a:gd name="T16" fmla="+- 0 16472 16435"/>
                  <a:gd name="T17" fmla="*/ T16 w 91"/>
                  <a:gd name="T18" fmla="+- 0 6733 6641"/>
                  <a:gd name="T19" fmla="*/ 6733 h 141"/>
                  <a:gd name="T20" fmla="+- 0 16472 16435"/>
                  <a:gd name="T21" fmla="*/ T20 w 91"/>
                  <a:gd name="T22" fmla="+- 0 6735 6641"/>
                  <a:gd name="T23" fmla="*/ 6735 h 141"/>
                  <a:gd name="T24" fmla="+- 0 16471 16435"/>
                  <a:gd name="T25" fmla="*/ T24 w 91"/>
                  <a:gd name="T26" fmla="+- 0 6737 6641"/>
                  <a:gd name="T27" fmla="*/ 6737 h 141"/>
                  <a:gd name="T28" fmla="+- 0 16466 16435"/>
                  <a:gd name="T29" fmla="*/ T28 w 91"/>
                  <a:gd name="T30" fmla="+- 0 6748 6641"/>
                  <a:gd name="T31" fmla="*/ 6748 h 141"/>
                  <a:gd name="T32" fmla="+- 0 16460 16435"/>
                  <a:gd name="T33" fmla="*/ T32 w 91"/>
                  <a:gd name="T34" fmla="+- 0 6754 6641"/>
                  <a:gd name="T35" fmla="*/ 6754 h 141"/>
                  <a:gd name="T36" fmla="+- 0 16456 16435"/>
                  <a:gd name="T37" fmla="*/ T36 w 91"/>
                  <a:gd name="T38" fmla="+- 0 6758 6641"/>
                  <a:gd name="T39" fmla="*/ 6758 h 141"/>
                  <a:gd name="T40" fmla="+- 0 16450 16435"/>
                  <a:gd name="T41" fmla="*/ T40 w 91"/>
                  <a:gd name="T42" fmla="+- 0 6763 6641"/>
                  <a:gd name="T43" fmla="*/ 6763 h 141"/>
                  <a:gd name="T44" fmla="+- 0 16445 16435"/>
                  <a:gd name="T45" fmla="*/ T44 w 91"/>
                  <a:gd name="T46" fmla="+- 0 6765 6641"/>
                  <a:gd name="T47" fmla="*/ 6765 h 141"/>
                  <a:gd name="T48" fmla="+- 0 16440 16435"/>
                  <a:gd name="T49" fmla="*/ T48 w 91"/>
                  <a:gd name="T50" fmla="+- 0 6767 6641"/>
                  <a:gd name="T51" fmla="*/ 6767 h 141"/>
                  <a:gd name="T52" fmla="+- 0 16445 16435"/>
                  <a:gd name="T53" fmla="*/ T52 w 91"/>
                  <a:gd name="T54" fmla="+- 0 6782 6641"/>
                  <a:gd name="T55" fmla="*/ 6782 h 141"/>
                  <a:gd name="T56" fmla="+- 0 16489 16435"/>
                  <a:gd name="T57" fmla="*/ T56 w 91"/>
                  <a:gd name="T58" fmla="+- 0 6735 6641"/>
                  <a:gd name="T59" fmla="*/ 6735 h 141"/>
                  <a:gd name="T60" fmla="+- 0 16496 16435"/>
                  <a:gd name="T61" fmla="*/ T60 w 91"/>
                  <a:gd name="T62" fmla="+- 0 6718 6641"/>
                  <a:gd name="T63" fmla="*/ 6718 h 141"/>
                  <a:gd name="T64" fmla="+- 0 16481 16435"/>
                  <a:gd name="T65" fmla="*/ T64 w 91"/>
                  <a:gd name="T66" fmla="+- 0 6718 6641"/>
                  <a:gd name="T67" fmla="*/ 6718 h 141"/>
                  <a:gd name="T68" fmla="+- 0 16480 16435"/>
                  <a:gd name="T69" fmla="*/ T68 w 91"/>
                  <a:gd name="T70" fmla="+- 0 6712 6641"/>
                  <a:gd name="T71" fmla="*/ 6712 h 141"/>
                  <a:gd name="T72" fmla="+- 0 16477 16435"/>
                  <a:gd name="T73" fmla="*/ T72 w 91"/>
                  <a:gd name="T74" fmla="+- 0 6704 6641"/>
                  <a:gd name="T75" fmla="*/ 6704 h 141"/>
                  <a:gd name="T76" fmla="+- 0 16475 16435"/>
                  <a:gd name="T77" fmla="*/ T76 w 91"/>
                  <a:gd name="T78" fmla="+- 0 6697 6641"/>
                  <a:gd name="T79" fmla="*/ 6697 h 141"/>
                  <a:gd name="T80" fmla="+- 0 16454 16435"/>
                  <a:gd name="T81" fmla="*/ T80 w 91"/>
                  <a:gd name="T82" fmla="+- 0 6641 6641"/>
                  <a:gd name="T83"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 h="141">
                    <a:moveTo>
                      <a:pt x="19" y="0"/>
                    </a:moveTo>
                    <a:lnTo>
                      <a:pt x="0" y="0"/>
                    </a:lnTo>
                    <a:lnTo>
                      <a:pt x="36" y="89"/>
                    </a:lnTo>
                    <a:lnTo>
                      <a:pt x="36" y="91"/>
                    </a:lnTo>
                    <a:lnTo>
                      <a:pt x="37" y="92"/>
                    </a:lnTo>
                    <a:lnTo>
                      <a:pt x="37" y="94"/>
                    </a:lnTo>
                    <a:lnTo>
                      <a:pt x="36" y="96"/>
                    </a:lnTo>
                    <a:lnTo>
                      <a:pt x="31" y="107"/>
                    </a:lnTo>
                    <a:lnTo>
                      <a:pt x="25" y="113"/>
                    </a:lnTo>
                    <a:lnTo>
                      <a:pt x="21" y="117"/>
                    </a:lnTo>
                    <a:lnTo>
                      <a:pt x="15" y="122"/>
                    </a:lnTo>
                    <a:lnTo>
                      <a:pt x="10" y="124"/>
                    </a:lnTo>
                    <a:lnTo>
                      <a:pt x="5" y="126"/>
                    </a:lnTo>
                    <a:lnTo>
                      <a:pt x="10" y="141"/>
                    </a:lnTo>
                    <a:lnTo>
                      <a:pt x="54" y="94"/>
                    </a:lnTo>
                    <a:lnTo>
                      <a:pt x="61" y="77"/>
                    </a:lnTo>
                    <a:lnTo>
                      <a:pt x="46" y="77"/>
                    </a:lnTo>
                    <a:lnTo>
                      <a:pt x="45" y="71"/>
                    </a:lnTo>
                    <a:lnTo>
                      <a:pt x="42" y="63"/>
                    </a:lnTo>
                    <a:lnTo>
                      <a:pt x="40" y="5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9" name="Freeform 277"/>
              <p:cNvSpPr>
                <a:spLocks/>
              </p:cNvSpPr>
              <p:nvPr/>
            </p:nvSpPr>
            <p:spPr bwMode="auto">
              <a:xfrm>
                <a:off x="16435" y="6641"/>
                <a:ext cx="91" cy="141"/>
              </a:xfrm>
              <a:custGeom>
                <a:avLst/>
                <a:gdLst>
                  <a:gd name="T0" fmla="+- 0 16526 16435"/>
                  <a:gd name="T1" fmla="*/ T0 w 91"/>
                  <a:gd name="T2" fmla="+- 0 6641 6641"/>
                  <a:gd name="T3" fmla="*/ 6641 h 141"/>
                  <a:gd name="T4" fmla="+- 0 16507 16435"/>
                  <a:gd name="T5" fmla="*/ T4 w 91"/>
                  <a:gd name="T6" fmla="+- 0 6641 6641"/>
                  <a:gd name="T7" fmla="*/ 6641 h 141"/>
                  <a:gd name="T8" fmla="+- 0 16488 16435"/>
                  <a:gd name="T9" fmla="*/ T8 w 91"/>
                  <a:gd name="T10" fmla="+- 0 6698 6641"/>
                  <a:gd name="T11" fmla="*/ 6698 h 141"/>
                  <a:gd name="T12" fmla="+- 0 16486 16435"/>
                  <a:gd name="T13" fmla="*/ T12 w 91"/>
                  <a:gd name="T14" fmla="+- 0 6704 6641"/>
                  <a:gd name="T15" fmla="*/ 6704 h 141"/>
                  <a:gd name="T16" fmla="+- 0 16484 16435"/>
                  <a:gd name="T17" fmla="*/ T16 w 91"/>
                  <a:gd name="T18" fmla="+- 0 6712 6641"/>
                  <a:gd name="T19" fmla="*/ 6712 h 141"/>
                  <a:gd name="T20" fmla="+- 0 16482 16435"/>
                  <a:gd name="T21" fmla="*/ T20 w 91"/>
                  <a:gd name="T22" fmla="+- 0 6718 6641"/>
                  <a:gd name="T23" fmla="*/ 6718 h 141"/>
                  <a:gd name="T24" fmla="+- 0 16496 16435"/>
                  <a:gd name="T25" fmla="*/ T24 w 91"/>
                  <a:gd name="T26" fmla="+- 0 6718 6641"/>
                  <a:gd name="T27" fmla="*/ 6718 h 141"/>
                  <a:gd name="T28" fmla="+- 0 16499 16435"/>
                  <a:gd name="T29" fmla="*/ T28 w 91"/>
                  <a:gd name="T30" fmla="+- 0 6710 6641"/>
                  <a:gd name="T31" fmla="*/ 6710 h 141"/>
                  <a:gd name="T32" fmla="+- 0 16526 16435"/>
                  <a:gd name="T33" fmla="*/ T32 w 91"/>
                  <a:gd name="T34" fmla="+- 0 6641 6641"/>
                  <a:gd name="T35" fmla="*/ 66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 h="141">
                    <a:moveTo>
                      <a:pt x="91" y="0"/>
                    </a:moveTo>
                    <a:lnTo>
                      <a:pt x="72" y="0"/>
                    </a:lnTo>
                    <a:lnTo>
                      <a:pt x="53" y="57"/>
                    </a:lnTo>
                    <a:lnTo>
                      <a:pt x="51" y="63"/>
                    </a:lnTo>
                    <a:lnTo>
                      <a:pt x="49" y="71"/>
                    </a:lnTo>
                    <a:lnTo>
                      <a:pt x="47" y="77"/>
                    </a:lnTo>
                    <a:lnTo>
                      <a:pt x="61" y="77"/>
                    </a:lnTo>
                    <a:lnTo>
                      <a:pt x="64" y="69"/>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2" name="Group 278"/>
            <p:cNvGrpSpPr>
              <a:grpSpLocks/>
            </p:cNvGrpSpPr>
            <p:nvPr/>
          </p:nvGrpSpPr>
          <p:grpSpPr bwMode="auto">
            <a:xfrm>
              <a:off x="16542" y="6639"/>
              <a:ext cx="75" cy="101"/>
              <a:chOff x="16542" y="6639"/>
              <a:chExt cx="75" cy="101"/>
            </a:xfrm>
          </p:grpSpPr>
          <p:sp>
            <p:nvSpPr>
              <p:cNvPr id="5465" name="Freeform 279"/>
              <p:cNvSpPr>
                <a:spLocks/>
              </p:cNvSpPr>
              <p:nvPr/>
            </p:nvSpPr>
            <p:spPr bwMode="auto">
              <a:xfrm>
                <a:off x="16542" y="6639"/>
                <a:ext cx="75" cy="101"/>
              </a:xfrm>
              <a:custGeom>
                <a:avLst/>
                <a:gdLst>
                  <a:gd name="T0" fmla="+- 0 16603 16542"/>
                  <a:gd name="T1" fmla="*/ T0 w 75"/>
                  <a:gd name="T2" fmla="+- 0 6639 6639"/>
                  <a:gd name="T3" fmla="*/ 6639 h 101"/>
                  <a:gd name="T4" fmla="+- 0 16545 16542"/>
                  <a:gd name="T5" fmla="*/ T4 w 75"/>
                  <a:gd name="T6" fmla="+- 0 6675 6639"/>
                  <a:gd name="T7" fmla="*/ 6675 h 101"/>
                  <a:gd name="T8" fmla="+- 0 16542 16542"/>
                  <a:gd name="T9" fmla="*/ T8 w 75"/>
                  <a:gd name="T10" fmla="+- 0 6701 6639"/>
                  <a:gd name="T11" fmla="*/ 6701 h 101"/>
                  <a:gd name="T12" fmla="+- 0 16550 16542"/>
                  <a:gd name="T13" fmla="*/ T12 w 75"/>
                  <a:gd name="T14" fmla="+- 0 6722 6639"/>
                  <a:gd name="T15" fmla="*/ 6722 h 101"/>
                  <a:gd name="T16" fmla="+- 0 16566 16542"/>
                  <a:gd name="T17" fmla="*/ T16 w 75"/>
                  <a:gd name="T18" fmla="+- 0 6735 6639"/>
                  <a:gd name="T19" fmla="*/ 6735 h 101"/>
                  <a:gd name="T20" fmla="+- 0 16589 16542"/>
                  <a:gd name="T21" fmla="*/ T20 w 75"/>
                  <a:gd name="T22" fmla="+- 0 6740 6639"/>
                  <a:gd name="T23" fmla="*/ 6740 h 101"/>
                  <a:gd name="T24" fmla="+- 0 16602 16542"/>
                  <a:gd name="T25" fmla="*/ T24 w 75"/>
                  <a:gd name="T26" fmla="+- 0 6740 6639"/>
                  <a:gd name="T27" fmla="*/ 6740 h 101"/>
                  <a:gd name="T28" fmla="+- 0 16612 16542"/>
                  <a:gd name="T29" fmla="*/ T28 w 75"/>
                  <a:gd name="T30" fmla="+- 0 6736 6639"/>
                  <a:gd name="T31" fmla="*/ 6736 h 101"/>
                  <a:gd name="T32" fmla="+- 0 16617 16542"/>
                  <a:gd name="T33" fmla="*/ T32 w 75"/>
                  <a:gd name="T34" fmla="+- 0 6734 6639"/>
                  <a:gd name="T35" fmla="*/ 6734 h 101"/>
                  <a:gd name="T36" fmla="+- 0 16615 16542"/>
                  <a:gd name="T37" fmla="*/ T36 w 75"/>
                  <a:gd name="T38" fmla="+- 0 6725 6639"/>
                  <a:gd name="T39" fmla="*/ 6725 h 101"/>
                  <a:gd name="T40" fmla="+- 0 16602 16542"/>
                  <a:gd name="T41" fmla="*/ T40 w 75"/>
                  <a:gd name="T42" fmla="+- 0 6725 6639"/>
                  <a:gd name="T43" fmla="*/ 6725 h 101"/>
                  <a:gd name="T44" fmla="+- 0 16575 16542"/>
                  <a:gd name="T45" fmla="*/ T44 w 75"/>
                  <a:gd name="T46" fmla="+- 0 6721 6639"/>
                  <a:gd name="T47" fmla="*/ 6721 h 101"/>
                  <a:gd name="T48" fmla="+- 0 16564 16542"/>
                  <a:gd name="T49" fmla="*/ T48 w 75"/>
                  <a:gd name="T50" fmla="+- 0 6705 6639"/>
                  <a:gd name="T51" fmla="*/ 6705 h 101"/>
                  <a:gd name="T52" fmla="+- 0 16560 16542"/>
                  <a:gd name="T53" fmla="*/ T52 w 75"/>
                  <a:gd name="T54" fmla="+- 0 6678 6639"/>
                  <a:gd name="T55" fmla="*/ 6678 h 101"/>
                  <a:gd name="T56" fmla="+- 0 16571 16542"/>
                  <a:gd name="T57" fmla="*/ T56 w 75"/>
                  <a:gd name="T58" fmla="+- 0 6660 6639"/>
                  <a:gd name="T59" fmla="*/ 6660 h 101"/>
                  <a:gd name="T60" fmla="+- 0 16593 16542"/>
                  <a:gd name="T61" fmla="*/ T60 w 75"/>
                  <a:gd name="T62" fmla="+- 0 6653 6639"/>
                  <a:gd name="T63" fmla="*/ 6653 h 101"/>
                  <a:gd name="T64" fmla="+- 0 16615 16542"/>
                  <a:gd name="T65" fmla="*/ T64 w 75"/>
                  <a:gd name="T66" fmla="+- 0 6653 6639"/>
                  <a:gd name="T67" fmla="*/ 6653 h 101"/>
                  <a:gd name="T68" fmla="+- 0 16617 16542"/>
                  <a:gd name="T69" fmla="*/ T68 w 75"/>
                  <a:gd name="T70" fmla="+- 0 6644 6639"/>
                  <a:gd name="T71" fmla="*/ 6644 h 101"/>
                  <a:gd name="T72" fmla="+- 0 16612 16542"/>
                  <a:gd name="T73" fmla="*/ T72 w 75"/>
                  <a:gd name="T74" fmla="+- 0 6641 6639"/>
                  <a:gd name="T75" fmla="*/ 6641 h 101"/>
                  <a:gd name="T76" fmla="+- 0 16603 16542"/>
                  <a:gd name="T77" fmla="*/ T76 w 75"/>
                  <a:gd name="T78" fmla="+- 0 6639 6639"/>
                  <a:gd name="T79" fmla="*/ 6639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 h="101">
                    <a:moveTo>
                      <a:pt x="61" y="0"/>
                    </a:moveTo>
                    <a:lnTo>
                      <a:pt x="3" y="36"/>
                    </a:lnTo>
                    <a:lnTo>
                      <a:pt x="0" y="62"/>
                    </a:lnTo>
                    <a:lnTo>
                      <a:pt x="8" y="83"/>
                    </a:lnTo>
                    <a:lnTo>
                      <a:pt x="24" y="96"/>
                    </a:lnTo>
                    <a:lnTo>
                      <a:pt x="47" y="101"/>
                    </a:lnTo>
                    <a:lnTo>
                      <a:pt x="60" y="101"/>
                    </a:lnTo>
                    <a:lnTo>
                      <a:pt x="70" y="97"/>
                    </a:lnTo>
                    <a:lnTo>
                      <a:pt x="75" y="95"/>
                    </a:lnTo>
                    <a:lnTo>
                      <a:pt x="73" y="86"/>
                    </a:lnTo>
                    <a:lnTo>
                      <a:pt x="60" y="86"/>
                    </a:lnTo>
                    <a:lnTo>
                      <a:pt x="33" y="82"/>
                    </a:lnTo>
                    <a:lnTo>
                      <a:pt x="22" y="66"/>
                    </a:lnTo>
                    <a:lnTo>
                      <a:pt x="18" y="39"/>
                    </a:lnTo>
                    <a:lnTo>
                      <a:pt x="29" y="21"/>
                    </a:lnTo>
                    <a:lnTo>
                      <a:pt x="51" y="14"/>
                    </a:lnTo>
                    <a:lnTo>
                      <a:pt x="73" y="14"/>
                    </a:lnTo>
                    <a:lnTo>
                      <a:pt x="75" y="5"/>
                    </a:lnTo>
                    <a:lnTo>
                      <a:pt x="70" y="2"/>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6" name="Freeform 280"/>
              <p:cNvSpPr>
                <a:spLocks/>
              </p:cNvSpPr>
              <p:nvPr/>
            </p:nvSpPr>
            <p:spPr bwMode="auto">
              <a:xfrm>
                <a:off x="16542" y="6639"/>
                <a:ext cx="75" cy="101"/>
              </a:xfrm>
              <a:custGeom>
                <a:avLst/>
                <a:gdLst>
                  <a:gd name="T0" fmla="+- 0 16614 16542"/>
                  <a:gd name="T1" fmla="*/ T0 w 75"/>
                  <a:gd name="T2" fmla="+- 0 6721 6639"/>
                  <a:gd name="T3" fmla="*/ 6721 h 101"/>
                  <a:gd name="T4" fmla="+- 0 16609 16542"/>
                  <a:gd name="T5" fmla="*/ T4 w 75"/>
                  <a:gd name="T6" fmla="+- 0 6723 6639"/>
                  <a:gd name="T7" fmla="*/ 6723 h 101"/>
                  <a:gd name="T8" fmla="+- 0 16602 16542"/>
                  <a:gd name="T9" fmla="*/ T8 w 75"/>
                  <a:gd name="T10" fmla="+- 0 6725 6639"/>
                  <a:gd name="T11" fmla="*/ 6725 h 101"/>
                  <a:gd name="T12" fmla="+- 0 16615 16542"/>
                  <a:gd name="T13" fmla="*/ T12 w 75"/>
                  <a:gd name="T14" fmla="+- 0 6725 6639"/>
                  <a:gd name="T15" fmla="*/ 6725 h 101"/>
                  <a:gd name="T16" fmla="+- 0 16614 16542"/>
                  <a:gd name="T17" fmla="*/ T16 w 75"/>
                  <a:gd name="T18" fmla="+- 0 6721 6639"/>
                  <a:gd name="T19" fmla="*/ 6721 h 101"/>
                </a:gdLst>
                <a:ahLst/>
                <a:cxnLst>
                  <a:cxn ang="0">
                    <a:pos x="T1" y="T3"/>
                  </a:cxn>
                  <a:cxn ang="0">
                    <a:pos x="T5" y="T7"/>
                  </a:cxn>
                  <a:cxn ang="0">
                    <a:pos x="T9" y="T11"/>
                  </a:cxn>
                  <a:cxn ang="0">
                    <a:pos x="T13" y="T15"/>
                  </a:cxn>
                  <a:cxn ang="0">
                    <a:pos x="T17" y="T19"/>
                  </a:cxn>
                </a:cxnLst>
                <a:rect l="0" t="0" r="r" b="b"/>
                <a:pathLst>
                  <a:path w="75" h="101">
                    <a:moveTo>
                      <a:pt x="72" y="82"/>
                    </a:moveTo>
                    <a:lnTo>
                      <a:pt x="67" y="84"/>
                    </a:lnTo>
                    <a:lnTo>
                      <a:pt x="60" y="86"/>
                    </a:lnTo>
                    <a:lnTo>
                      <a:pt x="73" y="86"/>
                    </a:lnTo>
                    <a:lnTo>
                      <a:pt x="7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7" name="Freeform 281"/>
              <p:cNvSpPr>
                <a:spLocks/>
              </p:cNvSpPr>
              <p:nvPr/>
            </p:nvSpPr>
            <p:spPr bwMode="auto">
              <a:xfrm>
                <a:off x="16542" y="6639"/>
                <a:ext cx="75" cy="101"/>
              </a:xfrm>
              <a:custGeom>
                <a:avLst/>
                <a:gdLst>
                  <a:gd name="T0" fmla="+- 0 16615 16542"/>
                  <a:gd name="T1" fmla="*/ T0 w 75"/>
                  <a:gd name="T2" fmla="+- 0 6653 6639"/>
                  <a:gd name="T3" fmla="*/ 6653 h 101"/>
                  <a:gd name="T4" fmla="+- 0 16602 16542"/>
                  <a:gd name="T5" fmla="*/ T4 w 75"/>
                  <a:gd name="T6" fmla="+- 0 6653 6639"/>
                  <a:gd name="T7" fmla="*/ 6653 h 101"/>
                  <a:gd name="T8" fmla="+- 0 16609 16542"/>
                  <a:gd name="T9" fmla="*/ T8 w 75"/>
                  <a:gd name="T10" fmla="+- 0 6655 6639"/>
                  <a:gd name="T11" fmla="*/ 6655 h 101"/>
                  <a:gd name="T12" fmla="+- 0 16613 16542"/>
                  <a:gd name="T13" fmla="*/ T12 w 75"/>
                  <a:gd name="T14" fmla="+- 0 6657 6639"/>
                  <a:gd name="T15" fmla="*/ 6657 h 101"/>
                  <a:gd name="T16" fmla="+- 0 16615 16542"/>
                  <a:gd name="T17" fmla="*/ T16 w 75"/>
                  <a:gd name="T18" fmla="+- 0 6653 6639"/>
                  <a:gd name="T19" fmla="*/ 6653 h 101"/>
                </a:gdLst>
                <a:ahLst/>
                <a:cxnLst>
                  <a:cxn ang="0">
                    <a:pos x="T1" y="T3"/>
                  </a:cxn>
                  <a:cxn ang="0">
                    <a:pos x="T5" y="T7"/>
                  </a:cxn>
                  <a:cxn ang="0">
                    <a:pos x="T9" y="T11"/>
                  </a:cxn>
                  <a:cxn ang="0">
                    <a:pos x="T13" y="T15"/>
                  </a:cxn>
                  <a:cxn ang="0">
                    <a:pos x="T17" y="T19"/>
                  </a:cxn>
                </a:cxnLst>
                <a:rect l="0" t="0" r="r" b="b"/>
                <a:pathLst>
                  <a:path w="75" h="101">
                    <a:moveTo>
                      <a:pt x="73" y="14"/>
                    </a:moveTo>
                    <a:lnTo>
                      <a:pt x="60" y="14"/>
                    </a:lnTo>
                    <a:lnTo>
                      <a:pt x="67" y="16"/>
                    </a:lnTo>
                    <a:lnTo>
                      <a:pt x="71" y="18"/>
                    </a:lnTo>
                    <a:lnTo>
                      <a:pt x="7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3" name="Group 282"/>
            <p:cNvGrpSpPr>
              <a:grpSpLocks/>
            </p:cNvGrpSpPr>
            <p:nvPr/>
          </p:nvGrpSpPr>
          <p:grpSpPr bwMode="auto">
            <a:xfrm>
              <a:off x="16654" y="6595"/>
              <a:ext cx="2" cy="142"/>
              <a:chOff x="16654" y="6595"/>
              <a:chExt cx="2" cy="142"/>
            </a:xfrm>
          </p:grpSpPr>
          <p:sp>
            <p:nvSpPr>
              <p:cNvPr id="5464" name="Freeform 283"/>
              <p:cNvSpPr>
                <a:spLocks/>
              </p:cNvSpPr>
              <p:nvPr/>
            </p:nvSpPr>
            <p:spPr bwMode="auto">
              <a:xfrm>
                <a:off x="16654" y="6595"/>
                <a:ext cx="2" cy="142"/>
              </a:xfrm>
              <a:custGeom>
                <a:avLst/>
                <a:gdLst>
                  <a:gd name="T0" fmla="+- 0 6595 6595"/>
                  <a:gd name="T1" fmla="*/ 6595 h 142"/>
                  <a:gd name="T2" fmla="+- 0 6737 6595"/>
                  <a:gd name="T3" fmla="*/ 6737 h 142"/>
                </a:gdLst>
                <a:ahLst/>
                <a:cxnLst>
                  <a:cxn ang="0">
                    <a:pos x="0" y="T1"/>
                  </a:cxn>
                  <a:cxn ang="0">
                    <a:pos x="0" y="T3"/>
                  </a:cxn>
                </a:cxnLst>
                <a:rect l="0" t="0" r="r" b="b"/>
                <a:pathLst>
                  <a:path h="142">
                    <a:moveTo>
                      <a:pt x="0" y="0"/>
                    </a:moveTo>
                    <a:lnTo>
                      <a:pt x="0" y="142"/>
                    </a:lnTo>
                  </a:path>
                </a:pathLst>
              </a:custGeom>
              <a:noFill/>
              <a:ln w="12446">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4" name="Group 284"/>
            <p:cNvGrpSpPr>
              <a:grpSpLocks/>
            </p:cNvGrpSpPr>
            <p:nvPr/>
          </p:nvGrpSpPr>
          <p:grpSpPr bwMode="auto">
            <a:xfrm>
              <a:off x="16694" y="6642"/>
              <a:ext cx="85" cy="98"/>
              <a:chOff x="16694" y="6642"/>
              <a:chExt cx="85" cy="98"/>
            </a:xfrm>
          </p:grpSpPr>
          <p:sp>
            <p:nvSpPr>
              <p:cNvPr id="5461" name="Freeform 285"/>
              <p:cNvSpPr>
                <a:spLocks/>
              </p:cNvSpPr>
              <p:nvPr/>
            </p:nvSpPr>
            <p:spPr bwMode="auto">
              <a:xfrm>
                <a:off x="16694" y="6642"/>
                <a:ext cx="85" cy="98"/>
              </a:xfrm>
              <a:custGeom>
                <a:avLst/>
                <a:gdLst>
                  <a:gd name="T0" fmla="+- 0 16722 16694"/>
                  <a:gd name="T1" fmla="*/ T0 w 85"/>
                  <a:gd name="T2" fmla="+- 0 6642 6642"/>
                  <a:gd name="T3" fmla="*/ 6642 h 98"/>
                  <a:gd name="T4" fmla="+- 0 16707 16694"/>
                  <a:gd name="T5" fmla="*/ T4 w 85"/>
                  <a:gd name="T6" fmla="+- 0 6654 6642"/>
                  <a:gd name="T7" fmla="*/ 6654 h 98"/>
                  <a:gd name="T8" fmla="+- 0 16697 16694"/>
                  <a:gd name="T9" fmla="*/ T8 w 85"/>
                  <a:gd name="T10" fmla="+- 0 6674 6642"/>
                  <a:gd name="T11" fmla="*/ 6674 h 98"/>
                  <a:gd name="T12" fmla="+- 0 16694 16694"/>
                  <a:gd name="T13" fmla="*/ T12 w 85"/>
                  <a:gd name="T14" fmla="+- 0 6701 6642"/>
                  <a:gd name="T15" fmla="*/ 6701 h 98"/>
                  <a:gd name="T16" fmla="+- 0 16702 16694"/>
                  <a:gd name="T17" fmla="*/ T16 w 85"/>
                  <a:gd name="T18" fmla="+- 0 6721 6642"/>
                  <a:gd name="T19" fmla="*/ 6721 h 98"/>
                  <a:gd name="T20" fmla="+- 0 16718 16694"/>
                  <a:gd name="T21" fmla="*/ T20 w 85"/>
                  <a:gd name="T22" fmla="+- 0 6735 6642"/>
                  <a:gd name="T23" fmla="*/ 6735 h 98"/>
                  <a:gd name="T24" fmla="+- 0 16741 16694"/>
                  <a:gd name="T25" fmla="*/ T24 w 85"/>
                  <a:gd name="T26" fmla="+- 0 6740 6642"/>
                  <a:gd name="T27" fmla="*/ 6740 h 98"/>
                  <a:gd name="T28" fmla="+- 0 16757 16694"/>
                  <a:gd name="T29" fmla="*/ T28 w 85"/>
                  <a:gd name="T30" fmla="+- 0 6740 6642"/>
                  <a:gd name="T31" fmla="*/ 6740 h 98"/>
                  <a:gd name="T32" fmla="+- 0 16767 16694"/>
                  <a:gd name="T33" fmla="*/ T32 w 85"/>
                  <a:gd name="T34" fmla="+- 0 6736 6642"/>
                  <a:gd name="T35" fmla="*/ 6736 h 98"/>
                  <a:gd name="T36" fmla="+- 0 16773 16694"/>
                  <a:gd name="T37" fmla="*/ T36 w 85"/>
                  <a:gd name="T38" fmla="+- 0 6733 6642"/>
                  <a:gd name="T39" fmla="*/ 6733 h 98"/>
                  <a:gd name="T40" fmla="+- 0 16772 16694"/>
                  <a:gd name="T41" fmla="*/ T40 w 85"/>
                  <a:gd name="T42" fmla="+- 0 6726 6642"/>
                  <a:gd name="T43" fmla="*/ 6726 h 98"/>
                  <a:gd name="T44" fmla="+- 0 16756 16694"/>
                  <a:gd name="T45" fmla="*/ T44 w 85"/>
                  <a:gd name="T46" fmla="+- 0 6726 6642"/>
                  <a:gd name="T47" fmla="*/ 6726 h 98"/>
                  <a:gd name="T48" fmla="+- 0 16736 16694"/>
                  <a:gd name="T49" fmla="*/ T48 w 85"/>
                  <a:gd name="T50" fmla="+- 0 6725 6642"/>
                  <a:gd name="T51" fmla="*/ 6725 h 98"/>
                  <a:gd name="T52" fmla="+- 0 16718 16694"/>
                  <a:gd name="T53" fmla="*/ T52 w 85"/>
                  <a:gd name="T54" fmla="+- 0 6715 6642"/>
                  <a:gd name="T55" fmla="*/ 6715 h 98"/>
                  <a:gd name="T56" fmla="+- 0 16710 16694"/>
                  <a:gd name="T57" fmla="*/ T56 w 85"/>
                  <a:gd name="T58" fmla="+- 0 6692 6642"/>
                  <a:gd name="T59" fmla="*/ 6692 h 98"/>
                  <a:gd name="T60" fmla="+- 0 16778 16694"/>
                  <a:gd name="T61" fmla="*/ T60 w 85"/>
                  <a:gd name="T62" fmla="+- 0 6692 6642"/>
                  <a:gd name="T63" fmla="*/ 6692 h 98"/>
                  <a:gd name="T64" fmla="+- 0 16779 16694"/>
                  <a:gd name="T65" fmla="*/ T64 w 85"/>
                  <a:gd name="T66" fmla="+- 0 6690 6642"/>
                  <a:gd name="T67" fmla="*/ 6690 h 98"/>
                  <a:gd name="T68" fmla="+- 0 16779 16694"/>
                  <a:gd name="T69" fmla="*/ T68 w 85"/>
                  <a:gd name="T70" fmla="+- 0 6688 6642"/>
                  <a:gd name="T71" fmla="*/ 6688 h 98"/>
                  <a:gd name="T72" fmla="+- 0 16778 16694"/>
                  <a:gd name="T73" fmla="*/ T72 w 85"/>
                  <a:gd name="T74" fmla="+- 0 6680 6642"/>
                  <a:gd name="T75" fmla="*/ 6680 h 98"/>
                  <a:gd name="T76" fmla="+- 0 16711 16694"/>
                  <a:gd name="T77" fmla="*/ T76 w 85"/>
                  <a:gd name="T78" fmla="+- 0 6680 6642"/>
                  <a:gd name="T79" fmla="*/ 6680 h 98"/>
                  <a:gd name="T80" fmla="+- 0 16712 16694"/>
                  <a:gd name="T81" fmla="*/ T80 w 85"/>
                  <a:gd name="T82" fmla="+- 0 6667 6642"/>
                  <a:gd name="T83" fmla="*/ 6667 h 98"/>
                  <a:gd name="T84" fmla="+- 0 16720 16694"/>
                  <a:gd name="T85" fmla="*/ T84 w 85"/>
                  <a:gd name="T86" fmla="+- 0 6651 6642"/>
                  <a:gd name="T87" fmla="*/ 6651 h 98"/>
                  <a:gd name="T88" fmla="+- 0 16762 16694"/>
                  <a:gd name="T89" fmla="*/ T88 w 85"/>
                  <a:gd name="T90" fmla="+- 0 6651 6642"/>
                  <a:gd name="T91" fmla="*/ 6651 h 98"/>
                  <a:gd name="T92" fmla="+- 0 16753 16694"/>
                  <a:gd name="T93" fmla="*/ T92 w 85"/>
                  <a:gd name="T94" fmla="+- 0 6645 6642"/>
                  <a:gd name="T95" fmla="*/ 6645 h 98"/>
                  <a:gd name="T96" fmla="+- 0 16722 16694"/>
                  <a:gd name="T97" fmla="*/ T96 w 85"/>
                  <a:gd name="T98" fmla="+- 0 6642 6642"/>
                  <a:gd name="T99" fmla="*/ 6642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 h="98">
                    <a:moveTo>
                      <a:pt x="28" y="0"/>
                    </a:moveTo>
                    <a:lnTo>
                      <a:pt x="13" y="12"/>
                    </a:lnTo>
                    <a:lnTo>
                      <a:pt x="3" y="32"/>
                    </a:lnTo>
                    <a:lnTo>
                      <a:pt x="0" y="59"/>
                    </a:lnTo>
                    <a:lnTo>
                      <a:pt x="8" y="79"/>
                    </a:lnTo>
                    <a:lnTo>
                      <a:pt x="24" y="93"/>
                    </a:lnTo>
                    <a:lnTo>
                      <a:pt x="47" y="98"/>
                    </a:lnTo>
                    <a:lnTo>
                      <a:pt x="63" y="98"/>
                    </a:lnTo>
                    <a:lnTo>
                      <a:pt x="73" y="94"/>
                    </a:lnTo>
                    <a:lnTo>
                      <a:pt x="79" y="91"/>
                    </a:lnTo>
                    <a:lnTo>
                      <a:pt x="78" y="84"/>
                    </a:lnTo>
                    <a:lnTo>
                      <a:pt x="62" y="84"/>
                    </a:lnTo>
                    <a:lnTo>
                      <a:pt x="42" y="83"/>
                    </a:lnTo>
                    <a:lnTo>
                      <a:pt x="24" y="73"/>
                    </a:lnTo>
                    <a:lnTo>
                      <a:pt x="16" y="50"/>
                    </a:lnTo>
                    <a:lnTo>
                      <a:pt x="84" y="50"/>
                    </a:lnTo>
                    <a:lnTo>
                      <a:pt x="85" y="48"/>
                    </a:lnTo>
                    <a:lnTo>
                      <a:pt x="85" y="46"/>
                    </a:lnTo>
                    <a:lnTo>
                      <a:pt x="84" y="38"/>
                    </a:lnTo>
                    <a:lnTo>
                      <a:pt x="17" y="38"/>
                    </a:lnTo>
                    <a:lnTo>
                      <a:pt x="18" y="25"/>
                    </a:lnTo>
                    <a:lnTo>
                      <a:pt x="26" y="9"/>
                    </a:lnTo>
                    <a:lnTo>
                      <a:pt x="68" y="9"/>
                    </a:lnTo>
                    <a:lnTo>
                      <a:pt x="59"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2" name="Freeform 286"/>
              <p:cNvSpPr>
                <a:spLocks/>
              </p:cNvSpPr>
              <p:nvPr/>
            </p:nvSpPr>
            <p:spPr bwMode="auto">
              <a:xfrm>
                <a:off x="16694" y="6642"/>
                <a:ext cx="85" cy="98"/>
              </a:xfrm>
              <a:custGeom>
                <a:avLst/>
                <a:gdLst>
                  <a:gd name="T0" fmla="+- 0 16770 16694"/>
                  <a:gd name="T1" fmla="*/ T0 w 85"/>
                  <a:gd name="T2" fmla="+- 0 6721 6642"/>
                  <a:gd name="T3" fmla="*/ 6721 h 98"/>
                  <a:gd name="T4" fmla="+- 0 16764 16694"/>
                  <a:gd name="T5" fmla="*/ T4 w 85"/>
                  <a:gd name="T6" fmla="+- 0 6724 6642"/>
                  <a:gd name="T7" fmla="*/ 6724 h 98"/>
                  <a:gd name="T8" fmla="+- 0 16756 16694"/>
                  <a:gd name="T9" fmla="*/ T8 w 85"/>
                  <a:gd name="T10" fmla="+- 0 6726 6642"/>
                  <a:gd name="T11" fmla="*/ 6726 h 98"/>
                  <a:gd name="T12" fmla="+- 0 16772 16694"/>
                  <a:gd name="T13" fmla="*/ T12 w 85"/>
                  <a:gd name="T14" fmla="+- 0 6726 6642"/>
                  <a:gd name="T15" fmla="*/ 6726 h 98"/>
                  <a:gd name="T16" fmla="+- 0 16770 16694"/>
                  <a:gd name="T17" fmla="*/ T16 w 85"/>
                  <a:gd name="T18" fmla="+- 0 6721 6642"/>
                  <a:gd name="T19" fmla="*/ 6721 h 98"/>
                </a:gdLst>
                <a:ahLst/>
                <a:cxnLst>
                  <a:cxn ang="0">
                    <a:pos x="T1" y="T3"/>
                  </a:cxn>
                  <a:cxn ang="0">
                    <a:pos x="T5" y="T7"/>
                  </a:cxn>
                  <a:cxn ang="0">
                    <a:pos x="T9" y="T11"/>
                  </a:cxn>
                  <a:cxn ang="0">
                    <a:pos x="T13" y="T15"/>
                  </a:cxn>
                  <a:cxn ang="0">
                    <a:pos x="T17" y="T19"/>
                  </a:cxn>
                </a:cxnLst>
                <a:rect l="0" t="0" r="r" b="b"/>
                <a:pathLst>
                  <a:path w="85" h="98">
                    <a:moveTo>
                      <a:pt x="76" y="79"/>
                    </a:moveTo>
                    <a:lnTo>
                      <a:pt x="70" y="82"/>
                    </a:lnTo>
                    <a:lnTo>
                      <a:pt x="62" y="84"/>
                    </a:lnTo>
                    <a:lnTo>
                      <a:pt x="78" y="84"/>
                    </a:lnTo>
                    <a:lnTo>
                      <a:pt x="76"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3" name="Freeform 287"/>
              <p:cNvSpPr>
                <a:spLocks/>
              </p:cNvSpPr>
              <p:nvPr/>
            </p:nvSpPr>
            <p:spPr bwMode="auto">
              <a:xfrm>
                <a:off x="16694" y="6642"/>
                <a:ext cx="85" cy="98"/>
              </a:xfrm>
              <a:custGeom>
                <a:avLst/>
                <a:gdLst>
                  <a:gd name="T0" fmla="+- 0 16762 16694"/>
                  <a:gd name="T1" fmla="*/ T0 w 85"/>
                  <a:gd name="T2" fmla="+- 0 6651 6642"/>
                  <a:gd name="T3" fmla="*/ 6651 h 98"/>
                  <a:gd name="T4" fmla="+- 0 16757 16694"/>
                  <a:gd name="T5" fmla="*/ T4 w 85"/>
                  <a:gd name="T6" fmla="+- 0 6651 6642"/>
                  <a:gd name="T7" fmla="*/ 6651 h 98"/>
                  <a:gd name="T8" fmla="+- 0 16762 16694"/>
                  <a:gd name="T9" fmla="*/ T8 w 85"/>
                  <a:gd name="T10" fmla="+- 0 6667 6642"/>
                  <a:gd name="T11" fmla="*/ 6667 h 98"/>
                  <a:gd name="T12" fmla="+- 0 16762 16694"/>
                  <a:gd name="T13" fmla="*/ T12 w 85"/>
                  <a:gd name="T14" fmla="+- 0 6680 6642"/>
                  <a:gd name="T15" fmla="*/ 6680 h 98"/>
                  <a:gd name="T16" fmla="+- 0 16778 16694"/>
                  <a:gd name="T17" fmla="*/ T16 w 85"/>
                  <a:gd name="T18" fmla="+- 0 6680 6642"/>
                  <a:gd name="T19" fmla="*/ 6680 h 98"/>
                  <a:gd name="T20" fmla="+- 0 16778 16694"/>
                  <a:gd name="T21" fmla="*/ T20 w 85"/>
                  <a:gd name="T22" fmla="+- 0 6672 6642"/>
                  <a:gd name="T23" fmla="*/ 6672 h 98"/>
                  <a:gd name="T24" fmla="+- 0 16770 16694"/>
                  <a:gd name="T25" fmla="*/ T24 w 85"/>
                  <a:gd name="T26" fmla="+- 0 6657 6642"/>
                  <a:gd name="T27" fmla="*/ 6657 h 98"/>
                  <a:gd name="T28" fmla="+- 0 16762 16694"/>
                  <a:gd name="T29" fmla="*/ T28 w 85"/>
                  <a:gd name="T30" fmla="+- 0 6651 6642"/>
                  <a:gd name="T31" fmla="*/ 6651 h 9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 h="98">
                    <a:moveTo>
                      <a:pt x="68" y="9"/>
                    </a:moveTo>
                    <a:lnTo>
                      <a:pt x="63" y="9"/>
                    </a:lnTo>
                    <a:lnTo>
                      <a:pt x="68" y="25"/>
                    </a:lnTo>
                    <a:lnTo>
                      <a:pt x="68" y="38"/>
                    </a:lnTo>
                    <a:lnTo>
                      <a:pt x="84" y="38"/>
                    </a:lnTo>
                    <a:lnTo>
                      <a:pt x="84" y="30"/>
                    </a:lnTo>
                    <a:lnTo>
                      <a:pt x="76" y="15"/>
                    </a:lnTo>
                    <a:lnTo>
                      <a:pt x="6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5" name="Group 288"/>
            <p:cNvGrpSpPr>
              <a:grpSpLocks/>
            </p:cNvGrpSpPr>
            <p:nvPr/>
          </p:nvGrpSpPr>
          <p:grpSpPr bwMode="auto">
            <a:xfrm>
              <a:off x="16863" y="6602"/>
              <a:ext cx="20" cy="135"/>
              <a:chOff x="16863" y="6602"/>
              <a:chExt cx="20" cy="135"/>
            </a:xfrm>
          </p:grpSpPr>
          <p:sp>
            <p:nvSpPr>
              <p:cNvPr id="5459" name="Freeform 289"/>
              <p:cNvSpPr>
                <a:spLocks/>
              </p:cNvSpPr>
              <p:nvPr/>
            </p:nvSpPr>
            <p:spPr bwMode="auto">
              <a:xfrm>
                <a:off x="16863" y="6602"/>
                <a:ext cx="20" cy="135"/>
              </a:xfrm>
              <a:custGeom>
                <a:avLst/>
                <a:gdLst>
                  <a:gd name="T0" fmla="+- 0 16883 16863"/>
                  <a:gd name="T1" fmla="*/ T0 w 20"/>
                  <a:gd name="T2" fmla="+- 0 6641 6602"/>
                  <a:gd name="T3" fmla="*/ 6641 h 135"/>
                  <a:gd name="T4" fmla="+- 0 16865 16863"/>
                  <a:gd name="T5" fmla="*/ T4 w 20"/>
                  <a:gd name="T6" fmla="+- 0 6641 6602"/>
                  <a:gd name="T7" fmla="*/ 6641 h 135"/>
                  <a:gd name="T8" fmla="+- 0 16865 16863"/>
                  <a:gd name="T9" fmla="*/ T8 w 20"/>
                  <a:gd name="T10" fmla="+- 0 6737 6602"/>
                  <a:gd name="T11" fmla="*/ 6737 h 135"/>
                  <a:gd name="T12" fmla="+- 0 16883 16863"/>
                  <a:gd name="T13" fmla="*/ T12 w 20"/>
                  <a:gd name="T14" fmla="+- 0 6737 6602"/>
                  <a:gd name="T15" fmla="*/ 6737 h 135"/>
                  <a:gd name="T16" fmla="+- 0 16883 16863"/>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0" name="Freeform 290"/>
              <p:cNvSpPr>
                <a:spLocks/>
              </p:cNvSpPr>
              <p:nvPr/>
            </p:nvSpPr>
            <p:spPr bwMode="auto">
              <a:xfrm>
                <a:off x="16863" y="6602"/>
                <a:ext cx="20" cy="135"/>
              </a:xfrm>
              <a:custGeom>
                <a:avLst/>
                <a:gdLst>
                  <a:gd name="T0" fmla="+- 0 16880 16863"/>
                  <a:gd name="T1" fmla="*/ T0 w 20"/>
                  <a:gd name="T2" fmla="+- 0 6602 6602"/>
                  <a:gd name="T3" fmla="*/ 6602 h 135"/>
                  <a:gd name="T4" fmla="+- 0 16867 16863"/>
                  <a:gd name="T5" fmla="*/ T4 w 20"/>
                  <a:gd name="T6" fmla="+- 0 6602 6602"/>
                  <a:gd name="T7" fmla="*/ 6602 h 135"/>
                  <a:gd name="T8" fmla="+- 0 16863 16863"/>
                  <a:gd name="T9" fmla="*/ T8 w 20"/>
                  <a:gd name="T10" fmla="+- 0 6607 6602"/>
                  <a:gd name="T11" fmla="*/ 6607 h 135"/>
                  <a:gd name="T12" fmla="+- 0 16863 16863"/>
                  <a:gd name="T13" fmla="*/ T12 w 20"/>
                  <a:gd name="T14" fmla="+- 0 6619 6602"/>
                  <a:gd name="T15" fmla="*/ 6619 h 135"/>
                  <a:gd name="T16" fmla="+- 0 16867 16863"/>
                  <a:gd name="T17" fmla="*/ T16 w 20"/>
                  <a:gd name="T18" fmla="+- 0 6624 6602"/>
                  <a:gd name="T19" fmla="*/ 6624 h 135"/>
                  <a:gd name="T20" fmla="+- 0 16880 16863"/>
                  <a:gd name="T21" fmla="*/ T20 w 20"/>
                  <a:gd name="T22" fmla="+- 0 6624 6602"/>
                  <a:gd name="T23" fmla="*/ 6624 h 135"/>
                  <a:gd name="T24" fmla="+- 0 16885 16863"/>
                  <a:gd name="T25" fmla="*/ T24 w 20"/>
                  <a:gd name="T26" fmla="+- 0 6619 6602"/>
                  <a:gd name="T27" fmla="*/ 6619 h 135"/>
                  <a:gd name="T28" fmla="+- 0 16885 16863"/>
                  <a:gd name="T29" fmla="*/ T28 w 20"/>
                  <a:gd name="T30" fmla="+- 0 6607 6602"/>
                  <a:gd name="T31" fmla="*/ 6607 h 135"/>
                  <a:gd name="T32" fmla="+- 0 16880 16863"/>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6" name="Group 291"/>
            <p:cNvGrpSpPr>
              <a:grpSpLocks/>
            </p:cNvGrpSpPr>
            <p:nvPr/>
          </p:nvGrpSpPr>
          <p:grpSpPr bwMode="auto">
            <a:xfrm>
              <a:off x="16919" y="6638"/>
              <a:ext cx="83" cy="99"/>
              <a:chOff x="16919" y="6638"/>
              <a:chExt cx="83" cy="99"/>
            </a:xfrm>
          </p:grpSpPr>
          <p:sp>
            <p:nvSpPr>
              <p:cNvPr id="5456" name="Freeform 292"/>
              <p:cNvSpPr>
                <a:spLocks/>
              </p:cNvSpPr>
              <p:nvPr/>
            </p:nvSpPr>
            <p:spPr bwMode="auto">
              <a:xfrm>
                <a:off x="16919" y="6638"/>
                <a:ext cx="83" cy="99"/>
              </a:xfrm>
              <a:custGeom>
                <a:avLst/>
                <a:gdLst>
                  <a:gd name="T0" fmla="+- 0 16935 16919"/>
                  <a:gd name="T1" fmla="*/ T0 w 83"/>
                  <a:gd name="T2" fmla="+- 0 6641 6638"/>
                  <a:gd name="T3" fmla="*/ 6641 h 99"/>
                  <a:gd name="T4" fmla="+- 0 16919 16919"/>
                  <a:gd name="T5" fmla="*/ T4 w 83"/>
                  <a:gd name="T6" fmla="+- 0 6641 6638"/>
                  <a:gd name="T7" fmla="*/ 6641 h 99"/>
                  <a:gd name="T8" fmla="+- 0 16920 16919"/>
                  <a:gd name="T9" fmla="*/ T8 w 83"/>
                  <a:gd name="T10" fmla="+- 0 6649 6638"/>
                  <a:gd name="T11" fmla="*/ 6649 h 99"/>
                  <a:gd name="T12" fmla="+- 0 16920 16919"/>
                  <a:gd name="T13" fmla="*/ T12 w 83"/>
                  <a:gd name="T14" fmla="+- 0 6737 6638"/>
                  <a:gd name="T15" fmla="*/ 6737 h 99"/>
                  <a:gd name="T16" fmla="+- 0 16937 16919"/>
                  <a:gd name="T17" fmla="*/ T16 w 83"/>
                  <a:gd name="T18" fmla="+- 0 6737 6638"/>
                  <a:gd name="T19" fmla="*/ 6737 h 99"/>
                  <a:gd name="T20" fmla="+- 0 16937 16919"/>
                  <a:gd name="T21" fmla="*/ T20 w 83"/>
                  <a:gd name="T22" fmla="+- 0 6676 6638"/>
                  <a:gd name="T23" fmla="*/ 6676 h 99"/>
                  <a:gd name="T24" fmla="+- 0 16938 16919"/>
                  <a:gd name="T25" fmla="*/ T24 w 83"/>
                  <a:gd name="T26" fmla="+- 0 6673 6638"/>
                  <a:gd name="T27" fmla="*/ 6673 h 99"/>
                  <a:gd name="T28" fmla="+- 0 16939 16919"/>
                  <a:gd name="T29" fmla="*/ T28 w 83"/>
                  <a:gd name="T30" fmla="+- 0 6671 6638"/>
                  <a:gd name="T31" fmla="*/ 6671 h 99"/>
                  <a:gd name="T32" fmla="+- 0 16942 16919"/>
                  <a:gd name="T33" fmla="*/ T32 w 83"/>
                  <a:gd name="T34" fmla="+- 0 6661 6638"/>
                  <a:gd name="T35" fmla="*/ 6661 h 99"/>
                  <a:gd name="T36" fmla="+- 0 16947 16919"/>
                  <a:gd name="T37" fmla="*/ T36 w 83"/>
                  <a:gd name="T38" fmla="+- 0 6657 6638"/>
                  <a:gd name="T39" fmla="*/ 6657 h 99"/>
                  <a:gd name="T40" fmla="+- 0 16936 16919"/>
                  <a:gd name="T41" fmla="*/ T40 w 83"/>
                  <a:gd name="T42" fmla="+- 0 6657 6638"/>
                  <a:gd name="T43" fmla="*/ 6657 h 99"/>
                  <a:gd name="T44" fmla="+- 0 16935 16919"/>
                  <a:gd name="T45" fmla="*/ T44 w 83"/>
                  <a:gd name="T46" fmla="+- 0 6641 6638"/>
                  <a:gd name="T47"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3" h="99">
                    <a:moveTo>
                      <a:pt x="16" y="3"/>
                    </a:moveTo>
                    <a:lnTo>
                      <a:pt x="0" y="3"/>
                    </a:lnTo>
                    <a:lnTo>
                      <a:pt x="1" y="11"/>
                    </a:lnTo>
                    <a:lnTo>
                      <a:pt x="1" y="99"/>
                    </a:lnTo>
                    <a:lnTo>
                      <a:pt x="18" y="99"/>
                    </a:lnTo>
                    <a:lnTo>
                      <a:pt x="18" y="38"/>
                    </a:lnTo>
                    <a:lnTo>
                      <a:pt x="19" y="35"/>
                    </a:lnTo>
                    <a:lnTo>
                      <a:pt x="20" y="33"/>
                    </a:lnTo>
                    <a:lnTo>
                      <a:pt x="23" y="23"/>
                    </a:lnTo>
                    <a:lnTo>
                      <a:pt x="28" y="19"/>
                    </a:lnTo>
                    <a:lnTo>
                      <a:pt x="17" y="19"/>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7" name="Freeform 293"/>
              <p:cNvSpPr>
                <a:spLocks/>
              </p:cNvSpPr>
              <p:nvPr/>
            </p:nvSpPr>
            <p:spPr bwMode="auto">
              <a:xfrm>
                <a:off x="16919" y="6638"/>
                <a:ext cx="83" cy="99"/>
              </a:xfrm>
              <a:custGeom>
                <a:avLst/>
                <a:gdLst>
                  <a:gd name="T0" fmla="+- 0 16994 16919"/>
                  <a:gd name="T1" fmla="*/ T0 w 83"/>
                  <a:gd name="T2" fmla="+- 0 6653 6638"/>
                  <a:gd name="T3" fmla="*/ 6653 h 99"/>
                  <a:gd name="T4" fmla="+- 0 16979 16919"/>
                  <a:gd name="T5" fmla="*/ T4 w 83"/>
                  <a:gd name="T6" fmla="+- 0 6653 6638"/>
                  <a:gd name="T7" fmla="*/ 6653 h 99"/>
                  <a:gd name="T8" fmla="+- 0 16985 16919"/>
                  <a:gd name="T9" fmla="*/ T8 w 83"/>
                  <a:gd name="T10" fmla="+- 0 6666 6638"/>
                  <a:gd name="T11" fmla="*/ 6666 h 99"/>
                  <a:gd name="T12" fmla="+- 0 16985 16919"/>
                  <a:gd name="T13" fmla="*/ T12 w 83"/>
                  <a:gd name="T14" fmla="+- 0 6737 6638"/>
                  <a:gd name="T15" fmla="*/ 6737 h 99"/>
                  <a:gd name="T16" fmla="+- 0 17002 16919"/>
                  <a:gd name="T17" fmla="*/ T16 w 83"/>
                  <a:gd name="T18" fmla="+- 0 6737 6638"/>
                  <a:gd name="T19" fmla="*/ 6737 h 99"/>
                  <a:gd name="T20" fmla="+- 0 16999 16919"/>
                  <a:gd name="T21" fmla="*/ T20 w 83"/>
                  <a:gd name="T22" fmla="+- 0 6659 6638"/>
                  <a:gd name="T23" fmla="*/ 6659 h 99"/>
                  <a:gd name="T24" fmla="+- 0 16994 16919"/>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5" y="15"/>
                    </a:moveTo>
                    <a:lnTo>
                      <a:pt x="60" y="15"/>
                    </a:lnTo>
                    <a:lnTo>
                      <a:pt x="66" y="28"/>
                    </a:lnTo>
                    <a:lnTo>
                      <a:pt x="66" y="99"/>
                    </a:lnTo>
                    <a:lnTo>
                      <a:pt x="83" y="99"/>
                    </a:lnTo>
                    <a:lnTo>
                      <a:pt x="80" y="21"/>
                    </a:lnTo>
                    <a:lnTo>
                      <a:pt x="7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8" name="Freeform 294"/>
              <p:cNvSpPr>
                <a:spLocks/>
              </p:cNvSpPr>
              <p:nvPr/>
            </p:nvSpPr>
            <p:spPr bwMode="auto">
              <a:xfrm>
                <a:off x="16919" y="6638"/>
                <a:ext cx="83" cy="99"/>
              </a:xfrm>
              <a:custGeom>
                <a:avLst/>
                <a:gdLst>
                  <a:gd name="T0" fmla="+- 0 16968 16919"/>
                  <a:gd name="T1" fmla="*/ T0 w 83"/>
                  <a:gd name="T2" fmla="+- 0 6638 6638"/>
                  <a:gd name="T3" fmla="*/ 6638 h 99"/>
                  <a:gd name="T4" fmla="+- 0 16952 16919"/>
                  <a:gd name="T5" fmla="*/ T4 w 83"/>
                  <a:gd name="T6" fmla="+- 0 6638 6638"/>
                  <a:gd name="T7" fmla="*/ 6638 h 99"/>
                  <a:gd name="T8" fmla="+- 0 16941 16919"/>
                  <a:gd name="T9" fmla="*/ T8 w 83"/>
                  <a:gd name="T10" fmla="+- 0 6647 6638"/>
                  <a:gd name="T11" fmla="*/ 6647 h 99"/>
                  <a:gd name="T12" fmla="+- 0 16936 16919"/>
                  <a:gd name="T13" fmla="*/ T12 w 83"/>
                  <a:gd name="T14" fmla="+- 0 6657 6638"/>
                  <a:gd name="T15" fmla="*/ 6657 h 99"/>
                  <a:gd name="T16" fmla="+- 0 16947 16919"/>
                  <a:gd name="T17" fmla="*/ T16 w 83"/>
                  <a:gd name="T18" fmla="+- 0 6657 6638"/>
                  <a:gd name="T19" fmla="*/ 6657 h 99"/>
                  <a:gd name="T20" fmla="+- 0 16951 16919"/>
                  <a:gd name="T21" fmla="*/ T20 w 83"/>
                  <a:gd name="T22" fmla="+- 0 6653 6638"/>
                  <a:gd name="T23" fmla="*/ 6653 h 99"/>
                  <a:gd name="T24" fmla="+- 0 16994 16919"/>
                  <a:gd name="T25" fmla="*/ T24 w 83"/>
                  <a:gd name="T26" fmla="+- 0 6653 6638"/>
                  <a:gd name="T27" fmla="*/ 6653 h 99"/>
                  <a:gd name="T28" fmla="+- 0 16985 16919"/>
                  <a:gd name="T29" fmla="*/ T28 w 83"/>
                  <a:gd name="T30" fmla="+- 0 6643 6638"/>
                  <a:gd name="T31" fmla="*/ 6643 h 99"/>
                  <a:gd name="T32" fmla="+- 0 16968 16919"/>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8" y="19"/>
                    </a:lnTo>
                    <a:lnTo>
                      <a:pt x="32" y="15"/>
                    </a:lnTo>
                    <a:lnTo>
                      <a:pt x="75" y="15"/>
                    </a:lnTo>
                    <a:lnTo>
                      <a:pt x="66"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7" name="Group 295"/>
            <p:cNvGrpSpPr>
              <a:grpSpLocks/>
            </p:cNvGrpSpPr>
            <p:nvPr/>
          </p:nvGrpSpPr>
          <p:grpSpPr bwMode="auto">
            <a:xfrm>
              <a:off x="17087" y="6638"/>
              <a:ext cx="77" cy="101"/>
              <a:chOff x="17087" y="6638"/>
              <a:chExt cx="77" cy="101"/>
            </a:xfrm>
          </p:grpSpPr>
          <p:sp>
            <p:nvSpPr>
              <p:cNvPr id="5452" name="Freeform 296"/>
              <p:cNvSpPr>
                <a:spLocks/>
              </p:cNvSpPr>
              <p:nvPr/>
            </p:nvSpPr>
            <p:spPr bwMode="auto">
              <a:xfrm>
                <a:off x="17087" y="6638"/>
                <a:ext cx="77" cy="101"/>
              </a:xfrm>
              <a:custGeom>
                <a:avLst/>
                <a:gdLst>
                  <a:gd name="T0" fmla="+- 0 17154 17087"/>
                  <a:gd name="T1" fmla="*/ T0 w 77"/>
                  <a:gd name="T2" fmla="+- 0 6651 6638"/>
                  <a:gd name="T3" fmla="*/ 6651 h 101"/>
                  <a:gd name="T4" fmla="+- 0 17143 17087"/>
                  <a:gd name="T5" fmla="*/ T4 w 77"/>
                  <a:gd name="T6" fmla="+- 0 6651 6638"/>
                  <a:gd name="T7" fmla="*/ 6651 h 101"/>
                  <a:gd name="T8" fmla="+- 0 17146 17087"/>
                  <a:gd name="T9" fmla="*/ T8 w 77"/>
                  <a:gd name="T10" fmla="+- 0 6666 6638"/>
                  <a:gd name="T11" fmla="*/ 6666 h 101"/>
                  <a:gd name="T12" fmla="+- 0 17146 17087"/>
                  <a:gd name="T13" fmla="*/ T12 w 77"/>
                  <a:gd name="T14" fmla="+- 0 6674 6638"/>
                  <a:gd name="T15" fmla="*/ 6674 h 101"/>
                  <a:gd name="T16" fmla="+- 0 17132 17087"/>
                  <a:gd name="T17" fmla="*/ T16 w 77"/>
                  <a:gd name="T18" fmla="+- 0 6676 6638"/>
                  <a:gd name="T19" fmla="*/ 6676 h 101"/>
                  <a:gd name="T20" fmla="+- 0 17108 17087"/>
                  <a:gd name="T21" fmla="*/ T20 w 77"/>
                  <a:gd name="T22" fmla="+- 0 6682 6638"/>
                  <a:gd name="T23" fmla="*/ 6682 h 101"/>
                  <a:gd name="T24" fmla="+- 0 17093 17087"/>
                  <a:gd name="T25" fmla="*/ T24 w 77"/>
                  <a:gd name="T26" fmla="+- 0 6694 6638"/>
                  <a:gd name="T27" fmla="*/ 6694 h 101"/>
                  <a:gd name="T28" fmla="+- 0 17087 17087"/>
                  <a:gd name="T29" fmla="*/ T28 w 77"/>
                  <a:gd name="T30" fmla="+- 0 6713 6638"/>
                  <a:gd name="T31" fmla="*/ 6713 h 101"/>
                  <a:gd name="T32" fmla="+- 0 17095 17087"/>
                  <a:gd name="T33" fmla="*/ T32 w 77"/>
                  <a:gd name="T34" fmla="+- 0 6731 6638"/>
                  <a:gd name="T35" fmla="*/ 6731 h 101"/>
                  <a:gd name="T36" fmla="+- 0 17117 17087"/>
                  <a:gd name="T37" fmla="*/ T36 w 77"/>
                  <a:gd name="T38" fmla="+- 0 6740 6638"/>
                  <a:gd name="T39" fmla="*/ 6740 h 101"/>
                  <a:gd name="T40" fmla="+- 0 17131 17087"/>
                  <a:gd name="T41" fmla="*/ T40 w 77"/>
                  <a:gd name="T42" fmla="+- 0 6740 6638"/>
                  <a:gd name="T43" fmla="*/ 6740 h 101"/>
                  <a:gd name="T44" fmla="+- 0 17141 17087"/>
                  <a:gd name="T45" fmla="*/ T44 w 77"/>
                  <a:gd name="T46" fmla="+- 0 6733 6638"/>
                  <a:gd name="T47" fmla="*/ 6733 h 101"/>
                  <a:gd name="T48" fmla="+- 0 17146 17087"/>
                  <a:gd name="T49" fmla="*/ T48 w 77"/>
                  <a:gd name="T50" fmla="+- 0 6727 6638"/>
                  <a:gd name="T51" fmla="*/ 6727 h 101"/>
                  <a:gd name="T52" fmla="+- 0 17113 17087"/>
                  <a:gd name="T53" fmla="*/ T52 w 77"/>
                  <a:gd name="T54" fmla="+- 0 6727 6638"/>
                  <a:gd name="T55" fmla="*/ 6727 h 101"/>
                  <a:gd name="T56" fmla="+- 0 17105 17087"/>
                  <a:gd name="T57" fmla="*/ T56 w 77"/>
                  <a:gd name="T58" fmla="+- 0 6721 6638"/>
                  <a:gd name="T59" fmla="*/ 6721 h 101"/>
                  <a:gd name="T60" fmla="+- 0 17106 17087"/>
                  <a:gd name="T61" fmla="*/ T60 w 77"/>
                  <a:gd name="T62" fmla="+- 0 6703 6638"/>
                  <a:gd name="T63" fmla="*/ 6703 h 101"/>
                  <a:gd name="T64" fmla="+- 0 17122 17087"/>
                  <a:gd name="T65" fmla="*/ T64 w 77"/>
                  <a:gd name="T66" fmla="+- 0 6691 6638"/>
                  <a:gd name="T67" fmla="*/ 6691 h 101"/>
                  <a:gd name="T68" fmla="+- 0 17146 17087"/>
                  <a:gd name="T69" fmla="*/ T68 w 77"/>
                  <a:gd name="T70" fmla="+- 0 6688 6638"/>
                  <a:gd name="T71" fmla="*/ 6688 h 101"/>
                  <a:gd name="T72" fmla="+- 0 17162 17087"/>
                  <a:gd name="T73" fmla="*/ T72 w 77"/>
                  <a:gd name="T74" fmla="+- 0 6688 6638"/>
                  <a:gd name="T75" fmla="*/ 6688 h 101"/>
                  <a:gd name="T76" fmla="+- 0 17161 17087"/>
                  <a:gd name="T77" fmla="*/ T76 w 77"/>
                  <a:gd name="T78" fmla="+- 0 6663 6638"/>
                  <a:gd name="T79" fmla="*/ 6663 h 101"/>
                  <a:gd name="T80" fmla="+- 0 17154 17087"/>
                  <a:gd name="T81" fmla="*/ T80 w 77"/>
                  <a:gd name="T82" fmla="+- 0 6651 6638"/>
                  <a:gd name="T83" fmla="*/ 6651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7" h="101">
                    <a:moveTo>
                      <a:pt x="67" y="13"/>
                    </a:moveTo>
                    <a:lnTo>
                      <a:pt x="56" y="13"/>
                    </a:lnTo>
                    <a:lnTo>
                      <a:pt x="59" y="28"/>
                    </a:lnTo>
                    <a:lnTo>
                      <a:pt x="59" y="36"/>
                    </a:lnTo>
                    <a:lnTo>
                      <a:pt x="45" y="38"/>
                    </a:lnTo>
                    <a:lnTo>
                      <a:pt x="21" y="44"/>
                    </a:lnTo>
                    <a:lnTo>
                      <a:pt x="6" y="56"/>
                    </a:lnTo>
                    <a:lnTo>
                      <a:pt x="0" y="75"/>
                    </a:lnTo>
                    <a:lnTo>
                      <a:pt x="8" y="93"/>
                    </a:lnTo>
                    <a:lnTo>
                      <a:pt x="30" y="102"/>
                    </a:lnTo>
                    <a:lnTo>
                      <a:pt x="44" y="102"/>
                    </a:lnTo>
                    <a:lnTo>
                      <a:pt x="54" y="95"/>
                    </a:lnTo>
                    <a:lnTo>
                      <a:pt x="59" y="89"/>
                    </a:lnTo>
                    <a:lnTo>
                      <a:pt x="26" y="89"/>
                    </a:lnTo>
                    <a:lnTo>
                      <a:pt x="18" y="83"/>
                    </a:lnTo>
                    <a:lnTo>
                      <a:pt x="19" y="65"/>
                    </a:lnTo>
                    <a:lnTo>
                      <a:pt x="35" y="53"/>
                    </a:lnTo>
                    <a:lnTo>
                      <a:pt x="59" y="50"/>
                    </a:lnTo>
                    <a:lnTo>
                      <a:pt x="75" y="50"/>
                    </a:lnTo>
                    <a:lnTo>
                      <a:pt x="74" y="25"/>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3" name="Freeform 297"/>
              <p:cNvSpPr>
                <a:spLocks/>
              </p:cNvSpPr>
              <p:nvPr/>
            </p:nvSpPr>
            <p:spPr bwMode="auto">
              <a:xfrm>
                <a:off x="17087" y="6638"/>
                <a:ext cx="77" cy="101"/>
              </a:xfrm>
              <a:custGeom>
                <a:avLst/>
                <a:gdLst>
                  <a:gd name="T0" fmla="+- 0 17163 17087"/>
                  <a:gd name="T1" fmla="*/ T0 w 77"/>
                  <a:gd name="T2" fmla="+- 0 6725 6638"/>
                  <a:gd name="T3" fmla="*/ 6725 h 101"/>
                  <a:gd name="T4" fmla="+- 0 17147 17087"/>
                  <a:gd name="T5" fmla="*/ T4 w 77"/>
                  <a:gd name="T6" fmla="+- 0 6725 6638"/>
                  <a:gd name="T7" fmla="*/ 6725 h 101"/>
                  <a:gd name="T8" fmla="+- 0 17149 17087"/>
                  <a:gd name="T9" fmla="*/ T8 w 77"/>
                  <a:gd name="T10" fmla="+- 0 6737 6638"/>
                  <a:gd name="T11" fmla="*/ 6737 h 101"/>
                  <a:gd name="T12" fmla="+- 0 17165 17087"/>
                  <a:gd name="T13" fmla="*/ T12 w 77"/>
                  <a:gd name="T14" fmla="+- 0 6737 6638"/>
                  <a:gd name="T15" fmla="*/ 6737 h 101"/>
                  <a:gd name="T16" fmla="+- 0 17163 17087"/>
                  <a:gd name="T17" fmla="*/ T16 w 77"/>
                  <a:gd name="T18" fmla="+- 0 6731 6638"/>
                  <a:gd name="T19" fmla="*/ 6731 h 101"/>
                  <a:gd name="T20" fmla="+- 0 17163 17087"/>
                  <a:gd name="T21" fmla="*/ T20 w 77"/>
                  <a:gd name="T22" fmla="+- 0 6725 6638"/>
                  <a:gd name="T23" fmla="*/ 6725 h 101"/>
                </a:gdLst>
                <a:ahLst/>
                <a:cxnLst>
                  <a:cxn ang="0">
                    <a:pos x="T1" y="T3"/>
                  </a:cxn>
                  <a:cxn ang="0">
                    <a:pos x="T5" y="T7"/>
                  </a:cxn>
                  <a:cxn ang="0">
                    <a:pos x="T9" y="T11"/>
                  </a:cxn>
                  <a:cxn ang="0">
                    <a:pos x="T13" y="T15"/>
                  </a:cxn>
                  <a:cxn ang="0">
                    <a:pos x="T17" y="T19"/>
                  </a:cxn>
                  <a:cxn ang="0">
                    <a:pos x="T21" y="T23"/>
                  </a:cxn>
                </a:cxnLst>
                <a:rect l="0" t="0" r="r" b="b"/>
                <a:pathLst>
                  <a:path w="77" h="101">
                    <a:moveTo>
                      <a:pt x="76" y="87"/>
                    </a:moveTo>
                    <a:lnTo>
                      <a:pt x="60" y="87"/>
                    </a:lnTo>
                    <a:lnTo>
                      <a:pt x="62" y="99"/>
                    </a:lnTo>
                    <a:lnTo>
                      <a:pt x="78" y="99"/>
                    </a:lnTo>
                    <a:lnTo>
                      <a:pt x="76" y="93"/>
                    </a:lnTo>
                    <a:lnTo>
                      <a:pt x="7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4" name="Freeform 298"/>
              <p:cNvSpPr>
                <a:spLocks/>
              </p:cNvSpPr>
              <p:nvPr/>
            </p:nvSpPr>
            <p:spPr bwMode="auto">
              <a:xfrm>
                <a:off x="17087" y="6638"/>
                <a:ext cx="77" cy="101"/>
              </a:xfrm>
              <a:custGeom>
                <a:avLst/>
                <a:gdLst>
                  <a:gd name="T0" fmla="+- 0 17162 17087"/>
                  <a:gd name="T1" fmla="*/ T0 w 77"/>
                  <a:gd name="T2" fmla="+- 0 6688 6638"/>
                  <a:gd name="T3" fmla="*/ 6688 h 101"/>
                  <a:gd name="T4" fmla="+- 0 17146 17087"/>
                  <a:gd name="T5" fmla="*/ T4 w 77"/>
                  <a:gd name="T6" fmla="+- 0 6688 6638"/>
                  <a:gd name="T7" fmla="*/ 6688 h 101"/>
                  <a:gd name="T8" fmla="+- 0 17146 17087"/>
                  <a:gd name="T9" fmla="*/ T8 w 77"/>
                  <a:gd name="T10" fmla="+- 0 6707 6638"/>
                  <a:gd name="T11" fmla="*/ 6707 h 101"/>
                  <a:gd name="T12" fmla="+- 0 17146 17087"/>
                  <a:gd name="T13" fmla="*/ T12 w 77"/>
                  <a:gd name="T14" fmla="+- 0 6709 6638"/>
                  <a:gd name="T15" fmla="*/ 6709 h 101"/>
                  <a:gd name="T16" fmla="+- 0 17145 17087"/>
                  <a:gd name="T17" fmla="*/ T16 w 77"/>
                  <a:gd name="T18" fmla="+- 0 6710 6638"/>
                  <a:gd name="T19" fmla="*/ 6710 h 101"/>
                  <a:gd name="T20" fmla="+- 0 17142 17087"/>
                  <a:gd name="T21" fmla="*/ T20 w 77"/>
                  <a:gd name="T22" fmla="+- 0 6719 6638"/>
                  <a:gd name="T23" fmla="*/ 6719 h 101"/>
                  <a:gd name="T24" fmla="+- 0 17134 17087"/>
                  <a:gd name="T25" fmla="*/ T24 w 77"/>
                  <a:gd name="T26" fmla="+- 0 6727 6638"/>
                  <a:gd name="T27" fmla="*/ 6727 h 101"/>
                  <a:gd name="T28" fmla="+- 0 17146 17087"/>
                  <a:gd name="T29" fmla="*/ T28 w 77"/>
                  <a:gd name="T30" fmla="+- 0 6727 6638"/>
                  <a:gd name="T31" fmla="*/ 6727 h 101"/>
                  <a:gd name="T32" fmla="+- 0 17147 17087"/>
                  <a:gd name="T33" fmla="*/ T32 w 77"/>
                  <a:gd name="T34" fmla="+- 0 6725 6638"/>
                  <a:gd name="T35" fmla="*/ 6725 h 101"/>
                  <a:gd name="T36" fmla="+- 0 17163 17087"/>
                  <a:gd name="T37" fmla="*/ T36 w 77"/>
                  <a:gd name="T38" fmla="+- 0 6725 6638"/>
                  <a:gd name="T39" fmla="*/ 6725 h 101"/>
                  <a:gd name="T40" fmla="+- 0 17163 17087"/>
                  <a:gd name="T41" fmla="*/ T40 w 77"/>
                  <a:gd name="T42" fmla="+- 0 6713 6638"/>
                  <a:gd name="T43" fmla="*/ 6713 h 101"/>
                  <a:gd name="T44" fmla="+- 0 17162 17087"/>
                  <a:gd name="T45" fmla="*/ T44 w 77"/>
                  <a:gd name="T46" fmla="+- 0 6688 6638"/>
                  <a:gd name="T47" fmla="*/ 668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7" h="101">
                    <a:moveTo>
                      <a:pt x="75" y="50"/>
                    </a:moveTo>
                    <a:lnTo>
                      <a:pt x="59" y="50"/>
                    </a:lnTo>
                    <a:lnTo>
                      <a:pt x="59" y="69"/>
                    </a:lnTo>
                    <a:lnTo>
                      <a:pt x="59" y="71"/>
                    </a:lnTo>
                    <a:lnTo>
                      <a:pt x="58" y="72"/>
                    </a:lnTo>
                    <a:lnTo>
                      <a:pt x="55" y="81"/>
                    </a:lnTo>
                    <a:lnTo>
                      <a:pt x="47" y="89"/>
                    </a:lnTo>
                    <a:lnTo>
                      <a:pt x="59" y="89"/>
                    </a:lnTo>
                    <a:lnTo>
                      <a:pt x="60" y="87"/>
                    </a:lnTo>
                    <a:lnTo>
                      <a:pt x="76" y="87"/>
                    </a:lnTo>
                    <a:lnTo>
                      <a:pt x="76" y="75"/>
                    </a:lnTo>
                    <a:lnTo>
                      <a:pt x="7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5" name="Freeform 299"/>
              <p:cNvSpPr>
                <a:spLocks/>
              </p:cNvSpPr>
              <p:nvPr/>
            </p:nvSpPr>
            <p:spPr bwMode="auto">
              <a:xfrm>
                <a:off x="17087" y="6638"/>
                <a:ext cx="77" cy="101"/>
              </a:xfrm>
              <a:custGeom>
                <a:avLst/>
                <a:gdLst>
                  <a:gd name="T0" fmla="+- 0 17126 17087"/>
                  <a:gd name="T1" fmla="*/ T0 w 77"/>
                  <a:gd name="T2" fmla="+- 0 6638 6638"/>
                  <a:gd name="T3" fmla="*/ 6638 h 101"/>
                  <a:gd name="T4" fmla="+- 0 17114 17087"/>
                  <a:gd name="T5" fmla="*/ T4 w 77"/>
                  <a:gd name="T6" fmla="+- 0 6638 6638"/>
                  <a:gd name="T7" fmla="*/ 6638 h 101"/>
                  <a:gd name="T8" fmla="+- 0 17102 17087"/>
                  <a:gd name="T9" fmla="*/ T8 w 77"/>
                  <a:gd name="T10" fmla="+- 0 6642 6638"/>
                  <a:gd name="T11" fmla="*/ 6642 h 101"/>
                  <a:gd name="T12" fmla="+- 0 17094 17087"/>
                  <a:gd name="T13" fmla="*/ T12 w 77"/>
                  <a:gd name="T14" fmla="+- 0 6647 6638"/>
                  <a:gd name="T15" fmla="*/ 6647 h 101"/>
                  <a:gd name="T16" fmla="+- 0 17098 17087"/>
                  <a:gd name="T17" fmla="*/ T16 w 77"/>
                  <a:gd name="T18" fmla="+- 0 6659 6638"/>
                  <a:gd name="T19" fmla="*/ 6659 h 101"/>
                  <a:gd name="T20" fmla="+- 0 17105 17087"/>
                  <a:gd name="T21" fmla="*/ T20 w 77"/>
                  <a:gd name="T22" fmla="+- 0 6654 6638"/>
                  <a:gd name="T23" fmla="*/ 6654 h 101"/>
                  <a:gd name="T24" fmla="+- 0 17115 17087"/>
                  <a:gd name="T25" fmla="*/ T24 w 77"/>
                  <a:gd name="T26" fmla="+- 0 6651 6638"/>
                  <a:gd name="T27" fmla="*/ 6651 h 101"/>
                  <a:gd name="T28" fmla="+- 0 17154 17087"/>
                  <a:gd name="T29" fmla="*/ T28 w 77"/>
                  <a:gd name="T30" fmla="+- 0 6651 6638"/>
                  <a:gd name="T31" fmla="*/ 6651 h 101"/>
                  <a:gd name="T32" fmla="+- 0 17151 17087"/>
                  <a:gd name="T33" fmla="*/ T32 w 77"/>
                  <a:gd name="T34" fmla="+- 0 6646 6638"/>
                  <a:gd name="T35" fmla="*/ 6646 h 101"/>
                  <a:gd name="T36" fmla="+- 0 17126 17087"/>
                  <a:gd name="T37" fmla="*/ T36 w 77"/>
                  <a:gd name="T38" fmla="+- 0 6638 6638"/>
                  <a:gd name="T39" fmla="*/ 6638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7" h="101">
                    <a:moveTo>
                      <a:pt x="39" y="0"/>
                    </a:moveTo>
                    <a:lnTo>
                      <a:pt x="27" y="0"/>
                    </a:lnTo>
                    <a:lnTo>
                      <a:pt x="15" y="4"/>
                    </a:lnTo>
                    <a:lnTo>
                      <a:pt x="7" y="9"/>
                    </a:lnTo>
                    <a:lnTo>
                      <a:pt x="11" y="21"/>
                    </a:lnTo>
                    <a:lnTo>
                      <a:pt x="18" y="16"/>
                    </a:lnTo>
                    <a:lnTo>
                      <a:pt x="28" y="13"/>
                    </a:lnTo>
                    <a:lnTo>
                      <a:pt x="67" y="13"/>
                    </a:lnTo>
                    <a:lnTo>
                      <a:pt x="64" y="8"/>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8" name="Group 300"/>
            <p:cNvGrpSpPr>
              <a:grpSpLocks/>
            </p:cNvGrpSpPr>
            <p:nvPr/>
          </p:nvGrpSpPr>
          <p:grpSpPr bwMode="auto">
            <a:xfrm>
              <a:off x="17193" y="6595"/>
              <a:ext cx="91" cy="144"/>
              <a:chOff x="17193" y="6595"/>
              <a:chExt cx="91" cy="144"/>
            </a:xfrm>
          </p:grpSpPr>
          <p:sp>
            <p:nvSpPr>
              <p:cNvPr id="5446" name="Freeform 301"/>
              <p:cNvSpPr>
                <a:spLocks/>
              </p:cNvSpPr>
              <p:nvPr/>
            </p:nvSpPr>
            <p:spPr bwMode="auto">
              <a:xfrm>
                <a:off x="17193" y="6595"/>
                <a:ext cx="91" cy="144"/>
              </a:xfrm>
              <a:custGeom>
                <a:avLst/>
                <a:gdLst>
                  <a:gd name="T0" fmla="+- 0 17224 17193"/>
                  <a:gd name="T1" fmla="*/ T0 w 91"/>
                  <a:gd name="T2" fmla="+- 0 6640 6595"/>
                  <a:gd name="T3" fmla="*/ 6640 h 144"/>
                  <a:gd name="T4" fmla="+- 0 17208 17193"/>
                  <a:gd name="T5" fmla="*/ T4 w 91"/>
                  <a:gd name="T6" fmla="+- 0 6650 6595"/>
                  <a:gd name="T7" fmla="*/ 6650 h 144"/>
                  <a:gd name="T8" fmla="+- 0 17197 17193"/>
                  <a:gd name="T9" fmla="*/ T8 w 91"/>
                  <a:gd name="T10" fmla="+- 0 6669 6595"/>
                  <a:gd name="T11" fmla="*/ 6669 h 144"/>
                  <a:gd name="T12" fmla="+- 0 17193 17193"/>
                  <a:gd name="T13" fmla="*/ T12 w 91"/>
                  <a:gd name="T14" fmla="+- 0 6696 6595"/>
                  <a:gd name="T15" fmla="*/ 6696 h 144"/>
                  <a:gd name="T16" fmla="+- 0 17199 17193"/>
                  <a:gd name="T17" fmla="*/ T16 w 91"/>
                  <a:gd name="T18" fmla="+- 0 6719 6595"/>
                  <a:gd name="T19" fmla="*/ 6719 h 144"/>
                  <a:gd name="T20" fmla="+- 0 17214 17193"/>
                  <a:gd name="T21" fmla="*/ T20 w 91"/>
                  <a:gd name="T22" fmla="+- 0 6734 6595"/>
                  <a:gd name="T23" fmla="*/ 6734 h 144"/>
                  <a:gd name="T24" fmla="+- 0 17234 17193"/>
                  <a:gd name="T25" fmla="*/ T24 w 91"/>
                  <a:gd name="T26" fmla="+- 0 6740 6595"/>
                  <a:gd name="T27" fmla="*/ 6740 h 144"/>
                  <a:gd name="T28" fmla="+- 0 17250 17193"/>
                  <a:gd name="T29" fmla="*/ T28 w 91"/>
                  <a:gd name="T30" fmla="+- 0 6740 6595"/>
                  <a:gd name="T31" fmla="*/ 6740 h 144"/>
                  <a:gd name="T32" fmla="+- 0 17261 17193"/>
                  <a:gd name="T33" fmla="*/ T32 w 91"/>
                  <a:gd name="T34" fmla="+- 0 6731 6595"/>
                  <a:gd name="T35" fmla="*/ 6731 h 144"/>
                  <a:gd name="T36" fmla="+- 0 17266 17193"/>
                  <a:gd name="T37" fmla="*/ T36 w 91"/>
                  <a:gd name="T38" fmla="+- 0 6722 6595"/>
                  <a:gd name="T39" fmla="*/ 6722 h 144"/>
                  <a:gd name="T40" fmla="+- 0 17226 17193"/>
                  <a:gd name="T41" fmla="*/ T40 w 91"/>
                  <a:gd name="T42" fmla="+- 0 6722 6595"/>
                  <a:gd name="T43" fmla="*/ 6722 h 144"/>
                  <a:gd name="T44" fmla="+- 0 17214 17193"/>
                  <a:gd name="T45" fmla="*/ T44 w 91"/>
                  <a:gd name="T46" fmla="+- 0 6707 6595"/>
                  <a:gd name="T47" fmla="*/ 6707 h 144"/>
                  <a:gd name="T48" fmla="+- 0 17211 17193"/>
                  <a:gd name="T49" fmla="*/ T48 w 91"/>
                  <a:gd name="T50" fmla="+- 0 6680 6595"/>
                  <a:gd name="T51" fmla="*/ 6680 h 144"/>
                  <a:gd name="T52" fmla="+- 0 17220 17193"/>
                  <a:gd name="T53" fmla="*/ T52 w 91"/>
                  <a:gd name="T54" fmla="+- 0 6660 6595"/>
                  <a:gd name="T55" fmla="*/ 6660 h 144"/>
                  <a:gd name="T56" fmla="+- 0 17239 17193"/>
                  <a:gd name="T57" fmla="*/ T56 w 91"/>
                  <a:gd name="T58" fmla="+- 0 6652 6595"/>
                  <a:gd name="T59" fmla="*/ 6652 h 144"/>
                  <a:gd name="T60" fmla="+- 0 17265 17193"/>
                  <a:gd name="T61" fmla="*/ T60 w 91"/>
                  <a:gd name="T62" fmla="+- 0 6652 6595"/>
                  <a:gd name="T63" fmla="*/ 6652 h 144"/>
                  <a:gd name="T64" fmla="+- 0 17264 17193"/>
                  <a:gd name="T65" fmla="*/ T64 w 91"/>
                  <a:gd name="T66" fmla="+- 0 6651 6595"/>
                  <a:gd name="T67" fmla="*/ 6651 h 144"/>
                  <a:gd name="T68" fmla="+- 0 17251 17193"/>
                  <a:gd name="T69" fmla="*/ T68 w 91"/>
                  <a:gd name="T70" fmla="+- 0 6642 6595"/>
                  <a:gd name="T71" fmla="*/ 6642 h 144"/>
                  <a:gd name="T72" fmla="+- 0 17224 1719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1" y="45"/>
                    </a:moveTo>
                    <a:lnTo>
                      <a:pt x="15" y="55"/>
                    </a:lnTo>
                    <a:lnTo>
                      <a:pt x="4" y="74"/>
                    </a:lnTo>
                    <a:lnTo>
                      <a:pt x="0" y="101"/>
                    </a:lnTo>
                    <a:lnTo>
                      <a:pt x="6" y="124"/>
                    </a:lnTo>
                    <a:lnTo>
                      <a:pt x="21" y="139"/>
                    </a:lnTo>
                    <a:lnTo>
                      <a:pt x="41" y="145"/>
                    </a:lnTo>
                    <a:lnTo>
                      <a:pt x="57" y="145"/>
                    </a:lnTo>
                    <a:lnTo>
                      <a:pt x="68" y="136"/>
                    </a:lnTo>
                    <a:lnTo>
                      <a:pt x="73" y="127"/>
                    </a:lnTo>
                    <a:lnTo>
                      <a:pt x="33" y="127"/>
                    </a:lnTo>
                    <a:lnTo>
                      <a:pt x="21" y="112"/>
                    </a:lnTo>
                    <a:lnTo>
                      <a:pt x="18" y="85"/>
                    </a:lnTo>
                    <a:lnTo>
                      <a:pt x="27" y="65"/>
                    </a:lnTo>
                    <a:lnTo>
                      <a:pt x="46" y="57"/>
                    </a:lnTo>
                    <a:lnTo>
                      <a:pt x="72" y="57"/>
                    </a:lnTo>
                    <a:lnTo>
                      <a:pt x="71" y="56"/>
                    </a:lnTo>
                    <a:lnTo>
                      <a:pt x="58" y="47"/>
                    </a:lnTo>
                    <a:lnTo>
                      <a:pt x="3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7" name="Freeform 302"/>
              <p:cNvSpPr>
                <a:spLocks/>
              </p:cNvSpPr>
              <p:nvPr/>
            </p:nvSpPr>
            <p:spPr bwMode="auto">
              <a:xfrm>
                <a:off x="17193" y="6595"/>
                <a:ext cx="91" cy="144"/>
              </a:xfrm>
              <a:custGeom>
                <a:avLst/>
                <a:gdLst>
                  <a:gd name="T0" fmla="+- 0 17283 17193"/>
                  <a:gd name="T1" fmla="*/ T0 w 91"/>
                  <a:gd name="T2" fmla="+- 0 6721 6595"/>
                  <a:gd name="T3" fmla="*/ 6721 h 144"/>
                  <a:gd name="T4" fmla="+- 0 17267 17193"/>
                  <a:gd name="T5" fmla="*/ T4 w 91"/>
                  <a:gd name="T6" fmla="+- 0 6721 6595"/>
                  <a:gd name="T7" fmla="*/ 6721 h 144"/>
                  <a:gd name="T8" fmla="+- 0 17268 17193"/>
                  <a:gd name="T9" fmla="*/ T8 w 91"/>
                  <a:gd name="T10" fmla="+- 0 6737 6595"/>
                  <a:gd name="T11" fmla="*/ 6737 h 144"/>
                  <a:gd name="T12" fmla="+- 0 17284 17193"/>
                  <a:gd name="T13" fmla="*/ T12 w 91"/>
                  <a:gd name="T14" fmla="+- 0 6737 6595"/>
                  <a:gd name="T15" fmla="*/ 6737 h 144"/>
                  <a:gd name="T16" fmla="+- 0 17283 17193"/>
                  <a:gd name="T17" fmla="*/ T16 w 91"/>
                  <a:gd name="T18" fmla="+- 0 6731 6595"/>
                  <a:gd name="T19" fmla="*/ 6731 h 144"/>
                  <a:gd name="T20" fmla="+- 0 17283 1719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0" y="126"/>
                    </a:moveTo>
                    <a:lnTo>
                      <a:pt x="74" y="126"/>
                    </a:lnTo>
                    <a:lnTo>
                      <a:pt x="75" y="142"/>
                    </a:lnTo>
                    <a:lnTo>
                      <a:pt x="91" y="142"/>
                    </a:lnTo>
                    <a:lnTo>
                      <a:pt x="90" y="136"/>
                    </a:lnTo>
                    <a:lnTo>
                      <a:pt x="9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0" name="Freeform 303"/>
              <p:cNvSpPr>
                <a:spLocks/>
              </p:cNvSpPr>
              <p:nvPr/>
            </p:nvSpPr>
            <p:spPr bwMode="auto">
              <a:xfrm>
                <a:off x="17193" y="6595"/>
                <a:ext cx="91" cy="144"/>
              </a:xfrm>
              <a:custGeom>
                <a:avLst/>
                <a:gdLst>
                  <a:gd name="T0" fmla="+- 0 17265 17193"/>
                  <a:gd name="T1" fmla="*/ T0 w 91"/>
                  <a:gd name="T2" fmla="+- 0 6652 6595"/>
                  <a:gd name="T3" fmla="*/ 6652 h 144"/>
                  <a:gd name="T4" fmla="+- 0 17252 17193"/>
                  <a:gd name="T5" fmla="*/ T4 w 91"/>
                  <a:gd name="T6" fmla="+- 0 6652 6595"/>
                  <a:gd name="T7" fmla="*/ 6652 h 144"/>
                  <a:gd name="T8" fmla="+- 0 17262 17193"/>
                  <a:gd name="T9" fmla="*/ T8 w 91"/>
                  <a:gd name="T10" fmla="+- 0 6661 6595"/>
                  <a:gd name="T11" fmla="*/ 6661 h 144"/>
                  <a:gd name="T12" fmla="+- 0 17265 17193"/>
                  <a:gd name="T13" fmla="*/ T12 w 91"/>
                  <a:gd name="T14" fmla="+- 0 6673 6595"/>
                  <a:gd name="T15" fmla="*/ 6673 h 144"/>
                  <a:gd name="T16" fmla="+- 0 17265 17193"/>
                  <a:gd name="T17" fmla="*/ T16 w 91"/>
                  <a:gd name="T18" fmla="+- 0 6675 6595"/>
                  <a:gd name="T19" fmla="*/ 6675 h 144"/>
                  <a:gd name="T20" fmla="+- 0 17265 17193"/>
                  <a:gd name="T21" fmla="*/ T20 w 91"/>
                  <a:gd name="T22" fmla="+- 0 6678 6595"/>
                  <a:gd name="T23" fmla="*/ 6678 h 144"/>
                  <a:gd name="T24" fmla="+- 0 17265 17193"/>
                  <a:gd name="T25" fmla="*/ T24 w 91"/>
                  <a:gd name="T26" fmla="+- 0 6700 6595"/>
                  <a:gd name="T27" fmla="*/ 6700 h 144"/>
                  <a:gd name="T28" fmla="+- 0 17265 17193"/>
                  <a:gd name="T29" fmla="*/ T28 w 91"/>
                  <a:gd name="T30" fmla="+- 0 6702 6595"/>
                  <a:gd name="T31" fmla="*/ 6702 h 144"/>
                  <a:gd name="T32" fmla="+- 0 17263 17193"/>
                  <a:gd name="T33" fmla="*/ T32 w 91"/>
                  <a:gd name="T34" fmla="+- 0 6709 6595"/>
                  <a:gd name="T35" fmla="*/ 6709 h 144"/>
                  <a:gd name="T36" fmla="+- 0 17251 17193"/>
                  <a:gd name="T37" fmla="*/ T36 w 91"/>
                  <a:gd name="T38" fmla="+- 0 6721 6595"/>
                  <a:gd name="T39" fmla="*/ 6721 h 144"/>
                  <a:gd name="T40" fmla="+- 0 17226 17193"/>
                  <a:gd name="T41" fmla="*/ T40 w 91"/>
                  <a:gd name="T42" fmla="+- 0 6722 6595"/>
                  <a:gd name="T43" fmla="*/ 6722 h 144"/>
                  <a:gd name="T44" fmla="+- 0 17266 17193"/>
                  <a:gd name="T45" fmla="*/ T44 w 91"/>
                  <a:gd name="T46" fmla="+- 0 6722 6595"/>
                  <a:gd name="T47" fmla="*/ 6722 h 144"/>
                  <a:gd name="T48" fmla="+- 0 17267 17193"/>
                  <a:gd name="T49" fmla="*/ T48 w 91"/>
                  <a:gd name="T50" fmla="+- 0 6721 6595"/>
                  <a:gd name="T51" fmla="*/ 6721 h 144"/>
                  <a:gd name="T52" fmla="+- 0 17283 17193"/>
                  <a:gd name="T53" fmla="*/ T52 w 91"/>
                  <a:gd name="T54" fmla="+- 0 6721 6595"/>
                  <a:gd name="T55" fmla="*/ 6721 h 144"/>
                  <a:gd name="T56" fmla="+- 0 17283 17193"/>
                  <a:gd name="T57" fmla="*/ T56 w 91"/>
                  <a:gd name="T58" fmla="+- 0 6653 6595"/>
                  <a:gd name="T59" fmla="*/ 6653 h 144"/>
                  <a:gd name="T60" fmla="+- 0 17265 17193"/>
                  <a:gd name="T61" fmla="*/ T60 w 91"/>
                  <a:gd name="T62" fmla="+- 0 6653 6595"/>
                  <a:gd name="T63" fmla="*/ 6653 h 144"/>
                  <a:gd name="T64" fmla="+- 0 17265 1719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59" y="57"/>
                    </a:lnTo>
                    <a:lnTo>
                      <a:pt x="69" y="66"/>
                    </a:lnTo>
                    <a:lnTo>
                      <a:pt x="72" y="78"/>
                    </a:lnTo>
                    <a:lnTo>
                      <a:pt x="72" y="80"/>
                    </a:lnTo>
                    <a:lnTo>
                      <a:pt x="72" y="83"/>
                    </a:lnTo>
                    <a:lnTo>
                      <a:pt x="72" y="105"/>
                    </a:lnTo>
                    <a:lnTo>
                      <a:pt x="72" y="107"/>
                    </a:lnTo>
                    <a:lnTo>
                      <a:pt x="70" y="114"/>
                    </a:lnTo>
                    <a:lnTo>
                      <a:pt x="58" y="126"/>
                    </a:lnTo>
                    <a:lnTo>
                      <a:pt x="33" y="127"/>
                    </a:lnTo>
                    <a:lnTo>
                      <a:pt x="73" y="127"/>
                    </a:lnTo>
                    <a:lnTo>
                      <a:pt x="74" y="126"/>
                    </a:lnTo>
                    <a:lnTo>
                      <a:pt x="90" y="126"/>
                    </a:lnTo>
                    <a:lnTo>
                      <a:pt x="90" y="58"/>
                    </a:lnTo>
                    <a:lnTo>
                      <a:pt x="72"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1" name="Freeform 304"/>
              <p:cNvSpPr>
                <a:spLocks/>
              </p:cNvSpPr>
              <p:nvPr/>
            </p:nvSpPr>
            <p:spPr bwMode="auto">
              <a:xfrm>
                <a:off x="17193" y="6595"/>
                <a:ext cx="91" cy="144"/>
              </a:xfrm>
              <a:custGeom>
                <a:avLst/>
                <a:gdLst>
                  <a:gd name="T0" fmla="+- 0 17283 17193"/>
                  <a:gd name="T1" fmla="*/ T0 w 91"/>
                  <a:gd name="T2" fmla="+- 0 6595 6595"/>
                  <a:gd name="T3" fmla="*/ 6595 h 144"/>
                  <a:gd name="T4" fmla="+- 0 17265 17193"/>
                  <a:gd name="T5" fmla="*/ T4 w 91"/>
                  <a:gd name="T6" fmla="+- 0 6595 6595"/>
                  <a:gd name="T7" fmla="*/ 6595 h 144"/>
                  <a:gd name="T8" fmla="+- 0 17265 17193"/>
                  <a:gd name="T9" fmla="*/ T8 w 91"/>
                  <a:gd name="T10" fmla="+- 0 6653 6595"/>
                  <a:gd name="T11" fmla="*/ 6653 h 144"/>
                  <a:gd name="T12" fmla="+- 0 17283 17193"/>
                  <a:gd name="T13" fmla="*/ T12 w 91"/>
                  <a:gd name="T14" fmla="+- 0 6653 6595"/>
                  <a:gd name="T15" fmla="*/ 6653 h 144"/>
                  <a:gd name="T16" fmla="+- 0 17283 1719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0" y="0"/>
                    </a:moveTo>
                    <a:lnTo>
                      <a:pt x="72" y="0"/>
                    </a:lnTo>
                    <a:lnTo>
                      <a:pt x="72" y="58"/>
                    </a:lnTo>
                    <a:lnTo>
                      <a:pt x="90" y="58"/>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69" name="Group 305"/>
            <p:cNvGrpSpPr>
              <a:grpSpLocks/>
            </p:cNvGrpSpPr>
            <p:nvPr/>
          </p:nvGrpSpPr>
          <p:grpSpPr bwMode="auto">
            <a:xfrm>
              <a:off x="17313" y="6595"/>
              <a:ext cx="91" cy="144"/>
              <a:chOff x="17313" y="6595"/>
              <a:chExt cx="91" cy="144"/>
            </a:xfrm>
          </p:grpSpPr>
          <p:sp>
            <p:nvSpPr>
              <p:cNvPr id="5442" name="Freeform 306"/>
              <p:cNvSpPr>
                <a:spLocks/>
              </p:cNvSpPr>
              <p:nvPr/>
            </p:nvSpPr>
            <p:spPr bwMode="auto">
              <a:xfrm>
                <a:off x="17313" y="6595"/>
                <a:ext cx="91" cy="144"/>
              </a:xfrm>
              <a:custGeom>
                <a:avLst/>
                <a:gdLst>
                  <a:gd name="T0" fmla="+- 0 17345 17313"/>
                  <a:gd name="T1" fmla="*/ T0 w 91"/>
                  <a:gd name="T2" fmla="+- 0 6640 6595"/>
                  <a:gd name="T3" fmla="*/ 6640 h 144"/>
                  <a:gd name="T4" fmla="+- 0 17328 17313"/>
                  <a:gd name="T5" fmla="*/ T4 w 91"/>
                  <a:gd name="T6" fmla="+- 0 6650 6595"/>
                  <a:gd name="T7" fmla="*/ 6650 h 144"/>
                  <a:gd name="T8" fmla="+- 0 17317 17313"/>
                  <a:gd name="T9" fmla="*/ T8 w 91"/>
                  <a:gd name="T10" fmla="+- 0 6669 6595"/>
                  <a:gd name="T11" fmla="*/ 6669 h 144"/>
                  <a:gd name="T12" fmla="+- 0 17313 17313"/>
                  <a:gd name="T13" fmla="*/ T12 w 91"/>
                  <a:gd name="T14" fmla="+- 0 6696 6595"/>
                  <a:gd name="T15" fmla="*/ 6696 h 144"/>
                  <a:gd name="T16" fmla="+- 0 17320 17313"/>
                  <a:gd name="T17" fmla="*/ T16 w 91"/>
                  <a:gd name="T18" fmla="+- 0 6719 6595"/>
                  <a:gd name="T19" fmla="*/ 6719 h 144"/>
                  <a:gd name="T20" fmla="+- 0 17335 17313"/>
                  <a:gd name="T21" fmla="*/ T20 w 91"/>
                  <a:gd name="T22" fmla="+- 0 6734 6595"/>
                  <a:gd name="T23" fmla="*/ 6734 h 144"/>
                  <a:gd name="T24" fmla="+- 0 17355 17313"/>
                  <a:gd name="T25" fmla="*/ T24 w 91"/>
                  <a:gd name="T26" fmla="+- 0 6740 6595"/>
                  <a:gd name="T27" fmla="*/ 6740 h 144"/>
                  <a:gd name="T28" fmla="+- 0 17370 17313"/>
                  <a:gd name="T29" fmla="*/ T28 w 91"/>
                  <a:gd name="T30" fmla="+- 0 6740 6595"/>
                  <a:gd name="T31" fmla="*/ 6740 h 144"/>
                  <a:gd name="T32" fmla="+- 0 17382 17313"/>
                  <a:gd name="T33" fmla="*/ T32 w 91"/>
                  <a:gd name="T34" fmla="+- 0 6731 6595"/>
                  <a:gd name="T35" fmla="*/ 6731 h 144"/>
                  <a:gd name="T36" fmla="+- 0 17387 17313"/>
                  <a:gd name="T37" fmla="*/ T36 w 91"/>
                  <a:gd name="T38" fmla="+- 0 6722 6595"/>
                  <a:gd name="T39" fmla="*/ 6722 h 144"/>
                  <a:gd name="T40" fmla="+- 0 17347 17313"/>
                  <a:gd name="T41" fmla="*/ T40 w 91"/>
                  <a:gd name="T42" fmla="+- 0 6722 6595"/>
                  <a:gd name="T43" fmla="*/ 6722 h 144"/>
                  <a:gd name="T44" fmla="+- 0 17335 17313"/>
                  <a:gd name="T45" fmla="*/ T44 w 91"/>
                  <a:gd name="T46" fmla="+- 0 6707 6595"/>
                  <a:gd name="T47" fmla="*/ 6707 h 144"/>
                  <a:gd name="T48" fmla="+- 0 17332 17313"/>
                  <a:gd name="T49" fmla="*/ T48 w 91"/>
                  <a:gd name="T50" fmla="+- 0 6680 6595"/>
                  <a:gd name="T51" fmla="*/ 6680 h 144"/>
                  <a:gd name="T52" fmla="+- 0 17341 17313"/>
                  <a:gd name="T53" fmla="*/ T52 w 91"/>
                  <a:gd name="T54" fmla="+- 0 6660 6595"/>
                  <a:gd name="T55" fmla="*/ 6660 h 144"/>
                  <a:gd name="T56" fmla="+- 0 17360 17313"/>
                  <a:gd name="T57" fmla="*/ T56 w 91"/>
                  <a:gd name="T58" fmla="+- 0 6652 6595"/>
                  <a:gd name="T59" fmla="*/ 6652 h 144"/>
                  <a:gd name="T60" fmla="+- 0 17385 17313"/>
                  <a:gd name="T61" fmla="*/ T60 w 91"/>
                  <a:gd name="T62" fmla="+- 0 6652 6595"/>
                  <a:gd name="T63" fmla="*/ 6652 h 144"/>
                  <a:gd name="T64" fmla="+- 0 17384 17313"/>
                  <a:gd name="T65" fmla="*/ T64 w 91"/>
                  <a:gd name="T66" fmla="+- 0 6651 6595"/>
                  <a:gd name="T67" fmla="*/ 6651 h 144"/>
                  <a:gd name="T68" fmla="+- 0 17372 17313"/>
                  <a:gd name="T69" fmla="*/ T68 w 91"/>
                  <a:gd name="T70" fmla="+- 0 6642 6595"/>
                  <a:gd name="T71" fmla="*/ 6642 h 144"/>
                  <a:gd name="T72" fmla="+- 0 17345 17313"/>
                  <a:gd name="T73" fmla="*/ T72 w 91"/>
                  <a:gd name="T74" fmla="+- 0 6640 6595"/>
                  <a:gd name="T75" fmla="*/ 6640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1" h="144">
                    <a:moveTo>
                      <a:pt x="32" y="45"/>
                    </a:moveTo>
                    <a:lnTo>
                      <a:pt x="15" y="55"/>
                    </a:lnTo>
                    <a:lnTo>
                      <a:pt x="4" y="74"/>
                    </a:lnTo>
                    <a:lnTo>
                      <a:pt x="0" y="101"/>
                    </a:lnTo>
                    <a:lnTo>
                      <a:pt x="7" y="124"/>
                    </a:lnTo>
                    <a:lnTo>
                      <a:pt x="22" y="139"/>
                    </a:lnTo>
                    <a:lnTo>
                      <a:pt x="42" y="145"/>
                    </a:lnTo>
                    <a:lnTo>
                      <a:pt x="57" y="145"/>
                    </a:lnTo>
                    <a:lnTo>
                      <a:pt x="69" y="136"/>
                    </a:lnTo>
                    <a:lnTo>
                      <a:pt x="74" y="127"/>
                    </a:lnTo>
                    <a:lnTo>
                      <a:pt x="34" y="127"/>
                    </a:lnTo>
                    <a:lnTo>
                      <a:pt x="22" y="112"/>
                    </a:lnTo>
                    <a:lnTo>
                      <a:pt x="19" y="85"/>
                    </a:lnTo>
                    <a:lnTo>
                      <a:pt x="28" y="65"/>
                    </a:lnTo>
                    <a:lnTo>
                      <a:pt x="47" y="57"/>
                    </a:lnTo>
                    <a:lnTo>
                      <a:pt x="72" y="57"/>
                    </a:lnTo>
                    <a:lnTo>
                      <a:pt x="71" y="56"/>
                    </a:lnTo>
                    <a:lnTo>
                      <a:pt x="59" y="47"/>
                    </a:ln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3" name="Freeform 307"/>
              <p:cNvSpPr>
                <a:spLocks/>
              </p:cNvSpPr>
              <p:nvPr/>
            </p:nvSpPr>
            <p:spPr bwMode="auto">
              <a:xfrm>
                <a:off x="17313" y="6595"/>
                <a:ext cx="91" cy="144"/>
              </a:xfrm>
              <a:custGeom>
                <a:avLst/>
                <a:gdLst>
                  <a:gd name="T0" fmla="+- 0 17404 17313"/>
                  <a:gd name="T1" fmla="*/ T0 w 91"/>
                  <a:gd name="T2" fmla="+- 0 6721 6595"/>
                  <a:gd name="T3" fmla="*/ 6721 h 144"/>
                  <a:gd name="T4" fmla="+- 0 17388 17313"/>
                  <a:gd name="T5" fmla="*/ T4 w 91"/>
                  <a:gd name="T6" fmla="+- 0 6721 6595"/>
                  <a:gd name="T7" fmla="*/ 6721 h 144"/>
                  <a:gd name="T8" fmla="+- 0 17389 17313"/>
                  <a:gd name="T9" fmla="*/ T8 w 91"/>
                  <a:gd name="T10" fmla="+- 0 6737 6595"/>
                  <a:gd name="T11" fmla="*/ 6737 h 144"/>
                  <a:gd name="T12" fmla="+- 0 17405 17313"/>
                  <a:gd name="T13" fmla="*/ T12 w 91"/>
                  <a:gd name="T14" fmla="+- 0 6737 6595"/>
                  <a:gd name="T15" fmla="*/ 6737 h 144"/>
                  <a:gd name="T16" fmla="+- 0 17404 17313"/>
                  <a:gd name="T17" fmla="*/ T16 w 91"/>
                  <a:gd name="T18" fmla="+- 0 6731 6595"/>
                  <a:gd name="T19" fmla="*/ 6731 h 144"/>
                  <a:gd name="T20" fmla="+- 0 17404 17313"/>
                  <a:gd name="T21" fmla="*/ T20 w 91"/>
                  <a:gd name="T22" fmla="+- 0 6721 6595"/>
                  <a:gd name="T23" fmla="*/ 6721 h 144"/>
                </a:gdLst>
                <a:ahLst/>
                <a:cxnLst>
                  <a:cxn ang="0">
                    <a:pos x="T1" y="T3"/>
                  </a:cxn>
                  <a:cxn ang="0">
                    <a:pos x="T5" y="T7"/>
                  </a:cxn>
                  <a:cxn ang="0">
                    <a:pos x="T9" y="T11"/>
                  </a:cxn>
                  <a:cxn ang="0">
                    <a:pos x="T13" y="T15"/>
                  </a:cxn>
                  <a:cxn ang="0">
                    <a:pos x="T17" y="T19"/>
                  </a:cxn>
                  <a:cxn ang="0">
                    <a:pos x="T21" y="T23"/>
                  </a:cxn>
                </a:cxnLst>
                <a:rect l="0" t="0" r="r" b="b"/>
                <a:pathLst>
                  <a:path w="91" h="144">
                    <a:moveTo>
                      <a:pt x="91" y="126"/>
                    </a:moveTo>
                    <a:lnTo>
                      <a:pt x="75" y="126"/>
                    </a:lnTo>
                    <a:lnTo>
                      <a:pt x="76" y="142"/>
                    </a:lnTo>
                    <a:lnTo>
                      <a:pt x="92" y="142"/>
                    </a:lnTo>
                    <a:lnTo>
                      <a:pt x="91" y="136"/>
                    </a:lnTo>
                    <a:lnTo>
                      <a:pt x="91"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4" name="Freeform 308"/>
              <p:cNvSpPr>
                <a:spLocks/>
              </p:cNvSpPr>
              <p:nvPr/>
            </p:nvSpPr>
            <p:spPr bwMode="auto">
              <a:xfrm>
                <a:off x="17313" y="6595"/>
                <a:ext cx="91" cy="144"/>
              </a:xfrm>
              <a:custGeom>
                <a:avLst/>
                <a:gdLst>
                  <a:gd name="T0" fmla="+- 0 17385 17313"/>
                  <a:gd name="T1" fmla="*/ T0 w 91"/>
                  <a:gd name="T2" fmla="+- 0 6652 6595"/>
                  <a:gd name="T3" fmla="*/ 6652 h 144"/>
                  <a:gd name="T4" fmla="+- 0 17373 17313"/>
                  <a:gd name="T5" fmla="*/ T4 w 91"/>
                  <a:gd name="T6" fmla="+- 0 6652 6595"/>
                  <a:gd name="T7" fmla="*/ 6652 h 144"/>
                  <a:gd name="T8" fmla="+- 0 17383 17313"/>
                  <a:gd name="T9" fmla="*/ T8 w 91"/>
                  <a:gd name="T10" fmla="+- 0 6661 6595"/>
                  <a:gd name="T11" fmla="*/ 6661 h 144"/>
                  <a:gd name="T12" fmla="+- 0 17385 17313"/>
                  <a:gd name="T13" fmla="*/ T12 w 91"/>
                  <a:gd name="T14" fmla="+- 0 6673 6595"/>
                  <a:gd name="T15" fmla="*/ 6673 h 144"/>
                  <a:gd name="T16" fmla="+- 0 17386 17313"/>
                  <a:gd name="T17" fmla="*/ T16 w 91"/>
                  <a:gd name="T18" fmla="+- 0 6675 6595"/>
                  <a:gd name="T19" fmla="*/ 6675 h 144"/>
                  <a:gd name="T20" fmla="+- 0 17386 17313"/>
                  <a:gd name="T21" fmla="*/ T20 w 91"/>
                  <a:gd name="T22" fmla="+- 0 6678 6595"/>
                  <a:gd name="T23" fmla="*/ 6678 h 144"/>
                  <a:gd name="T24" fmla="+- 0 17386 17313"/>
                  <a:gd name="T25" fmla="*/ T24 w 91"/>
                  <a:gd name="T26" fmla="+- 0 6700 6595"/>
                  <a:gd name="T27" fmla="*/ 6700 h 144"/>
                  <a:gd name="T28" fmla="+- 0 17386 17313"/>
                  <a:gd name="T29" fmla="*/ T28 w 91"/>
                  <a:gd name="T30" fmla="+- 0 6702 6595"/>
                  <a:gd name="T31" fmla="*/ 6702 h 144"/>
                  <a:gd name="T32" fmla="+- 0 17384 17313"/>
                  <a:gd name="T33" fmla="*/ T32 w 91"/>
                  <a:gd name="T34" fmla="+- 0 6709 6595"/>
                  <a:gd name="T35" fmla="*/ 6709 h 144"/>
                  <a:gd name="T36" fmla="+- 0 17372 17313"/>
                  <a:gd name="T37" fmla="*/ T36 w 91"/>
                  <a:gd name="T38" fmla="+- 0 6721 6595"/>
                  <a:gd name="T39" fmla="*/ 6721 h 144"/>
                  <a:gd name="T40" fmla="+- 0 17347 17313"/>
                  <a:gd name="T41" fmla="*/ T40 w 91"/>
                  <a:gd name="T42" fmla="+- 0 6722 6595"/>
                  <a:gd name="T43" fmla="*/ 6722 h 144"/>
                  <a:gd name="T44" fmla="+- 0 17387 17313"/>
                  <a:gd name="T45" fmla="*/ T44 w 91"/>
                  <a:gd name="T46" fmla="+- 0 6722 6595"/>
                  <a:gd name="T47" fmla="*/ 6722 h 144"/>
                  <a:gd name="T48" fmla="+- 0 17388 17313"/>
                  <a:gd name="T49" fmla="*/ T48 w 91"/>
                  <a:gd name="T50" fmla="+- 0 6721 6595"/>
                  <a:gd name="T51" fmla="*/ 6721 h 144"/>
                  <a:gd name="T52" fmla="+- 0 17404 17313"/>
                  <a:gd name="T53" fmla="*/ T52 w 91"/>
                  <a:gd name="T54" fmla="+- 0 6721 6595"/>
                  <a:gd name="T55" fmla="*/ 6721 h 144"/>
                  <a:gd name="T56" fmla="+- 0 17404 17313"/>
                  <a:gd name="T57" fmla="*/ T56 w 91"/>
                  <a:gd name="T58" fmla="+- 0 6653 6595"/>
                  <a:gd name="T59" fmla="*/ 6653 h 144"/>
                  <a:gd name="T60" fmla="+- 0 17386 17313"/>
                  <a:gd name="T61" fmla="*/ T60 w 91"/>
                  <a:gd name="T62" fmla="+- 0 6653 6595"/>
                  <a:gd name="T63" fmla="*/ 6653 h 144"/>
                  <a:gd name="T64" fmla="+- 0 17385 17313"/>
                  <a:gd name="T65" fmla="*/ T64 w 91"/>
                  <a:gd name="T66" fmla="+- 0 6652 6595"/>
                  <a:gd name="T67" fmla="*/ 6652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1" h="144">
                    <a:moveTo>
                      <a:pt x="72" y="57"/>
                    </a:moveTo>
                    <a:lnTo>
                      <a:pt x="60" y="57"/>
                    </a:lnTo>
                    <a:lnTo>
                      <a:pt x="70" y="66"/>
                    </a:lnTo>
                    <a:lnTo>
                      <a:pt x="72" y="78"/>
                    </a:lnTo>
                    <a:lnTo>
                      <a:pt x="73" y="80"/>
                    </a:lnTo>
                    <a:lnTo>
                      <a:pt x="73" y="83"/>
                    </a:lnTo>
                    <a:lnTo>
                      <a:pt x="73" y="105"/>
                    </a:lnTo>
                    <a:lnTo>
                      <a:pt x="73" y="107"/>
                    </a:lnTo>
                    <a:lnTo>
                      <a:pt x="71" y="114"/>
                    </a:lnTo>
                    <a:lnTo>
                      <a:pt x="59" y="126"/>
                    </a:lnTo>
                    <a:lnTo>
                      <a:pt x="34" y="127"/>
                    </a:lnTo>
                    <a:lnTo>
                      <a:pt x="74" y="127"/>
                    </a:lnTo>
                    <a:lnTo>
                      <a:pt x="75" y="126"/>
                    </a:lnTo>
                    <a:lnTo>
                      <a:pt x="91" y="126"/>
                    </a:lnTo>
                    <a:lnTo>
                      <a:pt x="91" y="58"/>
                    </a:lnTo>
                    <a:lnTo>
                      <a:pt x="73" y="58"/>
                    </a:lnTo>
                    <a:lnTo>
                      <a:pt x="7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5" name="Freeform 309"/>
              <p:cNvSpPr>
                <a:spLocks/>
              </p:cNvSpPr>
              <p:nvPr/>
            </p:nvSpPr>
            <p:spPr bwMode="auto">
              <a:xfrm>
                <a:off x="17313" y="6595"/>
                <a:ext cx="91" cy="144"/>
              </a:xfrm>
              <a:custGeom>
                <a:avLst/>
                <a:gdLst>
                  <a:gd name="T0" fmla="+- 0 17404 17313"/>
                  <a:gd name="T1" fmla="*/ T0 w 91"/>
                  <a:gd name="T2" fmla="+- 0 6595 6595"/>
                  <a:gd name="T3" fmla="*/ 6595 h 144"/>
                  <a:gd name="T4" fmla="+- 0 17386 17313"/>
                  <a:gd name="T5" fmla="*/ T4 w 91"/>
                  <a:gd name="T6" fmla="+- 0 6595 6595"/>
                  <a:gd name="T7" fmla="*/ 6595 h 144"/>
                  <a:gd name="T8" fmla="+- 0 17386 17313"/>
                  <a:gd name="T9" fmla="*/ T8 w 91"/>
                  <a:gd name="T10" fmla="+- 0 6653 6595"/>
                  <a:gd name="T11" fmla="*/ 6653 h 144"/>
                  <a:gd name="T12" fmla="+- 0 17404 17313"/>
                  <a:gd name="T13" fmla="*/ T12 w 91"/>
                  <a:gd name="T14" fmla="+- 0 6653 6595"/>
                  <a:gd name="T15" fmla="*/ 6653 h 144"/>
                  <a:gd name="T16" fmla="+- 0 17404 17313"/>
                  <a:gd name="T17" fmla="*/ T16 w 91"/>
                  <a:gd name="T18" fmla="+- 0 6595 6595"/>
                  <a:gd name="T19" fmla="*/ 6595 h 144"/>
                </a:gdLst>
                <a:ahLst/>
                <a:cxnLst>
                  <a:cxn ang="0">
                    <a:pos x="T1" y="T3"/>
                  </a:cxn>
                  <a:cxn ang="0">
                    <a:pos x="T5" y="T7"/>
                  </a:cxn>
                  <a:cxn ang="0">
                    <a:pos x="T9" y="T11"/>
                  </a:cxn>
                  <a:cxn ang="0">
                    <a:pos x="T13" y="T15"/>
                  </a:cxn>
                  <a:cxn ang="0">
                    <a:pos x="T17" y="T19"/>
                  </a:cxn>
                </a:cxnLst>
                <a:rect l="0" t="0" r="r" b="b"/>
                <a:pathLst>
                  <a:path w="91" h="144">
                    <a:moveTo>
                      <a:pt x="91" y="0"/>
                    </a:moveTo>
                    <a:lnTo>
                      <a:pt x="73" y="0"/>
                    </a:lnTo>
                    <a:lnTo>
                      <a:pt x="73" y="58"/>
                    </a:lnTo>
                    <a:lnTo>
                      <a:pt x="91" y="58"/>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0" name="Group 310"/>
            <p:cNvGrpSpPr>
              <a:grpSpLocks/>
            </p:cNvGrpSpPr>
            <p:nvPr/>
          </p:nvGrpSpPr>
          <p:grpSpPr bwMode="auto">
            <a:xfrm>
              <a:off x="17439" y="6602"/>
              <a:ext cx="20" cy="135"/>
              <a:chOff x="17439" y="6602"/>
              <a:chExt cx="20" cy="135"/>
            </a:xfrm>
          </p:grpSpPr>
          <p:sp>
            <p:nvSpPr>
              <p:cNvPr id="5440" name="Freeform 311"/>
              <p:cNvSpPr>
                <a:spLocks/>
              </p:cNvSpPr>
              <p:nvPr/>
            </p:nvSpPr>
            <p:spPr bwMode="auto">
              <a:xfrm>
                <a:off x="17439" y="6602"/>
                <a:ext cx="20" cy="135"/>
              </a:xfrm>
              <a:custGeom>
                <a:avLst/>
                <a:gdLst>
                  <a:gd name="T0" fmla="+- 0 17459 17439"/>
                  <a:gd name="T1" fmla="*/ T0 w 20"/>
                  <a:gd name="T2" fmla="+- 0 6641 6602"/>
                  <a:gd name="T3" fmla="*/ 6641 h 135"/>
                  <a:gd name="T4" fmla="+- 0 17441 17439"/>
                  <a:gd name="T5" fmla="*/ T4 w 20"/>
                  <a:gd name="T6" fmla="+- 0 6641 6602"/>
                  <a:gd name="T7" fmla="*/ 6641 h 135"/>
                  <a:gd name="T8" fmla="+- 0 17441 17439"/>
                  <a:gd name="T9" fmla="*/ T8 w 20"/>
                  <a:gd name="T10" fmla="+- 0 6737 6602"/>
                  <a:gd name="T11" fmla="*/ 6737 h 135"/>
                  <a:gd name="T12" fmla="+- 0 17459 17439"/>
                  <a:gd name="T13" fmla="*/ T12 w 20"/>
                  <a:gd name="T14" fmla="+- 0 6737 6602"/>
                  <a:gd name="T15" fmla="*/ 6737 h 135"/>
                  <a:gd name="T16" fmla="+- 0 17459 17439"/>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1" name="Freeform 312"/>
              <p:cNvSpPr>
                <a:spLocks/>
              </p:cNvSpPr>
              <p:nvPr/>
            </p:nvSpPr>
            <p:spPr bwMode="auto">
              <a:xfrm>
                <a:off x="17439" y="6602"/>
                <a:ext cx="20" cy="135"/>
              </a:xfrm>
              <a:custGeom>
                <a:avLst/>
                <a:gdLst>
                  <a:gd name="T0" fmla="+- 0 17456 17439"/>
                  <a:gd name="T1" fmla="*/ T0 w 20"/>
                  <a:gd name="T2" fmla="+- 0 6602 6602"/>
                  <a:gd name="T3" fmla="*/ 6602 h 135"/>
                  <a:gd name="T4" fmla="+- 0 17443 17439"/>
                  <a:gd name="T5" fmla="*/ T4 w 20"/>
                  <a:gd name="T6" fmla="+- 0 6602 6602"/>
                  <a:gd name="T7" fmla="*/ 6602 h 135"/>
                  <a:gd name="T8" fmla="+- 0 17439 17439"/>
                  <a:gd name="T9" fmla="*/ T8 w 20"/>
                  <a:gd name="T10" fmla="+- 0 6607 6602"/>
                  <a:gd name="T11" fmla="*/ 6607 h 135"/>
                  <a:gd name="T12" fmla="+- 0 17439 17439"/>
                  <a:gd name="T13" fmla="*/ T12 w 20"/>
                  <a:gd name="T14" fmla="+- 0 6619 6602"/>
                  <a:gd name="T15" fmla="*/ 6619 h 135"/>
                  <a:gd name="T16" fmla="+- 0 17443 17439"/>
                  <a:gd name="T17" fmla="*/ T16 w 20"/>
                  <a:gd name="T18" fmla="+- 0 6624 6602"/>
                  <a:gd name="T19" fmla="*/ 6624 h 135"/>
                  <a:gd name="T20" fmla="+- 0 17456 17439"/>
                  <a:gd name="T21" fmla="*/ T20 w 20"/>
                  <a:gd name="T22" fmla="+- 0 6624 6602"/>
                  <a:gd name="T23" fmla="*/ 6624 h 135"/>
                  <a:gd name="T24" fmla="+- 0 17461 17439"/>
                  <a:gd name="T25" fmla="*/ T24 w 20"/>
                  <a:gd name="T26" fmla="+- 0 6619 6602"/>
                  <a:gd name="T27" fmla="*/ 6619 h 135"/>
                  <a:gd name="T28" fmla="+- 0 17461 17439"/>
                  <a:gd name="T29" fmla="*/ T28 w 20"/>
                  <a:gd name="T30" fmla="+- 0 6613 6602"/>
                  <a:gd name="T31" fmla="*/ 6613 h 135"/>
                  <a:gd name="T32" fmla="+- 0 17461 17439"/>
                  <a:gd name="T33" fmla="*/ T32 w 20"/>
                  <a:gd name="T34" fmla="+- 0 6607 6602"/>
                  <a:gd name="T35" fmla="*/ 6607 h 135"/>
                  <a:gd name="T36" fmla="+- 0 17456 17439"/>
                  <a:gd name="T37" fmla="*/ T36 w 20"/>
                  <a:gd name="T38" fmla="+- 0 6602 6602"/>
                  <a:gd name="T39"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35">
                    <a:moveTo>
                      <a:pt x="17" y="0"/>
                    </a:moveTo>
                    <a:lnTo>
                      <a:pt x="4" y="0"/>
                    </a:lnTo>
                    <a:lnTo>
                      <a:pt x="0" y="5"/>
                    </a:lnTo>
                    <a:lnTo>
                      <a:pt x="0" y="17"/>
                    </a:lnTo>
                    <a:lnTo>
                      <a:pt x="4" y="22"/>
                    </a:lnTo>
                    <a:lnTo>
                      <a:pt x="17" y="22"/>
                    </a:lnTo>
                    <a:lnTo>
                      <a:pt x="22" y="17"/>
                    </a:lnTo>
                    <a:lnTo>
                      <a:pt x="22" y="11"/>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1" name="Group 313"/>
            <p:cNvGrpSpPr>
              <a:grpSpLocks/>
            </p:cNvGrpSpPr>
            <p:nvPr/>
          </p:nvGrpSpPr>
          <p:grpSpPr bwMode="auto">
            <a:xfrm>
              <a:off x="17485" y="6617"/>
              <a:ext cx="56" cy="122"/>
              <a:chOff x="17485" y="6617"/>
              <a:chExt cx="56" cy="122"/>
            </a:xfrm>
          </p:grpSpPr>
          <p:sp>
            <p:nvSpPr>
              <p:cNvPr id="5212" name="Freeform 314"/>
              <p:cNvSpPr>
                <a:spLocks/>
              </p:cNvSpPr>
              <p:nvPr/>
            </p:nvSpPr>
            <p:spPr bwMode="auto">
              <a:xfrm>
                <a:off x="17485" y="6617"/>
                <a:ext cx="56" cy="122"/>
              </a:xfrm>
              <a:custGeom>
                <a:avLst/>
                <a:gdLst>
                  <a:gd name="T0" fmla="+- 0 17517 17485"/>
                  <a:gd name="T1" fmla="*/ T0 w 56"/>
                  <a:gd name="T2" fmla="+- 0 6654 6617"/>
                  <a:gd name="T3" fmla="*/ 6654 h 122"/>
                  <a:gd name="T4" fmla="+- 0 17500 17485"/>
                  <a:gd name="T5" fmla="*/ T4 w 56"/>
                  <a:gd name="T6" fmla="+- 0 6654 6617"/>
                  <a:gd name="T7" fmla="*/ 6654 h 122"/>
                  <a:gd name="T8" fmla="+- 0 17500 17485"/>
                  <a:gd name="T9" fmla="*/ T8 w 56"/>
                  <a:gd name="T10" fmla="+- 0 6718 6617"/>
                  <a:gd name="T11" fmla="*/ 6718 h 122"/>
                  <a:gd name="T12" fmla="+- 0 17502 17485"/>
                  <a:gd name="T13" fmla="*/ T12 w 56"/>
                  <a:gd name="T14" fmla="+- 0 6727 6617"/>
                  <a:gd name="T15" fmla="*/ 6727 h 122"/>
                  <a:gd name="T16" fmla="+- 0 17507 17485"/>
                  <a:gd name="T17" fmla="*/ T16 w 56"/>
                  <a:gd name="T18" fmla="+- 0 6732 6617"/>
                  <a:gd name="T19" fmla="*/ 6732 h 122"/>
                  <a:gd name="T20" fmla="+- 0 17511 17485"/>
                  <a:gd name="T21" fmla="*/ T20 w 56"/>
                  <a:gd name="T22" fmla="+- 0 6737 6617"/>
                  <a:gd name="T23" fmla="*/ 6737 h 122"/>
                  <a:gd name="T24" fmla="+- 0 17517 17485"/>
                  <a:gd name="T25" fmla="*/ T24 w 56"/>
                  <a:gd name="T26" fmla="+- 0 6740 6617"/>
                  <a:gd name="T27" fmla="*/ 6740 h 122"/>
                  <a:gd name="T28" fmla="+- 0 17532 17485"/>
                  <a:gd name="T29" fmla="*/ T28 w 56"/>
                  <a:gd name="T30" fmla="+- 0 6740 6617"/>
                  <a:gd name="T31" fmla="*/ 6740 h 122"/>
                  <a:gd name="T32" fmla="+- 0 17538 17485"/>
                  <a:gd name="T33" fmla="*/ T32 w 56"/>
                  <a:gd name="T34" fmla="+- 0 6738 6617"/>
                  <a:gd name="T35" fmla="*/ 6738 h 122"/>
                  <a:gd name="T36" fmla="+- 0 17541 17485"/>
                  <a:gd name="T37" fmla="*/ T36 w 56"/>
                  <a:gd name="T38" fmla="+- 0 6737 6617"/>
                  <a:gd name="T39" fmla="*/ 6737 h 122"/>
                  <a:gd name="T40" fmla="+- 0 17540 17485"/>
                  <a:gd name="T41" fmla="*/ T40 w 56"/>
                  <a:gd name="T42" fmla="+- 0 6725 6617"/>
                  <a:gd name="T43" fmla="*/ 6725 h 122"/>
                  <a:gd name="T44" fmla="+- 0 17520 17485"/>
                  <a:gd name="T45" fmla="*/ T44 w 56"/>
                  <a:gd name="T46" fmla="+- 0 6725 6617"/>
                  <a:gd name="T47" fmla="*/ 6725 h 122"/>
                  <a:gd name="T48" fmla="+- 0 17517 17485"/>
                  <a:gd name="T49" fmla="*/ T48 w 56"/>
                  <a:gd name="T50" fmla="+- 0 6718 6617"/>
                  <a:gd name="T51" fmla="*/ 6718 h 122"/>
                  <a:gd name="T52" fmla="+- 0 17517 17485"/>
                  <a:gd name="T53" fmla="*/ T52 w 56"/>
                  <a:gd name="T54" fmla="+- 0 6654 6617"/>
                  <a:gd name="T55" fmla="*/ 6654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6" h="122">
                    <a:moveTo>
                      <a:pt x="32" y="37"/>
                    </a:moveTo>
                    <a:lnTo>
                      <a:pt x="15" y="37"/>
                    </a:lnTo>
                    <a:lnTo>
                      <a:pt x="15" y="101"/>
                    </a:lnTo>
                    <a:lnTo>
                      <a:pt x="17" y="110"/>
                    </a:lnTo>
                    <a:lnTo>
                      <a:pt x="22" y="115"/>
                    </a:lnTo>
                    <a:lnTo>
                      <a:pt x="26" y="120"/>
                    </a:lnTo>
                    <a:lnTo>
                      <a:pt x="32" y="123"/>
                    </a:lnTo>
                    <a:lnTo>
                      <a:pt x="47" y="123"/>
                    </a:lnTo>
                    <a:lnTo>
                      <a:pt x="53" y="121"/>
                    </a:lnTo>
                    <a:lnTo>
                      <a:pt x="56" y="120"/>
                    </a:lnTo>
                    <a:lnTo>
                      <a:pt x="55" y="108"/>
                    </a:lnTo>
                    <a:lnTo>
                      <a:pt x="35" y="108"/>
                    </a:lnTo>
                    <a:lnTo>
                      <a:pt x="32" y="101"/>
                    </a:lnTo>
                    <a:lnTo>
                      <a:pt x="3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3" name="Freeform 315"/>
              <p:cNvSpPr>
                <a:spLocks/>
              </p:cNvSpPr>
              <p:nvPr/>
            </p:nvSpPr>
            <p:spPr bwMode="auto">
              <a:xfrm>
                <a:off x="17485" y="6617"/>
                <a:ext cx="56" cy="122"/>
              </a:xfrm>
              <a:custGeom>
                <a:avLst/>
                <a:gdLst>
                  <a:gd name="T0" fmla="+- 0 17540 17485"/>
                  <a:gd name="T1" fmla="*/ T0 w 56"/>
                  <a:gd name="T2" fmla="+- 0 6724 6617"/>
                  <a:gd name="T3" fmla="*/ 6724 h 122"/>
                  <a:gd name="T4" fmla="+- 0 17538 17485"/>
                  <a:gd name="T5" fmla="*/ T4 w 56"/>
                  <a:gd name="T6" fmla="+- 0 6725 6617"/>
                  <a:gd name="T7" fmla="*/ 6725 h 122"/>
                  <a:gd name="T8" fmla="+- 0 17535 17485"/>
                  <a:gd name="T9" fmla="*/ T8 w 56"/>
                  <a:gd name="T10" fmla="+- 0 6725 6617"/>
                  <a:gd name="T11" fmla="*/ 6725 h 122"/>
                  <a:gd name="T12" fmla="+- 0 17540 17485"/>
                  <a:gd name="T13" fmla="*/ T12 w 56"/>
                  <a:gd name="T14" fmla="+- 0 6725 6617"/>
                  <a:gd name="T15" fmla="*/ 6725 h 122"/>
                  <a:gd name="T16" fmla="+- 0 17540 17485"/>
                  <a:gd name="T17" fmla="*/ T16 w 56"/>
                  <a:gd name="T18" fmla="+- 0 6724 6617"/>
                  <a:gd name="T19" fmla="*/ 6724 h 122"/>
                </a:gdLst>
                <a:ahLst/>
                <a:cxnLst>
                  <a:cxn ang="0">
                    <a:pos x="T1" y="T3"/>
                  </a:cxn>
                  <a:cxn ang="0">
                    <a:pos x="T5" y="T7"/>
                  </a:cxn>
                  <a:cxn ang="0">
                    <a:pos x="T9" y="T11"/>
                  </a:cxn>
                  <a:cxn ang="0">
                    <a:pos x="T13" y="T15"/>
                  </a:cxn>
                  <a:cxn ang="0">
                    <a:pos x="T17" y="T19"/>
                  </a:cxn>
                </a:cxnLst>
                <a:rect l="0" t="0" r="r" b="b"/>
                <a:pathLst>
                  <a:path w="56" h="122">
                    <a:moveTo>
                      <a:pt x="55" y="107"/>
                    </a:moveTo>
                    <a:lnTo>
                      <a:pt x="53" y="108"/>
                    </a:lnTo>
                    <a:lnTo>
                      <a:pt x="50" y="108"/>
                    </a:lnTo>
                    <a:lnTo>
                      <a:pt x="55" y="108"/>
                    </a:lnTo>
                    <a:lnTo>
                      <a:pt x="5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4" name="Freeform 316"/>
              <p:cNvSpPr>
                <a:spLocks/>
              </p:cNvSpPr>
              <p:nvPr/>
            </p:nvSpPr>
            <p:spPr bwMode="auto">
              <a:xfrm>
                <a:off x="17485" y="6617"/>
                <a:ext cx="56" cy="122"/>
              </a:xfrm>
              <a:custGeom>
                <a:avLst/>
                <a:gdLst>
                  <a:gd name="T0" fmla="+- 0 17542 17485"/>
                  <a:gd name="T1" fmla="*/ T0 w 56"/>
                  <a:gd name="T2" fmla="+- 0 6641 6617"/>
                  <a:gd name="T3" fmla="*/ 6641 h 122"/>
                  <a:gd name="T4" fmla="+- 0 17485 17485"/>
                  <a:gd name="T5" fmla="*/ T4 w 56"/>
                  <a:gd name="T6" fmla="+- 0 6641 6617"/>
                  <a:gd name="T7" fmla="*/ 6641 h 122"/>
                  <a:gd name="T8" fmla="+- 0 17485 17485"/>
                  <a:gd name="T9" fmla="*/ T8 w 56"/>
                  <a:gd name="T10" fmla="+- 0 6654 6617"/>
                  <a:gd name="T11" fmla="*/ 6654 h 122"/>
                  <a:gd name="T12" fmla="+- 0 17542 17485"/>
                  <a:gd name="T13" fmla="*/ T12 w 56"/>
                  <a:gd name="T14" fmla="+- 0 6654 6617"/>
                  <a:gd name="T15" fmla="*/ 6654 h 122"/>
                  <a:gd name="T16" fmla="+- 0 17542 17485"/>
                  <a:gd name="T17" fmla="*/ T16 w 56"/>
                  <a:gd name="T18" fmla="+- 0 6641 6617"/>
                  <a:gd name="T19" fmla="*/ 6641 h 122"/>
                </a:gdLst>
                <a:ahLst/>
                <a:cxnLst>
                  <a:cxn ang="0">
                    <a:pos x="T1" y="T3"/>
                  </a:cxn>
                  <a:cxn ang="0">
                    <a:pos x="T5" y="T7"/>
                  </a:cxn>
                  <a:cxn ang="0">
                    <a:pos x="T9" y="T11"/>
                  </a:cxn>
                  <a:cxn ang="0">
                    <a:pos x="T13" y="T15"/>
                  </a:cxn>
                  <a:cxn ang="0">
                    <a:pos x="T17" y="T19"/>
                  </a:cxn>
                </a:cxnLst>
                <a:rect l="0" t="0" r="r" b="b"/>
                <a:pathLst>
                  <a:path w="56" h="122">
                    <a:moveTo>
                      <a:pt x="57" y="24"/>
                    </a:moveTo>
                    <a:lnTo>
                      <a:pt x="0" y="24"/>
                    </a:lnTo>
                    <a:lnTo>
                      <a:pt x="0" y="37"/>
                    </a:lnTo>
                    <a:lnTo>
                      <a:pt x="57" y="37"/>
                    </a:lnTo>
                    <a:lnTo>
                      <a:pt x="5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5" name="Freeform 317"/>
              <p:cNvSpPr>
                <a:spLocks/>
              </p:cNvSpPr>
              <p:nvPr/>
            </p:nvSpPr>
            <p:spPr bwMode="auto">
              <a:xfrm>
                <a:off x="17485" y="6617"/>
                <a:ext cx="56" cy="122"/>
              </a:xfrm>
              <a:custGeom>
                <a:avLst/>
                <a:gdLst>
                  <a:gd name="T0" fmla="+- 0 17517 17485"/>
                  <a:gd name="T1" fmla="*/ T0 w 56"/>
                  <a:gd name="T2" fmla="+- 0 6617 6617"/>
                  <a:gd name="T3" fmla="*/ 6617 h 122"/>
                  <a:gd name="T4" fmla="+- 0 17500 17485"/>
                  <a:gd name="T5" fmla="*/ T4 w 56"/>
                  <a:gd name="T6" fmla="+- 0 6623 6617"/>
                  <a:gd name="T7" fmla="*/ 6623 h 122"/>
                  <a:gd name="T8" fmla="+- 0 17500 17485"/>
                  <a:gd name="T9" fmla="*/ T8 w 56"/>
                  <a:gd name="T10" fmla="+- 0 6641 6617"/>
                  <a:gd name="T11" fmla="*/ 6641 h 122"/>
                  <a:gd name="T12" fmla="+- 0 17517 17485"/>
                  <a:gd name="T13" fmla="*/ T12 w 56"/>
                  <a:gd name="T14" fmla="+- 0 6641 6617"/>
                  <a:gd name="T15" fmla="*/ 6641 h 122"/>
                  <a:gd name="T16" fmla="+- 0 17517 17485"/>
                  <a:gd name="T17" fmla="*/ T16 w 56"/>
                  <a:gd name="T18" fmla="+- 0 6617 6617"/>
                  <a:gd name="T19" fmla="*/ 6617 h 122"/>
                </a:gdLst>
                <a:ahLst/>
                <a:cxnLst>
                  <a:cxn ang="0">
                    <a:pos x="T1" y="T3"/>
                  </a:cxn>
                  <a:cxn ang="0">
                    <a:pos x="T5" y="T7"/>
                  </a:cxn>
                  <a:cxn ang="0">
                    <a:pos x="T9" y="T11"/>
                  </a:cxn>
                  <a:cxn ang="0">
                    <a:pos x="T13" y="T15"/>
                  </a:cxn>
                  <a:cxn ang="0">
                    <a:pos x="T17" y="T19"/>
                  </a:cxn>
                </a:cxnLst>
                <a:rect l="0" t="0" r="r" b="b"/>
                <a:pathLst>
                  <a:path w="56" h="122">
                    <a:moveTo>
                      <a:pt x="32" y="0"/>
                    </a:moveTo>
                    <a:lnTo>
                      <a:pt x="15" y="6"/>
                    </a:lnTo>
                    <a:lnTo>
                      <a:pt x="15" y="24"/>
                    </a:lnTo>
                    <a:lnTo>
                      <a:pt x="32"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2" name="Group 318"/>
            <p:cNvGrpSpPr>
              <a:grpSpLocks/>
            </p:cNvGrpSpPr>
            <p:nvPr/>
          </p:nvGrpSpPr>
          <p:grpSpPr bwMode="auto">
            <a:xfrm>
              <a:off x="17568" y="6602"/>
              <a:ext cx="20" cy="135"/>
              <a:chOff x="17568" y="6602"/>
              <a:chExt cx="20" cy="135"/>
            </a:xfrm>
          </p:grpSpPr>
          <p:sp>
            <p:nvSpPr>
              <p:cNvPr id="5210" name="Freeform 319"/>
              <p:cNvSpPr>
                <a:spLocks/>
              </p:cNvSpPr>
              <p:nvPr/>
            </p:nvSpPr>
            <p:spPr bwMode="auto">
              <a:xfrm>
                <a:off x="17568" y="6602"/>
                <a:ext cx="20" cy="135"/>
              </a:xfrm>
              <a:custGeom>
                <a:avLst/>
                <a:gdLst>
                  <a:gd name="T0" fmla="+- 0 17588 17568"/>
                  <a:gd name="T1" fmla="*/ T0 w 20"/>
                  <a:gd name="T2" fmla="+- 0 6641 6602"/>
                  <a:gd name="T3" fmla="*/ 6641 h 135"/>
                  <a:gd name="T4" fmla="+- 0 17570 17568"/>
                  <a:gd name="T5" fmla="*/ T4 w 20"/>
                  <a:gd name="T6" fmla="+- 0 6641 6602"/>
                  <a:gd name="T7" fmla="*/ 6641 h 135"/>
                  <a:gd name="T8" fmla="+- 0 17570 17568"/>
                  <a:gd name="T9" fmla="*/ T8 w 20"/>
                  <a:gd name="T10" fmla="+- 0 6737 6602"/>
                  <a:gd name="T11" fmla="*/ 6737 h 135"/>
                  <a:gd name="T12" fmla="+- 0 17588 17568"/>
                  <a:gd name="T13" fmla="*/ T12 w 20"/>
                  <a:gd name="T14" fmla="+- 0 6737 6602"/>
                  <a:gd name="T15" fmla="*/ 6737 h 135"/>
                  <a:gd name="T16" fmla="+- 0 17588 17568"/>
                  <a:gd name="T17" fmla="*/ T16 w 20"/>
                  <a:gd name="T18" fmla="+- 0 6641 6602"/>
                  <a:gd name="T19" fmla="*/ 6641 h 135"/>
                </a:gdLst>
                <a:ahLst/>
                <a:cxnLst>
                  <a:cxn ang="0">
                    <a:pos x="T1" y="T3"/>
                  </a:cxn>
                  <a:cxn ang="0">
                    <a:pos x="T5" y="T7"/>
                  </a:cxn>
                  <a:cxn ang="0">
                    <a:pos x="T9" y="T11"/>
                  </a:cxn>
                  <a:cxn ang="0">
                    <a:pos x="T13" y="T15"/>
                  </a:cxn>
                  <a:cxn ang="0">
                    <a:pos x="T17" y="T19"/>
                  </a:cxn>
                </a:cxnLst>
                <a:rect l="0" t="0" r="r" b="b"/>
                <a:pathLst>
                  <a:path w="20" h="135">
                    <a:moveTo>
                      <a:pt x="20" y="39"/>
                    </a:moveTo>
                    <a:lnTo>
                      <a:pt x="2" y="39"/>
                    </a:lnTo>
                    <a:lnTo>
                      <a:pt x="2" y="135"/>
                    </a:lnTo>
                    <a:lnTo>
                      <a:pt x="20" y="135"/>
                    </a:ln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1" name="Freeform 320"/>
              <p:cNvSpPr>
                <a:spLocks/>
              </p:cNvSpPr>
              <p:nvPr/>
            </p:nvSpPr>
            <p:spPr bwMode="auto">
              <a:xfrm>
                <a:off x="17568" y="6602"/>
                <a:ext cx="20" cy="135"/>
              </a:xfrm>
              <a:custGeom>
                <a:avLst/>
                <a:gdLst>
                  <a:gd name="T0" fmla="+- 0 17585 17568"/>
                  <a:gd name="T1" fmla="*/ T0 w 20"/>
                  <a:gd name="T2" fmla="+- 0 6602 6602"/>
                  <a:gd name="T3" fmla="*/ 6602 h 135"/>
                  <a:gd name="T4" fmla="+- 0 17572 17568"/>
                  <a:gd name="T5" fmla="*/ T4 w 20"/>
                  <a:gd name="T6" fmla="+- 0 6602 6602"/>
                  <a:gd name="T7" fmla="*/ 6602 h 135"/>
                  <a:gd name="T8" fmla="+- 0 17568 17568"/>
                  <a:gd name="T9" fmla="*/ T8 w 20"/>
                  <a:gd name="T10" fmla="+- 0 6607 6602"/>
                  <a:gd name="T11" fmla="*/ 6607 h 135"/>
                  <a:gd name="T12" fmla="+- 0 17568 17568"/>
                  <a:gd name="T13" fmla="*/ T12 w 20"/>
                  <a:gd name="T14" fmla="+- 0 6619 6602"/>
                  <a:gd name="T15" fmla="*/ 6619 h 135"/>
                  <a:gd name="T16" fmla="+- 0 17572 17568"/>
                  <a:gd name="T17" fmla="*/ T16 w 20"/>
                  <a:gd name="T18" fmla="+- 0 6624 6602"/>
                  <a:gd name="T19" fmla="*/ 6624 h 135"/>
                  <a:gd name="T20" fmla="+- 0 17585 17568"/>
                  <a:gd name="T21" fmla="*/ T20 w 20"/>
                  <a:gd name="T22" fmla="+- 0 6624 6602"/>
                  <a:gd name="T23" fmla="*/ 6624 h 135"/>
                  <a:gd name="T24" fmla="+- 0 17590 17568"/>
                  <a:gd name="T25" fmla="*/ T24 w 20"/>
                  <a:gd name="T26" fmla="+- 0 6619 6602"/>
                  <a:gd name="T27" fmla="*/ 6619 h 135"/>
                  <a:gd name="T28" fmla="+- 0 17590 17568"/>
                  <a:gd name="T29" fmla="*/ T28 w 20"/>
                  <a:gd name="T30" fmla="+- 0 6607 6602"/>
                  <a:gd name="T31" fmla="*/ 6607 h 135"/>
                  <a:gd name="T32" fmla="+- 0 17585 17568"/>
                  <a:gd name="T33" fmla="*/ T32 w 20"/>
                  <a:gd name="T34" fmla="+- 0 6602 6602"/>
                  <a:gd name="T35" fmla="*/ 660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 h="135">
                    <a:moveTo>
                      <a:pt x="17" y="0"/>
                    </a:moveTo>
                    <a:lnTo>
                      <a:pt x="4" y="0"/>
                    </a:lnTo>
                    <a:lnTo>
                      <a:pt x="0" y="5"/>
                    </a:lnTo>
                    <a:lnTo>
                      <a:pt x="0" y="17"/>
                    </a:lnTo>
                    <a:lnTo>
                      <a:pt x="4" y="22"/>
                    </a:lnTo>
                    <a:lnTo>
                      <a:pt x="17" y="22"/>
                    </a:lnTo>
                    <a:lnTo>
                      <a:pt x="22" y="17"/>
                    </a:lnTo>
                    <a:lnTo>
                      <a:pt x="22"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3" name="Group 321"/>
            <p:cNvGrpSpPr>
              <a:grpSpLocks/>
            </p:cNvGrpSpPr>
            <p:nvPr/>
          </p:nvGrpSpPr>
          <p:grpSpPr bwMode="auto">
            <a:xfrm>
              <a:off x="17621" y="6639"/>
              <a:ext cx="92" cy="100"/>
              <a:chOff x="17621" y="6639"/>
              <a:chExt cx="92" cy="100"/>
            </a:xfrm>
          </p:grpSpPr>
          <p:sp>
            <p:nvSpPr>
              <p:cNvPr id="5208" name="Freeform 322"/>
              <p:cNvSpPr>
                <a:spLocks/>
              </p:cNvSpPr>
              <p:nvPr/>
            </p:nvSpPr>
            <p:spPr bwMode="auto">
              <a:xfrm>
                <a:off x="17621" y="6639"/>
                <a:ext cx="92" cy="100"/>
              </a:xfrm>
              <a:custGeom>
                <a:avLst/>
                <a:gdLst>
                  <a:gd name="T0" fmla="+- 0 17660 17621"/>
                  <a:gd name="T1" fmla="*/ T0 w 92"/>
                  <a:gd name="T2" fmla="+- 0 6639 6639"/>
                  <a:gd name="T3" fmla="*/ 6639 h 100"/>
                  <a:gd name="T4" fmla="+- 0 17644 17621"/>
                  <a:gd name="T5" fmla="*/ T4 w 92"/>
                  <a:gd name="T6" fmla="+- 0 6644 6639"/>
                  <a:gd name="T7" fmla="*/ 6644 h 100"/>
                  <a:gd name="T8" fmla="+- 0 17630 17621"/>
                  <a:gd name="T9" fmla="*/ T8 w 92"/>
                  <a:gd name="T10" fmla="+- 0 6657 6639"/>
                  <a:gd name="T11" fmla="*/ 6657 h 100"/>
                  <a:gd name="T12" fmla="+- 0 17622 17621"/>
                  <a:gd name="T13" fmla="*/ T12 w 92"/>
                  <a:gd name="T14" fmla="+- 0 6678 6639"/>
                  <a:gd name="T15" fmla="*/ 6678 h 100"/>
                  <a:gd name="T16" fmla="+- 0 17621 17621"/>
                  <a:gd name="T17" fmla="*/ T16 w 92"/>
                  <a:gd name="T18" fmla="+- 0 6708 6639"/>
                  <a:gd name="T19" fmla="*/ 6708 h 100"/>
                  <a:gd name="T20" fmla="+- 0 17631 17621"/>
                  <a:gd name="T21" fmla="*/ T20 w 92"/>
                  <a:gd name="T22" fmla="+- 0 6725 6639"/>
                  <a:gd name="T23" fmla="*/ 6725 h 100"/>
                  <a:gd name="T24" fmla="+- 0 17649 17621"/>
                  <a:gd name="T25" fmla="*/ T24 w 92"/>
                  <a:gd name="T26" fmla="+- 0 6735 6639"/>
                  <a:gd name="T27" fmla="*/ 6735 h 100"/>
                  <a:gd name="T28" fmla="+- 0 17675 17621"/>
                  <a:gd name="T29" fmla="*/ T28 w 92"/>
                  <a:gd name="T30" fmla="+- 0 6739 6639"/>
                  <a:gd name="T31" fmla="*/ 6739 h 100"/>
                  <a:gd name="T32" fmla="+- 0 17693 17621"/>
                  <a:gd name="T33" fmla="*/ T32 w 92"/>
                  <a:gd name="T34" fmla="+- 0 6731 6639"/>
                  <a:gd name="T35" fmla="*/ 6731 h 100"/>
                  <a:gd name="T36" fmla="+- 0 17698 17621"/>
                  <a:gd name="T37" fmla="*/ T36 w 92"/>
                  <a:gd name="T38" fmla="+- 0 6725 6639"/>
                  <a:gd name="T39" fmla="*/ 6725 h 100"/>
                  <a:gd name="T40" fmla="+- 0 17657 17621"/>
                  <a:gd name="T41" fmla="*/ T40 w 92"/>
                  <a:gd name="T42" fmla="+- 0 6725 6639"/>
                  <a:gd name="T43" fmla="*/ 6725 h 100"/>
                  <a:gd name="T44" fmla="+- 0 17642 17621"/>
                  <a:gd name="T45" fmla="*/ T44 w 92"/>
                  <a:gd name="T46" fmla="+- 0 6712 6639"/>
                  <a:gd name="T47" fmla="*/ 6712 h 100"/>
                  <a:gd name="T48" fmla="+- 0 17636 17621"/>
                  <a:gd name="T49" fmla="*/ T48 w 92"/>
                  <a:gd name="T50" fmla="+- 0 6689 6639"/>
                  <a:gd name="T51" fmla="*/ 6689 h 100"/>
                  <a:gd name="T52" fmla="+- 0 17636 17621"/>
                  <a:gd name="T53" fmla="*/ T52 w 92"/>
                  <a:gd name="T54" fmla="+- 0 6679 6639"/>
                  <a:gd name="T55" fmla="*/ 6679 h 100"/>
                  <a:gd name="T56" fmla="+- 0 17646 17621"/>
                  <a:gd name="T57" fmla="*/ T56 w 92"/>
                  <a:gd name="T58" fmla="+- 0 6660 6639"/>
                  <a:gd name="T59" fmla="*/ 6660 h 100"/>
                  <a:gd name="T60" fmla="+- 0 17667 17621"/>
                  <a:gd name="T61" fmla="*/ T60 w 92"/>
                  <a:gd name="T62" fmla="+- 0 6652 6639"/>
                  <a:gd name="T63" fmla="*/ 6652 h 100"/>
                  <a:gd name="T64" fmla="+- 0 17697 17621"/>
                  <a:gd name="T65" fmla="*/ T64 w 92"/>
                  <a:gd name="T66" fmla="+- 0 6652 6639"/>
                  <a:gd name="T67" fmla="*/ 6652 h 100"/>
                  <a:gd name="T68" fmla="+- 0 17685 17621"/>
                  <a:gd name="T69" fmla="*/ T68 w 92"/>
                  <a:gd name="T70" fmla="+- 0 6643 6639"/>
                  <a:gd name="T71" fmla="*/ 6643 h 100"/>
                  <a:gd name="T72" fmla="+- 0 17660 17621"/>
                  <a:gd name="T73" fmla="*/ T72 w 92"/>
                  <a:gd name="T74" fmla="+- 0 6639 6639"/>
                  <a:gd name="T75" fmla="*/ 6639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2" h="100">
                    <a:moveTo>
                      <a:pt x="39" y="0"/>
                    </a:moveTo>
                    <a:lnTo>
                      <a:pt x="23" y="5"/>
                    </a:lnTo>
                    <a:lnTo>
                      <a:pt x="9" y="18"/>
                    </a:lnTo>
                    <a:lnTo>
                      <a:pt x="1" y="39"/>
                    </a:lnTo>
                    <a:lnTo>
                      <a:pt x="0" y="69"/>
                    </a:lnTo>
                    <a:lnTo>
                      <a:pt x="10" y="86"/>
                    </a:lnTo>
                    <a:lnTo>
                      <a:pt x="28" y="96"/>
                    </a:lnTo>
                    <a:lnTo>
                      <a:pt x="54" y="100"/>
                    </a:lnTo>
                    <a:lnTo>
                      <a:pt x="72" y="92"/>
                    </a:lnTo>
                    <a:lnTo>
                      <a:pt x="77" y="86"/>
                    </a:lnTo>
                    <a:lnTo>
                      <a:pt x="36" y="86"/>
                    </a:lnTo>
                    <a:lnTo>
                      <a:pt x="21" y="73"/>
                    </a:lnTo>
                    <a:lnTo>
                      <a:pt x="15" y="50"/>
                    </a:lnTo>
                    <a:lnTo>
                      <a:pt x="15" y="40"/>
                    </a:lnTo>
                    <a:lnTo>
                      <a:pt x="25" y="21"/>
                    </a:lnTo>
                    <a:lnTo>
                      <a:pt x="46" y="13"/>
                    </a:lnTo>
                    <a:lnTo>
                      <a:pt x="76" y="13"/>
                    </a:lnTo>
                    <a:lnTo>
                      <a:pt x="64" y="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9" name="Freeform 323"/>
              <p:cNvSpPr>
                <a:spLocks/>
              </p:cNvSpPr>
              <p:nvPr/>
            </p:nvSpPr>
            <p:spPr bwMode="auto">
              <a:xfrm>
                <a:off x="17621" y="6639"/>
                <a:ext cx="92" cy="100"/>
              </a:xfrm>
              <a:custGeom>
                <a:avLst/>
                <a:gdLst>
                  <a:gd name="T0" fmla="+- 0 17697 17621"/>
                  <a:gd name="T1" fmla="*/ T0 w 92"/>
                  <a:gd name="T2" fmla="+- 0 6652 6639"/>
                  <a:gd name="T3" fmla="*/ 6652 h 100"/>
                  <a:gd name="T4" fmla="+- 0 17667 17621"/>
                  <a:gd name="T5" fmla="*/ T4 w 92"/>
                  <a:gd name="T6" fmla="+- 0 6652 6639"/>
                  <a:gd name="T7" fmla="*/ 6652 h 100"/>
                  <a:gd name="T8" fmla="+- 0 17683 17621"/>
                  <a:gd name="T9" fmla="*/ T8 w 92"/>
                  <a:gd name="T10" fmla="+- 0 6659 6639"/>
                  <a:gd name="T11" fmla="*/ 6659 h 100"/>
                  <a:gd name="T12" fmla="+- 0 17691 17621"/>
                  <a:gd name="T13" fmla="*/ T12 w 92"/>
                  <a:gd name="T14" fmla="+- 0 6677 6639"/>
                  <a:gd name="T15" fmla="*/ 6677 h 100"/>
                  <a:gd name="T16" fmla="+- 0 17692 17621"/>
                  <a:gd name="T17" fmla="*/ T16 w 92"/>
                  <a:gd name="T18" fmla="+- 0 6704 6639"/>
                  <a:gd name="T19" fmla="*/ 6704 h 100"/>
                  <a:gd name="T20" fmla="+- 0 17680 17621"/>
                  <a:gd name="T21" fmla="*/ T20 w 92"/>
                  <a:gd name="T22" fmla="+- 0 6720 6639"/>
                  <a:gd name="T23" fmla="*/ 6720 h 100"/>
                  <a:gd name="T24" fmla="+- 0 17657 17621"/>
                  <a:gd name="T25" fmla="*/ T24 w 92"/>
                  <a:gd name="T26" fmla="+- 0 6725 6639"/>
                  <a:gd name="T27" fmla="*/ 6725 h 100"/>
                  <a:gd name="T28" fmla="+- 0 17698 17621"/>
                  <a:gd name="T29" fmla="*/ T28 w 92"/>
                  <a:gd name="T30" fmla="+- 0 6725 6639"/>
                  <a:gd name="T31" fmla="*/ 6725 h 100"/>
                  <a:gd name="T32" fmla="+- 0 17707 17621"/>
                  <a:gd name="T33" fmla="*/ T32 w 92"/>
                  <a:gd name="T34" fmla="+- 0 6714 6639"/>
                  <a:gd name="T35" fmla="*/ 6714 h 100"/>
                  <a:gd name="T36" fmla="+- 0 17712 17621"/>
                  <a:gd name="T37" fmla="*/ T36 w 92"/>
                  <a:gd name="T38" fmla="+- 0 6688 6639"/>
                  <a:gd name="T39" fmla="*/ 6688 h 100"/>
                  <a:gd name="T40" fmla="+- 0 17711 17621"/>
                  <a:gd name="T41" fmla="*/ T40 w 92"/>
                  <a:gd name="T42" fmla="+- 0 6674 6639"/>
                  <a:gd name="T43" fmla="*/ 6674 h 100"/>
                  <a:gd name="T44" fmla="+- 0 17702 17621"/>
                  <a:gd name="T45" fmla="*/ T44 w 92"/>
                  <a:gd name="T46" fmla="+- 0 6655 6639"/>
                  <a:gd name="T47" fmla="*/ 6655 h 100"/>
                  <a:gd name="T48" fmla="+- 0 17697 17621"/>
                  <a:gd name="T49" fmla="*/ T48 w 92"/>
                  <a:gd name="T50" fmla="+- 0 6652 6639"/>
                  <a:gd name="T51" fmla="*/ 6652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2" h="100">
                    <a:moveTo>
                      <a:pt x="76" y="13"/>
                    </a:moveTo>
                    <a:lnTo>
                      <a:pt x="46" y="13"/>
                    </a:lnTo>
                    <a:lnTo>
                      <a:pt x="62" y="20"/>
                    </a:lnTo>
                    <a:lnTo>
                      <a:pt x="70" y="38"/>
                    </a:lnTo>
                    <a:lnTo>
                      <a:pt x="71" y="65"/>
                    </a:lnTo>
                    <a:lnTo>
                      <a:pt x="59" y="81"/>
                    </a:lnTo>
                    <a:lnTo>
                      <a:pt x="36" y="86"/>
                    </a:lnTo>
                    <a:lnTo>
                      <a:pt x="77" y="86"/>
                    </a:lnTo>
                    <a:lnTo>
                      <a:pt x="86" y="75"/>
                    </a:lnTo>
                    <a:lnTo>
                      <a:pt x="91" y="49"/>
                    </a:lnTo>
                    <a:lnTo>
                      <a:pt x="90" y="35"/>
                    </a:lnTo>
                    <a:lnTo>
                      <a:pt x="81" y="16"/>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4" name="Group 324"/>
            <p:cNvGrpSpPr>
              <a:grpSpLocks/>
            </p:cNvGrpSpPr>
            <p:nvPr/>
          </p:nvGrpSpPr>
          <p:grpSpPr bwMode="auto">
            <a:xfrm>
              <a:off x="17742" y="6638"/>
              <a:ext cx="83" cy="99"/>
              <a:chOff x="17742" y="6638"/>
              <a:chExt cx="83" cy="99"/>
            </a:xfrm>
          </p:grpSpPr>
          <p:sp>
            <p:nvSpPr>
              <p:cNvPr id="5205" name="Freeform 325"/>
              <p:cNvSpPr>
                <a:spLocks/>
              </p:cNvSpPr>
              <p:nvPr/>
            </p:nvSpPr>
            <p:spPr bwMode="auto">
              <a:xfrm>
                <a:off x="17742" y="6638"/>
                <a:ext cx="83" cy="99"/>
              </a:xfrm>
              <a:custGeom>
                <a:avLst/>
                <a:gdLst>
                  <a:gd name="T0" fmla="+- 0 17757 17742"/>
                  <a:gd name="T1" fmla="*/ T0 w 83"/>
                  <a:gd name="T2" fmla="+- 0 6641 6638"/>
                  <a:gd name="T3" fmla="*/ 6641 h 99"/>
                  <a:gd name="T4" fmla="+- 0 17742 17742"/>
                  <a:gd name="T5" fmla="*/ T4 w 83"/>
                  <a:gd name="T6" fmla="+- 0 6641 6638"/>
                  <a:gd name="T7" fmla="*/ 6641 h 99"/>
                  <a:gd name="T8" fmla="+- 0 17742 17742"/>
                  <a:gd name="T9" fmla="*/ T8 w 83"/>
                  <a:gd name="T10" fmla="+- 0 6649 6638"/>
                  <a:gd name="T11" fmla="*/ 6649 h 99"/>
                  <a:gd name="T12" fmla="+- 0 17743 17742"/>
                  <a:gd name="T13" fmla="*/ T12 w 83"/>
                  <a:gd name="T14" fmla="+- 0 6653 6638"/>
                  <a:gd name="T15" fmla="*/ 6653 h 99"/>
                  <a:gd name="T16" fmla="+- 0 17743 17742"/>
                  <a:gd name="T17" fmla="*/ T16 w 83"/>
                  <a:gd name="T18" fmla="+- 0 6737 6638"/>
                  <a:gd name="T19" fmla="*/ 6737 h 99"/>
                  <a:gd name="T20" fmla="+- 0 17760 17742"/>
                  <a:gd name="T21" fmla="*/ T20 w 83"/>
                  <a:gd name="T22" fmla="+- 0 6737 6638"/>
                  <a:gd name="T23" fmla="*/ 6737 h 99"/>
                  <a:gd name="T24" fmla="+- 0 17760 17742"/>
                  <a:gd name="T25" fmla="*/ T24 w 83"/>
                  <a:gd name="T26" fmla="+- 0 6676 6638"/>
                  <a:gd name="T27" fmla="*/ 6676 h 99"/>
                  <a:gd name="T28" fmla="+- 0 17761 17742"/>
                  <a:gd name="T29" fmla="*/ T28 w 83"/>
                  <a:gd name="T30" fmla="+- 0 6673 6638"/>
                  <a:gd name="T31" fmla="*/ 6673 h 99"/>
                  <a:gd name="T32" fmla="+- 0 17761 17742"/>
                  <a:gd name="T33" fmla="*/ T32 w 83"/>
                  <a:gd name="T34" fmla="+- 0 6671 6638"/>
                  <a:gd name="T35" fmla="*/ 6671 h 99"/>
                  <a:gd name="T36" fmla="+- 0 17764 17742"/>
                  <a:gd name="T37" fmla="*/ T36 w 83"/>
                  <a:gd name="T38" fmla="+- 0 6661 6638"/>
                  <a:gd name="T39" fmla="*/ 6661 h 99"/>
                  <a:gd name="T40" fmla="+- 0 17769 17742"/>
                  <a:gd name="T41" fmla="*/ T40 w 83"/>
                  <a:gd name="T42" fmla="+- 0 6657 6638"/>
                  <a:gd name="T43" fmla="*/ 6657 h 99"/>
                  <a:gd name="T44" fmla="+- 0 17758 17742"/>
                  <a:gd name="T45" fmla="*/ T44 w 83"/>
                  <a:gd name="T46" fmla="+- 0 6657 6638"/>
                  <a:gd name="T47" fmla="*/ 6657 h 99"/>
                  <a:gd name="T48" fmla="+- 0 17757 17742"/>
                  <a:gd name="T49" fmla="*/ T48 w 83"/>
                  <a:gd name="T50" fmla="+- 0 6641 6638"/>
                  <a:gd name="T51" fmla="*/ 6641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3" h="99">
                    <a:moveTo>
                      <a:pt x="15" y="3"/>
                    </a:moveTo>
                    <a:lnTo>
                      <a:pt x="0" y="3"/>
                    </a:lnTo>
                    <a:lnTo>
                      <a:pt x="0" y="11"/>
                    </a:lnTo>
                    <a:lnTo>
                      <a:pt x="1" y="15"/>
                    </a:lnTo>
                    <a:lnTo>
                      <a:pt x="1" y="99"/>
                    </a:lnTo>
                    <a:lnTo>
                      <a:pt x="18" y="99"/>
                    </a:lnTo>
                    <a:lnTo>
                      <a:pt x="18" y="38"/>
                    </a:lnTo>
                    <a:lnTo>
                      <a:pt x="19" y="35"/>
                    </a:lnTo>
                    <a:lnTo>
                      <a:pt x="19" y="33"/>
                    </a:lnTo>
                    <a:lnTo>
                      <a:pt x="22" y="23"/>
                    </a:lnTo>
                    <a:lnTo>
                      <a:pt x="27" y="19"/>
                    </a:lnTo>
                    <a:lnTo>
                      <a:pt x="16" y="19"/>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6" name="Freeform 326"/>
              <p:cNvSpPr>
                <a:spLocks/>
              </p:cNvSpPr>
              <p:nvPr/>
            </p:nvSpPr>
            <p:spPr bwMode="auto">
              <a:xfrm>
                <a:off x="17742" y="6638"/>
                <a:ext cx="83" cy="99"/>
              </a:xfrm>
              <a:custGeom>
                <a:avLst/>
                <a:gdLst>
                  <a:gd name="T0" fmla="+- 0 17816 17742"/>
                  <a:gd name="T1" fmla="*/ T0 w 83"/>
                  <a:gd name="T2" fmla="+- 0 6653 6638"/>
                  <a:gd name="T3" fmla="*/ 6653 h 99"/>
                  <a:gd name="T4" fmla="+- 0 17802 17742"/>
                  <a:gd name="T5" fmla="*/ T4 w 83"/>
                  <a:gd name="T6" fmla="+- 0 6653 6638"/>
                  <a:gd name="T7" fmla="*/ 6653 h 99"/>
                  <a:gd name="T8" fmla="+- 0 17807 17742"/>
                  <a:gd name="T9" fmla="*/ T8 w 83"/>
                  <a:gd name="T10" fmla="+- 0 6666 6638"/>
                  <a:gd name="T11" fmla="*/ 6666 h 99"/>
                  <a:gd name="T12" fmla="+- 0 17807 17742"/>
                  <a:gd name="T13" fmla="*/ T12 w 83"/>
                  <a:gd name="T14" fmla="+- 0 6737 6638"/>
                  <a:gd name="T15" fmla="*/ 6737 h 99"/>
                  <a:gd name="T16" fmla="+- 0 17825 17742"/>
                  <a:gd name="T17" fmla="*/ T16 w 83"/>
                  <a:gd name="T18" fmla="+- 0 6737 6638"/>
                  <a:gd name="T19" fmla="*/ 6737 h 99"/>
                  <a:gd name="T20" fmla="+- 0 17821 17742"/>
                  <a:gd name="T21" fmla="*/ T20 w 83"/>
                  <a:gd name="T22" fmla="+- 0 6659 6638"/>
                  <a:gd name="T23" fmla="*/ 6659 h 99"/>
                  <a:gd name="T24" fmla="+- 0 17816 17742"/>
                  <a:gd name="T25" fmla="*/ T24 w 83"/>
                  <a:gd name="T26" fmla="+- 0 6653 6638"/>
                  <a:gd name="T27" fmla="*/ 6653 h 99"/>
                </a:gdLst>
                <a:ahLst/>
                <a:cxnLst>
                  <a:cxn ang="0">
                    <a:pos x="T1" y="T3"/>
                  </a:cxn>
                  <a:cxn ang="0">
                    <a:pos x="T5" y="T7"/>
                  </a:cxn>
                  <a:cxn ang="0">
                    <a:pos x="T9" y="T11"/>
                  </a:cxn>
                  <a:cxn ang="0">
                    <a:pos x="T13" y="T15"/>
                  </a:cxn>
                  <a:cxn ang="0">
                    <a:pos x="T17" y="T19"/>
                  </a:cxn>
                  <a:cxn ang="0">
                    <a:pos x="T21" y="T23"/>
                  </a:cxn>
                  <a:cxn ang="0">
                    <a:pos x="T25" y="T27"/>
                  </a:cxn>
                </a:cxnLst>
                <a:rect l="0" t="0" r="r" b="b"/>
                <a:pathLst>
                  <a:path w="83" h="99">
                    <a:moveTo>
                      <a:pt x="74" y="15"/>
                    </a:moveTo>
                    <a:lnTo>
                      <a:pt x="60" y="15"/>
                    </a:lnTo>
                    <a:lnTo>
                      <a:pt x="65" y="28"/>
                    </a:lnTo>
                    <a:lnTo>
                      <a:pt x="65" y="99"/>
                    </a:lnTo>
                    <a:lnTo>
                      <a:pt x="83" y="99"/>
                    </a:lnTo>
                    <a:lnTo>
                      <a:pt x="79" y="21"/>
                    </a:lnTo>
                    <a:lnTo>
                      <a:pt x="7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7" name="Freeform 327"/>
              <p:cNvSpPr>
                <a:spLocks/>
              </p:cNvSpPr>
              <p:nvPr/>
            </p:nvSpPr>
            <p:spPr bwMode="auto">
              <a:xfrm>
                <a:off x="17742" y="6638"/>
                <a:ext cx="83" cy="99"/>
              </a:xfrm>
              <a:custGeom>
                <a:avLst/>
                <a:gdLst>
                  <a:gd name="T0" fmla="+- 0 17791 17742"/>
                  <a:gd name="T1" fmla="*/ T0 w 83"/>
                  <a:gd name="T2" fmla="+- 0 6638 6638"/>
                  <a:gd name="T3" fmla="*/ 6638 h 99"/>
                  <a:gd name="T4" fmla="+- 0 17775 17742"/>
                  <a:gd name="T5" fmla="*/ T4 w 83"/>
                  <a:gd name="T6" fmla="+- 0 6638 6638"/>
                  <a:gd name="T7" fmla="*/ 6638 h 99"/>
                  <a:gd name="T8" fmla="+- 0 17764 17742"/>
                  <a:gd name="T9" fmla="*/ T8 w 83"/>
                  <a:gd name="T10" fmla="+- 0 6647 6638"/>
                  <a:gd name="T11" fmla="*/ 6647 h 99"/>
                  <a:gd name="T12" fmla="+- 0 17759 17742"/>
                  <a:gd name="T13" fmla="*/ T12 w 83"/>
                  <a:gd name="T14" fmla="+- 0 6657 6638"/>
                  <a:gd name="T15" fmla="*/ 6657 h 99"/>
                  <a:gd name="T16" fmla="+- 0 17769 17742"/>
                  <a:gd name="T17" fmla="*/ T16 w 83"/>
                  <a:gd name="T18" fmla="+- 0 6657 6638"/>
                  <a:gd name="T19" fmla="*/ 6657 h 99"/>
                  <a:gd name="T20" fmla="+- 0 17773 17742"/>
                  <a:gd name="T21" fmla="*/ T20 w 83"/>
                  <a:gd name="T22" fmla="+- 0 6653 6638"/>
                  <a:gd name="T23" fmla="*/ 6653 h 99"/>
                  <a:gd name="T24" fmla="+- 0 17816 17742"/>
                  <a:gd name="T25" fmla="*/ T24 w 83"/>
                  <a:gd name="T26" fmla="+- 0 6653 6638"/>
                  <a:gd name="T27" fmla="*/ 6653 h 99"/>
                  <a:gd name="T28" fmla="+- 0 17807 17742"/>
                  <a:gd name="T29" fmla="*/ T28 w 83"/>
                  <a:gd name="T30" fmla="+- 0 6643 6638"/>
                  <a:gd name="T31" fmla="*/ 6643 h 99"/>
                  <a:gd name="T32" fmla="+- 0 17791 17742"/>
                  <a:gd name="T33" fmla="*/ T32 w 83"/>
                  <a:gd name="T34" fmla="+- 0 6638 6638"/>
                  <a:gd name="T35" fmla="*/ 6638 h 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3" h="99">
                    <a:moveTo>
                      <a:pt x="49" y="0"/>
                    </a:moveTo>
                    <a:lnTo>
                      <a:pt x="33" y="0"/>
                    </a:lnTo>
                    <a:lnTo>
                      <a:pt x="22" y="9"/>
                    </a:lnTo>
                    <a:lnTo>
                      <a:pt x="17" y="19"/>
                    </a:lnTo>
                    <a:lnTo>
                      <a:pt x="27" y="19"/>
                    </a:lnTo>
                    <a:lnTo>
                      <a:pt x="31" y="15"/>
                    </a:lnTo>
                    <a:lnTo>
                      <a:pt x="74" y="15"/>
                    </a:lnTo>
                    <a:lnTo>
                      <a:pt x="65"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448" name="Picture 3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6" y="7003"/>
                <a:ext cx="6576" cy="208"/>
              </a:xfrm>
              <a:prstGeom prst="rect">
                <a:avLst/>
              </a:prstGeom>
              <a:noFill/>
              <a:extLst>
                <a:ext uri="{909E8E84-426E-40DD-AFC4-6F175D3DCCD1}">
                  <a14:hiddenFill xmlns:a14="http://schemas.microsoft.com/office/drawing/2010/main">
                    <a:solidFill>
                      <a:srgbClr val="FFFFFF"/>
                    </a:solidFill>
                  </a14:hiddenFill>
                </a:ext>
              </a:extLst>
            </p:spPr>
          </p:pic>
          <p:pic>
            <p:nvPicPr>
              <p:cNvPr id="5449" name="Picture 3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 y="3403"/>
                <a:ext cx="1943" cy="3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75" name="Group 330"/>
            <p:cNvGrpSpPr>
              <a:grpSpLocks/>
            </p:cNvGrpSpPr>
            <p:nvPr/>
          </p:nvGrpSpPr>
          <p:grpSpPr bwMode="auto">
            <a:xfrm>
              <a:off x="4770" y="3898"/>
              <a:ext cx="88" cy="148"/>
              <a:chOff x="4770" y="3898"/>
              <a:chExt cx="88" cy="148"/>
            </a:xfrm>
          </p:grpSpPr>
          <p:sp>
            <p:nvSpPr>
              <p:cNvPr id="5202" name="Freeform 331"/>
              <p:cNvSpPr>
                <a:spLocks/>
              </p:cNvSpPr>
              <p:nvPr/>
            </p:nvSpPr>
            <p:spPr bwMode="auto">
              <a:xfrm>
                <a:off x="4770" y="3898"/>
                <a:ext cx="88" cy="148"/>
              </a:xfrm>
              <a:custGeom>
                <a:avLst/>
                <a:gdLst>
                  <a:gd name="T0" fmla="+- 0 4780 4770"/>
                  <a:gd name="T1" fmla="*/ T0 w 88"/>
                  <a:gd name="T2" fmla="+- 0 4011 3898"/>
                  <a:gd name="T3" fmla="*/ 4011 h 148"/>
                  <a:gd name="T4" fmla="+- 0 4776 4770"/>
                  <a:gd name="T5" fmla="*/ T4 w 88"/>
                  <a:gd name="T6" fmla="+- 0 4011 3898"/>
                  <a:gd name="T7" fmla="*/ 4011 h 148"/>
                  <a:gd name="T8" fmla="+- 0 4775 4770"/>
                  <a:gd name="T9" fmla="*/ T8 w 88"/>
                  <a:gd name="T10" fmla="+- 0 4016 3898"/>
                  <a:gd name="T11" fmla="*/ 4016 h 148"/>
                  <a:gd name="T12" fmla="+- 0 4774 4770"/>
                  <a:gd name="T13" fmla="*/ T12 w 88"/>
                  <a:gd name="T14" fmla="+- 0 4020 3898"/>
                  <a:gd name="T15" fmla="*/ 4020 h 148"/>
                  <a:gd name="T16" fmla="+- 0 4773 4770"/>
                  <a:gd name="T17" fmla="*/ T16 w 88"/>
                  <a:gd name="T18" fmla="+- 0 4024 3898"/>
                  <a:gd name="T19" fmla="*/ 4024 h 148"/>
                  <a:gd name="T20" fmla="+- 0 4772 4770"/>
                  <a:gd name="T21" fmla="*/ T20 w 88"/>
                  <a:gd name="T22" fmla="+- 0 4028 3898"/>
                  <a:gd name="T23" fmla="*/ 4028 h 148"/>
                  <a:gd name="T24" fmla="+- 0 4771 4770"/>
                  <a:gd name="T25" fmla="*/ T24 w 88"/>
                  <a:gd name="T26" fmla="+- 0 4034 3898"/>
                  <a:gd name="T27" fmla="*/ 4034 h 148"/>
                  <a:gd name="T28" fmla="+- 0 4770 4770"/>
                  <a:gd name="T29" fmla="*/ T28 w 88"/>
                  <a:gd name="T30" fmla="+- 0 4038 3898"/>
                  <a:gd name="T31" fmla="*/ 4038 h 148"/>
                  <a:gd name="T32" fmla="+- 0 4796 4770"/>
                  <a:gd name="T33" fmla="*/ T32 w 88"/>
                  <a:gd name="T34" fmla="+- 0 4046 3898"/>
                  <a:gd name="T35" fmla="*/ 4046 h 148"/>
                  <a:gd name="T36" fmla="+- 0 4812 4770"/>
                  <a:gd name="T37" fmla="*/ T36 w 88"/>
                  <a:gd name="T38" fmla="+- 0 4046 3898"/>
                  <a:gd name="T39" fmla="*/ 4046 h 148"/>
                  <a:gd name="T40" fmla="+- 0 4819 4770"/>
                  <a:gd name="T41" fmla="*/ T40 w 88"/>
                  <a:gd name="T42" fmla="+- 0 4045 3898"/>
                  <a:gd name="T43" fmla="*/ 4045 h 148"/>
                  <a:gd name="T44" fmla="+- 0 4832 4770"/>
                  <a:gd name="T45" fmla="*/ T44 w 88"/>
                  <a:gd name="T46" fmla="+- 0 4040 3898"/>
                  <a:gd name="T47" fmla="*/ 4040 h 148"/>
                  <a:gd name="T48" fmla="+- 0 4838 4770"/>
                  <a:gd name="T49" fmla="*/ T48 w 88"/>
                  <a:gd name="T50" fmla="+- 0 4037 3898"/>
                  <a:gd name="T51" fmla="*/ 4037 h 148"/>
                  <a:gd name="T52" fmla="+- 0 4843 4770"/>
                  <a:gd name="T53" fmla="*/ T52 w 88"/>
                  <a:gd name="T54" fmla="+- 0 4034 3898"/>
                  <a:gd name="T55" fmla="*/ 4034 h 148"/>
                  <a:gd name="T56" fmla="+- 0 4804 4770"/>
                  <a:gd name="T57" fmla="*/ T56 w 88"/>
                  <a:gd name="T58" fmla="+- 0 4034 3898"/>
                  <a:gd name="T59" fmla="*/ 4034 h 148"/>
                  <a:gd name="T60" fmla="+- 0 4801 4770"/>
                  <a:gd name="T61" fmla="*/ T60 w 88"/>
                  <a:gd name="T62" fmla="+- 0 4033 3898"/>
                  <a:gd name="T63" fmla="*/ 4033 h 148"/>
                  <a:gd name="T64" fmla="+- 0 4780 4770"/>
                  <a:gd name="T65" fmla="*/ T64 w 88"/>
                  <a:gd name="T66" fmla="+- 0 4014 3898"/>
                  <a:gd name="T67" fmla="*/ 4014 h 148"/>
                  <a:gd name="T68" fmla="+- 0 4780 4770"/>
                  <a:gd name="T69" fmla="*/ T68 w 88"/>
                  <a:gd name="T70" fmla="+- 0 4011 3898"/>
                  <a:gd name="T71" fmla="*/ 40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8" h="148">
                    <a:moveTo>
                      <a:pt x="10" y="113"/>
                    </a:moveTo>
                    <a:lnTo>
                      <a:pt x="6" y="113"/>
                    </a:lnTo>
                    <a:lnTo>
                      <a:pt x="5" y="118"/>
                    </a:lnTo>
                    <a:lnTo>
                      <a:pt x="4" y="122"/>
                    </a:lnTo>
                    <a:lnTo>
                      <a:pt x="3" y="126"/>
                    </a:lnTo>
                    <a:lnTo>
                      <a:pt x="2" y="130"/>
                    </a:lnTo>
                    <a:lnTo>
                      <a:pt x="1" y="136"/>
                    </a:lnTo>
                    <a:lnTo>
                      <a:pt x="0" y="140"/>
                    </a:lnTo>
                    <a:lnTo>
                      <a:pt x="26" y="148"/>
                    </a:lnTo>
                    <a:lnTo>
                      <a:pt x="42" y="148"/>
                    </a:lnTo>
                    <a:lnTo>
                      <a:pt x="49" y="147"/>
                    </a:lnTo>
                    <a:lnTo>
                      <a:pt x="62" y="142"/>
                    </a:lnTo>
                    <a:lnTo>
                      <a:pt x="68" y="139"/>
                    </a:lnTo>
                    <a:lnTo>
                      <a:pt x="73" y="136"/>
                    </a:lnTo>
                    <a:lnTo>
                      <a:pt x="34" y="136"/>
                    </a:lnTo>
                    <a:lnTo>
                      <a:pt x="31" y="135"/>
                    </a:lnTo>
                    <a:lnTo>
                      <a:pt x="10" y="116"/>
                    </a:lnTo>
                    <a:lnTo>
                      <a:pt x="1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3" name="Freeform 332"/>
              <p:cNvSpPr>
                <a:spLocks/>
              </p:cNvSpPr>
              <p:nvPr/>
            </p:nvSpPr>
            <p:spPr bwMode="auto">
              <a:xfrm>
                <a:off x="4770" y="3898"/>
                <a:ext cx="88" cy="148"/>
              </a:xfrm>
              <a:custGeom>
                <a:avLst/>
                <a:gdLst>
                  <a:gd name="T0" fmla="+- 0 4825 4770"/>
                  <a:gd name="T1" fmla="*/ T0 w 88"/>
                  <a:gd name="T2" fmla="+- 0 3898 3898"/>
                  <a:gd name="T3" fmla="*/ 3898 h 148"/>
                  <a:gd name="T4" fmla="+- 0 4811 4770"/>
                  <a:gd name="T5" fmla="*/ T4 w 88"/>
                  <a:gd name="T6" fmla="+- 0 3898 3898"/>
                  <a:gd name="T7" fmla="*/ 3898 h 148"/>
                  <a:gd name="T8" fmla="+- 0 4805 4770"/>
                  <a:gd name="T9" fmla="*/ T8 w 88"/>
                  <a:gd name="T10" fmla="+- 0 3899 3898"/>
                  <a:gd name="T11" fmla="*/ 3899 h 148"/>
                  <a:gd name="T12" fmla="+- 0 4800 4770"/>
                  <a:gd name="T13" fmla="*/ T12 w 88"/>
                  <a:gd name="T14" fmla="+- 0 3901 3898"/>
                  <a:gd name="T15" fmla="*/ 3901 h 148"/>
                  <a:gd name="T16" fmla="+- 0 4794 4770"/>
                  <a:gd name="T17" fmla="*/ T16 w 88"/>
                  <a:gd name="T18" fmla="+- 0 3903 3898"/>
                  <a:gd name="T19" fmla="*/ 3903 h 148"/>
                  <a:gd name="T20" fmla="+- 0 4775 4770"/>
                  <a:gd name="T21" fmla="*/ T20 w 88"/>
                  <a:gd name="T22" fmla="+- 0 3923 3898"/>
                  <a:gd name="T23" fmla="*/ 3923 h 148"/>
                  <a:gd name="T24" fmla="+- 0 4772 4770"/>
                  <a:gd name="T25" fmla="*/ T24 w 88"/>
                  <a:gd name="T26" fmla="+- 0 3929 3898"/>
                  <a:gd name="T27" fmla="*/ 3929 h 148"/>
                  <a:gd name="T28" fmla="+- 0 4771 4770"/>
                  <a:gd name="T29" fmla="*/ T28 w 88"/>
                  <a:gd name="T30" fmla="+- 0 3935 3898"/>
                  <a:gd name="T31" fmla="*/ 3935 h 148"/>
                  <a:gd name="T32" fmla="+- 0 4771 4770"/>
                  <a:gd name="T33" fmla="*/ T32 w 88"/>
                  <a:gd name="T34" fmla="+- 0 3951 3898"/>
                  <a:gd name="T35" fmla="*/ 3951 h 148"/>
                  <a:gd name="T36" fmla="+- 0 4772 4770"/>
                  <a:gd name="T37" fmla="*/ T36 w 88"/>
                  <a:gd name="T38" fmla="+- 0 3957 3898"/>
                  <a:gd name="T39" fmla="*/ 3957 h 148"/>
                  <a:gd name="T40" fmla="+- 0 4802 4770"/>
                  <a:gd name="T41" fmla="*/ T40 w 88"/>
                  <a:gd name="T42" fmla="+- 0 3983 3898"/>
                  <a:gd name="T43" fmla="*/ 3983 h 148"/>
                  <a:gd name="T44" fmla="+- 0 4807 4770"/>
                  <a:gd name="T45" fmla="*/ T44 w 88"/>
                  <a:gd name="T46" fmla="+- 0 3986 3898"/>
                  <a:gd name="T47" fmla="*/ 3986 h 148"/>
                  <a:gd name="T48" fmla="+- 0 4833 4770"/>
                  <a:gd name="T49" fmla="*/ T48 w 88"/>
                  <a:gd name="T50" fmla="+- 0 4019 3898"/>
                  <a:gd name="T51" fmla="*/ 4019 h 148"/>
                  <a:gd name="T52" fmla="+- 0 4831 4770"/>
                  <a:gd name="T53" fmla="*/ T52 w 88"/>
                  <a:gd name="T54" fmla="+- 0 4023 3898"/>
                  <a:gd name="T55" fmla="*/ 4023 h 148"/>
                  <a:gd name="T56" fmla="+- 0 4827 4770"/>
                  <a:gd name="T57" fmla="*/ T56 w 88"/>
                  <a:gd name="T58" fmla="+- 0 4027 3898"/>
                  <a:gd name="T59" fmla="*/ 4027 h 148"/>
                  <a:gd name="T60" fmla="+- 0 4823 4770"/>
                  <a:gd name="T61" fmla="*/ T60 w 88"/>
                  <a:gd name="T62" fmla="+- 0 4032 3898"/>
                  <a:gd name="T63" fmla="*/ 4032 h 148"/>
                  <a:gd name="T64" fmla="+- 0 4817 4770"/>
                  <a:gd name="T65" fmla="*/ T64 w 88"/>
                  <a:gd name="T66" fmla="+- 0 4034 3898"/>
                  <a:gd name="T67" fmla="*/ 4034 h 148"/>
                  <a:gd name="T68" fmla="+- 0 4804 4770"/>
                  <a:gd name="T69" fmla="*/ T68 w 88"/>
                  <a:gd name="T70" fmla="+- 0 4034 3898"/>
                  <a:gd name="T71" fmla="*/ 4034 h 148"/>
                  <a:gd name="T72" fmla="+- 0 4843 4770"/>
                  <a:gd name="T73" fmla="*/ T72 w 88"/>
                  <a:gd name="T74" fmla="+- 0 4034 3898"/>
                  <a:gd name="T75" fmla="*/ 4034 h 148"/>
                  <a:gd name="T76" fmla="+- 0 4848 4770"/>
                  <a:gd name="T77" fmla="*/ T76 w 88"/>
                  <a:gd name="T78" fmla="+- 0 4029 3898"/>
                  <a:gd name="T79" fmla="*/ 4029 h 148"/>
                  <a:gd name="T80" fmla="+- 0 4852 4770"/>
                  <a:gd name="T81" fmla="*/ T80 w 88"/>
                  <a:gd name="T82" fmla="+- 0 4024 3898"/>
                  <a:gd name="T83" fmla="*/ 4024 h 148"/>
                  <a:gd name="T84" fmla="+- 0 4854 4770"/>
                  <a:gd name="T85" fmla="*/ T84 w 88"/>
                  <a:gd name="T86" fmla="+- 0 4018 3898"/>
                  <a:gd name="T87" fmla="*/ 4018 h 148"/>
                  <a:gd name="T88" fmla="+- 0 4857 4770"/>
                  <a:gd name="T89" fmla="*/ T88 w 88"/>
                  <a:gd name="T90" fmla="+- 0 4013 3898"/>
                  <a:gd name="T91" fmla="*/ 4013 h 148"/>
                  <a:gd name="T92" fmla="+- 0 4858 4770"/>
                  <a:gd name="T93" fmla="*/ T92 w 88"/>
                  <a:gd name="T94" fmla="+- 0 4007 3898"/>
                  <a:gd name="T95" fmla="*/ 4007 h 148"/>
                  <a:gd name="T96" fmla="+- 0 4858 4770"/>
                  <a:gd name="T97" fmla="*/ T96 w 88"/>
                  <a:gd name="T98" fmla="+- 0 3992 3898"/>
                  <a:gd name="T99" fmla="*/ 3992 h 148"/>
                  <a:gd name="T100" fmla="+- 0 4857 4770"/>
                  <a:gd name="T101" fmla="*/ T100 w 88"/>
                  <a:gd name="T102" fmla="+- 0 3985 3898"/>
                  <a:gd name="T103" fmla="*/ 3985 h 148"/>
                  <a:gd name="T104" fmla="+- 0 4854 4770"/>
                  <a:gd name="T105" fmla="*/ T104 w 88"/>
                  <a:gd name="T106" fmla="+- 0 3980 3898"/>
                  <a:gd name="T107" fmla="*/ 3980 h 148"/>
                  <a:gd name="T108" fmla="+- 0 4850 4770"/>
                  <a:gd name="T109" fmla="*/ T108 w 88"/>
                  <a:gd name="T110" fmla="+- 0 3975 3898"/>
                  <a:gd name="T111" fmla="*/ 3975 h 148"/>
                  <a:gd name="T112" fmla="+- 0 4847 4770"/>
                  <a:gd name="T113" fmla="*/ T112 w 88"/>
                  <a:gd name="T114" fmla="+- 0 3971 3898"/>
                  <a:gd name="T115" fmla="*/ 3971 h 148"/>
                  <a:gd name="T116" fmla="+- 0 4842 4770"/>
                  <a:gd name="T117" fmla="*/ T116 w 88"/>
                  <a:gd name="T118" fmla="+- 0 3967 3898"/>
                  <a:gd name="T119" fmla="*/ 3967 h 148"/>
                  <a:gd name="T120" fmla="+- 0 4837 4770"/>
                  <a:gd name="T121" fmla="*/ T120 w 88"/>
                  <a:gd name="T122" fmla="+- 0 3964 3898"/>
                  <a:gd name="T123" fmla="*/ 3964 h 148"/>
                  <a:gd name="T124" fmla="+- 0 4832 4770"/>
                  <a:gd name="T125" fmla="*/ T124 w 88"/>
                  <a:gd name="T126" fmla="+- 0 3961 3898"/>
                  <a:gd name="T127" fmla="*/ 3961 h 148"/>
                  <a:gd name="T128" fmla="+- 0 4821 4770"/>
                  <a:gd name="T129" fmla="*/ T128 w 88"/>
                  <a:gd name="T130" fmla="+- 0 3956 3898"/>
                  <a:gd name="T131" fmla="*/ 3956 h 148"/>
                  <a:gd name="T132" fmla="+- 0 4816 4770"/>
                  <a:gd name="T133" fmla="*/ T132 w 88"/>
                  <a:gd name="T134" fmla="+- 0 3954 3898"/>
                  <a:gd name="T135" fmla="*/ 3954 h 148"/>
                  <a:gd name="T136" fmla="+- 0 4812 4770"/>
                  <a:gd name="T137" fmla="*/ T136 w 88"/>
                  <a:gd name="T138" fmla="+- 0 3951 3898"/>
                  <a:gd name="T139" fmla="*/ 3951 h 148"/>
                  <a:gd name="T140" fmla="+- 0 4807 4770"/>
                  <a:gd name="T141" fmla="*/ T140 w 88"/>
                  <a:gd name="T142" fmla="+- 0 3948 3898"/>
                  <a:gd name="T143" fmla="*/ 3948 h 148"/>
                  <a:gd name="T144" fmla="+- 0 4803 4770"/>
                  <a:gd name="T145" fmla="*/ T144 w 88"/>
                  <a:gd name="T146" fmla="+- 0 3945 3898"/>
                  <a:gd name="T147" fmla="*/ 3945 h 148"/>
                  <a:gd name="T148" fmla="+- 0 4797 4770"/>
                  <a:gd name="T149" fmla="*/ T148 w 88"/>
                  <a:gd name="T150" fmla="+- 0 3939 3898"/>
                  <a:gd name="T151" fmla="*/ 3939 h 148"/>
                  <a:gd name="T152" fmla="+- 0 4795 4770"/>
                  <a:gd name="T153" fmla="*/ T152 w 88"/>
                  <a:gd name="T154" fmla="+- 0 3935 3898"/>
                  <a:gd name="T155" fmla="*/ 3935 h 148"/>
                  <a:gd name="T156" fmla="+- 0 4795 4770"/>
                  <a:gd name="T157" fmla="*/ T156 w 88"/>
                  <a:gd name="T158" fmla="+- 0 3925 3898"/>
                  <a:gd name="T159" fmla="*/ 3925 h 148"/>
                  <a:gd name="T160" fmla="+- 0 4797 4770"/>
                  <a:gd name="T161" fmla="*/ T160 w 88"/>
                  <a:gd name="T162" fmla="+- 0 3920 3898"/>
                  <a:gd name="T163" fmla="*/ 3920 h 148"/>
                  <a:gd name="T164" fmla="+- 0 4801 4770"/>
                  <a:gd name="T165" fmla="*/ T164 w 88"/>
                  <a:gd name="T166" fmla="+- 0 3917 3898"/>
                  <a:gd name="T167" fmla="*/ 3917 h 148"/>
                  <a:gd name="T168" fmla="+- 0 4805 4770"/>
                  <a:gd name="T169" fmla="*/ T168 w 88"/>
                  <a:gd name="T170" fmla="+- 0 3913 3898"/>
                  <a:gd name="T171" fmla="*/ 3913 h 148"/>
                  <a:gd name="T172" fmla="+- 0 4810 4770"/>
                  <a:gd name="T173" fmla="*/ T172 w 88"/>
                  <a:gd name="T174" fmla="+- 0 3911 3898"/>
                  <a:gd name="T175" fmla="*/ 3911 h 148"/>
                  <a:gd name="T176" fmla="+- 0 4850 4770"/>
                  <a:gd name="T177" fmla="*/ T176 w 88"/>
                  <a:gd name="T178" fmla="+- 0 3911 3898"/>
                  <a:gd name="T179" fmla="*/ 3911 h 148"/>
                  <a:gd name="T180" fmla="+- 0 4852 4770"/>
                  <a:gd name="T181" fmla="*/ T180 w 88"/>
                  <a:gd name="T182" fmla="+- 0 3908 3898"/>
                  <a:gd name="T183" fmla="*/ 3908 h 148"/>
                  <a:gd name="T184" fmla="+- 0 4847 4770"/>
                  <a:gd name="T185" fmla="*/ T184 w 88"/>
                  <a:gd name="T186" fmla="+- 0 3905 3898"/>
                  <a:gd name="T187" fmla="*/ 3905 h 148"/>
                  <a:gd name="T188" fmla="+- 0 4842 4770"/>
                  <a:gd name="T189" fmla="*/ T188 w 88"/>
                  <a:gd name="T190" fmla="+- 0 3903 3898"/>
                  <a:gd name="T191" fmla="*/ 3903 h 148"/>
                  <a:gd name="T192" fmla="+- 0 4832 4770"/>
                  <a:gd name="T193" fmla="*/ T192 w 88"/>
                  <a:gd name="T194" fmla="+- 0 3899 3898"/>
                  <a:gd name="T195" fmla="*/ 3899 h 148"/>
                  <a:gd name="T196" fmla="+- 0 4825 4770"/>
                  <a:gd name="T197" fmla="*/ T196 w 88"/>
                  <a:gd name="T198" fmla="+- 0 3898 3898"/>
                  <a:gd name="T199" fmla="*/ 3898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8" h="148">
                    <a:moveTo>
                      <a:pt x="55" y="0"/>
                    </a:moveTo>
                    <a:lnTo>
                      <a:pt x="41" y="0"/>
                    </a:lnTo>
                    <a:lnTo>
                      <a:pt x="35" y="1"/>
                    </a:lnTo>
                    <a:lnTo>
                      <a:pt x="30" y="3"/>
                    </a:lnTo>
                    <a:lnTo>
                      <a:pt x="24" y="5"/>
                    </a:lnTo>
                    <a:lnTo>
                      <a:pt x="5" y="25"/>
                    </a:lnTo>
                    <a:lnTo>
                      <a:pt x="2" y="31"/>
                    </a:lnTo>
                    <a:lnTo>
                      <a:pt x="1" y="37"/>
                    </a:lnTo>
                    <a:lnTo>
                      <a:pt x="1" y="53"/>
                    </a:lnTo>
                    <a:lnTo>
                      <a:pt x="2" y="59"/>
                    </a:lnTo>
                    <a:lnTo>
                      <a:pt x="32" y="85"/>
                    </a:lnTo>
                    <a:lnTo>
                      <a:pt x="37" y="88"/>
                    </a:lnTo>
                    <a:lnTo>
                      <a:pt x="63" y="121"/>
                    </a:lnTo>
                    <a:lnTo>
                      <a:pt x="61" y="125"/>
                    </a:lnTo>
                    <a:lnTo>
                      <a:pt x="57" y="129"/>
                    </a:lnTo>
                    <a:lnTo>
                      <a:pt x="53" y="134"/>
                    </a:lnTo>
                    <a:lnTo>
                      <a:pt x="47" y="136"/>
                    </a:lnTo>
                    <a:lnTo>
                      <a:pt x="34" y="136"/>
                    </a:lnTo>
                    <a:lnTo>
                      <a:pt x="73" y="136"/>
                    </a:lnTo>
                    <a:lnTo>
                      <a:pt x="78" y="131"/>
                    </a:lnTo>
                    <a:lnTo>
                      <a:pt x="82" y="126"/>
                    </a:lnTo>
                    <a:lnTo>
                      <a:pt x="84" y="120"/>
                    </a:lnTo>
                    <a:lnTo>
                      <a:pt x="87" y="115"/>
                    </a:lnTo>
                    <a:lnTo>
                      <a:pt x="88" y="109"/>
                    </a:lnTo>
                    <a:lnTo>
                      <a:pt x="88" y="94"/>
                    </a:lnTo>
                    <a:lnTo>
                      <a:pt x="87" y="87"/>
                    </a:lnTo>
                    <a:lnTo>
                      <a:pt x="84" y="82"/>
                    </a:lnTo>
                    <a:lnTo>
                      <a:pt x="80" y="77"/>
                    </a:lnTo>
                    <a:lnTo>
                      <a:pt x="77" y="73"/>
                    </a:lnTo>
                    <a:lnTo>
                      <a:pt x="72" y="69"/>
                    </a:lnTo>
                    <a:lnTo>
                      <a:pt x="67" y="66"/>
                    </a:lnTo>
                    <a:lnTo>
                      <a:pt x="62" y="63"/>
                    </a:lnTo>
                    <a:lnTo>
                      <a:pt x="51" y="58"/>
                    </a:lnTo>
                    <a:lnTo>
                      <a:pt x="46" y="56"/>
                    </a:lnTo>
                    <a:lnTo>
                      <a:pt x="42" y="53"/>
                    </a:lnTo>
                    <a:lnTo>
                      <a:pt x="37" y="50"/>
                    </a:lnTo>
                    <a:lnTo>
                      <a:pt x="33" y="47"/>
                    </a:lnTo>
                    <a:lnTo>
                      <a:pt x="27" y="41"/>
                    </a:lnTo>
                    <a:lnTo>
                      <a:pt x="25" y="37"/>
                    </a:lnTo>
                    <a:lnTo>
                      <a:pt x="25" y="27"/>
                    </a:lnTo>
                    <a:lnTo>
                      <a:pt x="27" y="22"/>
                    </a:lnTo>
                    <a:lnTo>
                      <a:pt x="31" y="19"/>
                    </a:lnTo>
                    <a:lnTo>
                      <a:pt x="35" y="15"/>
                    </a:lnTo>
                    <a:lnTo>
                      <a:pt x="40" y="13"/>
                    </a:lnTo>
                    <a:lnTo>
                      <a:pt x="80" y="13"/>
                    </a:lnTo>
                    <a:lnTo>
                      <a:pt x="82" y="10"/>
                    </a:lnTo>
                    <a:lnTo>
                      <a:pt x="77" y="7"/>
                    </a:lnTo>
                    <a:lnTo>
                      <a:pt x="72" y="5"/>
                    </a:lnTo>
                    <a:lnTo>
                      <a:pt x="62" y="1"/>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4" name="Freeform 333"/>
              <p:cNvSpPr>
                <a:spLocks/>
              </p:cNvSpPr>
              <p:nvPr/>
            </p:nvSpPr>
            <p:spPr bwMode="auto">
              <a:xfrm>
                <a:off x="4770" y="3898"/>
                <a:ext cx="88" cy="148"/>
              </a:xfrm>
              <a:custGeom>
                <a:avLst/>
                <a:gdLst>
                  <a:gd name="T0" fmla="+- 0 4850 4770"/>
                  <a:gd name="T1" fmla="*/ T0 w 88"/>
                  <a:gd name="T2" fmla="+- 0 3911 3898"/>
                  <a:gd name="T3" fmla="*/ 3911 h 148"/>
                  <a:gd name="T4" fmla="+- 0 4829 4770"/>
                  <a:gd name="T5" fmla="*/ T4 w 88"/>
                  <a:gd name="T6" fmla="+- 0 3911 3898"/>
                  <a:gd name="T7" fmla="*/ 3911 h 148"/>
                  <a:gd name="T8" fmla="+- 0 4837 4770"/>
                  <a:gd name="T9" fmla="*/ T8 w 88"/>
                  <a:gd name="T10" fmla="+- 0 3917 3898"/>
                  <a:gd name="T11" fmla="*/ 3917 h 148"/>
                  <a:gd name="T12" fmla="+- 0 4842 4770"/>
                  <a:gd name="T13" fmla="*/ T12 w 88"/>
                  <a:gd name="T14" fmla="+- 0 3929 3898"/>
                  <a:gd name="T15" fmla="*/ 3929 h 148"/>
                  <a:gd name="T16" fmla="+- 0 4845 4770"/>
                  <a:gd name="T17" fmla="*/ T16 w 88"/>
                  <a:gd name="T18" fmla="+- 0 3929 3898"/>
                  <a:gd name="T19" fmla="*/ 3929 h 148"/>
                  <a:gd name="T20" fmla="+- 0 4846 4770"/>
                  <a:gd name="T21" fmla="*/ T20 w 88"/>
                  <a:gd name="T22" fmla="+- 0 3924 3898"/>
                  <a:gd name="T23" fmla="*/ 3924 h 148"/>
                  <a:gd name="T24" fmla="+- 0 4847 4770"/>
                  <a:gd name="T25" fmla="*/ T24 w 88"/>
                  <a:gd name="T26" fmla="+- 0 3921 3898"/>
                  <a:gd name="T27" fmla="*/ 3921 h 148"/>
                  <a:gd name="T28" fmla="+- 0 4849 4770"/>
                  <a:gd name="T29" fmla="*/ T28 w 88"/>
                  <a:gd name="T30" fmla="+- 0 3914 3898"/>
                  <a:gd name="T31" fmla="*/ 3914 h 148"/>
                  <a:gd name="T32" fmla="+- 0 4850 4770"/>
                  <a:gd name="T33" fmla="*/ T32 w 88"/>
                  <a:gd name="T34" fmla="+- 0 3911 3898"/>
                  <a:gd name="T35" fmla="*/ 391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8" h="148">
                    <a:moveTo>
                      <a:pt x="80" y="13"/>
                    </a:moveTo>
                    <a:lnTo>
                      <a:pt x="59" y="13"/>
                    </a:lnTo>
                    <a:lnTo>
                      <a:pt x="67" y="19"/>
                    </a:lnTo>
                    <a:lnTo>
                      <a:pt x="72" y="31"/>
                    </a:lnTo>
                    <a:lnTo>
                      <a:pt x="75" y="31"/>
                    </a:lnTo>
                    <a:lnTo>
                      <a:pt x="76" y="26"/>
                    </a:lnTo>
                    <a:lnTo>
                      <a:pt x="77" y="23"/>
                    </a:lnTo>
                    <a:lnTo>
                      <a:pt x="79" y="16"/>
                    </a:lnTo>
                    <a:lnTo>
                      <a:pt x="8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6" name="Group 334"/>
            <p:cNvGrpSpPr>
              <a:grpSpLocks/>
            </p:cNvGrpSpPr>
            <p:nvPr/>
          </p:nvGrpSpPr>
          <p:grpSpPr bwMode="auto">
            <a:xfrm>
              <a:off x="4919" y="3887"/>
              <a:ext cx="93" cy="156"/>
              <a:chOff x="4919" y="3887"/>
              <a:chExt cx="93" cy="156"/>
            </a:xfrm>
          </p:grpSpPr>
          <p:sp>
            <p:nvSpPr>
              <p:cNvPr id="5197" name="Freeform 335"/>
              <p:cNvSpPr>
                <a:spLocks/>
              </p:cNvSpPr>
              <p:nvPr/>
            </p:nvSpPr>
            <p:spPr bwMode="auto">
              <a:xfrm>
                <a:off x="4919" y="3887"/>
                <a:ext cx="93" cy="156"/>
              </a:xfrm>
              <a:custGeom>
                <a:avLst/>
                <a:gdLst>
                  <a:gd name="T0" fmla="+- 0 4919 4919"/>
                  <a:gd name="T1" fmla="*/ T0 w 93"/>
                  <a:gd name="T2" fmla="+- 0 3887 3887"/>
                  <a:gd name="T3" fmla="*/ 3887 h 156"/>
                  <a:gd name="T4" fmla="+- 0 4919 4919"/>
                  <a:gd name="T5" fmla="*/ T4 w 93"/>
                  <a:gd name="T6" fmla="+- 0 3899 3887"/>
                  <a:gd name="T7" fmla="*/ 3899 h 156"/>
                  <a:gd name="T8" fmla="+- 0 4920 4919"/>
                  <a:gd name="T9" fmla="*/ T8 w 93"/>
                  <a:gd name="T10" fmla="+- 0 3910 3887"/>
                  <a:gd name="T11" fmla="*/ 3910 h 156"/>
                  <a:gd name="T12" fmla="+- 0 4920 4919"/>
                  <a:gd name="T13" fmla="*/ T12 w 93"/>
                  <a:gd name="T14" fmla="+- 0 3921 3887"/>
                  <a:gd name="T15" fmla="*/ 3921 h 156"/>
                  <a:gd name="T16" fmla="+- 0 4920 4919"/>
                  <a:gd name="T17" fmla="*/ T16 w 93"/>
                  <a:gd name="T18" fmla="+- 0 3997 3887"/>
                  <a:gd name="T19" fmla="*/ 3997 h 156"/>
                  <a:gd name="T20" fmla="+- 0 4920 4919"/>
                  <a:gd name="T21" fmla="*/ T20 w 93"/>
                  <a:gd name="T22" fmla="+- 0 4009 3887"/>
                  <a:gd name="T23" fmla="*/ 4009 h 156"/>
                  <a:gd name="T24" fmla="+- 0 4920 4919"/>
                  <a:gd name="T25" fmla="*/ T24 w 93"/>
                  <a:gd name="T26" fmla="+- 0 4021 3887"/>
                  <a:gd name="T27" fmla="*/ 4021 h 156"/>
                  <a:gd name="T28" fmla="+- 0 4919 4919"/>
                  <a:gd name="T29" fmla="*/ T28 w 93"/>
                  <a:gd name="T30" fmla="+- 0 4027 3887"/>
                  <a:gd name="T31" fmla="*/ 4027 h 156"/>
                  <a:gd name="T32" fmla="+- 0 4919 4919"/>
                  <a:gd name="T33" fmla="*/ T32 w 93"/>
                  <a:gd name="T34" fmla="+- 0 4033 3887"/>
                  <a:gd name="T35" fmla="*/ 4033 h 156"/>
                  <a:gd name="T36" fmla="+- 0 4919 4919"/>
                  <a:gd name="T37" fmla="*/ T36 w 93"/>
                  <a:gd name="T38" fmla="+- 0 4043 3887"/>
                  <a:gd name="T39" fmla="*/ 4043 h 156"/>
                  <a:gd name="T40" fmla="+- 0 4920 4919"/>
                  <a:gd name="T41" fmla="*/ T40 w 93"/>
                  <a:gd name="T42" fmla="+- 0 4043 3887"/>
                  <a:gd name="T43" fmla="*/ 4043 h 156"/>
                  <a:gd name="T44" fmla="+- 0 4950 4919"/>
                  <a:gd name="T45" fmla="*/ T44 w 93"/>
                  <a:gd name="T46" fmla="+- 0 4043 3887"/>
                  <a:gd name="T47" fmla="*/ 4043 h 156"/>
                  <a:gd name="T48" fmla="+- 0 4949 4919"/>
                  <a:gd name="T49" fmla="*/ T48 w 93"/>
                  <a:gd name="T50" fmla="+- 0 4036 3887"/>
                  <a:gd name="T51" fmla="*/ 4036 h 156"/>
                  <a:gd name="T52" fmla="+- 0 4949 4919"/>
                  <a:gd name="T53" fmla="*/ T52 w 93"/>
                  <a:gd name="T54" fmla="+- 0 4031 3887"/>
                  <a:gd name="T55" fmla="*/ 4031 h 156"/>
                  <a:gd name="T56" fmla="+- 0 4949 4919"/>
                  <a:gd name="T57" fmla="*/ T56 w 93"/>
                  <a:gd name="T58" fmla="+- 0 4027 3887"/>
                  <a:gd name="T59" fmla="*/ 4027 h 156"/>
                  <a:gd name="T60" fmla="+- 0 4949 4919"/>
                  <a:gd name="T61" fmla="*/ T60 w 93"/>
                  <a:gd name="T62" fmla="+- 0 4021 3887"/>
                  <a:gd name="T63" fmla="*/ 4021 h 156"/>
                  <a:gd name="T64" fmla="+- 0 4948 4919"/>
                  <a:gd name="T65" fmla="*/ T64 w 93"/>
                  <a:gd name="T66" fmla="+- 0 4003 3887"/>
                  <a:gd name="T67" fmla="*/ 4003 h 156"/>
                  <a:gd name="T68" fmla="+- 0 4948 4919"/>
                  <a:gd name="T69" fmla="*/ T68 w 93"/>
                  <a:gd name="T70" fmla="+- 0 3980 3887"/>
                  <a:gd name="T71" fmla="*/ 3980 h 156"/>
                  <a:gd name="T72" fmla="+- 0 4950 4919"/>
                  <a:gd name="T73" fmla="*/ T72 w 93"/>
                  <a:gd name="T74" fmla="+- 0 3973 3887"/>
                  <a:gd name="T75" fmla="*/ 3973 h 156"/>
                  <a:gd name="T76" fmla="+- 0 4952 4919"/>
                  <a:gd name="T77" fmla="*/ T76 w 93"/>
                  <a:gd name="T78" fmla="+- 0 3967 3887"/>
                  <a:gd name="T79" fmla="*/ 3967 h 156"/>
                  <a:gd name="T80" fmla="+- 0 4955 4919"/>
                  <a:gd name="T81" fmla="*/ T80 w 93"/>
                  <a:gd name="T82" fmla="+- 0 3962 3887"/>
                  <a:gd name="T83" fmla="*/ 3962 h 156"/>
                  <a:gd name="T84" fmla="+- 0 4960 4919"/>
                  <a:gd name="T85" fmla="*/ T84 w 93"/>
                  <a:gd name="T86" fmla="+- 0 3959 3887"/>
                  <a:gd name="T87" fmla="*/ 3959 h 156"/>
                  <a:gd name="T88" fmla="+- 0 4949 4919"/>
                  <a:gd name="T89" fmla="*/ T88 w 93"/>
                  <a:gd name="T90" fmla="+- 0 3959 3887"/>
                  <a:gd name="T91" fmla="*/ 3959 h 156"/>
                  <a:gd name="T92" fmla="+- 0 4948 4919"/>
                  <a:gd name="T93" fmla="*/ T92 w 93"/>
                  <a:gd name="T94" fmla="+- 0 3959 3887"/>
                  <a:gd name="T95" fmla="*/ 3959 h 156"/>
                  <a:gd name="T96" fmla="+- 0 4948 4919"/>
                  <a:gd name="T97" fmla="*/ T96 w 93"/>
                  <a:gd name="T98" fmla="+- 0 3933 3887"/>
                  <a:gd name="T99" fmla="*/ 3933 h 156"/>
                  <a:gd name="T100" fmla="+- 0 4949 4919"/>
                  <a:gd name="T101" fmla="*/ T100 w 93"/>
                  <a:gd name="T102" fmla="+- 0 3921 3887"/>
                  <a:gd name="T103" fmla="*/ 3921 h 156"/>
                  <a:gd name="T104" fmla="+- 0 4949 4919"/>
                  <a:gd name="T105" fmla="*/ T104 w 93"/>
                  <a:gd name="T106" fmla="+- 0 3910 3887"/>
                  <a:gd name="T107" fmla="*/ 3910 h 156"/>
                  <a:gd name="T108" fmla="+- 0 4949 4919"/>
                  <a:gd name="T109" fmla="*/ T108 w 93"/>
                  <a:gd name="T110" fmla="+- 0 3899 3887"/>
                  <a:gd name="T111" fmla="*/ 3899 h 156"/>
                  <a:gd name="T112" fmla="+- 0 4950 4919"/>
                  <a:gd name="T113" fmla="*/ T112 w 93"/>
                  <a:gd name="T114" fmla="+- 0 3888 3887"/>
                  <a:gd name="T115" fmla="*/ 3888 h 156"/>
                  <a:gd name="T116" fmla="+- 0 4928 4919"/>
                  <a:gd name="T117" fmla="*/ T116 w 93"/>
                  <a:gd name="T118" fmla="+- 0 3888 3887"/>
                  <a:gd name="T119" fmla="*/ 3888 h 156"/>
                  <a:gd name="T120" fmla="+- 0 4926 4919"/>
                  <a:gd name="T121" fmla="*/ T120 w 93"/>
                  <a:gd name="T122" fmla="+- 0 3888 3887"/>
                  <a:gd name="T123" fmla="*/ 3888 h 156"/>
                  <a:gd name="T124" fmla="+- 0 4923 4919"/>
                  <a:gd name="T125" fmla="*/ T124 w 93"/>
                  <a:gd name="T126" fmla="+- 0 3887 3887"/>
                  <a:gd name="T127" fmla="*/ 3887 h 156"/>
                  <a:gd name="T128" fmla="+- 0 4921 4919"/>
                  <a:gd name="T129" fmla="*/ T128 w 93"/>
                  <a:gd name="T130" fmla="+- 0 3887 3887"/>
                  <a:gd name="T131" fmla="*/ 3887 h 156"/>
                  <a:gd name="T132" fmla="+- 0 4919 4919"/>
                  <a:gd name="T133" fmla="*/ T132 w 93"/>
                  <a:gd name="T134" fmla="+- 0 3887 3887"/>
                  <a:gd name="T135" fmla="*/ 3887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93" h="156">
                    <a:moveTo>
                      <a:pt x="0" y="0"/>
                    </a:moveTo>
                    <a:lnTo>
                      <a:pt x="0" y="12"/>
                    </a:lnTo>
                    <a:lnTo>
                      <a:pt x="1" y="23"/>
                    </a:lnTo>
                    <a:lnTo>
                      <a:pt x="1" y="34"/>
                    </a:lnTo>
                    <a:lnTo>
                      <a:pt x="1" y="110"/>
                    </a:lnTo>
                    <a:lnTo>
                      <a:pt x="1" y="122"/>
                    </a:lnTo>
                    <a:lnTo>
                      <a:pt x="1" y="134"/>
                    </a:lnTo>
                    <a:lnTo>
                      <a:pt x="0" y="140"/>
                    </a:lnTo>
                    <a:lnTo>
                      <a:pt x="0" y="146"/>
                    </a:lnTo>
                    <a:lnTo>
                      <a:pt x="0" y="156"/>
                    </a:lnTo>
                    <a:lnTo>
                      <a:pt x="1" y="156"/>
                    </a:lnTo>
                    <a:lnTo>
                      <a:pt x="31" y="156"/>
                    </a:lnTo>
                    <a:lnTo>
                      <a:pt x="30" y="149"/>
                    </a:lnTo>
                    <a:lnTo>
                      <a:pt x="30" y="144"/>
                    </a:lnTo>
                    <a:lnTo>
                      <a:pt x="30" y="140"/>
                    </a:lnTo>
                    <a:lnTo>
                      <a:pt x="30" y="134"/>
                    </a:lnTo>
                    <a:lnTo>
                      <a:pt x="29" y="116"/>
                    </a:lnTo>
                    <a:lnTo>
                      <a:pt x="29" y="93"/>
                    </a:lnTo>
                    <a:lnTo>
                      <a:pt x="31" y="86"/>
                    </a:lnTo>
                    <a:lnTo>
                      <a:pt x="33" y="80"/>
                    </a:lnTo>
                    <a:lnTo>
                      <a:pt x="36" y="75"/>
                    </a:lnTo>
                    <a:lnTo>
                      <a:pt x="41" y="72"/>
                    </a:lnTo>
                    <a:lnTo>
                      <a:pt x="30" y="72"/>
                    </a:lnTo>
                    <a:lnTo>
                      <a:pt x="29" y="72"/>
                    </a:lnTo>
                    <a:lnTo>
                      <a:pt x="29" y="46"/>
                    </a:lnTo>
                    <a:lnTo>
                      <a:pt x="30" y="34"/>
                    </a:lnTo>
                    <a:lnTo>
                      <a:pt x="30" y="23"/>
                    </a:lnTo>
                    <a:lnTo>
                      <a:pt x="30" y="12"/>
                    </a:lnTo>
                    <a:lnTo>
                      <a:pt x="31" y="1"/>
                    </a:lnTo>
                    <a:lnTo>
                      <a:pt x="9" y="1"/>
                    </a:lnTo>
                    <a:lnTo>
                      <a:pt x="7" y="1"/>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8" name="Freeform 336"/>
              <p:cNvSpPr>
                <a:spLocks/>
              </p:cNvSpPr>
              <p:nvPr/>
            </p:nvSpPr>
            <p:spPr bwMode="auto">
              <a:xfrm>
                <a:off x="4919" y="3887"/>
                <a:ext cx="93" cy="156"/>
              </a:xfrm>
              <a:custGeom>
                <a:avLst/>
                <a:gdLst>
                  <a:gd name="T0" fmla="+- 0 4950 4919"/>
                  <a:gd name="T1" fmla="*/ T0 w 93"/>
                  <a:gd name="T2" fmla="+- 0 4043 3887"/>
                  <a:gd name="T3" fmla="*/ 4043 h 156"/>
                  <a:gd name="T4" fmla="+- 0 4948 4919"/>
                  <a:gd name="T5" fmla="*/ T4 w 93"/>
                  <a:gd name="T6" fmla="+- 0 4043 3887"/>
                  <a:gd name="T7" fmla="*/ 4043 h 156"/>
                  <a:gd name="T8" fmla="+- 0 4950 4919"/>
                  <a:gd name="T9" fmla="*/ T8 w 93"/>
                  <a:gd name="T10" fmla="+- 0 4043 3887"/>
                  <a:gd name="T11" fmla="*/ 4043 h 156"/>
                  <a:gd name="T12" fmla="+- 0 4950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31" y="156"/>
                    </a:moveTo>
                    <a:lnTo>
                      <a:pt x="29" y="156"/>
                    </a:lnTo>
                    <a:lnTo>
                      <a:pt x="31"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9" name="Freeform 337"/>
              <p:cNvSpPr>
                <a:spLocks/>
              </p:cNvSpPr>
              <p:nvPr/>
            </p:nvSpPr>
            <p:spPr bwMode="auto">
              <a:xfrm>
                <a:off x="4919" y="3887"/>
                <a:ext cx="93" cy="156"/>
              </a:xfrm>
              <a:custGeom>
                <a:avLst/>
                <a:gdLst>
                  <a:gd name="T0" fmla="+- 0 5012 4919"/>
                  <a:gd name="T1" fmla="*/ T0 w 93"/>
                  <a:gd name="T2" fmla="+- 0 4043 3887"/>
                  <a:gd name="T3" fmla="*/ 4043 h 156"/>
                  <a:gd name="T4" fmla="+- 0 5010 4919"/>
                  <a:gd name="T5" fmla="*/ T4 w 93"/>
                  <a:gd name="T6" fmla="+- 0 4043 3887"/>
                  <a:gd name="T7" fmla="*/ 4043 h 156"/>
                  <a:gd name="T8" fmla="+- 0 5012 4919"/>
                  <a:gd name="T9" fmla="*/ T8 w 93"/>
                  <a:gd name="T10" fmla="+- 0 4043 3887"/>
                  <a:gd name="T11" fmla="*/ 4043 h 156"/>
                  <a:gd name="T12" fmla="+- 0 5012 4919"/>
                  <a:gd name="T13" fmla="*/ T12 w 93"/>
                  <a:gd name="T14" fmla="+- 0 4043 3887"/>
                  <a:gd name="T15" fmla="*/ 4043 h 156"/>
                </a:gdLst>
                <a:ahLst/>
                <a:cxnLst>
                  <a:cxn ang="0">
                    <a:pos x="T1" y="T3"/>
                  </a:cxn>
                  <a:cxn ang="0">
                    <a:pos x="T5" y="T7"/>
                  </a:cxn>
                  <a:cxn ang="0">
                    <a:pos x="T9" y="T11"/>
                  </a:cxn>
                  <a:cxn ang="0">
                    <a:pos x="T13" y="T15"/>
                  </a:cxn>
                </a:cxnLst>
                <a:rect l="0" t="0" r="r" b="b"/>
                <a:pathLst>
                  <a:path w="93" h="156">
                    <a:moveTo>
                      <a:pt x="93" y="156"/>
                    </a:moveTo>
                    <a:lnTo>
                      <a:pt x="91" y="156"/>
                    </a:lnTo>
                    <a:lnTo>
                      <a:pt x="9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0" name="Freeform 338"/>
              <p:cNvSpPr>
                <a:spLocks/>
              </p:cNvSpPr>
              <p:nvPr/>
            </p:nvSpPr>
            <p:spPr bwMode="auto">
              <a:xfrm>
                <a:off x="4919" y="3887"/>
                <a:ext cx="93" cy="156"/>
              </a:xfrm>
              <a:custGeom>
                <a:avLst/>
                <a:gdLst>
                  <a:gd name="T0" fmla="+- 0 4990 4919"/>
                  <a:gd name="T1" fmla="*/ T0 w 93"/>
                  <a:gd name="T2" fmla="+- 0 3941 3887"/>
                  <a:gd name="T3" fmla="*/ 3941 h 156"/>
                  <a:gd name="T4" fmla="+- 0 4973 4919"/>
                  <a:gd name="T5" fmla="*/ T4 w 93"/>
                  <a:gd name="T6" fmla="+- 0 3941 3887"/>
                  <a:gd name="T7" fmla="*/ 3941 h 156"/>
                  <a:gd name="T8" fmla="+- 0 4967 4919"/>
                  <a:gd name="T9" fmla="*/ T8 w 93"/>
                  <a:gd name="T10" fmla="+- 0 3943 3887"/>
                  <a:gd name="T11" fmla="*/ 3943 h 156"/>
                  <a:gd name="T12" fmla="+- 0 4962 4919"/>
                  <a:gd name="T13" fmla="*/ T12 w 93"/>
                  <a:gd name="T14" fmla="+- 0 3946 3887"/>
                  <a:gd name="T15" fmla="*/ 3946 h 156"/>
                  <a:gd name="T16" fmla="+- 0 4957 4919"/>
                  <a:gd name="T17" fmla="*/ T16 w 93"/>
                  <a:gd name="T18" fmla="+- 0 3949 3887"/>
                  <a:gd name="T19" fmla="*/ 3949 h 156"/>
                  <a:gd name="T20" fmla="+- 0 4952 4919"/>
                  <a:gd name="T21" fmla="*/ T20 w 93"/>
                  <a:gd name="T22" fmla="+- 0 3953 3887"/>
                  <a:gd name="T23" fmla="*/ 3953 h 156"/>
                  <a:gd name="T24" fmla="+- 0 4949 4919"/>
                  <a:gd name="T25" fmla="*/ T24 w 93"/>
                  <a:gd name="T26" fmla="+- 0 3959 3887"/>
                  <a:gd name="T27" fmla="*/ 3959 h 156"/>
                  <a:gd name="T28" fmla="+- 0 4972 4919"/>
                  <a:gd name="T29" fmla="*/ T28 w 93"/>
                  <a:gd name="T30" fmla="+- 0 3959 3887"/>
                  <a:gd name="T31" fmla="*/ 3959 h 156"/>
                  <a:gd name="T32" fmla="+- 0 4976 4919"/>
                  <a:gd name="T33" fmla="*/ T32 w 93"/>
                  <a:gd name="T34" fmla="+- 0 3961 3887"/>
                  <a:gd name="T35" fmla="*/ 3961 h 156"/>
                  <a:gd name="T36" fmla="+- 0 4979 4919"/>
                  <a:gd name="T37" fmla="*/ T36 w 93"/>
                  <a:gd name="T38" fmla="+- 0 3965 3887"/>
                  <a:gd name="T39" fmla="*/ 3965 h 156"/>
                  <a:gd name="T40" fmla="+- 0 4982 4919"/>
                  <a:gd name="T41" fmla="*/ T40 w 93"/>
                  <a:gd name="T42" fmla="+- 0 3969 3887"/>
                  <a:gd name="T43" fmla="*/ 3969 h 156"/>
                  <a:gd name="T44" fmla="+- 0 4983 4919"/>
                  <a:gd name="T45" fmla="*/ T44 w 93"/>
                  <a:gd name="T46" fmla="+- 0 3976 3887"/>
                  <a:gd name="T47" fmla="*/ 3976 h 156"/>
                  <a:gd name="T48" fmla="+- 0 4983 4919"/>
                  <a:gd name="T49" fmla="*/ T48 w 93"/>
                  <a:gd name="T50" fmla="+- 0 4003 3887"/>
                  <a:gd name="T51" fmla="*/ 4003 h 156"/>
                  <a:gd name="T52" fmla="+- 0 4983 4919"/>
                  <a:gd name="T53" fmla="*/ T52 w 93"/>
                  <a:gd name="T54" fmla="+- 0 4018 3887"/>
                  <a:gd name="T55" fmla="*/ 4018 h 156"/>
                  <a:gd name="T56" fmla="+- 0 4982 4919"/>
                  <a:gd name="T57" fmla="*/ T56 w 93"/>
                  <a:gd name="T58" fmla="+- 0 4028 3887"/>
                  <a:gd name="T59" fmla="*/ 4028 h 156"/>
                  <a:gd name="T60" fmla="+- 0 4982 4919"/>
                  <a:gd name="T61" fmla="*/ T60 w 93"/>
                  <a:gd name="T62" fmla="+- 0 4036 3887"/>
                  <a:gd name="T63" fmla="*/ 4036 h 156"/>
                  <a:gd name="T64" fmla="+- 0 4981 4919"/>
                  <a:gd name="T65" fmla="*/ T64 w 93"/>
                  <a:gd name="T66" fmla="+- 0 4043 3887"/>
                  <a:gd name="T67" fmla="*/ 4043 h 156"/>
                  <a:gd name="T68" fmla="+- 0 5012 4919"/>
                  <a:gd name="T69" fmla="*/ T68 w 93"/>
                  <a:gd name="T70" fmla="+- 0 4043 3887"/>
                  <a:gd name="T71" fmla="*/ 4043 h 156"/>
                  <a:gd name="T72" fmla="+- 0 5011 4919"/>
                  <a:gd name="T73" fmla="*/ T72 w 93"/>
                  <a:gd name="T74" fmla="+- 0 4027 3887"/>
                  <a:gd name="T75" fmla="*/ 4027 h 156"/>
                  <a:gd name="T76" fmla="+- 0 5011 4919"/>
                  <a:gd name="T77" fmla="*/ T76 w 93"/>
                  <a:gd name="T78" fmla="+- 0 4023 3887"/>
                  <a:gd name="T79" fmla="*/ 4023 h 156"/>
                  <a:gd name="T80" fmla="+- 0 5011 4919"/>
                  <a:gd name="T81" fmla="*/ T80 w 93"/>
                  <a:gd name="T82" fmla="+- 0 4003 3887"/>
                  <a:gd name="T83" fmla="*/ 4003 h 156"/>
                  <a:gd name="T84" fmla="+- 0 5012 4919"/>
                  <a:gd name="T85" fmla="*/ T84 w 93"/>
                  <a:gd name="T86" fmla="+- 0 3992 3887"/>
                  <a:gd name="T87" fmla="*/ 3992 h 156"/>
                  <a:gd name="T88" fmla="+- 0 5011 4919"/>
                  <a:gd name="T89" fmla="*/ T88 w 93"/>
                  <a:gd name="T90" fmla="+- 0 3965 3887"/>
                  <a:gd name="T91" fmla="*/ 3965 h 156"/>
                  <a:gd name="T92" fmla="+- 0 5009 4919"/>
                  <a:gd name="T93" fmla="*/ T92 w 93"/>
                  <a:gd name="T94" fmla="+- 0 3956 3887"/>
                  <a:gd name="T95" fmla="*/ 3956 h 156"/>
                  <a:gd name="T96" fmla="+- 0 5003 4919"/>
                  <a:gd name="T97" fmla="*/ T96 w 93"/>
                  <a:gd name="T98" fmla="+- 0 3950 3887"/>
                  <a:gd name="T99" fmla="*/ 3950 h 156"/>
                  <a:gd name="T100" fmla="+- 0 4998 4919"/>
                  <a:gd name="T101" fmla="*/ T100 w 93"/>
                  <a:gd name="T102" fmla="+- 0 3944 3887"/>
                  <a:gd name="T103" fmla="*/ 3944 h 156"/>
                  <a:gd name="T104" fmla="+- 0 4990 4919"/>
                  <a:gd name="T105" fmla="*/ T104 w 93"/>
                  <a:gd name="T106" fmla="+- 0 3941 3887"/>
                  <a:gd name="T107" fmla="*/ 3941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93" h="156">
                    <a:moveTo>
                      <a:pt x="71" y="54"/>
                    </a:moveTo>
                    <a:lnTo>
                      <a:pt x="54" y="54"/>
                    </a:lnTo>
                    <a:lnTo>
                      <a:pt x="48" y="56"/>
                    </a:lnTo>
                    <a:lnTo>
                      <a:pt x="43" y="59"/>
                    </a:lnTo>
                    <a:lnTo>
                      <a:pt x="38" y="62"/>
                    </a:lnTo>
                    <a:lnTo>
                      <a:pt x="33" y="66"/>
                    </a:lnTo>
                    <a:lnTo>
                      <a:pt x="30" y="72"/>
                    </a:lnTo>
                    <a:lnTo>
                      <a:pt x="53" y="72"/>
                    </a:lnTo>
                    <a:lnTo>
                      <a:pt x="57" y="74"/>
                    </a:lnTo>
                    <a:lnTo>
                      <a:pt x="60" y="78"/>
                    </a:lnTo>
                    <a:lnTo>
                      <a:pt x="63" y="82"/>
                    </a:lnTo>
                    <a:lnTo>
                      <a:pt x="64" y="89"/>
                    </a:lnTo>
                    <a:lnTo>
                      <a:pt x="64" y="116"/>
                    </a:lnTo>
                    <a:lnTo>
                      <a:pt x="64" y="131"/>
                    </a:lnTo>
                    <a:lnTo>
                      <a:pt x="63" y="141"/>
                    </a:lnTo>
                    <a:lnTo>
                      <a:pt x="63" y="149"/>
                    </a:lnTo>
                    <a:lnTo>
                      <a:pt x="62" y="156"/>
                    </a:lnTo>
                    <a:lnTo>
                      <a:pt x="93" y="156"/>
                    </a:lnTo>
                    <a:lnTo>
                      <a:pt x="92" y="140"/>
                    </a:lnTo>
                    <a:lnTo>
                      <a:pt x="92" y="136"/>
                    </a:lnTo>
                    <a:lnTo>
                      <a:pt x="92" y="116"/>
                    </a:lnTo>
                    <a:lnTo>
                      <a:pt x="93" y="105"/>
                    </a:lnTo>
                    <a:lnTo>
                      <a:pt x="92" y="78"/>
                    </a:lnTo>
                    <a:lnTo>
                      <a:pt x="90" y="69"/>
                    </a:lnTo>
                    <a:lnTo>
                      <a:pt x="84" y="63"/>
                    </a:lnTo>
                    <a:lnTo>
                      <a:pt x="79" y="57"/>
                    </a:lnTo>
                    <a:lnTo>
                      <a:pt x="7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1" name="Freeform 339"/>
              <p:cNvSpPr>
                <a:spLocks/>
              </p:cNvSpPr>
              <p:nvPr/>
            </p:nvSpPr>
            <p:spPr bwMode="auto">
              <a:xfrm>
                <a:off x="4919" y="3887"/>
                <a:ext cx="93" cy="156"/>
              </a:xfrm>
              <a:custGeom>
                <a:avLst/>
                <a:gdLst>
                  <a:gd name="T0" fmla="+- 0 4950 4919"/>
                  <a:gd name="T1" fmla="*/ T0 w 93"/>
                  <a:gd name="T2" fmla="+- 0 3887 3887"/>
                  <a:gd name="T3" fmla="*/ 3887 h 156"/>
                  <a:gd name="T4" fmla="+- 0 4948 4919"/>
                  <a:gd name="T5" fmla="*/ T4 w 93"/>
                  <a:gd name="T6" fmla="+- 0 3887 3887"/>
                  <a:gd name="T7" fmla="*/ 3887 h 156"/>
                  <a:gd name="T8" fmla="+- 0 4946 4919"/>
                  <a:gd name="T9" fmla="*/ T8 w 93"/>
                  <a:gd name="T10" fmla="+- 0 3887 3887"/>
                  <a:gd name="T11" fmla="*/ 3887 h 156"/>
                  <a:gd name="T12" fmla="+- 0 4940 4919"/>
                  <a:gd name="T13" fmla="*/ T12 w 93"/>
                  <a:gd name="T14" fmla="+- 0 3888 3887"/>
                  <a:gd name="T15" fmla="*/ 3888 h 156"/>
                  <a:gd name="T16" fmla="+- 0 4950 4919"/>
                  <a:gd name="T17" fmla="*/ T16 w 93"/>
                  <a:gd name="T18" fmla="+- 0 3888 3887"/>
                  <a:gd name="T19" fmla="*/ 3888 h 156"/>
                  <a:gd name="T20" fmla="+- 0 4950 4919"/>
                  <a:gd name="T21" fmla="*/ T20 w 93"/>
                  <a:gd name="T22" fmla="+- 0 3887 3887"/>
                  <a:gd name="T23" fmla="*/ 3887 h 156"/>
                </a:gdLst>
                <a:ahLst/>
                <a:cxnLst>
                  <a:cxn ang="0">
                    <a:pos x="T1" y="T3"/>
                  </a:cxn>
                  <a:cxn ang="0">
                    <a:pos x="T5" y="T7"/>
                  </a:cxn>
                  <a:cxn ang="0">
                    <a:pos x="T9" y="T11"/>
                  </a:cxn>
                  <a:cxn ang="0">
                    <a:pos x="T13" y="T15"/>
                  </a:cxn>
                  <a:cxn ang="0">
                    <a:pos x="T17" y="T19"/>
                  </a:cxn>
                  <a:cxn ang="0">
                    <a:pos x="T21" y="T23"/>
                  </a:cxn>
                </a:cxnLst>
                <a:rect l="0" t="0" r="r" b="b"/>
                <a:pathLst>
                  <a:path w="93" h="156">
                    <a:moveTo>
                      <a:pt x="31" y="0"/>
                    </a:moveTo>
                    <a:lnTo>
                      <a:pt x="29" y="0"/>
                    </a:lnTo>
                    <a:lnTo>
                      <a:pt x="27" y="0"/>
                    </a:lnTo>
                    <a:lnTo>
                      <a:pt x="21" y="1"/>
                    </a:lnTo>
                    <a:lnTo>
                      <a:pt x="31" y="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7" name="Group 340"/>
            <p:cNvGrpSpPr>
              <a:grpSpLocks/>
            </p:cNvGrpSpPr>
            <p:nvPr/>
          </p:nvGrpSpPr>
          <p:grpSpPr bwMode="auto">
            <a:xfrm>
              <a:off x="5077" y="3888"/>
              <a:ext cx="33" cy="155"/>
              <a:chOff x="5077" y="3888"/>
              <a:chExt cx="33" cy="155"/>
            </a:xfrm>
          </p:grpSpPr>
          <p:sp>
            <p:nvSpPr>
              <p:cNvPr id="5193" name="Freeform 341"/>
              <p:cNvSpPr>
                <a:spLocks/>
              </p:cNvSpPr>
              <p:nvPr/>
            </p:nvSpPr>
            <p:spPr bwMode="auto">
              <a:xfrm>
                <a:off x="5077" y="3888"/>
                <a:ext cx="33" cy="155"/>
              </a:xfrm>
              <a:custGeom>
                <a:avLst/>
                <a:gdLst>
                  <a:gd name="T0" fmla="+- 0 5098 5077"/>
                  <a:gd name="T1" fmla="*/ T0 w 33"/>
                  <a:gd name="T2" fmla="+- 0 3888 3888"/>
                  <a:gd name="T3" fmla="*/ 3888 h 155"/>
                  <a:gd name="T4" fmla="+- 0 5089 5077"/>
                  <a:gd name="T5" fmla="*/ T4 w 33"/>
                  <a:gd name="T6" fmla="+- 0 3888 3888"/>
                  <a:gd name="T7" fmla="*/ 3888 h 155"/>
                  <a:gd name="T8" fmla="+- 0 5085 5077"/>
                  <a:gd name="T9" fmla="*/ T8 w 33"/>
                  <a:gd name="T10" fmla="+- 0 3890 3888"/>
                  <a:gd name="T11" fmla="*/ 3890 h 155"/>
                  <a:gd name="T12" fmla="+- 0 5079 5077"/>
                  <a:gd name="T13" fmla="*/ T12 w 33"/>
                  <a:gd name="T14" fmla="+- 0 3896 3888"/>
                  <a:gd name="T15" fmla="*/ 3896 h 155"/>
                  <a:gd name="T16" fmla="+- 0 5077 5077"/>
                  <a:gd name="T17" fmla="*/ T16 w 33"/>
                  <a:gd name="T18" fmla="+- 0 3900 3888"/>
                  <a:gd name="T19" fmla="*/ 3900 h 155"/>
                  <a:gd name="T20" fmla="+- 0 5077 5077"/>
                  <a:gd name="T21" fmla="*/ T20 w 33"/>
                  <a:gd name="T22" fmla="+- 0 3909 3888"/>
                  <a:gd name="T23" fmla="*/ 3909 h 155"/>
                  <a:gd name="T24" fmla="+- 0 5079 5077"/>
                  <a:gd name="T25" fmla="*/ T24 w 33"/>
                  <a:gd name="T26" fmla="+- 0 3913 3888"/>
                  <a:gd name="T27" fmla="*/ 3913 h 155"/>
                  <a:gd name="T28" fmla="+- 0 5082 5077"/>
                  <a:gd name="T29" fmla="*/ T28 w 33"/>
                  <a:gd name="T30" fmla="+- 0 3916 3888"/>
                  <a:gd name="T31" fmla="*/ 3916 h 155"/>
                  <a:gd name="T32" fmla="+- 0 5085 5077"/>
                  <a:gd name="T33" fmla="*/ T32 w 33"/>
                  <a:gd name="T34" fmla="+- 0 3919 3888"/>
                  <a:gd name="T35" fmla="*/ 3919 h 155"/>
                  <a:gd name="T36" fmla="+- 0 5089 5077"/>
                  <a:gd name="T37" fmla="*/ T36 w 33"/>
                  <a:gd name="T38" fmla="+- 0 3921 3888"/>
                  <a:gd name="T39" fmla="*/ 3921 h 155"/>
                  <a:gd name="T40" fmla="+- 0 5098 5077"/>
                  <a:gd name="T41" fmla="*/ T40 w 33"/>
                  <a:gd name="T42" fmla="+- 0 3921 3888"/>
                  <a:gd name="T43" fmla="*/ 3921 h 155"/>
                  <a:gd name="T44" fmla="+- 0 5102 5077"/>
                  <a:gd name="T45" fmla="*/ T44 w 33"/>
                  <a:gd name="T46" fmla="+- 0 3919 3888"/>
                  <a:gd name="T47" fmla="*/ 3919 h 155"/>
                  <a:gd name="T48" fmla="+- 0 5108 5077"/>
                  <a:gd name="T49" fmla="*/ T48 w 33"/>
                  <a:gd name="T50" fmla="+- 0 3913 3888"/>
                  <a:gd name="T51" fmla="*/ 3913 h 155"/>
                  <a:gd name="T52" fmla="+- 0 5110 5077"/>
                  <a:gd name="T53" fmla="*/ T52 w 33"/>
                  <a:gd name="T54" fmla="+- 0 3909 3888"/>
                  <a:gd name="T55" fmla="*/ 3909 h 155"/>
                  <a:gd name="T56" fmla="+- 0 5110 5077"/>
                  <a:gd name="T57" fmla="*/ T56 w 33"/>
                  <a:gd name="T58" fmla="+- 0 3900 3888"/>
                  <a:gd name="T59" fmla="*/ 3900 h 155"/>
                  <a:gd name="T60" fmla="+- 0 5108 5077"/>
                  <a:gd name="T61" fmla="*/ T60 w 33"/>
                  <a:gd name="T62" fmla="+- 0 3896 3888"/>
                  <a:gd name="T63" fmla="*/ 3896 h 155"/>
                  <a:gd name="T64" fmla="+- 0 5102 5077"/>
                  <a:gd name="T65" fmla="*/ T64 w 33"/>
                  <a:gd name="T66" fmla="+- 0 3890 3888"/>
                  <a:gd name="T67" fmla="*/ 3890 h 155"/>
                  <a:gd name="T68" fmla="+- 0 5098 5077"/>
                  <a:gd name="T69" fmla="*/ T68 w 33"/>
                  <a:gd name="T70" fmla="+- 0 3888 3888"/>
                  <a:gd name="T71" fmla="*/ 3888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3" h="155">
                    <a:moveTo>
                      <a:pt x="21" y="0"/>
                    </a:moveTo>
                    <a:lnTo>
                      <a:pt x="12" y="0"/>
                    </a:lnTo>
                    <a:lnTo>
                      <a:pt x="8" y="2"/>
                    </a:lnTo>
                    <a:lnTo>
                      <a:pt x="2" y="8"/>
                    </a:lnTo>
                    <a:lnTo>
                      <a:pt x="0" y="12"/>
                    </a:lnTo>
                    <a:lnTo>
                      <a:pt x="0" y="21"/>
                    </a:lnTo>
                    <a:lnTo>
                      <a:pt x="2" y="25"/>
                    </a:lnTo>
                    <a:lnTo>
                      <a:pt x="5" y="28"/>
                    </a:lnTo>
                    <a:lnTo>
                      <a:pt x="8" y="31"/>
                    </a:lnTo>
                    <a:lnTo>
                      <a:pt x="12" y="33"/>
                    </a:lnTo>
                    <a:lnTo>
                      <a:pt x="21" y="33"/>
                    </a:lnTo>
                    <a:lnTo>
                      <a:pt x="25" y="31"/>
                    </a:lnTo>
                    <a:lnTo>
                      <a:pt x="31" y="25"/>
                    </a:lnTo>
                    <a:lnTo>
                      <a:pt x="33" y="21"/>
                    </a:lnTo>
                    <a:lnTo>
                      <a:pt x="33" y="12"/>
                    </a:lnTo>
                    <a:lnTo>
                      <a:pt x="31" y="8"/>
                    </a:lnTo>
                    <a:lnTo>
                      <a:pt x="25"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4" name="Freeform 342"/>
              <p:cNvSpPr>
                <a:spLocks/>
              </p:cNvSpPr>
              <p:nvPr/>
            </p:nvSpPr>
            <p:spPr bwMode="auto">
              <a:xfrm>
                <a:off x="5077" y="3888"/>
                <a:ext cx="33" cy="155"/>
              </a:xfrm>
              <a:custGeom>
                <a:avLst/>
                <a:gdLst>
                  <a:gd name="T0" fmla="+- 0 5078 5077"/>
                  <a:gd name="T1" fmla="*/ T0 w 33"/>
                  <a:gd name="T2" fmla="+- 0 3944 3888"/>
                  <a:gd name="T3" fmla="*/ 3944 h 155"/>
                  <a:gd name="T4" fmla="+- 0 5079 5077"/>
                  <a:gd name="T5" fmla="*/ T4 w 33"/>
                  <a:gd name="T6" fmla="+- 0 3951 3888"/>
                  <a:gd name="T7" fmla="*/ 3951 h 155"/>
                  <a:gd name="T8" fmla="+- 0 5079 5077"/>
                  <a:gd name="T9" fmla="*/ T8 w 33"/>
                  <a:gd name="T10" fmla="+- 0 3958 3888"/>
                  <a:gd name="T11" fmla="*/ 3958 h 155"/>
                  <a:gd name="T12" fmla="+- 0 5079 5077"/>
                  <a:gd name="T13" fmla="*/ T12 w 33"/>
                  <a:gd name="T14" fmla="+- 0 3966 3888"/>
                  <a:gd name="T15" fmla="*/ 3966 h 155"/>
                  <a:gd name="T16" fmla="+- 0 5079 5077"/>
                  <a:gd name="T17" fmla="*/ T16 w 33"/>
                  <a:gd name="T18" fmla="+- 0 3973 3888"/>
                  <a:gd name="T19" fmla="*/ 3973 h 155"/>
                  <a:gd name="T20" fmla="+- 0 5079 5077"/>
                  <a:gd name="T21" fmla="*/ T20 w 33"/>
                  <a:gd name="T22" fmla="+- 0 4014 3888"/>
                  <a:gd name="T23" fmla="*/ 4014 h 155"/>
                  <a:gd name="T24" fmla="+- 0 5079 5077"/>
                  <a:gd name="T25" fmla="*/ T24 w 33"/>
                  <a:gd name="T26" fmla="+- 0 4022 3888"/>
                  <a:gd name="T27" fmla="*/ 4022 h 155"/>
                  <a:gd name="T28" fmla="+- 0 5079 5077"/>
                  <a:gd name="T29" fmla="*/ T28 w 33"/>
                  <a:gd name="T30" fmla="+- 0 4029 3888"/>
                  <a:gd name="T31" fmla="*/ 4029 h 155"/>
                  <a:gd name="T32" fmla="+- 0 5079 5077"/>
                  <a:gd name="T33" fmla="*/ T32 w 33"/>
                  <a:gd name="T34" fmla="+- 0 4036 3888"/>
                  <a:gd name="T35" fmla="*/ 4036 h 155"/>
                  <a:gd name="T36" fmla="+- 0 5078 5077"/>
                  <a:gd name="T37" fmla="*/ T36 w 33"/>
                  <a:gd name="T38" fmla="+- 0 4043 3888"/>
                  <a:gd name="T39" fmla="*/ 4043 h 155"/>
                  <a:gd name="T40" fmla="+- 0 5080 5077"/>
                  <a:gd name="T41" fmla="*/ T40 w 33"/>
                  <a:gd name="T42" fmla="+- 0 4043 3888"/>
                  <a:gd name="T43" fmla="*/ 4043 h 155"/>
                  <a:gd name="T44" fmla="+- 0 5109 5077"/>
                  <a:gd name="T45" fmla="*/ T44 w 33"/>
                  <a:gd name="T46" fmla="+- 0 4043 3888"/>
                  <a:gd name="T47" fmla="*/ 4043 h 155"/>
                  <a:gd name="T48" fmla="+- 0 5108 5077"/>
                  <a:gd name="T49" fmla="*/ T48 w 33"/>
                  <a:gd name="T50" fmla="+- 0 4036 3888"/>
                  <a:gd name="T51" fmla="*/ 4036 h 155"/>
                  <a:gd name="T52" fmla="+- 0 5108 5077"/>
                  <a:gd name="T53" fmla="*/ T52 w 33"/>
                  <a:gd name="T54" fmla="+- 0 4029 3888"/>
                  <a:gd name="T55" fmla="*/ 4029 h 155"/>
                  <a:gd name="T56" fmla="+- 0 5108 5077"/>
                  <a:gd name="T57" fmla="*/ T56 w 33"/>
                  <a:gd name="T58" fmla="+- 0 4022 3888"/>
                  <a:gd name="T59" fmla="*/ 4022 h 155"/>
                  <a:gd name="T60" fmla="+- 0 5107 5077"/>
                  <a:gd name="T61" fmla="*/ T60 w 33"/>
                  <a:gd name="T62" fmla="+- 0 4014 3888"/>
                  <a:gd name="T63" fmla="*/ 4014 h 155"/>
                  <a:gd name="T64" fmla="+- 0 5107 5077"/>
                  <a:gd name="T65" fmla="*/ T64 w 33"/>
                  <a:gd name="T66" fmla="+- 0 3973 3888"/>
                  <a:gd name="T67" fmla="*/ 3973 h 155"/>
                  <a:gd name="T68" fmla="+- 0 5108 5077"/>
                  <a:gd name="T69" fmla="*/ T68 w 33"/>
                  <a:gd name="T70" fmla="+- 0 3966 3888"/>
                  <a:gd name="T71" fmla="*/ 3966 h 155"/>
                  <a:gd name="T72" fmla="+- 0 5108 5077"/>
                  <a:gd name="T73" fmla="*/ T72 w 33"/>
                  <a:gd name="T74" fmla="+- 0 3958 3888"/>
                  <a:gd name="T75" fmla="*/ 3958 h 155"/>
                  <a:gd name="T76" fmla="+- 0 5108 5077"/>
                  <a:gd name="T77" fmla="*/ T76 w 33"/>
                  <a:gd name="T78" fmla="+- 0 3951 3888"/>
                  <a:gd name="T79" fmla="*/ 3951 h 155"/>
                  <a:gd name="T80" fmla="+- 0 5109 5077"/>
                  <a:gd name="T81" fmla="*/ T80 w 33"/>
                  <a:gd name="T82" fmla="+- 0 3945 3888"/>
                  <a:gd name="T83" fmla="*/ 3945 h 155"/>
                  <a:gd name="T84" fmla="+- 0 5090 5077"/>
                  <a:gd name="T85" fmla="*/ T84 w 33"/>
                  <a:gd name="T86" fmla="+- 0 3945 3888"/>
                  <a:gd name="T87" fmla="*/ 3945 h 155"/>
                  <a:gd name="T88" fmla="+- 0 5085 5077"/>
                  <a:gd name="T89" fmla="*/ T88 w 33"/>
                  <a:gd name="T90" fmla="+- 0 3944 3888"/>
                  <a:gd name="T91" fmla="*/ 3944 h 155"/>
                  <a:gd name="T92" fmla="+- 0 5082 5077"/>
                  <a:gd name="T93" fmla="*/ T92 w 33"/>
                  <a:gd name="T94" fmla="+- 0 3944 3888"/>
                  <a:gd name="T95" fmla="*/ 3944 h 155"/>
                  <a:gd name="T96" fmla="+- 0 5080 5077"/>
                  <a:gd name="T97" fmla="*/ T96 w 33"/>
                  <a:gd name="T98" fmla="+- 0 3944 3888"/>
                  <a:gd name="T99" fmla="*/ 3944 h 155"/>
                  <a:gd name="T100" fmla="+- 0 5078 5077"/>
                  <a:gd name="T101" fmla="*/ T100 w 33"/>
                  <a:gd name="T102" fmla="+- 0 3944 3888"/>
                  <a:gd name="T103" fmla="*/ 3944 h 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3" h="155">
                    <a:moveTo>
                      <a:pt x="1" y="56"/>
                    </a:moveTo>
                    <a:lnTo>
                      <a:pt x="2" y="63"/>
                    </a:lnTo>
                    <a:lnTo>
                      <a:pt x="2" y="70"/>
                    </a:lnTo>
                    <a:lnTo>
                      <a:pt x="2" y="78"/>
                    </a:lnTo>
                    <a:lnTo>
                      <a:pt x="2" y="85"/>
                    </a:lnTo>
                    <a:lnTo>
                      <a:pt x="2" y="126"/>
                    </a:lnTo>
                    <a:lnTo>
                      <a:pt x="2" y="134"/>
                    </a:lnTo>
                    <a:lnTo>
                      <a:pt x="2" y="141"/>
                    </a:lnTo>
                    <a:lnTo>
                      <a:pt x="2" y="148"/>
                    </a:lnTo>
                    <a:lnTo>
                      <a:pt x="1" y="155"/>
                    </a:lnTo>
                    <a:lnTo>
                      <a:pt x="3" y="155"/>
                    </a:lnTo>
                    <a:lnTo>
                      <a:pt x="32" y="155"/>
                    </a:lnTo>
                    <a:lnTo>
                      <a:pt x="31" y="148"/>
                    </a:lnTo>
                    <a:lnTo>
                      <a:pt x="31" y="141"/>
                    </a:lnTo>
                    <a:lnTo>
                      <a:pt x="31" y="134"/>
                    </a:lnTo>
                    <a:lnTo>
                      <a:pt x="30" y="126"/>
                    </a:lnTo>
                    <a:lnTo>
                      <a:pt x="30" y="85"/>
                    </a:lnTo>
                    <a:lnTo>
                      <a:pt x="31" y="78"/>
                    </a:lnTo>
                    <a:lnTo>
                      <a:pt x="31" y="70"/>
                    </a:lnTo>
                    <a:lnTo>
                      <a:pt x="31" y="63"/>
                    </a:lnTo>
                    <a:lnTo>
                      <a:pt x="32" y="57"/>
                    </a:lnTo>
                    <a:lnTo>
                      <a:pt x="13" y="57"/>
                    </a:lnTo>
                    <a:lnTo>
                      <a:pt x="8" y="56"/>
                    </a:lnTo>
                    <a:lnTo>
                      <a:pt x="5" y="56"/>
                    </a:lnTo>
                    <a:lnTo>
                      <a:pt x="3" y="56"/>
                    </a:lnTo>
                    <a:lnTo>
                      <a:pt x="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5" name="Freeform 343"/>
              <p:cNvSpPr>
                <a:spLocks/>
              </p:cNvSpPr>
              <p:nvPr/>
            </p:nvSpPr>
            <p:spPr bwMode="auto">
              <a:xfrm>
                <a:off x="5077" y="3888"/>
                <a:ext cx="33" cy="155"/>
              </a:xfrm>
              <a:custGeom>
                <a:avLst/>
                <a:gdLst>
                  <a:gd name="T0" fmla="+- 0 5109 5077"/>
                  <a:gd name="T1" fmla="*/ T0 w 33"/>
                  <a:gd name="T2" fmla="+- 0 4043 3888"/>
                  <a:gd name="T3" fmla="*/ 4043 h 155"/>
                  <a:gd name="T4" fmla="+- 0 5105 5077"/>
                  <a:gd name="T5" fmla="*/ T4 w 33"/>
                  <a:gd name="T6" fmla="+- 0 4043 3888"/>
                  <a:gd name="T7" fmla="*/ 4043 h 155"/>
                  <a:gd name="T8" fmla="+- 0 5109 5077"/>
                  <a:gd name="T9" fmla="*/ T8 w 33"/>
                  <a:gd name="T10" fmla="+- 0 4043 3888"/>
                  <a:gd name="T11" fmla="*/ 4043 h 155"/>
                  <a:gd name="T12" fmla="+- 0 5109 5077"/>
                  <a:gd name="T13" fmla="*/ T12 w 33"/>
                  <a:gd name="T14" fmla="+- 0 4043 3888"/>
                  <a:gd name="T15" fmla="*/ 4043 h 155"/>
                </a:gdLst>
                <a:ahLst/>
                <a:cxnLst>
                  <a:cxn ang="0">
                    <a:pos x="T1" y="T3"/>
                  </a:cxn>
                  <a:cxn ang="0">
                    <a:pos x="T5" y="T7"/>
                  </a:cxn>
                  <a:cxn ang="0">
                    <a:pos x="T9" y="T11"/>
                  </a:cxn>
                  <a:cxn ang="0">
                    <a:pos x="T13" y="T15"/>
                  </a:cxn>
                </a:cxnLst>
                <a:rect l="0" t="0" r="r" b="b"/>
                <a:pathLst>
                  <a:path w="33" h="155">
                    <a:moveTo>
                      <a:pt x="32" y="155"/>
                    </a:moveTo>
                    <a:lnTo>
                      <a:pt x="28" y="155"/>
                    </a:lnTo>
                    <a:lnTo>
                      <a:pt x="32"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6" name="Freeform 344"/>
              <p:cNvSpPr>
                <a:spLocks/>
              </p:cNvSpPr>
              <p:nvPr/>
            </p:nvSpPr>
            <p:spPr bwMode="auto">
              <a:xfrm>
                <a:off x="5077" y="3888"/>
                <a:ext cx="33" cy="155"/>
              </a:xfrm>
              <a:custGeom>
                <a:avLst/>
                <a:gdLst>
                  <a:gd name="T0" fmla="+- 0 5109 5077"/>
                  <a:gd name="T1" fmla="*/ T0 w 33"/>
                  <a:gd name="T2" fmla="+- 0 3944 3888"/>
                  <a:gd name="T3" fmla="*/ 3944 h 155"/>
                  <a:gd name="T4" fmla="+- 0 5105 5077"/>
                  <a:gd name="T5" fmla="*/ T4 w 33"/>
                  <a:gd name="T6" fmla="+- 0 3944 3888"/>
                  <a:gd name="T7" fmla="*/ 3944 h 155"/>
                  <a:gd name="T8" fmla="+- 0 5100 5077"/>
                  <a:gd name="T9" fmla="*/ T8 w 33"/>
                  <a:gd name="T10" fmla="+- 0 3945 3888"/>
                  <a:gd name="T11" fmla="*/ 3945 h 155"/>
                  <a:gd name="T12" fmla="+- 0 5109 5077"/>
                  <a:gd name="T13" fmla="*/ T12 w 33"/>
                  <a:gd name="T14" fmla="+- 0 3945 3888"/>
                  <a:gd name="T15" fmla="*/ 3945 h 155"/>
                  <a:gd name="T16" fmla="+- 0 5109 5077"/>
                  <a:gd name="T17" fmla="*/ T16 w 33"/>
                  <a:gd name="T18" fmla="+- 0 3944 3888"/>
                  <a:gd name="T19" fmla="*/ 3944 h 155"/>
                </a:gdLst>
                <a:ahLst/>
                <a:cxnLst>
                  <a:cxn ang="0">
                    <a:pos x="T1" y="T3"/>
                  </a:cxn>
                  <a:cxn ang="0">
                    <a:pos x="T5" y="T7"/>
                  </a:cxn>
                  <a:cxn ang="0">
                    <a:pos x="T9" y="T11"/>
                  </a:cxn>
                  <a:cxn ang="0">
                    <a:pos x="T13" y="T15"/>
                  </a:cxn>
                  <a:cxn ang="0">
                    <a:pos x="T17" y="T19"/>
                  </a:cxn>
                </a:cxnLst>
                <a:rect l="0" t="0" r="r" b="b"/>
                <a:pathLst>
                  <a:path w="33" h="155">
                    <a:moveTo>
                      <a:pt x="32" y="56"/>
                    </a:moveTo>
                    <a:lnTo>
                      <a:pt x="28" y="56"/>
                    </a:lnTo>
                    <a:lnTo>
                      <a:pt x="23" y="57"/>
                    </a:lnTo>
                    <a:lnTo>
                      <a:pt x="32" y="57"/>
                    </a:lnTo>
                    <a:lnTo>
                      <a:pt x="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8" name="Group 345"/>
            <p:cNvGrpSpPr>
              <a:grpSpLocks/>
            </p:cNvGrpSpPr>
            <p:nvPr/>
          </p:nvGrpSpPr>
          <p:grpSpPr bwMode="auto">
            <a:xfrm>
              <a:off x="5168" y="3886"/>
              <a:ext cx="68" cy="157"/>
              <a:chOff x="5168" y="3886"/>
              <a:chExt cx="68" cy="157"/>
            </a:xfrm>
          </p:grpSpPr>
          <p:sp>
            <p:nvSpPr>
              <p:cNvPr id="5186" name="Freeform 346"/>
              <p:cNvSpPr>
                <a:spLocks/>
              </p:cNvSpPr>
              <p:nvPr/>
            </p:nvSpPr>
            <p:spPr bwMode="auto">
              <a:xfrm>
                <a:off x="5168" y="3886"/>
                <a:ext cx="68" cy="157"/>
              </a:xfrm>
              <a:custGeom>
                <a:avLst/>
                <a:gdLst>
                  <a:gd name="T0" fmla="+- 0 5210 5168"/>
                  <a:gd name="T1" fmla="*/ T0 w 68"/>
                  <a:gd name="T2" fmla="+- 0 3955 3886"/>
                  <a:gd name="T3" fmla="*/ 3955 h 157"/>
                  <a:gd name="T4" fmla="+- 0 5183 5168"/>
                  <a:gd name="T5" fmla="*/ T4 w 68"/>
                  <a:gd name="T6" fmla="+- 0 3955 3886"/>
                  <a:gd name="T7" fmla="*/ 3955 h 157"/>
                  <a:gd name="T8" fmla="+- 0 5183 5168"/>
                  <a:gd name="T9" fmla="*/ T8 w 68"/>
                  <a:gd name="T10" fmla="+- 0 3986 3886"/>
                  <a:gd name="T11" fmla="*/ 3986 h 157"/>
                  <a:gd name="T12" fmla="+- 0 5182 5168"/>
                  <a:gd name="T13" fmla="*/ T12 w 68"/>
                  <a:gd name="T14" fmla="+- 0 3998 3886"/>
                  <a:gd name="T15" fmla="*/ 3998 h 157"/>
                  <a:gd name="T16" fmla="+- 0 5182 5168"/>
                  <a:gd name="T17" fmla="*/ T16 w 68"/>
                  <a:gd name="T18" fmla="+- 0 4009 3886"/>
                  <a:gd name="T19" fmla="*/ 4009 h 157"/>
                  <a:gd name="T20" fmla="+- 0 5182 5168"/>
                  <a:gd name="T21" fmla="*/ T20 w 68"/>
                  <a:gd name="T22" fmla="+- 0 4021 3886"/>
                  <a:gd name="T23" fmla="*/ 4021 h 157"/>
                  <a:gd name="T24" fmla="+- 0 5182 5168"/>
                  <a:gd name="T25" fmla="*/ T24 w 68"/>
                  <a:gd name="T26" fmla="+- 0 4032 3886"/>
                  <a:gd name="T27" fmla="*/ 4032 h 157"/>
                  <a:gd name="T28" fmla="+- 0 5181 5168"/>
                  <a:gd name="T29" fmla="*/ T28 w 68"/>
                  <a:gd name="T30" fmla="+- 0 4043 3886"/>
                  <a:gd name="T31" fmla="*/ 4043 h 157"/>
                  <a:gd name="T32" fmla="+- 0 5183 5168"/>
                  <a:gd name="T33" fmla="*/ T32 w 68"/>
                  <a:gd name="T34" fmla="+- 0 4043 3886"/>
                  <a:gd name="T35" fmla="*/ 4043 h 157"/>
                  <a:gd name="T36" fmla="+- 0 5185 5168"/>
                  <a:gd name="T37" fmla="*/ T36 w 68"/>
                  <a:gd name="T38" fmla="+- 0 4043 3886"/>
                  <a:gd name="T39" fmla="*/ 4043 h 157"/>
                  <a:gd name="T40" fmla="+- 0 5212 5168"/>
                  <a:gd name="T41" fmla="*/ T40 w 68"/>
                  <a:gd name="T42" fmla="+- 0 4043 3886"/>
                  <a:gd name="T43" fmla="*/ 4043 h 157"/>
                  <a:gd name="T44" fmla="+- 0 5211 5168"/>
                  <a:gd name="T45" fmla="*/ T44 w 68"/>
                  <a:gd name="T46" fmla="+- 0 4021 3886"/>
                  <a:gd name="T47" fmla="*/ 4021 h 157"/>
                  <a:gd name="T48" fmla="+- 0 5211 5168"/>
                  <a:gd name="T49" fmla="*/ T48 w 68"/>
                  <a:gd name="T50" fmla="+- 0 4009 3886"/>
                  <a:gd name="T51" fmla="*/ 4009 h 157"/>
                  <a:gd name="T52" fmla="+- 0 5210 5168"/>
                  <a:gd name="T53" fmla="*/ T52 w 68"/>
                  <a:gd name="T54" fmla="+- 0 3998 3886"/>
                  <a:gd name="T55" fmla="*/ 3998 h 157"/>
                  <a:gd name="T56" fmla="+- 0 5210 5168"/>
                  <a:gd name="T57" fmla="*/ T56 w 68"/>
                  <a:gd name="T58" fmla="+- 0 3955 3886"/>
                  <a:gd name="T59" fmla="*/ 395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157">
                    <a:moveTo>
                      <a:pt x="42" y="69"/>
                    </a:moveTo>
                    <a:lnTo>
                      <a:pt x="15" y="69"/>
                    </a:lnTo>
                    <a:lnTo>
                      <a:pt x="15" y="100"/>
                    </a:lnTo>
                    <a:lnTo>
                      <a:pt x="14" y="112"/>
                    </a:lnTo>
                    <a:lnTo>
                      <a:pt x="14" y="123"/>
                    </a:lnTo>
                    <a:lnTo>
                      <a:pt x="14" y="135"/>
                    </a:lnTo>
                    <a:lnTo>
                      <a:pt x="14" y="146"/>
                    </a:lnTo>
                    <a:lnTo>
                      <a:pt x="13" y="157"/>
                    </a:lnTo>
                    <a:lnTo>
                      <a:pt x="15" y="157"/>
                    </a:lnTo>
                    <a:lnTo>
                      <a:pt x="17" y="157"/>
                    </a:lnTo>
                    <a:lnTo>
                      <a:pt x="44" y="157"/>
                    </a:lnTo>
                    <a:lnTo>
                      <a:pt x="43" y="135"/>
                    </a:lnTo>
                    <a:lnTo>
                      <a:pt x="43" y="123"/>
                    </a:lnTo>
                    <a:lnTo>
                      <a:pt x="42" y="112"/>
                    </a:lnTo>
                    <a:lnTo>
                      <a:pt x="4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7" name="Freeform 347"/>
              <p:cNvSpPr>
                <a:spLocks/>
              </p:cNvSpPr>
              <p:nvPr/>
            </p:nvSpPr>
            <p:spPr bwMode="auto">
              <a:xfrm>
                <a:off x="5168" y="3886"/>
                <a:ext cx="68" cy="157"/>
              </a:xfrm>
              <a:custGeom>
                <a:avLst/>
                <a:gdLst>
                  <a:gd name="T0" fmla="+- 0 5212 5168"/>
                  <a:gd name="T1" fmla="*/ T0 w 68"/>
                  <a:gd name="T2" fmla="+- 0 4043 3886"/>
                  <a:gd name="T3" fmla="*/ 4043 h 157"/>
                  <a:gd name="T4" fmla="+- 0 5185 5168"/>
                  <a:gd name="T5" fmla="*/ T4 w 68"/>
                  <a:gd name="T6" fmla="+- 0 4043 3886"/>
                  <a:gd name="T7" fmla="*/ 4043 h 157"/>
                  <a:gd name="T8" fmla="+- 0 5210 5168"/>
                  <a:gd name="T9" fmla="*/ T8 w 68"/>
                  <a:gd name="T10" fmla="+- 0 4043 3886"/>
                  <a:gd name="T11" fmla="*/ 4043 h 157"/>
                  <a:gd name="T12" fmla="+- 0 5212 5168"/>
                  <a:gd name="T13" fmla="*/ T12 w 68"/>
                  <a:gd name="T14" fmla="+- 0 4043 3886"/>
                  <a:gd name="T15" fmla="*/ 4043 h 157"/>
                  <a:gd name="T16" fmla="+- 0 5212 5168"/>
                  <a:gd name="T17" fmla="*/ T16 w 68"/>
                  <a:gd name="T18" fmla="+- 0 4043 3886"/>
                  <a:gd name="T19" fmla="*/ 4043 h 157"/>
                </a:gdLst>
                <a:ahLst/>
                <a:cxnLst>
                  <a:cxn ang="0">
                    <a:pos x="T1" y="T3"/>
                  </a:cxn>
                  <a:cxn ang="0">
                    <a:pos x="T5" y="T7"/>
                  </a:cxn>
                  <a:cxn ang="0">
                    <a:pos x="T9" y="T11"/>
                  </a:cxn>
                  <a:cxn ang="0">
                    <a:pos x="T13" y="T15"/>
                  </a:cxn>
                  <a:cxn ang="0">
                    <a:pos x="T17" y="T19"/>
                  </a:cxn>
                </a:cxnLst>
                <a:rect l="0" t="0" r="r" b="b"/>
                <a:pathLst>
                  <a:path w="68" h="157">
                    <a:moveTo>
                      <a:pt x="44" y="157"/>
                    </a:moveTo>
                    <a:lnTo>
                      <a:pt x="17" y="157"/>
                    </a:lnTo>
                    <a:lnTo>
                      <a:pt x="42" y="157"/>
                    </a:lnTo>
                    <a:lnTo>
                      <a:pt x="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8" name="Freeform 348"/>
              <p:cNvSpPr>
                <a:spLocks/>
              </p:cNvSpPr>
              <p:nvPr/>
            </p:nvSpPr>
            <p:spPr bwMode="auto">
              <a:xfrm>
                <a:off x="5168" y="3886"/>
                <a:ext cx="68" cy="157"/>
              </a:xfrm>
              <a:custGeom>
                <a:avLst/>
                <a:gdLst>
                  <a:gd name="T0" fmla="+- 0 5168 5168"/>
                  <a:gd name="T1" fmla="*/ T0 w 68"/>
                  <a:gd name="T2" fmla="+- 0 3945 3886"/>
                  <a:gd name="T3" fmla="*/ 3945 h 157"/>
                  <a:gd name="T4" fmla="+- 0 5168 5168"/>
                  <a:gd name="T5" fmla="*/ T4 w 68"/>
                  <a:gd name="T6" fmla="+- 0 3947 3886"/>
                  <a:gd name="T7" fmla="*/ 3947 h 157"/>
                  <a:gd name="T8" fmla="+- 0 5169 5168"/>
                  <a:gd name="T9" fmla="*/ T8 w 68"/>
                  <a:gd name="T10" fmla="+- 0 3948 3886"/>
                  <a:gd name="T11" fmla="*/ 3948 h 157"/>
                  <a:gd name="T12" fmla="+- 0 5169 5168"/>
                  <a:gd name="T13" fmla="*/ T12 w 68"/>
                  <a:gd name="T14" fmla="+- 0 3952 3886"/>
                  <a:gd name="T15" fmla="*/ 3952 h 157"/>
                  <a:gd name="T16" fmla="+- 0 5168 5168"/>
                  <a:gd name="T17" fmla="*/ T16 w 68"/>
                  <a:gd name="T18" fmla="+- 0 3954 3886"/>
                  <a:gd name="T19" fmla="*/ 3954 h 157"/>
                  <a:gd name="T20" fmla="+- 0 5168 5168"/>
                  <a:gd name="T21" fmla="*/ T20 w 68"/>
                  <a:gd name="T22" fmla="+- 0 3955 3886"/>
                  <a:gd name="T23" fmla="*/ 3955 h 157"/>
                  <a:gd name="T24" fmla="+- 0 5183 5168"/>
                  <a:gd name="T25" fmla="*/ T24 w 68"/>
                  <a:gd name="T26" fmla="+- 0 3955 3886"/>
                  <a:gd name="T27" fmla="*/ 3955 h 157"/>
                  <a:gd name="T28" fmla="+- 0 5210 5168"/>
                  <a:gd name="T29" fmla="*/ T28 w 68"/>
                  <a:gd name="T30" fmla="+- 0 3955 3886"/>
                  <a:gd name="T31" fmla="*/ 3955 h 157"/>
                  <a:gd name="T32" fmla="+- 0 5210 5168"/>
                  <a:gd name="T33" fmla="*/ T32 w 68"/>
                  <a:gd name="T34" fmla="+- 0 3955 3886"/>
                  <a:gd name="T35" fmla="*/ 3955 h 157"/>
                  <a:gd name="T36" fmla="+- 0 5230 5168"/>
                  <a:gd name="T37" fmla="*/ T36 w 68"/>
                  <a:gd name="T38" fmla="+- 0 3955 3886"/>
                  <a:gd name="T39" fmla="*/ 3955 h 157"/>
                  <a:gd name="T40" fmla="+- 0 5230 5168"/>
                  <a:gd name="T41" fmla="*/ T40 w 68"/>
                  <a:gd name="T42" fmla="+- 0 3955 3886"/>
                  <a:gd name="T43" fmla="*/ 3955 h 157"/>
                  <a:gd name="T44" fmla="+- 0 5229 5168"/>
                  <a:gd name="T45" fmla="*/ T44 w 68"/>
                  <a:gd name="T46" fmla="+- 0 3952 3886"/>
                  <a:gd name="T47" fmla="*/ 3952 h 157"/>
                  <a:gd name="T48" fmla="+- 0 5229 5168"/>
                  <a:gd name="T49" fmla="*/ T48 w 68"/>
                  <a:gd name="T50" fmla="+- 0 3947 3886"/>
                  <a:gd name="T51" fmla="*/ 3947 h 157"/>
                  <a:gd name="T52" fmla="+- 0 5230 5168"/>
                  <a:gd name="T53" fmla="*/ T52 w 68"/>
                  <a:gd name="T54" fmla="+- 0 3946 3886"/>
                  <a:gd name="T55" fmla="*/ 3946 h 157"/>
                  <a:gd name="T56" fmla="+- 0 5230 5168"/>
                  <a:gd name="T57" fmla="*/ T56 w 68"/>
                  <a:gd name="T58" fmla="+- 0 3945 3886"/>
                  <a:gd name="T59" fmla="*/ 3945 h 157"/>
                  <a:gd name="T60" fmla="+- 0 5183 5168"/>
                  <a:gd name="T61" fmla="*/ T60 w 68"/>
                  <a:gd name="T62" fmla="+- 0 3945 3886"/>
                  <a:gd name="T63" fmla="*/ 3945 h 157"/>
                  <a:gd name="T64" fmla="+- 0 5168 5168"/>
                  <a:gd name="T65" fmla="*/ T64 w 68"/>
                  <a:gd name="T66" fmla="+- 0 3945 3886"/>
                  <a:gd name="T67" fmla="*/ 3945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8" h="157">
                    <a:moveTo>
                      <a:pt x="0" y="59"/>
                    </a:moveTo>
                    <a:lnTo>
                      <a:pt x="0" y="61"/>
                    </a:lnTo>
                    <a:lnTo>
                      <a:pt x="1" y="62"/>
                    </a:lnTo>
                    <a:lnTo>
                      <a:pt x="1" y="66"/>
                    </a:lnTo>
                    <a:lnTo>
                      <a:pt x="0" y="68"/>
                    </a:lnTo>
                    <a:lnTo>
                      <a:pt x="0" y="69"/>
                    </a:lnTo>
                    <a:lnTo>
                      <a:pt x="15" y="69"/>
                    </a:lnTo>
                    <a:lnTo>
                      <a:pt x="42" y="69"/>
                    </a:lnTo>
                    <a:lnTo>
                      <a:pt x="62" y="69"/>
                    </a:lnTo>
                    <a:lnTo>
                      <a:pt x="61" y="66"/>
                    </a:lnTo>
                    <a:lnTo>
                      <a:pt x="61" y="61"/>
                    </a:lnTo>
                    <a:lnTo>
                      <a:pt x="62" y="60"/>
                    </a:lnTo>
                    <a:lnTo>
                      <a:pt x="62" y="59"/>
                    </a:lnTo>
                    <a:lnTo>
                      <a:pt x="15"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9" name="Freeform 349"/>
              <p:cNvSpPr>
                <a:spLocks/>
              </p:cNvSpPr>
              <p:nvPr/>
            </p:nvSpPr>
            <p:spPr bwMode="auto">
              <a:xfrm>
                <a:off x="5168" y="3886"/>
                <a:ext cx="68" cy="157"/>
              </a:xfrm>
              <a:custGeom>
                <a:avLst/>
                <a:gdLst>
                  <a:gd name="T0" fmla="+- 0 5230 5168"/>
                  <a:gd name="T1" fmla="*/ T0 w 68"/>
                  <a:gd name="T2" fmla="+- 0 3955 3886"/>
                  <a:gd name="T3" fmla="*/ 3955 h 157"/>
                  <a:gd name="T4" fmla="+- 0 5210 5168"/>
                  <a:gd name="T5" fmla="*/ T4 w 68"/>
                  <a:gd name="T6" fmla="+- 0 3955 3886"/>
                  <a:gd name="T7" fmla="*/ 3955 h 157"/>
                  <a:gd name="T8" fmla="+- 0 5230 5168"/>
                  <a:gd name="T9" fmla="*/ T8 w 68"/>
                  <a:gd name="T10" fmla="+- 0 3955 3886"/>
                  <a:gd name="T11" fmla="*/ 3955 h 157"/>
                  <a:gd name="T12" fmla="+- 0 5230 5168"/>
                  <a:gd name="T13" fmla="*/ T12 w 68"/>
                  <a:gd name="T14" fmla="+- 0 3955 3886"/>
                  <a:gd name="T15" fmla="*/ 3955 h 157"/>
                </a:gdLst>
                <a:ahLst/>
                <a:cxnLst>
                  <a:cxn ang="0">
                    <a:pos x="T1" y="T3"/>
                  </a:cxn>
                  <a:cxn ang="0">
                    <a:pos x="T5" y="T7"/>
                  </a:cxn>
                  <a:cxn ang="0">
                    <a:pos x="T9" y="T11"/>
                  </a:cxn>
                  <a:cxn ang="0">
                    <a:pos x="T13" y="T15"/>
                  </a:cxn>
                </a:cxnLst>
                <a:rect l="0" t="0" r="r" b="b"/>
                <a:pathLst>
                  <a:path w="68" h="157">
                    <a:moveTo>
                      <a:pt x="62" y="69"/>
                    </a:moveTo>
                    <a:lnTo>
                      <a:pt x="42" y="69"/>
                    </a:lnTo>
                    <a:lnTo>
                      <a:pt x="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0" name="Freeform 350"/>
              <p:cNvSpPr>
                <a:spLocks/>
              </p:cNvSpPr>
              <p:nvPr/>
            </p:nvSpPr>
            <p:spPr bwMode="auto">
              <a:xfrm>
                <a:off x="5168" y="3886"/>
                <a:ext cx="68" cy="157"/>
              </a:xfrm>
              <a:custGeom>
                <a:avLst/>
                <a:gdLst>
                  <a:gd name="T0" fmla="+- 0 5230 5168"/>
                  <a:gd name="T1" fmla="*/ T0 w 68"/>
                  <a:gd name="T2" fmla="+- 0 3886 3886"/>
                  <a:gd name="T3" fmla="*/ 3886 h 157"/>
                  <a:gd name="T4" fmla="+- 0 5220 5168"/>
                  <a:gd name="T5" fmla="*/ T4 w 68"/>
                  <a:gd name="T6" fmla="+- 0 3886 3886"/>
                  <a:gd name="T7" fmla="*/ 3886 h 157"/>
                  <a:gd name="T8" fmla="+- 0 5214 5168"/>
                  <a:gd name="T9" fmla="*/ T8 w 68"/>
                  <a:gd name="T10" fmla="+- 0 3888 3886"/>
                  <a:gd name="T11" fmla="*/ 3888 h 157"/>
                  <a:gd name="T12" fmla="+- 0 5183 5168"/>
                  <a:gd name="T13" fmla="*/ T12 w 68"/>
                  <a:gd name="T14" fmla="+- 0 3945 3886"/>
                  <a:gd name="T15" fmla="*/ 3945 h 157"/>
                  <a:gd name="T16" fmla="+- 0 5230 5168"/>
                  <a:gd name="T17" fmla="*/ T16 w 68"/>
                  <a:gd name="T18" fmla="+- 0 3945 3886"/>
                  <a:gd name="T19" fmla="*/ 3945 h 157"/>
                  <a:gd name="T20" fmla="+- 0 5230 5168"/>
                  <a:gd name="T21" fmla="*/ T20 w 68"/>
                  <a:gd name="T22" fmla="+- 0 3945 3886"/>
                  <a:gd name="T23" fmla="*/ 3945 h 157"/>
                  <a:gd name="T24" fmla="+- 0 5210 5168"/>
                  <a:gd name="T25" fmla="*/ T24 w 68"/>
                  <a:gd name="T26" fmla="+- 0 3945 3886"/>
                  <a:gd name="T27" fmla="*/ 3945 h 157"/>
                  <a:gd name="T28" fmla="+- 0 5208 5168"/>
                  <a:gd name="T29" fmla="*/ T28 w 68"/>
                  <a:gd name="T30" fmla="+- 0 3940 3886"/>
                  <a:gd name="T31" fmla="*/ 3940 h 157"/>
                  <a:gd name="T32" fmla="+- 0 5205 5168"/>
                  <a:gd name="T33" fmla="*/ T32 w 68"/>
                  <a:gd name="T34" fmla="+- 0 3935 3886"/>
                  <a:gd name="T35" fmla="*/ 3935 h 157"/>
                  <a:gd name="T36" fmla="+- 0 5204 5168"/>
                  <a:gd name="T37" fmla="*/ T36 w 68"/>
                  <a:gd name="T38" fmla="+- 0 3930 3886"/>
                  <a:gd name="T39" fmla="*/ 3930 h 157"/>
                  <a:gd name="T40" fmla="+- 0 5202 5168"/>
                  <a:gd name="T41" fmla="*/ T40 w 68"/>
                  <a:gd name="T42" fmla="+- 0 3925 3886"/>
                  <a:gd name="T43" fmla="*/ 3925 h 157"/>
                  <a:gd name="T44" fmla="+- 0 5201 5168"/>
                  <a:gd name="T45" fmla="*/ T44 w 68"/>
                  <a:gd name="T46" fmla="+- 0 3922 3886"/>
                  <a:gd name="T47" fmla="*/ 3922 h 157"/>
                  <a:gd name="T48" fmla="+- 0 5201 5168"/>
                  <a:gd name="T49" fmla="*/ T48 w 68"/>
                  <a:gd name="T50" fmla="+- 0 3914 3886"/>
                  <a:gd name="T51" fmla="*/ 3914 h 157"/>
                  <a:gd name="T52" fmla="+- 0 5202 5168"/>
                  <a:gd name="T53" fmla="*/ T52 w 68"/>
                  <a:gd name="T54" fmla="+- 0 3913 3886"/>
                  <a:gd name="T55" fmla="*/ 3913 h 157"/>
                  <a:gd name="T56" fmla="+- 0 5206 5168"/>
                  <a:gd name="T57" fmla="*/ T56 w 68"/>
                  <a:gd name="T58" fmla="+- 0 3910 3886"/>
                  <a:gd name="T59" fmla="*/ 3910 h 157"/>
                  <a:gd name="T60" fmla="+- 0 5209 5168"/>
                  <a:gd name="T61" fmla="*/ T60 w 68"/>
                  <a:gd name="T62" fmla="+- 0 3909 3886"/>
                  <a:gd name="T63" fmla="*/ 3909 h 157"/>
                  <a:gd name="T64" fmla="+- 0 5235 5168"/>
                  <a:gd name="T65" fmla="*/ T64 w 68"/>
                  <a:gd name="T66" fmla="+- 0 3909 3886"/>
                  <a:gd name="T67" fmla="*/ 3909 h 157"/>
                  <a:gd name="T68" fmla="+- 0 5235 5168"/>
                  <a:gd name="T69" fmla="*/ T68 w 68"/>
                  <a:gd name="T70" fmla="+- 0 3900 3886"/>
                  <a:gd name="T71" fmla="*/ 3900 h 157"/>
                  <a:gd name="T72" fmla="+- 0 5236 5168"/>
                  <a:gd name="T73" fmla="*/ T72 w 68"/>
                  <a:gd name="T74" fmla="+- 0 3898 3886"/>
                  <a:gd name="T75" fmla="*/ 3898 h 157"/>
                  <a:gd name="T76" fmla="+- 0 5236 5168"/>
                  <a:gd name="T77" fmla="*/ T76 w 68"/>
                  <a:gd name="T78" fmla="+- 0 3890 3886"/>
                  <a:gd name="T79" fmla="*/ 3890 h 157"/>
                  <a:gd name="T80" fmla="+- 0 5236 5168"/>
                  <a:gd name="T81" fmla="*/ T80 w 68"/>
                  <a:gd name="T82" fmla="+- 0 3887 3886"/>
                  <a:gd name="T83" fmla="*/ 3887 h 157"/>
                  <a:gd name="T84" fmla="+- 0 5233 5168"/>
                  <a:gd name="T85" fmla="*/ T84 w 68"/>
                  <a:gd name="T86" fmla="+- 0 3887 3886"/>
                  <a:gd name="T87" fmla="*/ 3887 h 157"/>
                  <a:gd name="T88" fmla="+- 0 5230 5168"/>
                  <a:gd name="T89" fmla="*/ T88 w 68"/>
                  <a:gd name="T90" fmla="+- 0 3886 3886"/>
                  <a:gd name="T91" fmla="*/ 3886 h 1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8" h="157">
                    <a:moveTo>
                      <a:pt x="62" y="0"/>
                    </a:moveTo>
                    <a:lnTo>
                      <a:pt x="52" y="0"/>
                    </a:lnTo>
                    <a:lnTo>
                      <a:pt x="46" y="2"/>
                    </a:lnTo>
                    <a:lnTo>
                      <a:pt x="15" y="59"/>
                    </a:lnTo>
                    <a:lnTo>
                      <a:pt x="62" y="59"/>
                    </a:lnTo>
                    <a:lnTo>
                      <a:pt x="42" y="59"/>
                    </a:lnTo>
                    <a:lnTo>
                      <a:pt x="40" y="54"/>
                    </a:lnTo>
                    <a:lnTo>
                      <a:pt x="37" y="49"/>
                    </a:lnTo>
                    <a:lnTo>
                      <a:pt x="36" y="44"/>
                    </a:lnTo>
                    <a:lnTo>
                      <a:pt x="34" y="39"/>
                    </a:lnTo>
                    <a:lnTo>
                      <a:pt x="33" y="36"/>
                    </a:lnTo>
                    <a:lnTo>
                      <a:pt x="33" y="28"/>
                    </a:lnTo>
                    <a:lnTo>
                      <a:pt x="34" y="27"/>
                    </a:lnTo>
                    <a:lnTo>
                      <a:pt x="38" y="24"/>
                    </a:lnTo>
                    <a:lnTo>
                      <a:pt x="41" y="23"/>
                    </a:lnTo>
                    <a:lnTo>
                      <a:pt x="67" y="23"/>
                    </a:lnTo>
                    <a:lnTo>
                      <a:pt x="67" y="14"/>
                    </a:lnTo>
                    <a:lnTo>
                      <a:pt x="68" y="12"/>
                    </a:lnTo>
                    <a:lnTo>
                      <a:pt x="68" y="4"/>
                    </a:lnTo>
                    <a:lnTo>
                      <a:pt x="68" y="1"/>
                    </a:lnTo>
                    <a:lnTo>
                      <a:pt x="65" y="1"/>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1" name="Freeform 351"/>
              <p:cNvSpPr>
                <a:spLocks/>
              </p:cNvSpPr>
              <p:nvPr/>
            </p:nvSpPr>
            <p:spPr bwMode="auto">
              <a:xfrm>
                <a:off x="5168" y="3886"/>
                <a:ext cx="68" cy="157"/>
              </a:xfrm>
              <a:custGeom>
                <a:avLst/>
                <a:gdLst>
                  <a:gd name="T0" fmla="+- 0 5230 5168"/>
                  <a:gd name="T1" fmla="*/ T0 w 68"/>
                  <a:gd name="T2" fmla="+- 0 3945 3886"/>
                  <a:gd name="T3" fmla="*/ 3945 h 157"/>
                  <a:gd name="T4" fmla="+- 0 5210 5168"/>
                  <a:gd name="T5" fmla="*/ T4 w 68"/>
                  <a:gd name="T6" fmla="+- 0 3945 3886"/>
                  <a:gd name="T7" fmla="*/ 3945 h 157"/>
                  <a:gd name="T8" fmla="+- 0 5230 5168"/>
                  <a:gd name="T9" fmla="*/ T8 w 68"/>
                  <a:gd name="T10" fmla="+- 0 3945 3886"/>
                  <a:gd name="T11" fmla="*/ 3945 h 157"/>
                  <a:gd name="T12" fmla="+- 0 5230 5168"/>
                  <a:gd name="T13" fmla="*/ T12 w 68"/>
                  <a:gd name="T14" fmla="+- 0 3945 3886"/>
                  <a:gd name="T15" fmla="*/ 3945 h 157"/>
                </a:gdLst>
                <a:ahLst/>
                <a:cxnLst>
                  <a:cxn ang="0">
                    <a:pos x="T1" y="T3"/>
                  </a:cxn>
                  <a:cxn ang="0">
                    <a:pos x="T5" y="T7"/>
                  </a:cxn>
                  <a:cxn ang="0">
                    <a:pos x="T9" y="T11"/>
                  </a:cxn>
                  <a:cxn ang="0">
                    <a:pos x="T13" y="T15"/>
                  </a:cxn>
                </a:cxnLst>
                <a:rect l="0" t="0" r="r" b="b"/>
                <a:pathLst>
                  <a:path w="68" h="157">
                    <a:moveTo>
                      <a:pt x="62" y="59"/>
                    </a:moveTo>
                    <a:lnTo>
                      <a:pt x="42" y="59"/>
                    </a:lnTo>
                    <a:lnTo>
                      <a:pt x="6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2" name="Freeform 352"/>
              <p:cNvSpPr>
                <a:spLocks/>
              </p:cNvSpPr>
              <p:nvPr/>
            </p:nvSpPr>
            <p:spPr bwMode="auto">
              <a:xfrm>
                <a:off x="5168" y="3886"/>
                <a:ext cx="68" cy="157"/>
              </a:xfrm>
              <a:custGeom>
                <a:avLst/>
                <a:gdLst>
                  <a:gd name="T0" fmla="+- 0 5235 5168"/>
                  <a:gd name="T1" fmla="*/ T0 w 68"/>
                  <a:gd name="T2" fmla="+- 0 3909 3886"/>
                  <a:gd name="T3" fmla="*/ 3909 h 157"/>
                  <a:gd name="T4" fmla="+- 0 5217 5168"/>
                  <a:gd name="T5" fmla="*/ T4 w 68"/>
                  <a:gd name="T6" fmla="+- 0 3909 3886"/>
                  <a:gd name="T7" fmla="*/ 3909 h 157"/>
                  <a:gd name="T8" fmla="+- 0 5220 5168"/>
                  <a:gd name="T9" fmla="*/ T8 w 68"/>
                  <a:gd name="T10" fmla="+- 0 3910 3886"/>
                  <a:gd name="T11" fmla="*/ 3910 h 157"/>
                  <a:gd name="T12" fmla="+- 0 5227 5168"/>
                  <a:gd name="T13" fmla="*/ T12 w 68"/>
                  <a:gd name="T14" fmla="+- 0 3912 3886"/>
                  <a:gd name="T15" fmla="*/ 3912 h 157"/>
                  <a:gd name="T16" fmla="+- 0 5230 5168"/>
                  <a:gd name="T17" fmla="*/ T16 w 68"/>
                  <a:gd name="T18" fmla="+- 0 3914 3886"/>
                  <a:gd name="T19" fmla="*/ 3914 h 157"/>
                  <a:gd name="T20" fmla="+- 0 5233 5168"/>
                  <a:gd name="T21" fmla="*/ T20 w 68"/>
                  <a:gd name="T22" fmla="+- 0 3915 3886"/>
                  <a:gd name="T23" fmla="*/ 3915 h 157"/>
                  <a:gd name="T24" fmla="+- 0 5235 5168"/>
                  <a:gd name="T25" fmla="*/ T24 w 68"/>
                  <a:gd name="T26" fmla="+- 0 3914 3886"/>
                  <a:gd name="T27" fmla="*/ 3914 h 157"/>
                  <a:gd name="T28" fmla="+- 0 5235 5168"/>
                  <a:gd name="T29" fmla="*/ T28 w 68"/>
                  <a:gd name="T30" fmla="+- 0 3909 3886"/>
                  <a:gd name="T31" fmla="*/ 3909 h 15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8" h="157">
                    <a:moveTo>
                      <a:pt x="67" y="23"/>
                    </a:moveTo>
                    <a:lnTo>
                      <a:pt x="49" y="23"/>
                    </a:lnTo>
                    <a:lnTo>
                      <a:pt x="52" y="24"/>
                    </a:lnTo>
                    <a:lnTo>
                      <a:pt x="59" y="26"/>
                    </a:lnTo>
                    <a:lnTo>
                      <a:pt x="62" y="28"/>
                    </a:lnTo>
                    <a:lnTo>
                      <a:pt x="65" y="29"/>
                    </a:lnTo>
                    <a:lnTo>
                      <a:pt x="67" y="28"/>
                    </a:lnTo>
                    <a:lnTo>
                      <a:pt x="6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79" name="Group 353"/>
            <p:cNvGrpSpPr>
              <a:grpSpLocks/>
            </p:cNvGrpSpPr>
            <p:nvPr/>
          </p:nvGrpSpPr>
          <p:grpSpPr bwMode="auto">
            <a:xfrm>
              <a:off x="5277" y="3907"/>
              <a:ext cx="62" cy="139"/>
              <a:chOff x="5277" y="3907"/>
              <a:chExt cx="62" cy="139"/>
            </a:xfrm>
          </p:grpSpPr>
          <p:sp>
            <p:nvSpPr>
              <p:cNvPr id="5180" name="Freeform 354"/>
              <p:cNvSpPr>
                <a:spLocks/>
              </p:cNvSpPr>
              <p:nvPr/>
            </p:nvSpPr>
            <p:spPr bwMode="auto">
              <a:xfrm>
                <a:off x="5277" y="3907"/>
                <a:ext cx="62" cy="139"/>
              </a:xfrm>
              <a:custGeom>
                <a:avLst/>
                <a:gdLst>
                  <a:gd name="T0" fmla="+- 0 5319 5277"/>
                  <a:gd name="T1" fmla="*/ T0 w 62"/>
                  <a:gd name="T2" fmla="+- 0 3955 3907"/>
                  <a:gd name="T3" fmla="*/ 3955 h 139"/>
                  <a:gd name="T4" fmla="+- 0 5291 5277"/>
                  <a:gd name="T5" fmla="*/ T4 w 62"/>
                  <a:gd name="T6" fmla="+- 0 3955 3907"/>
                  <a:gd name="T7" fmla="*/ 3955 h 139"/>
                  <a:gd name="T8" fmla="+- 0 5291 5277"/>
                  <a:gd name="T9" fmla="*/ T8 w 62"/>
                  <a:gd name="T10" fmla="+- 0 3966 3907"/>
                  <a:gd name="T11" fmla="*/ 3966 h 139"/>
                  <a:gd name="T12" fmla="+- 0 5291 5277"/>
                  <a:gd name="T13" fmla="*/ T12 w 62"/>
                  <a:gd name="T14" fmla="+- 0 3975 3907"/>
                  <a:gd name="T15" fmla="*/ 3975 h 139"/>
                  <a:gd name="T16" fmla="+- 0 5290 5277"/>
                  <a:gd name="T17" fmla="*/ T16 w 62"/>
                  <a:gd name="T18" fmla="+- 0 3980 3907"/>
                  <a:gd name="T19" fmla="*/ 3980 h 139"/>
                  <a:gd name="T20" fmla="+- 0 5290 5277"/>
                  <a:gd name="T21" fmla="*/ T20 w 62"/>
                  <a:gd name="T22" fmla="+- 0 3985 3907"/>
                  <a:gd name="T23" fmla="*/ 3985 h 139"/>
                  <a:gd name="T24" fmla="+- 0 5290 5277"/>
                  <a:gd name="T25" fmla="*/ T24 w 62"/>
                  <a:gd name="T26" fmla="+- 0 3991 3907"/>
                  <a:gd name="T27" fmla="*/ 3991 h 139"/>
                  <a:gd name="T28" fmla="+- 0 5290 5277"/>
                  <a:gd name="T29" fmla="*/ T28 w 62"/>
                  <a:gd name="T30" fmla="+- 0 4001 3907"/>
                  <a:gd name="T31" fmla="*/ 4001 h 139"/>
                  <a:gd name="T32" fmla="+- 0 5289 5277"/>
                  <a:gd name="T33" fmla="*/ T32 w 62"/>
                  <a:gd name="T34" fmla="+- 0 4006 3907"/>
                  <a:gd name="T35" fmla="*/ 4006 h 139"/>
                  <a:gd name="T36" fmla="+- 0 5290 5277"/>
                  <a:gd name="T37" fmla="*/ T36 w 62"/>
                  <a:gd name="T38" fmla="+- 0 4016 3907"/>
                  <a:gd name="T39" fmla="*/ 4016 h 139"/>
                  <a:gd name="T40" fmla="+- 0 5296 5277"/>
                  <a:gd name="T41" fmla="*/ T40 w 62"/>
                  <a:gd name="T42" fmla="+- 0 4038 3907"/>
                  <a:gd name="T43" fmla="*/ 4038 h 139"/>
                  <a:gd name="T44" fmla="+- 0 5316 5277"/>
                  <a:gd name="T45" fmla="*/ T44 w 62"/>
                  <a:gd name="T46" fmla="+- 0 4046 3907"/>
                  <a:gd name="T47" fmla="*/ 4046 h 139"/>
                  <a:gd name="T48" fmla="+- 0 5320 5277"/>
                  <a:gd name="T49" fmla="*/ T48 w 62"/>
                  <a:gd name="T50" fmla="+- 0 4046 3907"/>
                  <a:gd name="T51" fmla="*/ 4046 h 139"/>
                  <a:gd name="T52" fmla="+- 0 5338 5277"/>
                  <a:gd name="T53" fmla="*/ T52 w 62"/>
                  <a:gd name="T54" fmla="+- 0 4035 3907"/>
                  <a:gd name="T55" fmla="*/ 4035 h 139"/>
                  <a:gd name="T56" fmla="+- 0 5327 5277"/>
                  <a:gd name="T57" fmla="*/ T56 w 62"/>
                  <a:gd name="T58" fmla="+- 0 4035 3907"/>
                  <a:gd name="T59" fmla="*/ 4035 h 139"/>
                  <a:gd name="T60" fmla="+- 0 5324 5277"/>
                  <a:gd name="T61" fmla="*/ T60 w 62"/>
                  <a:gd name="T62" fmla="+- 0 4034 3907"/>
                  <a:gd name="T63" fmla="*/ 4034 h 139"/>
                  <a:gd name="T64" fmla="+- 0 5323 5277"/>
                  <a:gd name="T65" fmla="*/ T64 w 62"/>
                  <a:gd name="T66" fmla="+- 0 4034 3907"/>
                  <a:gd name="T67" fmla="*/ 4034 h 139"/>
                  <a:gd name="T68" fmla="+- 0 5322 5277"/>
                  <a:gd name="T69" fmla="*/ T68 w 62"/>
                  <a:gd name="T70" fmla="+- 0 4033 3907"/>
                  <a:gd name="T71" fmla="*/ 4033 h 139"/>
                  <a:gd name="T72" fmla="+- 0 5320 5277"/>
                  <a:gd name="T73" fmla="*/ T72 w 62"/>
                  <a:gd name="T74" fmla="+- 0 4031 3907"/>
                  <a:gd name="T75" fmla="*/ 4031 h 139"/>
                  <a:gd name="T76" fmla="+- 0 5318 5277"/>
                  <a:gd name="T77" fmla="*/ T76 w 62"/>
                  <a:gd name="T78" fmla="+- 0 3979 3907"/>
                  <a:gd name="T79" fmla="*/ 3979 h 139"/>
                  <a:gd name="T80" fmla="+- 0 5318 5277"/>
                  <a:gd name="T81" fmla="*/ T80 w 62"/>
                  <a:gd name="T82" fmla="+- 0 3975 3907"/>
                  <a:gd name="T83" fmla="*/ 3975 h 139"/>
                  <a:gd name="T84" fmla="+- 0 5318 5277"/>
                  <a:gd name="T85" fmla="*/ T84 w 62"/>
                  <a:gd name="T86" fmla="+- 0 3970 3907"/>
                  <a:gd name="T87" fmla="*/ 3970 h 139"/>
                  <a:gd name="T88" fmla="+- 0 5318 5277"/>
                  <a:gd name="T89" fmla="*/ T88 w 62"/>
                  <a:gd name="T90" fmla="+- 0 3964 3907"/>
                  <a:gd name="T91" fmla="*/ 3964 h 139"/>
                  <a:gd name="T92" fmla="+- 0 5319 5277"/>
                  <a:gd name="T93" fmla="*/ T92 w 62"/>
                  <a:gd name="T94" fmla="+- 0 3958 3907"/>
                  <a:gd name="T95" fmla="*/ 3958 h 139"/>
                  <a:gd name="T96" fmla="+- 0 5319 5277"/>
                  <a:gd name="T97" fmla="*/ T96 w 62"/>
                  <a:gd name="T98" fmla="+- 0 3955 3907"/>
                  <a:gd name="T99" fmla="*/ 395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139">
                    <a:moveTo>
                      <a:pt x="42" y="48"/>
                    </a:moveTo>
                    <a:lnTo>
                      <a:pt x="14" y="48"/>
                    </a:lnTo>
                    <a:lnTo>
                      <a:pt x="14" y="59"/>
                    </a:lnTo>
                    <a:lnTo>
                      <a:pt x="14" y="68"/>
                    </a:lnTo>
                    <a:lnTo>
                      <a:pt x="13" y="73"/>
                    </a:lnTo>
                    <a:lnTo>
                      <a:pt x="13" y="78"/>
                    </a:lnTo>
                    <a:lnTo>
                      <a:pt x="13" y="84"/>
                    </a:lnTo>
                    <a:lnTo>
                      <a:pt x="13" y="94"/>
                    </a:lnTo>
                    <a:lnTo>
                      <a:pt x="12" y="99"/>
                    </a:lnTo>
                    <a:lnTo>
                      <a:pt x="13" y="109"/>
                    </a:lnTo>
                    <a:lnTo>
                      <a:pt x="19" y="131"/>
                    </a:lnTo>
                    <a:lnTo>
                      <a:pt x="39" y="139"/>
                    </a:lnTo>
                    <a:lnTo>
                      <a:pt x="43" y="139"/>
                    </a:lnTo>
                    <a:lnTo>
                      <a:pt x="61" y="128"/>
                    </a:lnTo>
                    <a:lnTo>
                      <a:pt x="50" y="128"/>
                    </a:lnTo>
                    <a:lnTo>
                      <a:pt x="47" y="127"/>
                    </a:lnTo>
                    <a:lnTo>
                      <a:pt x="46" y="127"/>
                    </a:lnTo>
                    <a:lnTo>
                      <a:pt x="45" y="126"/>
                    </a:lnTo>
                    <a:lnTo>
                      <a:pt x="43" y="124"/>
                    </a:lnTo>
                    <a:lnTo>
                      <a:pt x="41" y="72"/>
                    </a:lnTo>
                    <a:lnTo>
                      <a:pt x="41" y="68"/>
                    </a:lnTo>
                    <a:lnTo>
                      <a:pt x="41" y="63"/>
                    </a:lnTo>
                    <a:lnTo>
                      <a:pt x="41" y="57"/>
                    </a:lnTo>
                    <a:lnTo>
                      <a:pt x="42" y="51"/>
                    </a:ln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1" name="Freeform 355"/>
              <p:cNvSpPr>
                <a:spLocks/>
              </p:cNvSpPr>
              <p:nvPr/>
            </p:nvSpPr>
            <p:spPr bwMode="auto">
              <a:xfrm>
                <a:off x="5277" y="3907"/>
                <a:ext cx="62" cy="139"/>
              </a:xfrm>
              <a:custGeom>
                <a:avLst/>
                <a:gdLst>
                  <a:gd name="T0" fmla="+- 0 5339 5277"/>
                  <a:gd name="T1" fmla="*/ T0 w 62"/>
                  <a:gd name="T2" fmla="+- 0 4033 3907"/>
                  <a:gd name="T3" fmla="*/ 4033 h 139"/>
                  <a:gd name="T4" fmla="+- 0 5337 5277"/>
                  <a:gd name="T5" fmla="*/ T4 w 62"/>
                  <a:gd name="T6" fmla="+- 0 4033 3907"/>
                  <a:gd name="T7" fmla="*/ 4033 h 139"/>
                  <a:gd name="T8" fmla="+- 0 5336 5277"/>
                  <a:gd name="T9" fmla="*/ T8 w 62"/>
                  <a:gd name="T10" fmla="+- 0 4034 3907"/>
                  <a:gd name="T11" fmla="*/ 4034 h 139"/>
                  <a:gd name="T12" fmla="+- 0 5335 5277"/>
                  <a:gd name="T13" fmla="*/ T12 w 62"/>
                  <a:gd name="T14" fmla="+- 0 4034 3907"/>
                  <a:gd name="T15" fmla="*/ 4034 h 139"/>
                  <a:gd name="T16" fmla="+- 0 5334 5277"/>
                  <a:gd name="T17" fmla="*/ T16 w 62"/>
                  <a:gd name="T18" fmla="+- 0 4035 3907"/>
                  <a:gd name="T19" fmla="*/ 4035 h 139"/>
                  <a:gd name="T20" fmla="+- 0 5327 5277"/>
                  <a:gd name="T21" fmla="*/ T20 w 62"/>
                  <a:gd name="T22" fmla="+- 0 4035 3907"/>
                  <a:gd name="T23" fmla="*/ 4035 h 139"/>
                  <a:gd name="T24" fmla="+- 0 5338 5277"/>
                  <a:gd name="T25" fmla="*/ T24 w 62"/>
                  <a:gd name="T26" fmla="+- 0 4035 3907"/>
                  <a:gd name="T27" fmla="*/ 4035 h 139"/>
                  <a:gd name="T28" fmla="+- 0 5339 5277"/>
                  <a:gd name="T29" fmla="*/ T28 w 62"/>
                  <a:gd name="T30" fmla="+- 0 4033 3907"/>
                  <a:gd name="T31" fmla="*/ 4033 h 13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 h="139">
                    <a:moveTo>
                      <a:pt x="62" y="126"/>
                    </a:moveTo>
                    <a:lnTo>
                      <a:pt x="60" y="126"/>
                    </a:lnTo>
                    <a:lnTo>
                      <a:pt x="59" y="127"/>
                    </a:lnTo>
                    <a:lnTo>
                      <a:pt x="58" y="127"/>
                    </a:lnTo>
                    <a:lnTo>
                      <a:pt x="57" y="128"/>
                    </a:lnTo>
                    <a:lnTo>
                      <a:pt x="50" y="128"/>
                    </a:lnTo>
                    <a:lnTo>
                      <a:pt x="61" y="128"/>
                    </a:lnTo>
                    <a:lnTo>
                      <a:pt x="62"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2" name="Freeform 356"/>
              <p:cNvSpPr>
                <a:spLocks/>
              </p:cNvSpPr>
              <p:nvPr/>
            </p:nvSpPr>
            <p:spPr bwMode="auto">
              <a:xfrm>
                <a:off x="5277" y="3907"/>
                <a:ext cx="62" cy="139"/>
              </a:xfrm>
              <a:custGeom>
                <a:avLst/>
                <a:gdLst>
                  <a:gd name="T0" fmla="+- 0 5277 5277"/>
                  <a:gd name="T1" fmla="*/ T0 w 62"/>
                  <a:gd name="T2" fmla="+- 0 3945 3907"/>
                  <a:gd name="T3" fmla="*/ 3945 h 139"/>
                  <a:gd name="T4" fmla="+- 0 5277 5277"/>
                  <a:gd name="T5" fmla="*/ T4 w 62"/>
                  <a:gd name="T6" fmla="+- 0 3947 3907"/>
                  <a:gd name="T7" fmla="*/ 3947 h 139"/>
                  <a:gd name="T8" fmla="+- 0 5277 5277"/>
                  <a:gd name="T9" fmla="*/ T8 w 62"/>
                  <a:gd name="T10" fmla="+- 0 3952 3907"/>
                  <a:gd name="T11" fmla="*/ 3952 h 139"/>
                  <a:gd name="T12" fmla="+- 0 5277 5277"/>
                  <a:gd name="T13" fmla="*/ T12 w 62"/>
                  <a:gd name="T14" fmla="+- 0 3954 3907"/>
                  <a:gd name="T15" fmla="*/ 3954 h 139"/>
                  <a:gd name="T16" fmla="+- 0 5277 5277"/>
                  <a:gd name="T17" fmla="*/ T16 w 62"/>
                  <a:gd name="T18" fmla="+- 0 3955 3907"/>
                  <a:gd name="T19" fmla="*/ 3955 h 139"/>
                  <a:gd name="T20" fmla="+- 0 5291 5277"/>
                  <a:gd name="T21" fmla="*/ T20 w 62"/>
                  <a:gd name="T22" fmla="+- 0 3955 3907"/>
                  <a:gd name="T23" fmla="*/ 3955 h 139"/>
                  <a:gd name="T24" fmla="+- 0 5319 5277"/>
                  <a:gd name="T25" fmla="*/ T24 w 62"/>
                  <a:gd name="T26" fmla="+- 0 3955 3907"/>
                  <a:gd name="T27" fmla="*/ 3955 h 139"/>
                  <a:gd name="T28" fmla="+- 0 5319 5277"/>
                  <a:gd name="T29" fmla="*/ T28 w 62"/>
                  <a:gd name="T30" fmla="+- 0 3955 3907"/>
                  <a:gd name="T31" fmla="*/ 3955 h 139"/>
                  <a:gd name="T32" fmla="+- 0 5337 5277"/>
                  <a:gd name="T33" fmla="*/ T32 w 62"/>
                  <a:gd name="T34" fmla="+- 0 3955 3907"/>
                  <a:gd name="T35" fmla="*/ 3955 h 139"/>
                  <a:gd name="T36" fmla="+- 0 5337 5277"/>
                  <a:gd name="T37" fmla="*/ T36 w 62"/>
                  <a:gd name="T38" fmla="+- 0 3954 3907"/>
                  <a:gd name="T39" fmla="*/ 3954 h 139"/>
                  <a:gd name="T40" fmla="+- 0 5336 5277"/>
                  <a:gd name="T41" fmla="*/ T40 w 62"/>
                  <a:gd name="T42" fmla="+- 0 3952 3907"/>
                  <a:gd name="T43" fmla="*/ 3952 h 139"/>
                  <a:gd name="T44" fmla="+- 0 5336 5277"/>
                  <a:gd name="T45" fmla="*/ T44 w 62"/>
                  <a:gd name="T46" fmla="+- 0 3949 3907"/>
                  <a:gd name="T47" fmla="*/ 3949 h 139"/>
                  <a:gd name="T48" fmla="+- 0 5337 5277"/>
                  <a:gd name="T49" fmla="*/ T48 w 62"/>
                  <a:gd name="T50" fmla="+- 0 3947 3907"/>
                  <a:gd name="T51" fmla="*/ 3947 h 139"/>
                  <a:gd name="T52" fmla="+- 0 5337 5277"/>
                  <a:gd name="T53" fmla="*/ T52 w 62"/>
                  <a:gd name="T54" fmla="+- 0 3945 3907"/>
                  <a:gd name="T55" fmla="*/ 3945 h 139"/>
                  <a:gd name="T56" fmla="+- 0 5291 5277"/>
                  <a:gd name="T57" fmla="*/ T56 w 62"/>
                  <a:gd name="T58" fmla="+- 0 3945 3907"/>
                  <a:gd name="T59" fmla="*/ 3945 h 139"/>
                  <a:gd name="T60" fmla="+- 0 5277 5277"/>
                  <a:gd name="T61" fmla="*/ T60 w 62"/>
                  <a:gd name="T62" fmla="+- 0 3945 3907"/>
                  <a:gd name="T63" fmla="*/ 3945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2" h="139">
                    <a:moveTo>
                      <a:pt x="0" y="38"/>
                    </a:moveTo>
                    <a:lnTo>
                      <a:pt x="0" y="40"/>
                    </a:lnTo>
                    <a:lnTo>
                      <a:pt x="0" y="45"/>
                    </a:lnTo>
                    <a:lnTo>
                      <a:pt x="0" y="47"/>
                    </a:lnTo>
                    <a:lnTo>
                      <a:pt x="0" y="48"/>
                    </a:lnTo>
                    <a:lnTo>
                      <a:pt x="14" y="48"/>
                    </a:lnTo>
                    <a:lnTo>
                      <a:pt x="42" y="48"/>
                    </a:lnTo>
                    <a:lnTo>
                      <a:pt x="60" y="48"/>
                    </a:lnTo>
                    <a:lnTo>
                      <a:pt x="60" y="47"/>
                    </a:lnTo>
                    <a:lnTo>
                      <a:pt x="59" y="45"/>
                    </a:lnTo>
                    <a:lnTo>
                      <a:pt x="59" y="42"/>
                    </a:lnTo>
                    <a:lnTo>
                      <a:pt x="60" y="40"/>
                    </a:lnTo>
                    <a:lnTo>
                      <a:pt x="60" y="38"/>
                    </a:lnTo>
                    <a:lnTo>
                      <a:pt x="14"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3" name="Freeform 357"/>
              <p:cNvSpPr>
                <a:spLocks/>
              </p:cNvSpPr>
              <p:nvPr/>
            </p:nvSpPr>
            <p:spPr bwMode="auto">
              <a:xfrm>
                <a:off x="5277" y="3907"/>
                <a:ext cx="62" cy="139"/>
              </a:xfrm>
              <a:custGeom>
                <a:avLst/>
                <a:gdLst>
                  <a:gd name="T0" fmla="+- 0 5337 5277"/>
                  <a:gd name="T1" fmla="*/ T0 w 62"/>
                  <a:gd name="T2" fmla="+- 0 3955 3907"/>
                  <a:gd name="T3" fmla="*/ 3955 h 139"/>
                  <a:gd name="T4" fmla="+- 0 5319 5277"/>
                  <a:gd name="T5" fmla="*/ T4 w 62"/>
                  <a:gd name="T6" fmla="+- 0 3955 3907"/>
                  <a:gd name="T7" fmla="*/ 3955 h 139"/>
                  <a:gd name="T8" fmla="+- 0 5337 5277"/>
                  <a:gd name="T9" fmla="*/ T8 w 62"/>
                  <a:gd name="T10" fmla="+- 0 3955 3907"/>
                  <a:gd name="T11" fmla="*/ 3955 h 139"/>
                  <a:gd name="T12" fmla="+- 0 5337 5277"/>
                  <a:gd name="T13" fmla="*/ T12 w 62"/>
                  <a:gd name="T14" fmla="+- 0 3955 3907"/>
                  <a:gd name="T15" fmla="*/ 3955 h 139"/>
                </a:gdLst>
                <a:ahLst/>
                <a:cxnLst>
                  <a:cxn ang="0">
                    <a:pos x="T1" y="T3"/>
                  </a:cxn>
                  <a:cxn ang="0">
                    <a:pos x="T5" y="T7"/>
                  </a:cxn>
                  <a:cxn ang="0">
                    <a:pos x="T9" y="T11"/>
                  </a:cxn>
                  <a:cxn ang="0">
                    <a:pos x="T13" y="T15"/>
                  </a:cxn>
                </a:cxnLst>
                <a:rect l="0" t="0" r="r" b="b"/>
                <a:pathLst>
                  <a:path w="62" h="139">
                    <a:moveTo>
                      <a:pt x="60" y="48"/>
                    </a:moveTo>
                    <a:lnTo>
                      <a:pt x="42" y="48"/>
                    </a:lnTo>
                    <a:lnTo>
                      <a:pt x="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4" name="Freeform 358"/>
              <p:cNvSpPr>
                <a:spLocks/>
              </p:cNvSpPr>
              <p:nvPr/>
            </p:nvSpPr>
            <p:spPr bwMode="auto">
              <a:xfrm>
                <a:off x="5277" y="3907"/>
                <a:ext cx="62" cy="139"/>
              </a:xfrm>
              <a:custGeom>
                <a:avLst/>
                <a:gdLst>
                  <a:gd name="T0" fmla="+- 0 5319 5277"/>
                  <a:gd name="T1" fmla="*/ T0 w 62"/>
                  <a:gd name="T2" fmla="+- 0 3907 3907"/>
                  <a:gd name="T3" fmla="*/ 3907 h 139"/>
                  <a:gd name="T4" fmla="+- 0 5314 5277"/>
                  <a:gd name="T5" fmla="*/ T4 w 62"/>
                  <a:gd name="T6" fmla="+- 0 3909 3907"/>
                  <a:gd name="T7" fmla="*/ 3909 h 139"/>
                  <a:gd name="T8" fmla="+- 0 5309 5277"/>
                  <a:gd name="T9" fmla="*/ T8 w 62"/>
                  <a:gd name="T10" fmla="+- 0 3911 3907"/>
                  <a:gd name="T11" fmla="*/ 3911 h 139"/>
                  <a:gd name="T12" fmla="+- 0 5304 5277"/>
                  <a:gd name="T13" fmla="*/ T12 w 62"/>
                  <a:gd name="T14" fmla="+- 0 3914 3907"/>
                  <a:gd name="T15" fmla="*/ 3914 h 139"/>
                  <a:gd name="T16" fmla="+- 0 5300 5277"/>
                  <a:gd name="T17" fmla="*/ T16 w 62"/>
                  <a:gd name="T18" fmla="+- 0 3916 3907"/>
                  <a:gd name="T19" fmla="*/ 3916 h 139"/>
                  <a:gd name="T20" fmla="+- 0 5290 5277"/>
                  <a:gd name="T21" fmla="*/ T20 w 62"/>
                  <a:gd name="T22" fmla="+- 0 3920 3907"/>
                  <a:gd name="T23" fmla="*/ 3920 h 139"/>
                  <a:gd name="T24" fmla="+- 0 5290 5277"/>
                  <a:gd name="T25" fmla="*/ T24 w 62"/>
                  <a:gd name="T26" fmla="+- 0 3926 3907"/>
                  <a:gd name="T27" fmla="*/ 3926 h 139"/>
                  <a:gd name="T28" fmla="+- 0 5291 5277"/>
                  <a:gd name="T29" fmla="*/ T28 w 62"/>
                  <a:gd name="T30" fmla="+- 0 3930 3907"/>
                  <a:gd name="T31" fmla="*/ 3930 h 139"/>
                  <a:gd name="T32" fmla="+- 0 5291 5277"/>
                  <a:gd name="T33" fmla="*/ T32 w 62"/>
                  <a:gd name="T34" fmla="+- 0 3935 3907"/>
                  <a:gd name="T35" fmla="*/ 3935 h 139"/>
                  <a:gd name="T36" fmla="+- 0 5291 5277"/>
                  <a:gd name="T37" fmla="*/ T36 w 62"/>
                  <a:gd name="T38" fmla="+- 0 3945 3907"/>
                  <a:gd name="T39" fmla="*/ 3945 h 139"/>
                  <a:gd name="T40" fmla="+- 0 5337 5277"/>
                  <a:gd name="T41" fmla="*/ T40 w 62"/>
                  <a:gd name="T42" fmla="+- 0 3945 3907"/>
                  <a:gd name="T43" fmla="*/ 3945 h 139"/>
                  <a:gd name="T44" fmla="+- 0 5337 5277"/>
                  <a:gd name="T45" fmla="*/ T44 w 62"/>
                  <a:gd name="T46" fmla="+- 0 3945 3907"/>
                  <a:gd name="T47" fmla="*/ 3945 h 139"/>
                  <a:gd name="T48" fmla="+- 0 5319 5277"/>
                  <a:gd name="T49" fmla="*/ T48 w 62"/>
                  <a:gd name="T50" fmla="+- 0 3945 3907"/>
                  <a:gd name="T51" fmla="*/ 3945 h 139"/>
                  <a:gd name="T52" fmla="+- 0 5319 5277"/>
                  <a:gd name="T53" fmla="*/ T52 w 62"/>
                  <a:gd name="T54" fmla="+- 0 3929 3907"/>
                  <a:gd name="T55" fmla="*/ 3929 h 139"/>
                  <a:gd name="T56" fmla="+- 0 5319 5277"/>
                  <a:gd name="T57" fmla="*/ T56 w 62"/>
                  <a:gd name="T58" fmla="+- 0 3926 3907"/>
                  <a:gd name="T59" fmla="*/ 3926 h 139"/>
                  <a:gd name="T60" fmla="+- 0 5319 5277"/>
                  <a:gd name="T61" fmla="*/ T60 w 62"/>
                  <a:gd name="T62" fmla="+- 0 3922 3907"/>
                  <a:gd name="T63" fmla="*/ 3922 h 139"/>
                  <a:gd name="T64" fmla="+- 0 5320 5277"/>
                  <a:gd name="T65" fmla="*/ T64 w 62"/>
                  <a:gd name="T66" fmla="+- 0 3920 3907"/>
                  <a:gd name="T67" fmla="*/ 3920 h 139"/>
                  <a:gd name="T68" fmla="+- 0 5320 5277"/>
                  <a:gd name="T69" fmla="*/ T68 w 62"/>
                  <a:gd name="T70" fmla="+- 0 3916 3907"/>
                  <a:gd name="T71" fmla="*/ 3916 h 139"/>
                  <a:gd name="T72" fmla="+- 0 5320 5277"/>
                  <a:gd name="T73" fmla="*/ T72 w 62"/>
                  <a:gd name="T74" fmla="+- 0 3914 3907"/>
                  <a:gd name="T75" fmla="*/ 3914 h 139"/>
                  <a:gd name="T76" fmla="+- 0 5320 5277"/>
                  <a:gd name="T77" fmla="*/ T76 w 62"/>
                  <a:gd name="T78" fmla="+- 0 3911 3907"/>
                  <a:gd name="T79" fmla="*/ 3911 h 139"/>
                  <a:gd name="T80" fmla="+- 0 5321 5277"/>
                  <a:gd name="T81" fmla="*/ T80 w 62"/>
                  <a:gd name="T82" fmla="+- 0 3908 3907"/>
                  <a:gd name="T83" fmla="*/ 3908 h 139"/>
                  <a:gd name="T84" fmla="+- 0 5319 5277"/>
                  <a:gd name="T85" fmla="*/ T84 w 62"/>
                  <a:gd name="T86" fmla="+- 0 3907 3907"/>
                  <a:gd name="T87" fmla="*/ 390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 h="139">
                    <a:moveTo>
                      <a:pt x="42" y="0"/>
                    </a:moveTo>
                    <a:lnTo>
                      <a:pt x="37" y="2"/>
                    </a:lnTo>
                    <a:lnTo>
                      <a:pt x="32" y="4"/>
                    </a:lnTo>
                    <a:lnTo>
                      <a:pt x="27" y="7"/>
                    </a:lnTo>
                    <a:lnTo>
                      <a:pt x="23" y="9"/>
                    </a:lnTo>
                    <a:lnTo>
                      <a:pt x="13" y="13"/>
                    </a:lnTo>
                    <a:lnTo>
                      <a:pt x="13" y="19"/>
                    </a:lnTo>
                    <a:lnTo>
                      <a:pt x="14" y="23"/>
                    </a:lnTo>
                    <a:lnTo>
                      <a:pt x="14" y="28"/>
                    </a:lnTo>
                    <a:lnTo>
                      <a:pt x="14" y="38"/>
                    </a:lnTo>
                    <a:lnTo>
                      <a:pt x="60" y="38"/>
                    </a:lnTo>
                    <a:lnTo>
                      <a:pt x="42" y="38"/>
                    </a:lnTo>
                    <a:lnTo>
                      <a:pt x="42" y="22"/>
                    </a:lnTo>
                    <a:lnTo>
                      <a:pt x="42" y="19"/>
                    </a:lnTo>
                    <a:lnTo>
                      <a:pt x="42" y="15"/>
                    </a:lnTo>
                    <a:lnTo>
                      <a:pt x="43" y="13"/>
                    </a:lnTo>
                    <a:lnTo>
                      <a:pt x="43" y="9"/>
                    </a:lnTo>
                    <a:lnTo>
                      <a:pt x="43" y="7"/>
                    </a:lnTo>
                    <a:lnTo>
                      <a:pt x="43" y="4"/>
                    </a:lnTo>
                    <a:lnTo>
                      <a:pt x="44"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5" name="Freeform 359"/>
              <p:cNvSpPr>
                <a:spLocks/>
              </p:cNvSpPr>
              <p:nvPr/>
            </p:nvSpPr>
            <p:spPr bwMode="auto">
              <a:xfrm>
                <a:off x="5277" y="3907"/>
                <a:ext cx="62" cy="139"/>
              </a:xfrm>
              <a:custGeom>
                <a:avLst/>
                <a:gdLst>
                  <a:gd name="T0" fmla="+- 0 5337 5277"/>
                  <a:gd name="T1" fmla="*/ T0 w 62"/>
                  <a:gd name="T2" fmla="+- 0 3945 3907"/>
                  <a:gd name="T3" fmla="*/ 3945 h 139"/>
                  <a:gd name="T4" fmla="+- 0 5319 5277"/>
                  <a:gd name="T5" fmla="*/ T4 w 62"/>
                  <a:gd name="T6" fmla="+- 0 3945 3907"/>
                  <a:gd name="T7" fmla="*/ 3945 h 139"/>
                  <a:gd name="T8" fmla="+- 0 5337 5277"/>
                  <a:gd name="T9" fmla="*/ T8 w 62"/>
                  <a:gd name="T10" fmla="+- 0 3945 3907"/>
                  <a:gd name="T11" fmla="*/ 3945 h 139"/>
                  <a:gd name="T12" fmla="+- 0 5337 5277"/>
                  <a:gd name="T13" fmla="*/ T12 w 62"/>
                  <a:gd name="T14" fmla="+- 0 3945 3907"/>
                  <a:gd name="T15" fmla="*/ 3945 h 139"/>
                </a:gdLst>
                <a:ahLst/>
                <a:cxnLst>
                  <a:cxn ang="0">
                    <a:pos x="T1" y="T3"/>
                  </a:cxn>
                  <a:cxn ang="0">
                    <a:pos x="T5" y="T7"/>
                  </a:cxn>
                  <a:cxn ang="0">
                    <a:pos x="T9" y="T11"/>
                  </a:cxn>
                  <a:cxn ang="0">
                    <a:pos x="T13" y="T15"/>
                  </a:cxn>
                </a:cxnLst>
                <a:rect l="0" t="0" r="r" b="b"/>
                <a:pathLst>
                  <a:path w="62" h="139">
                    <a:moveTo>
                      <a:pt x="60" y="38"/>
                    </a:moveTo>
                    <a:lnTo>
                      <a:pt x="42" y="38"/>
                    </a:lnTo>
                    <a:lnTo>
                      <a:pt x="6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480" name="Picture 3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9" y="3877"/>
                <a:ext cx="1632" cy="2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577" name="TextBox 5576"/>
          <p:cNvSpPr txBox="1"/>
          <p:nvPr/>
        </p:nvSpPr>
        <p:spPr>
          <a:xfrm>
            <a:off x="441500" y="1284326"/>
            <a:ext cx="11074400" cy="4493538"/>
          </a:xfrm>
          <a:prstGeom prst="rect">
            <a:avLst/>
          </a:prstGeom>
          <a:solidFill>
            <a:schemeClr val="tx1"/>
          </a:solidFill>
        </p:spPr>
        <p:txBody>
          <a:bodyPr wrap="square" rtlCol="0">
            <a:spAutoFit/>
          </a:bodyPr>
          <a:lstStyle/>
          <a:p>
            <a:pPr marL="285750" indent="-285750">
              <a:buFont typeface="Arial" charset="0"/>
              <a:buChar char="•"/>
            </a:pPr>
            <a:endParaRPr lang="en-US" sz="1600" dirty="0" smtClean="0">
              <a:solidFill>
                <a:schemeClr val="bg1">
                  <a:lumMod val="50000"/>
                </a:schemeClr>
              </a:solidFill>
              <a:latin typeface="Calibri" pitchFamily="34" charset="0"/>
            </a:endParaRPr>
          </a:p>
          <a:p>
            <a:pPr marL="285750" indent="-285750">
              <a:buFont typeface="Arial" charset="0"/>
              <a:buChar char="•"/>
            </a:pPr>
            <a:r>
              <a:rPr lang="en-US" dirty="0" smtClean="0">
                <a:solidFill>
                  <a:schemeClr val="bg1">
                    <a:lumMod val="50000"/>
                  </a:schemeClr>
                </a:solidFill>
                <a:latin typeface="Calibri" pitchFamily="34" charset="0"/>
              </a:rPr>
              <a:t>WMS – Warehousing Management Services (60,863 SQ Meter)</a:t>
            </a:r>
          </a:p>
          <a:p>
            <a:pPr marL="285750" indent="-285750">
              <a:buFont typeface="Arial" charset="0"/>
              <a:buChar char="•"/>
            </a:pPr>
            <a:r>
              <a:rPr lang="en-US" dirty="0" smtClean="0">
                <a:solidFill>
                  <a:schemeClr val="bg1">
                    <a:lumMod val="50000"/>
                  </a:schemeClr>
                </a:solidFill>
                <a:latin typeface="Calibri" pitchFamily="34" charset="0"/>
              </a:rPr>
              <a:t>Complete Supply Chain Solution for  (African Continent)</a:t>
            </a:r>
          </a:p>
          <a:p>
            <a:pPr marL="285750" indent="-285750">
              <a:buFont typeface="Arial" charset="0"/>
              <a:buChar char="•"/>
            </a:pPr>
            <a:r>
              <a:rPr lang="en-US" dirty="0" smtClean="0">
                <a:solidFill>
                  <a:schemeClr val="bg1">
                    <a:lumMod val="50000"/>
                  </a:schemeClr>
                </a:solidFill>
                <a:latin typeface="Calibri" pitchFamily="34" charset="0"/>
              </a:rPr>
              <a:t>Cross Trade for (CIS – Countries)</a:t>
            </a:r>
          </a:p>
          <a:p>
            <a:pPr marL="285750" indent="-285750">
              <a:buFont typeface="Arial" charset="0"/>
              <a:buChar char="•"/>
            </a:pPr>
            <a:r>
              <a:rPr lang="en-US" dirty="0" smtClean="0">
                <a:solidFill>
                  <a:schemeClr val="bg1">
                    <a:lumMod val="50000"/>
                  </a:schemeClr>
                </a:solidFill>
                <a:latin typeface="Calibri" pitchFamily="34" charset="0"/>
              </a:rPr>
              <a:t>Industrial Packing &amp; DGR Cargo Handling </a:t>
            </a:r>
          </a:p>
          <a:p>
            <a:pPr marL="285750" indent="-285750">
              <a:buFont typeface="Arial" charset="0"/>
              <a:buChar char="•"/>
            </a:pPr>
            <a:r>
              <a:rPr lang="en-US" dirty="0" smtClean="0">
                <a:solidFill>
                  <a:schemeClr val="bg1">
                    <a:lumMod val="50000"/>
                  </a:schemeClr>
                </a:solidFill>
                <a:latin typeface="Calibri" pitchFamily="34" charset="0"/>
              </a:rPr>
              <a:t>Express Cargo (Group Age) – GCC</a:t>
            </a:r>
          </a:p>
          <a:p>
            <a:pPr marL="285750" indent="-285750">
              <a:buFont typeface="Arial" charset="0"/>
              <a:buChar char="•"/>
            </a:pPr>
            <a:r>
              <a:rPr lang="en-US" dirty="0" smtClean="0">
                <a:solidFill>
                  <a:schemeClr val="bg1">
                    <a:lumMod val="50000"/>
                  </a:schemeClr>
                </a:solidFill>
                <a:latin typeface="Calibri" pitchFamily="34" charset="0"/>
              </a:rPr>
              <a:t>Reefer Trucking (split-Temperature)</a:t>
            </a:r>
          </a:p>
          <a:p>
            <a:pPr marL="285750" indent="-285750">
              <a:buFont typeface="Arial" charset="0"/>
              <a:buChar char="•"/>
            </a:pPr>
            <a:r>
              <a:rPr lang="en-US" dirty="0" smtClean="0">
                <a:solidFill>
                  <a:schemeClr val="bg1">
                    <a:lumMod val="50000"/>
                  </a:schemeClr>
                </a:solidFill>
                <a:latin typeface="Calibri" pitchFamily="34" charset="0"/>
              </a:rPr>
              <a:t>Self Storage  Facilities</a:t>
            </a:r>
          </a:p>
          <a:p>
            <a:pPr marL="285750" indent="-285750">
              <a:buFont typeface="Arial" charset="0"/>
              <a:buChar char="•"/>
            </a:pPr>
            <a:r>
              <a:rPr lang="en-US" dirty="0" smtClean="0">
                <a:solidFill>
                  <a:schemeClr val="bg1">
                    <a:lumMod val="50000"/>
                  </a:schemeClr>
                </a:solidFill>
                <a:latin typeface="Calibri" pitchFamily="34" charset="0"/>
              </a:rPr>
              <a:t>Air Conditioned Warehousing Facilities.</a:t>
            </a:r>
          </a:p>
          <a:p>
            <a:pPr marL="285750" indent="-285750">
              <a:buFont typeface="Arial" charset="0"/>
              <a:buChar char="•"/>
            </a:pPr>
            <a:r>
              <a:rPr lang="en-US" dirty="0" smtClean="0">
                <a:solidFill>
                  <a:schemeClr val="bg1">
                    <a:lumMod val="50000"/>
                  </a:schemeClr>
                </a:solidFill>
                <a:latin typeface="Calibri" pitchFamily="34" charset="0"/>
              </a:rPr>
              <a:t>Turnkey Project.</a:t>
            </a:r>
          </a:p>
          <a:p>
            <a:pPr marL="285750" indent="-285750">
              <a:buFont typeface="Arial" charset="0"/>
              <a:buChar char="•"/>
            </a:pPr>
            <a:r>
              <a:rPr lang="en-US" dirty="0" smtClean="0">
                <a:solidFill>
                  <a:schemeClr val="bg1">
                    <a:lumMod val="50000"/>
                  </a:schemeClr>
                </a:solidFill>
                <a:latin typeface="Calibri" pitchFamily="34" charset="0"/>
              </a:rPr>
              <a:t>E-Custom Clearance</a:t>
            </a:r>
          </a:p>
          <a:p>
            <a:pPr marL="285750" indent="-285750">
              <a:buFont typeface="Arial" charset="0"/>
              <a:buChar char="•"/>
            </a:pPr>
            <a:r>
              <a:rPr lang="en-US" dirty="0" smtClean="0">
                <a:solidFill>
                  <a:schemeClr val="bg1">
                    <a:lumMod val="50000"/>
                  </a:schemeClr>
                </a:solidFill>
                <a:latin typeface="Calibri" pitchFamily="34" charset="0"/>
              </a:rPr>
              <a:t>Custom Clearance &amp; Documentation at (GCC Borders)</a:t>
            </a:r>
          </a:p>
          <a:p>
            <a:pPr marL="285750" indent="-285750">
              <a:buFont typeface="Arial" charset="0"/>
              <a:buChar char="•"/>
            </a:pPr>
            <a:r>
              <a:rPr lang="en-US" dirty="0" smtClean="0">
                <a:solidFill>
                  <a:schemeClr val="bg1">
                    <a:lumMod val="50000"/>
                  </a:schemeClr>
                </a:solidFill>
                <a:latin typeface="Calibri" pitchFamily="34" charset="0"/>
              </a:rPr>
              <a:t>Vehicle Stock Yard.</a:t>
            </a:r>
          </a:p>
          <a:p>
            <a:pPr marL="285750" indent="-285750">
              <a:buFont typeface="Arial" charset="0"/>
              <a:buChar char="•"/>
            </a:pPr>
            <a:r>
              <a:rPr lang="en-US" dirty="0" smtClean="0">
                <a:solidFill>
                  <a:schemeClr val="bg1">
                    <a:lumMod val="50000"/>
                  </a:schemeClr>
                </a:solidFill>
                <a:latin typeface="Calibri" pitchFamily="34" charset="0"/>
              </a:rPr>
              <a:t>End to END Supply Chain Solution for Automotive,</a:t>
            </a:r>
          </a:p>
          <a:p>
            <a:pPr marL="285750" indent="-285750">
              <a:buFont typeface="Arial" charset="0"/>
              <a:buChar char="•"/>
            </a:pPr>
            <a:r>
              <a:rPr lang="en-US" dirty="0" smtClean="0">
                <a:solidFill>
                  <a:schemeClr val="bg1">
                    <a:lumMod val="50000"/>
                  </a:schemeClr>
                </a:solidFill>
                <a:latin typeface="Calibri" pitchFamily="34" charset="0"/>
              </a:rPr>
              <a:t>Logistics (Vehicle &amp; Spare Parts)</a:t>
            </a:r>
          </a:p>
          <a:p>
            <a:endParaRPr lang="en-US" dirty="0">
              <a:solidFill>
                <a:schemeClr val="bg1"/>
              </a:solidFill>
            </a:endParaRPr>
          </a:p>
        </p:txBody>
      </p:sp>
      <p:pic>
        <p:nvPicPr>
          <p:cNvPr id="5578" name="Picture 3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42403" y="1463041"/>
            <a:ext cx="2921000" cy="143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79" name="Picture 3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42402" y="2870509"/>
            <a:ext cx="2921001" cy="151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80" name="Picture 36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42403" y="4389121"/>
            <a:ext cx="2921000" cy="126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82" name="TextBox 5581"/>
          <p:cNvSpPr txBox="1"/>
          <p:nvPr/>
        </p:nvSpPr>
        <p:spPr>
          <a:xfrm>
            <a:off x="-101600" y="522326"/>
            <a:ext cx="6818405" cy="646331"/>
          </a:xfrm>
          <a:prstGeom prst="rect">
            <a:avLst/>
          </a:prstGeom>
          <a:noFill/>
        </p:spPr>
        <p:txBody>
          <a:bodyPr wrap="none" rtlCol="0">
            <a:spAutoFit/>
          </a:bodyPr>
          <a:lstStyle/>
          <a:p>
            <a:r>
              <a:rPr lang="en-US" sz="3600" b="1" u="sng" dirty="0" smtClean="0">
                <a:solidFill>
                  <a:srgbClr val="FF0000"/>
                </a:solidFill>
                <a:latin typeface="Calibri" pitchFamily="34" charset="0"/>
              </a:rPr>
              <a:t>Specialties &amp; value Added Services</a:t>
            </a:r>
            <a:endParaRPr lang="en-US" sz="3600" b="1" u="sng" dirty="0">
              <a:solidFill>
                <a:srgbClr val="FF0000"/>
              </a:solidFill>
              <a:latin typeface="Calibri" pitchFamily="34" charset="0"/>
            </a:endParaRPr>
          </a:p>
        </p:txBody>
      </p:sp>
      <p:sp>
        <p:nvSpPr>
          <p:cNvPr id="5583" name="TextBox 5582"/>
          <p:cNvSpPr txBox="1"/>
          <p:nvPr/>
        </p:nvSpPr>
        <p:spPr>
          <a:xfrm>
            <a:off x="6081250" y="6239470"/>
            <a:ext cx="6170472" cy="861774"/>
          </a:xfrm>
          <a:prstGeom prst="rect">
            <a:avLst/>
          </a:prstGeom>
          <a:noFill/>
        </p:spPr>
        <p:txBody>
          <a:bodyPr wrap="none" rtlCol="0">
            <a:spAutoFit/>
          </a:bodyPr>
          <a:lstStyle/>
          <a:p>
            <a:r>
              <a:rPr lang="en-US" sz="3200" b="1" dirty="0" smtClean="0">
                <a:solidFill>
                  <a:schemeClr val="bg1">
                    <a:lumMod val="75000"/>
                  </a:schemeClr>
                </a:solidFill>
                <a:latin typeface="Calibri" pitchFamily="34" charset="0"/>
              </a:rPr>
              <a:t>KAR</a:t>
            </a:r>
            <a:r>
              <a:rPr lang="en-US" sz="3200" b="1" dirty="0" smtClean="0">
                <a:solidFill>
                  <a:schemeClr val="bg1">
                    <a:lumMod val="50000"/>
                  </a:schemeClr>
                </a:solidFill>
                <a:latin typeface="Calibri" pitchFamily="34" charset="0"/>
              </a:rPr>
              <a:t> </a:t>
            </a:r>
            <a:r>
              <a:rPr lang="en-US" sz="3200" b="1" dirty="0">
                <a:solidFill>
                  <a:srgbClr val="FF6600"/>
                </a:solidFill>
                <a:latin typeface="Calibri" pitchFamily="34" charset="0"/>
              </a:rPr>
              <a:t>FREIGHT &amp;</a:t>
            </a:r>
            <a:r>
              <a:rPr lang="en-US" sz="3200" b="1" dirty="0">
                <a:solidFill>
                  <a:srgbClr val="FFC000"/>
                </a:solidFill>
                <a:latin typeface="Calibri" pitchFamily="34" charset="0"/>
              </a:rPr>
              <a:t> </a:t>
            </a:r>
            <a:r>
              <a:rPr lang="en-US" sz="3200" b="1" dirty="0">
                <a:solidFill>
                  <a:srgbClr val="C00000"/>
                </a:solidFill>
                <a:latin typeface="Calibri" pitchFamily="34" charset="0"/>
              </a:rPr>
              <a:t>FORWARDING  </a:t>
            </a:r>
            <a:r>
              <a:rPr lang="en-US" sz="3200" b="1" dirty="0" smtClean="0">
                <a:solidFill>
                  <a:srgbClr val="C00000"/>
                </a:solidFill>
                <a:latin typeface="Calibri" pitchFamily="34" charset="0"/>
              </a:rPr>
              <a:t>LLC </a:t>
            </a:r>
          </a:p>
          <a:p>
            <a:endParaRPr lang="en-US" dirty="0"/>
          </a:p>
        </p:txBody>
      </p:sp>
      <p:sp>
        <p:nvSpPr>
          <p:cNvPr id="6" name="TextBox 5"/>
          <p:cNvSpPr txBox="1"/>
          <p:nvPr/>
        </p:nvSpPr>
        <p:spPr>
          <a:xfrm>
            <a:off x="1113905" y="65504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4800267"/>
      </p:ext>
    </p:extLst>
  </p:cSld>
  <p:clrMapOvr>
    <a:masterClrMapping/>
  </p:clrMapOvr>
  <p:transition spd="slow" advClick="0" advTm="20000">
    <p:fade/>
  </p:transition>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K.A.R Company Profile [Compatibility Mode]" id="{C96D1B89-C5F6-4C47-95A2-09AB853DB121}" vid="{E769CB5A-6F29-4C84-91CC-A3230A30C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2135</TotalTime>
  <Words>2292</Words>
  <Application>Microsoft Office PowerPoint</Application>
  <PresentationFormat>Custom</PresentationFormat>
  <Paragraphs>582</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Facilities FZE AWR Logistics  operates a new warehouse to meet your needs at Jebel Ali Free Zone south  area. The location is ideal point between Jebel Ali Port, which is world  6th largest container port and Al Makutum International Airport.  We provide the Warehouse Management System with barcode control and set up Rack System in the warehouse.   Specifications   　     :  Reinforced concrete Space      　　　        :   45,863M2 Warehouse Area   　 :   20,517M2 Open yard Area        :    6,000M2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 Datt</dc:creator>
  <cp:lastModifiedBy>SHAHAB (DULOG L.L.C.)</cp:lastModifiedBy>
  <cp:revision>91</cp:revision>
  <cp:lastPrinted>2013-06-20T11:30:06Z</cp:lastPrinted>
  <dcterms:created xsi:type="dcterms:W3CDTF">2013-06-04T07:10:12Z</dcterms:created>
  <dcterms:modified xsi:type="dcterms:W3CDTF">2013-06-26T11:27:43Z</dcterms:modified>
</cp:coreProperties>
</file>